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7_258C69C2.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7" r:id="rId2"/>
    <p:sldId id="257" r:id="rId3"/>
    <p:sldId id="297" r:id="rId4"/>
    <p:sldId id="298" r:id="rId5"/>
    <p:sldId id="1719" r:id="rId6"/>
    <p:sldId id="328" r:id="rId7"/>
    <p:sldId id="262" r:id="rId8"/>
    <p:sldId id="294" r:id="rId9"/>
    <p:sldId id="329" r:id="rId10"/>
    <p:sldId id="330" r:id="rId11"/>
    <p:sldId id="331" r:id="rId12"/>
    <p:sldId id="1720" r:id="rId13"/>
    <p:sldId id="313" r:id="rId14"/>
    <p:sldId id="311" r:id="rId15"/>
    <p:sldId id="1721" r:id="rId16"/>
    <p:sldId id="1722" r:id="rId17"/>
    <p:sldId id="320" r:id="rId18"/>
    <p:sldId id="316" r:id="rId19"/>
    <p:sldId id="1727" r:id="rId20"/>
    <p:sldId id="1728" r:id="rId21"/>
    <p:sldId id="321" r:id="rId22"/>
    <p:sldId id="326" r:id="rId23"/>
    <p:sldId id="327" r:id="rId24"/>
    <p:sldId id="1723" r:id="rId25"/>
    <p:sldId id="323" r:id="rId26"/>
    <p:sldId id="285" r:id="rId27"/>
    <p:sldId id="1729" r:id="rId28"/>
    <p:sldId id="1731" r:id="rId29"/>
    <p:sldId id="1732" r:id="rId3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7"/>
    <p:restoredTop sz="67551"/>
  </p:normalViewPr>
  <p:slideViewPr>
    <p:cSldViewPr snapToGrid="0">
      <p:cViewPr varScale="1">
        <p:scale>
          <a:sx n="84" d="100"/>
          <a:sy n="84" d="100"/>
        </p:scale>
        <p:origin x="20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37_258C69C2.xml><?xml version="1.0" encoding="utf-8"?>
<p188:cmLst xmlns:a="http://schemas.openxmlformats.org/drawingml/2006/main" xmlns:r="http://schemas.openxmlformats.org/officeDocument/2006/relationships" xmlns:p188="http://schemas.microsoft.com/office/powerpoint/2018/8/main">
  <p188:cm id="{9AA92F5F-BDB1-6646-A35D-44EF71A8AC03}" authorId="{ACE0F685-C7DF-AE17-AC0A-51F0BA7F9CBE}" created="2024-02-23T09:10:29.812">
    <pc:sldMkLst xmlns:pc="http://schemas.microsoft.com/office/powerpoint/2013/main/command">
      <pc:docMk/>
      <pc:sldMk cId="629959106" sldId="311"/>
    </pc:sldMkLst>
    <p188:txBody>
      <a:bodyPr/>
      <a:lstStyle/>
      <a:p>
        <a:r>
          <a:rPr lang="en-NL"/>
          <a:t>Not sure if I understand this title. Can we perhaps clarify?</a:t>
        </a:r>
      </a:p>
    </p188:txBody>
  </p188:cm>
</p188:cmLst>
</file>

<file path=ppt/diagrams/_rels/data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en-GB" dirty="0"/>
            <a:t>Identify</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9B807808-BDF3-455A-A5DC-372BA3E6D898}">
      <dgm:prSet/>
      <dgm:spPr/>
      <dgm:t>
        <a:bodyPr/>
        <a:lstStyle/>
        <a:p>
          <a:pPr>
            <a:buNone/>
          </a:pPr>
          <a:r>
            <a:rPr lang="en-GB" dirty="0"/>
            <a:t>the importance of molecules</a:t>
          </a:r>
          <a:endParaRPr lang="en-US" dirty="0"/>
        </a:p>
      </dgm:t>
    </dgm:pt>
    <dgm:pt modelId="{1A3165C0-1917-44EF-83C5-4C84F405FC54}" type="parTrans" cxnId="{F7DB7A0B-B35E-41CB-BACD-8B61F694290A}">
      <dgm:prSet/>
      <dgm:spPr/>
      <dgm:t>
        <a:bodyPr/>
        <a:lstStyle/>
        <a:p>
          <a:endParaRPr lang="en-US"/>
        </a:p>
      </dgm:t>
    </dgm:pt>
    <dgm:pt modelId="{053576AF-CAB9-46A0-9166-180298D73D21}" type="sibTrans" cxnId="{F7DB7A0B-B35E-41CB-BACD-8B61F694290A}">
      <dgm:prSet/>
      <dgm:spPr/>
      <dgm:t>
        <a:bodyPr/>
        <a:lstStyle/>
        <a:p>
          <a:endParaRPr lang="en-US"/>
        </a:p>
      </dgm:t>
    </dgm:pt>
    <dgm:pt modelId="{24319154-443D-4204-A9F1-9C994EA106E2}">
      <dgm:prSet/>
      <dgm:spPr/>
      <dgm:t>
        <a:bodyPr/>
        <a:lstStyle/>
        <a:p>
          <a:r>
            <a:rPr lang="en-GB"/>
            <a:t>Recall</a:t>
          </a:r>
          <a:endParaRPr lang="en-US" dirty="0"/>
        </a:p>
      </dgm:t>
    </dgm:pt>
    <dgm:pt modelId="{98AC99C7-BF6F-4BFD-9B66-097753100D17}" type="parTrans" cxnId="{1BD6B268-F7B6-4DB4-9487-45AC7AF888CB}">
      <dgm:prSet/>
      <dgm:spPr/>
      <dgm:t>
        <a:bodyPr/>
        <a:lstStyle/>
        <a:p>
          <a:endParaRPr lang="en-US"/>
        </a:p>
      </dgm:t>
    </dgm:pt>
    <dgm:pt modelId="{634F84B9-F2AE-4791-917F-6DF40D144543}" type="sibTrans" cxnId="{1BD6B268-F7B6-4DB4-9487-45AC7AF888CB}">
      <dgm:prSet/>
      <dgm:spPr/>
      <dgm:t>
        <a:bodyPr/>
        <a:lstStyle/>
        <a:p>
          <a:endParaRPr lang="en-US"/>
        </a:p>
      </dgm:t>
    </dgm:pt>
    <dgm:pt modelId="{779E6AC8-8F4B-4118-A0DF-0DE8F1C6E64A}">
      <dgm:prSet/>
      <dgm:spPr/>
      <dgm:t>
        <a:bodyPr/>
        <a:lstStyle/>
        <a:p>
          <a:r>
            <a:rPr lang="en-GB" dirty="0"/>
            <a:t>Explain</a:t>
          </a:r>
          <a:endParaRPr lang="en-US" dirty="0"/>
        </a:p>
      </dgm:t>
    </dgm:pt>
    <dgm:pt modelId="{08956D65-22AA-4F1E-82B9-9824085ACD24}" type="parTrans" cxnId="{5FB80A37-FD35-4FFA-9184-9A2C7750FDDF}">
      <dgm:prSet/>
      <dgm:spPr/>
      <dgm:t>
        <a:bodyPr/>
        <a:lstStyle/>
        <a:p>
          <a:endParaRPr lang="en-US"/>
        </a:p>
      </dgm:t>
    </dgm:pt>
    <dgm:pt modelId="{46B7E7FF-7186-449C-875E-A829AFFC0ED8}" type="sibTrans" cxnId="{5FB80A37-FD35-4FFA-9184-9A2C7750FDDF}">
      <dgm:prSet/>
      <dgm:spPr/>
      <dgm:t>
        <a:bodyPr/>
        <a:lstStyle/>
        <a:p>
          <a:endParaRPr lang="en-US"/>
        </a:p>
      </dgm:t>
    </dgm:pt>
    <dgm:pt modelId="{EEF21A46-2844-4EAD-97DF-3D0C60131CFE}">
      <dgm:prSet/>
      <dgm:spPr/>
      <dgm:t>
        <a:bodyPr/>
        <a:lstStyle/>
        <a:p>
          <a:pPr>
            <a:buNone/>
          </a:pPr>
          <a:r>
            <a:rPr lang="en-GB" dirty="0"/>
            <a:t>the first step of the drug production phase in drug research and revealing the potential to become a drug candidate.</a:t>
          </a:r>
          <a:endParaRPr lang="en-US" dirty="0"/>
        </a:p>
      </dgm:t>
    </dgm:pt>
    <dgm:pt modelId="{82690F70-C709-4101-9A6F-32A368F00D32}" type="parTrans" cxnId="{6119A100-4F5E-4C73-A40A-94F02C024504}">
      <dgm:prSet/>
      <dgm:spPr/>
      <dgm:t>
        <a:bodyPr/>
        <a:lstStyle/>
        <a:p>
          <a:endParaRPr lang="en-US"/>
        </a:p>
      </dgm:t>
    </dgm:pt>
    <dgm:pt modelId="{ED9EE954-1664-47C3-A147-70EEA8240136}" type="sibTrans" cxnId="{6119A100-4F5E-4C73-A40A-94F02C024504}">
      <dgm:prSet/>
      <dgm:spPr/>
      <dgm:t>
        <a:bodyPr/>
        <a:lstStyle/>
        <a:p>
          <a:endParaRPr lang="en-US"/>
        </a:p>
      </dgm:t>
    </dgm:pt>
    <dgm:pt modelId="{45D8047F-00FC-4A7F-8159-6B16253BD571}">
      <dgm:prSet/>
      <dgm:spPr/>
      <dgm:t>
        <a:bodyPr/>
        <a:lstStyle/>
        <a:p>
          <a:r>
            <a:rPr lang="en-GB" dirty="0"/>
            <a:t>Interpret</a:t>
          </a:r>
          <a:endParaRPr lang="en-US" dirty="0"/>
        </a:p>
      </dgm:t>
    </dgm:pt>
    <dgm:pt modelId="{C02AC235-4206-4BB8-8AE7-170FBA674A04}" type="parTrans" cxnId="{E543DFA5-BA30-4564-B251-ABA1BAE18F22}">
      <dgm:prSet/>
      <dgm:spPr/>
      <dgm:t>
        <a:bodyPr/>
        <a:lstStyle/>
        <a:p>
          <a:endParaRPr lang="en-US"/>
        </a:p>
      </dgm:t>
    </dgm:pt>
    <dgm:pt modelId="{CF22305D-7D51-440F-96F8-9124024850FB}" type="sibTrans" cxnId="{E543DFA5-BA30-4564-B251-ABA1BAE18F22}">
      <dgm:prSet/>
      <dgm:spPr/>
      <dgm:t>
        <a:bodyPr/>
        <a:lstStyle/>
        <a:p>
          <a:endParaRPr lang="en-US"/>
        </a:p>
      </dgm:t>
    </dgm:pt>
    <dgm:pt modelId="{74AB0AEF-81D7-40AF-B4AF-947631EAC6EE}">
      <dgm:prSet/>
      <dgm:spPr/>
      <dgm:t>
        <a:bodyPr/>
        <a:lstStyle/>
        <a:p>
          <a:pPr>
            <a:buNone/>
          </a:pPr>
          <a:r>
            <a:rPr lang="en-GB" dirty="0"/>
            <a:t>the importance of  mechanism of action of drug candidate molecules</a:t>
          </a:r>
          <a:endParaRPr lang="en-US" dirty="0"/>
        </a:p>
      </dgm:t>
    </dgm:pt>
    <dgm:pt modelId="{E91FC079-36E6-462D-942D-DC8A74E7628D}" type="parTrans" cxnId="{C6B9D58D-5DB1-4A2F-A8D2-3D56462C15C2}">
      <dgm:prSet/>
      <dgm:spPr/>
      <dgm:t>
        <a:bodyPr/>
        <a:lstStyle/>
        <a:p>
          <a:endParaRPr lang="en-US"/>
        </a:p>
      </dgm:t>
    </dgm:pt>
    <dgm:pt modelId="{58F7D188-AA65-4FB3-9633-FAE596314EDA}" type="sibTrans" cxnId="{C6B9D58D-5DB1-4A2F-A8D2-3D56462C15C2}">
      <dgm:prSet/>
      <dgm:spPr/>
      <dgm:t>
        <a:bodyPr/>
        <a:lstStyle/>
        <a:p>
          <a:endParaRPr lang="en-US"/>
        </a:p>
      </dgm:t>
    </dgm:pt>
    <dgm:pt modelId="{1E0F9D8E-BA99-4CD9-8A21-B3EF6B256984}">
      <dgm:prSet/>
      <dgm:spPr/>
      <dgm:t>
        <a:bodyPr/>
        <a:lstStyle/>
        <a:p>
          <a:pPr>
            <a:buNone/>
          </a:pPr>
          <a:r>
            <a:rPr lang="en-GB" dirty="0"/>
            <a:t>the key principle of discovery of molecules</a:t>
          </a:r>
          <a:endParaRPr lang="en-US" dirty="0"/>
        </a:p>
      </dgm:t>
    </dgm:pt>
    <dgm:pt modelId="{CEAEA971-04C0-4388-A157-9A1B040BC3C2}" type="sibTrans" cxnId="{97BFE0A3-1BBB-4561-BF96-A8AD4AC553F4}">
      <dgm:prSet/>
      <dgm:spPr/>
      <dgm:t>
        <a:bodyPr/>
        <a:lstStyle/>
        <a:p>
          <a:endParaRPr lang="en-US"/>
        </a:p>
      </dgm:t>
    </dgm:pt>
    <dgm:pt modelId="{55A326E7-06C6-4026-B9FD-CB1BD0AD9F53}" type="parTrans" cxnId="{97BFE0A3-1BBB-4561-BF96-A8AD4AC553F4}">
      <dgm:prSet/>
      <dgm:spPr/>
      <dgm:t>
        <a:bodyPr/>
        <a:lstStyle/>
        <a:p>
          <a:endParaRPr lang="en-US"/>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BA4B5ABB-2A98-5C4B-8508-70AFA385A201}" type="pres">
      <dgm:prSet presAssocID="{24319154-443D-4204-A9F1-9C994EA106E2}" presName="linNode" presStyleCnt="0"/>
      <dgm:spPr/>
    </dgm:pt>
    <dgm:pt modelId="{AC510A82-E587-8543-8BFD-28FFCB074CA6}" type="pres">
      <dgm:prSet presAssocID="{24319154-443D-4204-A9F1-9C994EA106E2}" presName="parentText" presStyleLbl="alignNode1" presStyleIdx="1" presStyleCnt="4">
        <dgm:presLayoutVars>
          <dgm:chMax val="1"/>
          <dgm:bulletEnabled/>
        </dgm:presLayoutVars>
      </dgm:prSet>
      <dgm:spPr/>
    </dgm:pt>
    <dgm:pt modelId="{BDC6E74F-B6D4-1846-946F-8F6300378CE0}" type="pres">
      <dgm:prSet presAssocID="{24319154-443D-4204-A9F1-9C994EA106E2}" presName="descendantText" presStyleLbl="alignAccFollowNode1" presStyleIdx="1" presStyleCnt="4">
        <dgm:presLayoutVars>
          <dgm:bulletEnabled/>
        </dgm:presLayoutVars>
      </dgm:prSet>
      <dgm:spPr/>
    </dgm:pt>
    <dgm:pt modelId="{9B104C99-A45C-9F48-8EF9-E6526873CD24}" type="pres">
      <dgm:prSet presAssocID="{634F84B9-F2AE-4791-917F-6DF40D144543}" presName="sp" presStyleCnt="0"/>
      <dgm:spPr/>
    </dgm:pt>
    <dgm:pt modelId="{3242DB2F-9825-604E-A85F-C14E215AE715}" type="pres">
      <dgm:prSet presAssocID="{779E6AC8-8F4B-4118-A0DF-0DE8F1C6E64A}" presName="linNode" presStyleCnt="0"/>
      <dgm:spPr/>
    </dgm:pt>
    <dgm:pt modelId="{C449CAB9-7082-EB41-862B-8ADCC730F640}" type="pres">
      <dgm:prSet presAssocID="{779E6AC8-8F4B-4118-A0DF-0DE8F1C6E64A}" presName="parentText" presStyleLbl="alignNode1" presStyleIdx="2" presStyleCnt="4">
        <dgm:presLayoutVars>
          <dgm:chMax val="1"/>
          <dgm:bulletEnabled/>
        </dgm:presLayoutVars>
      </dgm:prSet>
      <dgm:spPr/>
    </dgm:pt>
    <dgm:pt modelId="{E00A0424-BC3E-E844-AC31-E90C7515775F}" type="pres">
      <dgm:prSet presAssocID="{779E6AC8-8F4B-4118-A0DF-0DE8F1C6E64A}" presName="descendantText" presStyleLbl="alignAccFollowNode1" presStyleIdx="2" presStyleCnt="4">
        <dgm:presLayoutVars>
          <dgm:bulletEnabled/>
        </dgm:presLayoutVars>
      </dgm:prSet>
      <dgm:spPr/>
    </dgm:pt>
    <dgm:pt modelId="{8D9049F2-8AE4-A444-85F6-AED134193076}" type="pres">
      <dgm:prSet presAssocID="{46B7E7FF-7186-449C-875E-A829AFFC0ED8}" presName="sp" presStyleCnt="0"/>
      <dgm:spPr/>
    </dgm:pt>
    <dgm:pt modelId="{C556FA28-CB46-724B-B2A4-D1FDBDE2E56F}" type="pres">
      <dgm:prSet presAssocID="{45D8047F-00FC-4A7F-8159-6B16253BD571}" presName="linNode" presStyleCnt="0"/>
      <dgm:spPr/>
    </dgm:pt>
    <dgm:pt modelId="{C1A4FA53-DEB2-CA4B-8588-D26CA574C737}" type="pres">
      <dgm:prSet presAssocID="{45D8047F-00FC-4A7F-8159-6B16253BD571}" presName="parentText" presStyleLbl="alignNode1" presStyleIdx="3" presStyleCnt="4">
        <dgm:presLayoutVars>
          <dgm:chMax val="1"/>
          <dgm:bulletEnabled/>
        </dgm:presLayoutVars>
      </dgm:prSet>
      <dgm:spPr/>
    </dgm:pt>
    <dgm:pt modelId="{E05D34C4-FFC2-224A-97ED-E0266FF9E4CC}" type="pres">
      <dgm:prSet presAssocID="{45D8047F-00FC-4A7F-8159-6B16253BD571}" presName="descendantText" presStyleLbl="alignAccFollowNode1" presStyleIdx="3" presStyleCnt="4">
        <dgm:presLayoutVars>
          <dgm:bulletEnabled/>
        </dgm:presLayoutVars>
      </dgm:prSet>
      <dgm:spPr/>
    </dgm:pt>
  </dgm:ptLst>
  <dgm:cxnLst>
    <dgm:cxn modelId="{6119A100-4F5E-4C73-A40A-94F02C024504}" srcId="{779E6AC8-8F4B-4118-A0DF-0DE8F1C6E64A}" destId="{EEF21A46-2844-4EAD-97DF-3D0C60131CFE}" srcOrd="0" destOrd="0" parTransId="{82690F70-C709-4101-9A6F-32A368F00D32}" sibTransId="{ED9EE954-1664-47C3-A147-70EEA8240136}"/>
    <dgm:cxn modelId="{CD552002-993F-174B-A286-559A33ECC42E}" type="presOf" srcId="{1E0F9D8E-BA99-4CD9-8A21-B3EF6B256984}" destId="{BDC6E74F-B6D4-1846-946F-8F6300378CE0}" srcOrd="0" destOrd="0" presId="urn:microsoft.com/office/officeart/2016/7/layout/VerticalSolidActionList"/>
    <dgm:cxn modelId="{F7DB7A0B-B35E-41CB-BACD-8B61F694290A}" srcId="{C94A0319-5CE9-4E71-BB56-84184ABFF813}" destId="{9B807808-BDF3-455A-A5DC-372BA3E6D898}" srcOrd="0" destOrd="0" parTransId="{1A3165C0-1917-44EF-83C5-4C84F405FC54}" sibTransId="{053576AF-CAB9-46A0-9166-180298D73D21}"/>
    <dgm:cxn modelId="{5FB80A37-FD35-4FFA-9184-9A2C7750FDDF}" srcId="{341DBA06-6F05-4FC6-AD6C-3FF19041E25B}" destId="{779E6AC8-8F4B-4118-A0DF-0DE8F1C6E64A}" srcOrd="2" destOrd="0" parTransId="{08956D65-22AA-4F1E-82B9-9824085ACD24}" sibTransId="{46B7E7FF-7186-449C-875E-A829AFFC0ED8}"/>
    <dgm:cxn modelId="{65F8D04F-8B9E-6443-80F1-A66DE97089B0}" type="presOf" srcId="{EEF21A46-2844-4EAD-97DF-3D0C60131CFE}" destId="{E00A0424-BC3E-E844-AC31-E90C7515775F}" srcOrd="0" destOrd="0" presId="urn:microsoft.com/office/officeart/2016/7/layout/VerticalSolidActionList"/>
    <dgm:cxn modelId="{CF21A961-A022-0444-8EDC-50BFF7F7DEF8}" type="presOf" srcId="{341DBA06-6F05-4FC6-AD6C-3FF19041E25B}" destId="{62498256-D6A9-EF42-B5B5-D595AA322FC6}" srcOrd="0" destOrd="0" presId="urn:microsoft.com/office/officeart/2016/7/layout/VerticalSolidActionList"/>
    <dgm:cxn modelId="{1BD6B268-F7B6-4DB4-9487-45AC7AF888CB}" srcId="{341DBA06-6F05-4FC6-AD6C-3FF19041E25B}" destId="{24319154-443D-4204-A9F1-9C994EA106E2}" srcOrd="1" destOrd="0" parTransId="{98AC99C7-BF6F-4BFD-9B66-097753100D17}" sibTransId="{634F84B9-F2AE-4791-917F-6DF40D144543}"/>
    <dgm:cxn modelId="{5F5E7779-8022-DF49-A4FF-26931087BD42}" type="presOf" srcId="{45D8047F-00FC-4A7F-8159-6B16253BD571}" destId="{C1A4FA53-DEB2-CA4B-8588-D26CA574C737}" srcOrd="0" destOrd="0" presId="urn:microsoft.com/office/officeart/2016/7/layout/VerticalSolidActionList"/>
    <dgm:cxn modelId="{C6B9D58D-5DB1-4A2F-A8D2-3D56462C15C2}" srcId="{45D8047F-00FC-4A7F-8159-6B16253BD571}" destId="{74AB0AEF-81D7-40AF-B4AF-947631EAC6EE}" srcOrd="0" destOrd="0" parTransId="{E91FC079-36E6-462D-942D-DC8A74E7628D}" sibTransId="{58F7D188-AA65-4FB3-9633-FAE596314EDA}"/>
    <dgm:cxn modelId="{97BFE0A3-1BBB-4561-BF96-A8AD4AC553F4}" srcId="{24319154-443D-4204-A9F1-9C994EA106E2}" destId="{1E0F9D8E-BA99-4CD9-8A21-B3EF6B256984}" srcOrd="0" destOrd="0" parTransId="{55A326E7-06C6-4026-B9FD-CB1BD0AD9F53}" sibTransId="{CEAEA971-04C0-4388-A157-9A1B040BC3C2}"/>
    <dgm:cxn modelId="{E543DFA5-BA30-4564-B251-ABA1BAE18F22}" srcId="{341DBA06-6F05-4FC6-AD6C-3FF19041E25B}" destId="{45D8047F-00FC-4A7F-8159-6B16253BD571}" srcOrd="3" destOrd="0" parTransId="{C02AC235-4206-4BB8-8AE7-170FBA674A04}" sibTransId="{CF22305D-7D51-440F-96F8-9124024850FB}"/>
    <dgm:cxn modelId="{BDA53BA8-D365-E44E-A851-FFAB57F5DBA4}" type="presOf" srcId="{C94A0319-5CE9-4E71-BB56-84184ABFF813}" destId="{C9CBE89E-5935-6343-A13D-FFD1BFA17121}"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B5117CBF-FCB7-3D4B-B921-34FA6FC7DD05}" type="presOf" srcId="{9B807808-BDF3-455A-A5DC-372BA3E6D898}" destId="{9D25FA2D-E74A-7D4E-BD1B-371401AD3E0A}" srcOrd="0" destOrd="0" presId="urn:microsoft.com/office/officeart/2016/7/layout/VerticalSolidActionList"/>
    <dgm:cxn modelId="{F69D03C2-2992-9C43-AEB4-F22B5855899D}" type="presOf" srcId="{74AB0AEF-81D7-40AF-B4AF-947631EAC6EE}" destId="{E05D34C4-FFC2-224A-97ED-E0266FF9E4CC}" srcOrd="0" destOrd="0" presId="urn:microsoft.com/office/officeart/2016/7/layout/VerticalSolidActionList"/>
    <dgm:cxn modelId="{971ECFD8-D13F-1C41-AEF1-8551897DDA2C}" type="presOf" srcId="{24319154-443D-4204-A9F1-9C994EA106E2}" destId="{AC510A82-E587-8543-8BFD-28FFCB074CA6}" srcOrd="0" destOrd="0" presId="urn:microsoft.com/office/officeart/2016/7/layout/VerticalSolidActionList"/>
    <dgm:cxn modelId="{88C821F7-AF5B-C047-AF15-16E884F9C1BA}" type="presOf" srcId="{779E6AC8-8F4B-4118-A0DF-0DE8F1C6E64A}" destId="{C449CAB9-7082-EB41-862B-8ADCC730F640}"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C68F5DE7-AE24-E948-AE29-B809612C373F}" type="presParOf" srcId="{62498256-D6A9-EF42-B5B5-D595AA322FC6}" destId="{BA4B5ABB-2A98-5C4B-8508-70AFA385A201}" srcOrd="2" destOrd="0" presId="urn:microsoft.com/office/officeart/2016/7/layout/VerticalSolidActionList"/>
    <dgm:cxn modelId="{247C2B69-F8F1-A340-81F3-9A1BF9B8267D}" type="presParOf" srcId="{BA4B5ABB-2A98-5C4B-8508-70AFA385A201}" destId="{AC510A82-E587-8543-8BFD-28FFCB074CA6}" srcOrd="0" destOrd="0" presId="urn:microsoft.com/office/officeart/2016/7/layout/VerticalSolidActionList"/>
    <dgm:cxn modelId="{76CE20A4-551C-F34E-8072-135E602909AD}" type="presParOf" srcId="{BA4B5ABB-2A98-5C4B-8508-70AFA385A201}" destId="{BDC6E74F-B6D4-1846-946F-8F6300378CE0}" srcOrd="1" destOrd="0" presId="urn:microsoft.com/office/officeart/2016/7/layout/VerticalSolidActionList"/>
    <dgm:cxn modelId="{26FD68DD-4359-9145-A686-127115A91EF1}" type="presParOf" srcId="{62498256-D6A9-EF42-B5B5-D595AA322FC6}" destId="{9B104C99-A45C-9F48-8EF9-E6526873CD24}" srcOrd="3" destOrd="0" presId="urn:microsoft.com/office/officeart/2016/7/layout/VerticalSolidActionList"/>
    <dgm:cxn modelId="{35C721C9-DEBF-0649-90C0-824334AE5FBF}" type="presParOf" srcId="{62498256-D6A9-EF42-B5B5-D595AA322FC6}" destId="{3242DB2F-9825-604E-A85F-C14E215AE715}" srcOrd="4" destOrd="0" presId="urn:microsoft.com/office/officeart/2016/7/layout/VerticalSolidActionList"/>
    <dgm:cxn modelId="{43066BED-83DD-DA47-B20F-959C590C7DE9}" type="presParOf" srcId="{3242DB2F-9825-604E-A85F-C14E215AE715}" destId="{C449CAB9-7082-EB41-862B-8ADCC730F640}" srcOrd="0" destOrd="0" presId="urn:microsoft.com/office/officeart/2016/7/layout/VerticalSolidActionList"/>
    <dgm:cxn modelId="{B4B778DE-4898-D542-B724-78B27A972A2F}" type="presParOf" srcId="{3242DB2F-9825-604E-A85F-C14E215AE715}" destId="{E00A0424-BC3E-E844-AC31-E90C7515775F}" srcOrd="1" destOrd="0" presId="urn:microsoft.com/office/officeart/2016/7/layout/VerticalSolidActionList"/>
    <dgm:cxn modelId="{B6768781-AA8C-1B4B-8485-E6F47CC33AC5}" type="presParOf" srcId="{62498256-D6A9-EF42-B5B5-D595AA322FC6}" destId="{8D9049F2-8AE4-A444-85F6-AED134193076}" srcOrd="5" destOrd="0" presId="urn:microsoft.com/office/officeart/2016/7/layout/VerticalSolidActionList"/>
    <dgm:cxn modelId="{4BCA61BC-E903-8D44-B3E4-B5F0138C20C9}" type="presParOf" srcId="{62498256-D6A9-EF42-B5B5-D595AA322FC6}" destId="{C556FA28-CB46-724B-B2A4-D1FDBDE2E56F}" srcOrd="6" destOrd="0" presId="urn:microsoft.com/office/officeart/2016/7/layout/VerticalSolidActionList"/>
    <dgm:cxn modelId="{C0DD3DBF-3086-CC4C-A7E6-0C59DC48ACA7}" type="presParOf" srcId="{C556FA28-CB46-724B-B2A4-D1FDBDE2E56F}" destId="{C1A4FA53-DEB2-CA4B-8588-D26CA574C737}" srcOrd="0" destOrd="0" presId="urn:microsoft.com/office/officeart/2016/7/layout/VerticalSolidActionList"/>
    <dgm:cxn modelId="{4EF3F619-E14A-2C43-B3D2-EE92392593FE}" type="presParOf" srcId="{C556FA28-CB46-724B-B2A4-D1FDBDE2E56F}" destId="{E05D34C4-FFC2-224A-97ED-E0266FF9E4CC}"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5EDB69-CD75-413B-AE5F-8C53C7D476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18B2C4-1A92-4A58-AAD8-E307609573DF}">
      <dgm:prSet/>
      <dgm:spPr/>
      <dgm:t>
        <a:bodyPr/>
        <a:lstStyle/>
        <a:p>
          <a:pPr>
            <a:lnSpc>
              <a:spcPct val="100000"/>
            </a:lnSpc>
          </a:pPr>
          <a:r>
            <a:rPr lang="en-US" dirty="0"/>
            <a:t>Selecting the right drug candidates is a meticulous and multidimensional process. </a:t>
          </a:r>
        </a:p>
      </dgm:t>
    </dgm:pt>
    <dgm:pt modelId="{BECE1441-C7BA-45D3-8E88-D53229B2BFAE}" type="parTrans" cxnId="{0E0C4F5F-D1DD-4C01-AE03-71C8013F67BD}">
      <dgm:prSet/>
      <dgm:spPr/>
      <dgm:t>
        <a:bodyPr/>
        <a:lstStyle/>
        <a:p>
          <a:endParaRPr lang="en-US"/>
        </a:p>
      </dgm:t>
    </dgm:pt>
    <dgm:pt modelId="{58B030A2-CC3E-41AF-B274-F7D45C845A3A}" type="sibTrans" cxnId="{0E0C4F5F-D1DD-4C01-AE03-71C8013F67BD}">
      <dgm:prSet/>
      <dgm:spPr/>
      <dgm:t>
        <a:bodyPr/>
        <a:lstStyle/>
        <a:p>
          <a:endParaRPr lang="en-US"/>
        </a:p>
      </dgm:t>
    </dgm:pt>
    <dgm:pt modelId="{B1A0942B-0791-4159-A43F-92B3A1DE90F5}">
      <dgm:prSet/>
      <dgm:spPr/>
      <dgm:t>
        <a:bodyPr/>
        <a:lstStyle/>
        <a:p>
          <a:pPr>
            <a:lnSpc>
              <a:spcPct val="100000"/>
            </a:lnSpc>
          </a:pPr>
          <a:r>
            <a:rPr lang="en-US" dirty="0"/>
            <a:t>Balancing efficacy, safety, and feasibility requires collaboration across scientific disciplines. </a:t>
          </a:r>
        </a:p>
      </dgm:t>
    </dgm:pt>
    <dgm:pt modelId="{E999AE8B-6EBD-4EFD-8383-FAFACE946B98}" type="parTrans" cxnId="{DA9A16CC-142E-4B0F-BCA0-DBE2BD370593}">
      <dgm:prSet/>
      <dgm:spPr/>
      <dgm:t>
        <a:bodyPr/>
        <a:lstStyle/>
        <a:p>
          <a:endParaRPr lang="en-US"/>
        </a:p>
      </dgm:t>
    </dgm:pt>
    <dgm:pt modelId="{92FA60BD-5419-4FEF-81A3-62DD74FDE716}" type="sibTrans" cxnId="{DA9A16CC-142E-4B0F-BCA0-DBE2BD370593}">
      <dgm:prSet/>
      <dgm:spPr/>
      <dgm:t>
        <a:bodyPr/>
        <a:lstStyle/>
        <a:p>
          <a:endParaRPr lang="en-US"/>
        </a:p>
      </dgm:t>
    </dgm:pt>
    <dgm:pt modelId="{3E6EA989-AF44-4863-B9AB-22A9FCBDA971}">
      <dgm:prSet/>
      <dgm:spPr/>
      <dgm:t>
        <a:bodyPr/>
        <a:lstStyle/>
        <a:p>
          <a:pPr>
            <a:lnSpc>
              <a:spcPct val="100000"/>
            </a:lnSpc>
          </a:pPr>
          <a:r>
            <a:rPr lang="en-US" dirty="0"/>
            <a:t>Rigorous evaluation increases the likelihood of identifying compounds that may provide meaningful therapeutic benefits to patients.</a:t>
          </a:r>
        </a:p>
      </dgm:t>
    </dgm:pt>
    <dgm:pt modelId="{7AEC8E6E-3320-43C3-8536-FD46B21CE0A3}" type="parTrans" cxnId="{EA6E3441-DBF5-457C-9DB0-F737A3FFFF5B}">
      <dgm:prSet/>
      <dgm:spPr/>
      <dgm:t>
        <a:bodyPr/>
        <a:lstStyle/>
        <a:p>
          <a:endParaRPr lang="en-US"/>
        </a:p>
      </dgm:t>
    </dgm:pt>
    <dgm:pt modelId="{4AAF56AE-5A4B-451C-A5E2-2A6794B77259}" type="sibTrans" cxnId="{EA6E3441-DBF5-457C-9DB0-F737A3FFFF5B}">
      <dgm:prSet/>
      <dgm:spPr/>
      <dgm:t>
        <a:bodyPr/>
        <a:lstStyle/>
        <a:p>
          <a:endParaRPr lang="en-US"/>
        </a:p>
      </dgm:t>
    </dgm:pt>
    <dgm:pt modelId="{842B0B76-7E0A-4CE0-B07A-4F253E0A8395}" type="pres">
      <dgm:prSet presAssocID="{055EDB69-CD75-413B-AE5F-8C53C7D476DB}" presName="root" presStyleCnt="0">
        <dgm:presLayoutVars>
          <dgm:dir/>
          <dgm:resizeHandles val="exact"/>
        </dgm:presLayoutVars>
      </dgm:prSet>
      <dgm:spPr/>
    </dgm:pt>
    <dgm:pt modelId="{8DAD9A3B-6A8A-419E-BE9D-BDE6C1F74F2D}" type="pres">
      <dgm:prSet presAssocID="{3418B2C4-1A92-4A58-AAD8-E307609573DF}" presName="compNode" presStyleCnt="0"/>
      <dgm:spPr/>
    </dgm:pt>
    <dgm:pt modelId="{C1408AB2-D0F0-4B45-93C6-B5A924EC0E69}" type="pres">
      <dgm:prSet presAssocID="{3418B2C4-1A92-4A58-AAD8-E307609573DF}" presName="bgRect" presStyleLbl="bgShp" presStyleIdx="0" presStyleCnt="3"/>
      <dgm:spPr/>
    </dgm:pt>
    <dgm:pt modelId="{9EEA3C2E-1FD8-4AD1-97BC-5EAE0A650D0B}" type="pres">
      <dgm:prSet presAssocID="{3418B2C4-1A92-4A58-AAD8-E307609573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3CEDDDE9-DB04-40EB-B8E7-BFBAB1F9DBA8}" type="pres">
      <dgm:prSet presAssocID="{3418B2C4-1A92-4A58-AAD8-E307609573DF}" presName="spaceRect" presStyleCnt="0"/>
      <dgm:spPr/>
    </dgm:pt>
    <dgm:pt modelId="{130204EC-F235-4C01-9AFE-264CA00DD43A}" type="pres">
      <dgm:prSet presAssocID="{3418B2C4-1A92-4A58-AAD8-E307609573DF}" presName="parTx" presStyleLbl="revTx" presStyleIdx="0" presStyleCnt="3">
        <dgm:presLayoutVars>
          <dgm:chMax val="0"/>
          <dgm:chPref val="0"/>
        </dgm:presLayoutVars>
      </dgm:prSet>
      <dgm:spPr/>
    </dgm:pt>
    <dgm:pt modelId="{31CBBF00-6993-4E22-8BEB-639E9CAF8B4A}" type="pres">
      <dgm:prSet presAssocID="{58B030A2-CC3E-41AF-B274-F7D45C845A3A}" presName="sibTrans" presStyleCnt="0"/>
      <dgm:spPr/>
    </dgm:pt>
    <dgm:pt modelId="{7170FEDF-0E09-40A2-8E75-A9814E3957CD}" type="pres">
      <dgm:prSet presAssocID="{B1A0942B-0791-4159-A43F-92B3A1DE90F5}" presName="compNode" presStyleCnt="0"/>
      <dgm:spPr/>
    </dgm:pt>
    <dgm:pt modelId="{CBC4604A-71ED-4370-BBE8-5E7C390AAE7B}" type="pres">
      <dgm:prSet presAssocID="{B1A0942B-0791-4159-A43F-92B3A1DE90F5}" presName="bgRect" presStyleLbl="bgShp" presStyleIdx="1" presStyleCnt="3"/>
      <dgm:spPr/>
    </dgm:pt>
    <dgm:pt modelId="{24D8235B-2407-4334-A1EF-513AB3D47D5A}" type="pres">
      <dgm:prSet presAssocID="{B1A0942B-0791-4159-A43F-92B3A1DE90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174240D3-CE94-40D2-AB26-D30CD36325D4}" type="pres">
      <dgm:prSet presAssocID="{B1A0942B-0791-4159-A43F-92B3A1DE90F5}" presName="spaceRect" presStyleCnt="0"/>
      <dgm:spPr/>
    </dgm:pt>
    <dgm:pt modelId="{FAB57DE1-9408-473B-9EF9-BEF6F8772F90}" type="pres">
      <dgm:prSet presAssocID="{B1A0942B-0791-4159-A43F-92B3A1DE90F5}" presName="parTx" presStyleLbl="revTx" presStyleIdx="1" presStyleCnt="3">
        <dgm:presLayoutVars>
          <dgm:chMax val="0"/>
          <dgm:chPref val="0"/>
        </dgm:presLayoutVars>
      </dgm:prSet>
      <dgm:spPr/>
    </dgm:pt>
    <dgm:pt modelId="{33879510-0380-43F6-8057-60D1FB472330}" type="pres">
      <dgm:prSet presAssocID="{92FA60BD-5419-4FEF-81A3-62DD74FDE716}" presName="sibTrans" presStyleCnt="0"/>
      <dgm:spPr/>
    </dgm:pt>
    <dgm:pt modelId="{CF7B87E9-E316-41E2-B1CE-9DDD1D33DEC6}" type="pres">
      <dgm:prSet presAssocID="{3E6EA989-AF44-4863-B9AB-22A9FCBDA971}" presName="compNode" presStyleCnt="0"/>
      <dgm:spPr/>
    </dgm:pt>
    <dgm:pt modelId="{EDC64175-234A-4EB5-B870-CB698DA7D93B}" type="pres">
      <dgm:prSet presAssocID="{3E6EA989-AF44-4863-B9AB-22A9FCBDA971}" presName="bgRect" presStyleLbl="bgShp" presStyleIdx="2" presStyleCnt="3"/>
      <dgm:spPr/>
    </dgm:pt>
    <dgm:pt modelId="{BEE5024B-6BDC-4E64-87B0-8FFC69147FA7}" type="pres">
      <dgm:prSet presAssocID="{3E6EA989-AF44-4863-B9AB-22A9FCBDA9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460463D9-7D45-48BE-A01B-591C49340A5E}" type="pres">
      <dgm:prSet presAssocID="{3E6EA989-AF44-4863-B9AB-22A9FCBDA971}" presName="spaceRect" presStyleCnt="0"/>
      <dgm:spPr/>
    </dgm:pt>
    <dgm:pt modelId="{D760B1A3-25F4-46FD-958D-239F362ED143}" type="pres">
      <dgm:prSet presAssocID="{3E6EA989-AF44-4863-B9AB-22A9FCBDA971}" presName="parTx" presStyleLbl="revTx" presStyleIdx="2" presStyleCnt="3">
        <dgm:presLayoutVars>
          <dgm:chMax val="0"/>
          <dgm:chPref val="0"/>
        </dgm:presLayoutVars>
      </dgm:prSet>
      <dgm:spPr/>
    </dgm:pt>
  </dgm:ptLst>
  <dgm:cxnLst>
    <dgm:cxn modelId="{EA6E3441-DBF5-457C-9DB0-F737A3FFFF5B}" srcId="{055EDB69-CD75-413B-AE5F-8C53C7D476DB}" destId="{3E6EA989-AF44-4863-B9AB-22A9FCBDA971}" srcOrd="2" destOrd="0" parTransId="{7AEC8E6E-3320-43C3-8536-FD46B21CE0A3}" sibTransId="{4AAF56AE-5A4B-451C-A5E2-2A6794B77259}"/>
    <dgm:cxn modelId="{231E194B-0619-4A2F-94BD-35C3F0454F53}" type="presOf" srcId="{3418B2C4-1A92-4A58-AAD8-E307609573DF}" destId="{130204EC-F235-4C01-9AFE-264CA00DD43A}" srcOrd="0" destOrd="0" presId="urn:microsoft.com/office/officeart/2018/2/layout/IconVerticalSolidList"/>
    <dgm:cxn modelId="{29774F5C-637F-406D-AE45-CFF3BF98A42A}" type="presOf" srcId="{B1A0942B-0791-4159-A43F-92B3A1DE90F5}" destId="{FAB57DE1-9408-473B-9EF9-BEF6F8772F90}" srcOrd="0" destOrd="0" presId="urn:microsoft.com/office/officeart/2018/2/layout/IconVerticalSolidList"/>
    <dgm:cxn modelId="{0E0C4F5F-D1DD-4C01-AE03-71C8013F67BD}" srcId="{055EDB69-CD75-413B-AE5F-8C53C7D476DB}" destId="{3418B2C4-1A92-4A58-AAD8-E307609573DF}" srcOrd="0" destOrd="0" parTransId="{BECE1441-C7BA-45D3-8E88-D53229B2BFAE}" sibTransId="{58B030A2-CC3E-41AF-B274-F7D45C845A3A}"/>
    <dgm:cxn modelId="{D0235492-618E-4EC9-A5F4-3F426AE7E4FA}" type="presOf" srcId="{3E6EA989-AF44-4863-B9AB-22A9FCBDA971}" destId="{D760B1A3-25F4-46FD-958D-239F362ED143}" srcOrd="0" destOrd="0" presId="urn:microsoft.com/office/officeart/2018/2/layout/IconVerticalSolidList"/>
    <dgm:cxn modelId="{DA9A16CC-142E-4B0F-BCA0-DBE2BD370593}" srcId="{055EDB69-CD75-413B-AE5F-8C53C7D476DB}" destId="{B1A0942B-0791-4159-A43F-92B3A1DE90F5}" srcOrd="1" destOrd="0" parTransId="{E999AE8B-6EBD-4EFD-8383-FAFACE946B98}" sibTransId="{92FA60BD-5419-4FEF-81A3-62DD74FDE716}"/>
    <dgm:cxn modelId="{D98972F9-4274-46CC-AD3E-41543DE2B1A5}" type="presOf" srcId="{055EDB69-CD75-413B-AE5F-8C53C7D476DB}" destId="{842B0B76-7E0A-4CE0-B07A-4F253E0A8395}" srcOrd="0" destOrd="0" presId="urn:microsoft.com/office/officeart/2018/2/layout/IconVerticalSolidList"/>
    <dgm:cxn modelId="{E3BD7A26-E52E-43DB-A986-A959CBAC08FE}" type="presParOf" srcId="{842B0B76-7E0A-4CE0-B07A-4F253E0A8395}" destId="{8DAD9A3B-6A8A-419E-BE9D-BDE6C1F74F2D}" srcOrd="0" destOrd="0" presId="urn:microsoft.com/office/officeart/2018/2/layout/IconVerticalSolidList"/>
    <dgm:cxn modelId="{4A08D5DB-21EE-4381-A717-640AC8193CD9}" type="presParOf" srcId="{8DAD9A3B-6A8A-419E-BE9D-BDE6C1F74F2D}" destId="{C1408AB2-D0F0-4B45-93C6-B5A924EC0E69}" srcOrd="0" destOrd="0" presId="urn:microsoft.com/office/officeart/2018/2/layout/IconVerticalSolidList"/>
    <dgm:cxn modelId="{821EB268-3FED-4550-A3C7-8B0AD99EEFB0}" type="presParOf" srcId="{8DAD9A3B-6A8A-419E-BE9D-BDE6C1F74F2D}" destId="{9EEA3C2E-1FD8-4AD1-97BC-5EAE0A650D0B}" srcOrd="1" destOrd="0" presId="urn:microsoft.com/office/officeart/2018/2/layout/IconVerticalSolidList"/>
    <dgm:cxn modelId="{2C04FDEE-A16A-492D-BFE6-86CE8BE7A603}" type="presParOf" srcId="{8DAD9A3B-6A8A-419E-BE9D-BDE6C1F74F2D}" destId="{3CEDDDE9-DB04-40EB-B8E7-BFBAB1F9DBA8}" srcOrd="2" destOrd="0" presId="urn:microsoft.com/office/officeart/2018/2/layout/IconVerticalSolidList"/>
    <dgm:cxn modelId="{F4CC3CA4-EBE2-445B-9469-34623FD74680}" type="presParOf" srcId="{8DAD9A3B-6A8A-419E-BE9D-BDE6C1F74F2D}" destId="{130204EC-F235-4C01-9AFE-264CA00DD43A}" srcOrd="3" destOrd="0" presId="urn:microsoft.com/office/officeart/2018/2/layout/IconVerticalSolidList"/>
    <dgm:cxn modelId="{8CEE7D11-F554-4951-9737-D24DC6BD2930}" type="presParOf" srcId="{842B0B76-7E0A-4CE0-B07A-4F253E0A8395}" destId="{31CBBF00-6993-4E22-8BEB-639E9CAF8B4A}" srcOrd="1" destOrd="0" presId="urn:microsoft.com/office/officeart/2018/2/layout/IconVerticalSolidList"/>
    <dgm:cxn modelId="{4D280E80-9907-4E48-8BA4-D33FA20D45C7}" type="presParOf" srcId="{842B0B76-7E0A-4CE0-B07A-4F253E0A8395}" destId="{7170FEDF-0E09-40A2-8E75-A9814E3957CD}" srcOrd="2" destOrd="0" presId="urn:microsoft.com/office/officeart/2018/2/layout/IconVerticalSolidList"/>
    <dgm:cxn modelId="{4EB46CAA-34F8-4D5F-B385-E4DA659C4039}" type="presParOf" srcId="{7170FEDF-0E09-40A2-8E75-A9814E3957CD}" destId="{CBC4604A-71ED-4370-BBE8-5E7C390AAE7B}" srcOrd="0" destOrd="0" presId="urn:microsoft.com/office/officeart/2018/2/layout/IconVerticalSolidList"/>
    <dgm:cxn modelId="{083262A7-F38E-4883-B180-CC9522941EE4}" type="presParOf" srcId="{7170FEDF-0E09-40A2-8E75-A9814E3957CD}" destId="{24D8235B-2407-4334-A1EF-513AB3D47D5A}" srcOrd="1" destOrd="0" presId="urn:microsoft.com/office/officeart/2018/2/layout/IconVerticalSolidList"/>
    <dgm:cxn modelId="{B129EB8C-7F72-4E7E-835A-90B1BA2844F3}" type="presParOf" srcId="{7170FEDF-0E09-40A2-8E75-A9814E3957CD}" destId="{174240D3-CE94-40D2-AB26-D30CD36325D4}" srcOrd="2" destOrd="0" presId="urn:microsoft.com/office/officeart/2018/2/layout/IconVerticalSolidList"/>
    <dgm:cxn modelId="{0651171D-4314-47B9-96D0-F2577BD11505}" type="presParOf" srcId="{7170FEDF-0E09-40A2-8E75-A9814E3957CD}" destId="{FAB57DE1-9408-473B-9EF9-BEF6F8772F90}" srcOrd="3" destOrd="0" presId="urn:microsoft.com/office/officeart/2018/2/layout/IconVerticalSolidList"/>
    <dgm:cxn modelId="{E3A26BF9-6F5A-49F6-B4BD-B4C9CDEDD893}" type="presParOf" srcId="{842B0B76-7E0A-4CE0-B07A-4F253E0A8395}" destId="{33879510-0380-43F6-8057-60D1FB472330}" srcOrd="3" destOrd="0" presId="urn:microsoft.com/office/officeart/2018/2/layout/IconVerticalSolidList"/>
    <dgm:cxn modelId="{0B0111E5-5894-45FD-9477-70DCD1132439}" type="presParOf" srcId="{842B0B76-7E0A-4CE0-B07A-4F253E0A8395}" destId="{CF7B87E9-E316-41E2-B1CE-9DDD1D33DEC6}" srcOrd="4" destOrd="0" presId="urn:microsoft.com/office/officeart/2018/2/layout/IconVerticalSolidList"/>
    <dgm:cxn modelId="{6009D79D-2440-43E8-BB4D-1BB9AF718DE5}" type="presParOf" srcId="{CF7B87E9-E316-41E2-B1CE-9DDD1D33DEC6}" destId="{EDC64175-234A-4EB5-B870-CB698DA7D93B}" srcOrd="0" destOrd="0" presId="urn:microsoft.com/office/officeart/2018/2/layout/IconVerticalSolidList"/>
    <dgm:cxn modelId="{E3336606-D334-4F3B-953F-CE47520E6161}" type="presParOf" srcId="{CF7B87E9-E316-41E2-B1CE-9DDD1D33DEC6}" destId="{BEE5024B-6BDC-4E64-87B0-8FFC69147FA7}" srcOrd="1" destOrd="0" presId="urn:microsoft.com/office/officeart/2018/2/layout/IconVerticalSolidList"/>
    <dgm:cxn modelId="{AF467A7D-4AB2-49E9-91D9-DC96D9C13A63}" type="presParOf" srcId="{CF7B87E9-E316-41E2-B1CE-9DDD1D33DEC6}" destId="{460463D9-7D45-48BE-A01B-591C49340A5E}" srcOrd="2" destOrd="0" presId="urn:microsoft.com/office/officeart/2018/2/layout/IconVerticalSolidList"/>
    <dgm:cxn modelId="{3024255B-AB2F-4C29-9A46-5E0978854F2B}" type="presParOf" srcId="{CF7B87E9-E316-41E2-B1CE-9DDD1D33DEC6}" destId="{D760B1A3-25F4-46FD-958D-239F362ED1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72685-E56B-3A48-8A79-D1F2605EBF22}"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GB"/>
        </a:p>
      </dgm:t>
    </dgm:pt>
    <dgm:pt modelId="{DB2AD785-2118-1A40-8C01-49E9E4A23C4E}">
      <dgm:prSet/>
      <dgm:spPr/>
      <dgm:t>
        <a:bodyPr/>
        <a:lstStyle/>
        <a:p>
          <a:r>
            <a:rPr lang="en-GB"/>
            <a:t>Pre-clinical development</a:t>
          </a:r>
        </a:p>
      </dgm:t>
    </dgm:pt>
    <dgm:pt modelId="{F9F5ECCC-6DD8-124A-8531-8EC901667FB4}" type="parTrans" cxnId="{7470694D-BEE2-5046-95ED-2967C4594CE2}">
      <dgm:prSet/>
      <dgm:spPr/>
      <dgm:t>
        <a:bodyPr/>
        <a:lstStyle/>
        <a:p>
          <a:endParaRPr lang="en-GB"/>
        </a:p>
      </dgm:t>
    </dgm:pt>
    <dgm:pt modelId="{84A55DDA-2EAF-754B-A2AF-A41288AF87C4}" type="sibTrans" cxnId="{7470694D-BEE2-5046-95ED-2967C4594CE2}">
      <dgm:prSet/>
      <dgm:spPr/>
      <dgm:t>
        <a:bodyPr/>
        <a:lstStyle/>
        <a:p>
          <a:endParaRPr lang="en-GB"/>
        </a:p>
      </dgm:t>
    </dgm:pt>
    <dgm:pt modelId="{5CA716C4-6C99-BD4C-8523-833506BE66D6}">
      <dgm:prSet/>
      <dgm:spPr/>
      <dgm:t>
        <a:bodyPr/>
        <a:lstStyle/>
        <a:p>
          <a:r>
            <a:rPr lang="en-GB"/>
            <a:t>Safety and Toxicity Assessment</a:t>
          </a:r>
        </a:p>
      </dgm:t>
    </dgm:pt>
    <dgm:pt modelId="{6F7706DA-D04C-7D48-A90F-361F6AABA2AC}" type="parTrans" cxnId="{BA3CCFF9-8DFC-A246-9E55-AD4F3C5BEF08}">
      <dgm:prSet/>
      <dgm:spPr/>
      <dgm:t>
        <a:bodyPr/>
        <a:lstStyle/>
        <a:p>
          <a:endParaRPr lang="en-GB"/>
        </a:p>
      </dgm:t>
    </dgm:pt>
    <dgm:pt modelId="{3F905B38-95D6-8B4B-8603-36E6DEBE5E3D}" type="sibTrans" cxnId="{BA3CCFF9-8DFC-A246-9E55-AD4F3C5BEF08}">
      <dgm:prSet/>
      <dgm:spPr/>
      <dgm:t>
        <a:bodyPr/>
        <a:lstStyle/>
        <a:p>
          <a:endParaRPr lang="en-GB"/>
        </a:p>
      </dgm:t>
    </dgm:pt>
    <dgm:pt modelId="{521D00FA-45C0-2A4E-9DA5-679623B1D11B}">
      <dgm:prSet/>
      <dgm:spPr/>
      <dgm:t>
        <a:bodyPr/>
        <a:lstStyle/>
        <a:p>
          <a:r>
            <a:rPr lang="en-GB"/>
            <a:t>Pharmacokinetics (PK) and Pharmacodynamics (PD)</a:t>
          </a:r>
        </a:p>
      </dgm:t>
    </dgm:pt>
    <dgm:pt modelId="{AFDB4467-6294-E74A-A880-82E92F441FCD}" type="parTrans" cxnId="{6C2A90D2-4593-004C-BA5B-FDEC39EF49DB}">
      <dgm:prSet/>
      <dgm:spPr/>
      <dgm:t>
        <a:bodyPr/>
        <a:lstStyle/>
        <a:p>
          <a:endParaRPr lang="en-GB"/>
        </a:p>
      </dgm:t>
    </dgm:pt>
    <dgm:pt modelId="{9592059C-4B02-984C-A87F-0D3F9F8BDEB3}" type="sibTrans" cxnId="{6C2A90D2-4593-004C-BA5B-FDEC39EF49DB}">
      <dgm:prSet/>
      <dgm:spPr/>
      <dgm:t>
        <a:bodyPr/>
        <a:lstStyle/>
        <a:p>
          <a:endParaRPr lang="en-GB"/>
        </a:p>
      </dgm:t>
    </dgm:pt>
    <dgm:pt modelId="{850A7CFA-EE59-1D46-A85D-915F5C7FC6CA}">
      <dgm:prSet/>
      <dgm:spPr/>
      <dgm:t>
        <a:bodyPr/>
        <a:lstStyle/>
        <a:p>
          <a:r>
            <a:rPr lang="en-GB"/>
            <a:t>Structure-Activity Relationship (SAR)</a:t>
          </a:r>
        </a:p>
      </dgm:t>
    </dgm:pt>
    <dgm:pt modelId="{9136A02C-1066-E84C-90AE-A732DE6BF137}" type="parTrans" cxnId="{4F22E2F2-321C-874D-92BB-D7FA63ADCDDA}">
      <dgm:prSet/>
      <dgm:spPr/>
      <dgm:t>
        <a:bodyPr/>
        <a:lstStyle/>
        <a:p>
          <a:endParaRPr lang="en-GB"/>
        </a:p>
      </dgm:t>
    </dgm:pt>
    <dgm:pt modelId="{65006AF2-C454-F44B-8E20-427EED4E912D}" type="sibTrans" cxnId="{4F22E2F2-321C-874D-92BB-D7FA63ADCDDA}">
      <dgm:prSet/>
      <dgm:spPr/>
      <dgm:t>
        <a:bodyPr/>
        <a:lstStyle/>
        <a:p>
          <a:endParaRPr lang="en-GB"/>
        </a:p>
      </dgm:t>
    </dgm:pt>
    <dgm:pt modelId="{112D3DC2-DFE6-E84C-9041-B7C7B01B3664}">
      <dgm:prSet/>
      <dgm:spPr/>
      <dgm:t>
        <a:bodyPr/>
        <a:lstStyle/>
        <a:p>
          <a:r>
            <a:rPr lang="en-GB"/>
            <a:t>Clinical development</a:t>
          </a:r>
        </a:p>
      </dgm:t>
    </dgm:pt>
    <dgm:pt modelId="{6923BF1B-65AB-9D49-B747-92E35B248DF9}" type="parTrans" cxnId="{7B9DE68A-E782-0246-9EF7-8586B7F63569}">
      <dgm:prSet/>
      <dgm:spPr/>
      <dgm:t>
        <a:bodyPr/>
        <a:lstStyle/>
        <a:p>
          <a:endParaRPr lang="en-GB"/>
        </a:p>
      </dgm:t>
    </dgm:pt>
    <dgm:pt modelId="{0FE2EA1D-F72C-9746-97B4-51B29A427073}" type="sibTrans" cxnId="{7B9DE68A-E782-0246-9EF7-8586B7F63569}">
      <dgm:prSet/>
      <dgm:spPr/>
      <dgm:t>
        <a:bodyPr/>
        <a:lstStyle/>
        <a:p>
          <a:endParaRPr lang="en-GB"/>
        </a:p>
      </dgm:t>
    </dgm:pt>
    <dgm:pt modelId="{9DEA5FE8-DA0F-6344-8B61-6309D96CA6BB}">
      <dgm:prSet/>
      <dgm:spPr/>
      <dgm:t>
        <a:bodyPr/>
        <a:lstStyle/>
        <a:p>
          <a:r>
            <a:rPr lang="en-GB"/>
            <a:t>Phase I: Safety and Dosage</a:t>
          </a:r>
        </a:p>
      </dgm:t>
    </dgm:pt>
    <dgm:pt modelId="{E3887B4D-BE34-4942-BE74-C621BE0A0EEA}" type="parTrans" cxnId="{020A8C52-CF28-5F49-9E5F-B047C8888356}">
      <dgm:prSet/>
      <dgm:spPr/>
      <dgm:t>
        <a:bodyPr/>
        <a:lstStyle/>
        <a:p>
          <a:endParaRPr lang="en-GB"/>
        </a:p>
      </dgm:t>
    </dgm:pt>
    <dgm:pt modelId="{38AA6AAD-19E7-7542-AE99-C6B0F6CD7889}" type="sibTrans" cxnId="{020A8C52-CF28-5F49-9E5F-B047C8888356}">
      <dgm:prSet/>
      <dgm:spPr/>
      <dgm:t>
        <a:bodyPr/>
        <a:lstStyle/>
        <a:p>
          <a:endParaRPr lang="en-GB"/>
        </a:p>
      </dgm:t>
    </dgm:pt>
    <dgm:pt modelId="{5B997205-BBFF-7142-B943-68CE3E402D9A}">
      <dgm:prSet/>
      <dgm:spPr/>
      <dgm:t>
        <a:bodyPr/>
        <a:lstStyle/>
        <a:p>
          <a:r>
            <a:rPr lang="en-GB" dirty="0"/>
            <a:t>Phase II: Efficacy and Side Effects</a:t>
          </a:r>
        </a:p>
      </dgm:t>
    </dgm:pt>
    <dgm:pt modelId="{31E08AED-4D07-AC4D-BDBA-1C8EE8A5892B}" type="parTrans" cxnId="{936A95E1-B226-8F48-BC5D-BF5D62FFC3DA}">
      <dgm:prSet/>
      <dgm:spPr/>
      <dgm:t>
        <a:bodyPr/>
        <a:lstStyle/>
        <a:p>
          <a:endParaRPr lang="en-GB"/>
        </a:p>
      </dgm:t>
    </dgm:pt>
    <dgm:pt modelId="{04D7C312-F28E-8042-BDE5-221ACCCE9E94}" type="sibTrans" cxnId="{936A95E1-B226-8F48-BC5D-BF5D62FFC3DA}">
      <dgm:prSet/>
      <dgm:spPr/>
      <dgm:t>
        <a:bodyPr/>
        <a:lstStyle/>
        <a:p>
          <a:endParaRPr lang="en-GB"/>
        </a:p>
      </dgm:t>
    </dgm:pt>
    <dgm:pt modelId="{10103B48-0FAC-9240-93D7-00920EABECCB}">
      <dgm:prSet/>
      <dgm:spPr/>
      <dgm:t>
        <a:bodyPr/>
        <a:lstStyle/>
        <a:p>
          <a:r>
            <a:rPr lang="en-GB"/>
            <a:t>Phase III: Large-Scale Trials</a:t>
          </a:r>
        </a:p>
      </dgm:t>
    </dgm:pt>
    <dgm:pt modelId="{D865D04B-0C04-F14B-82AE-BE864D432CAD}" type="parTrans" cxnId="{FC2B81C3-F48C-CF4E-A911-D605F6821840}">
      <dgm:prSet/>
      <dgm:spPr/>
      <dgm:t>
        <a:bodyPr/>
        <a:lstStyle/>
        <a:p>
          <a:endParaRPr lang="en-GB"/>
        </a:p>
      </dgm:t>
    </dgm:pt>
    <dgm:pt modelId="{60B3BB97-F7E1-BA4C-A49E-C820FCF687D6}" type="sibTrans" cxnId="{FC2B81C3-F48C-CF4E-A911-D605F6821840}">
      <dgm:prSet/>
      <dgm:spPr/>
      <dgm:t>
        <a:bodyPr/>
        <a:lstStyle/>
        <a:p>
          <a:endParaRPr lang="en-GB"/>
        </a:p>
      </dgm:t>
    </dgm:pt>
    <dgm:pt modelId="{A732DF8B-1739-E747-B149-5A2EFEA292D5}">
      <dgm:prSet/>
      <dgm:spPr/>
      <dgm:t>
        <a:bodyPr/>
        <a:lstStyle/>
        <a:p>
          <a:r>
            <a:rPr lang="en-GB"/>
            <a:t>Regulatory approval</a:t>
          </a:r>
        </a:p>
      </dgm:t>
    </dgm:pt>
    <dgm:pt modelId="{FFD4395F-540F-F546-BAD6-4322D6B445E0}" type="parTrans" cxnId="{D0B9CFFB-5E1A-5B4D-A1F9-8297F07F2219}">
      <dgm:prSet/>
      <dgm:spPr/>
      <dgm:t>
        <a:bodyPr/>
        <a:lstStyle/>
        <a:p>
          <a:endParaRPr lang="en-GB"/>
        </a:p>
      </dgm:t>
    </dgm:pt>
    <dgm:pt modelId="{CCDE64C8-266A-ED44-8F19-E1ECF2ABE04B}" type="sibTrans" cxnId="{D0B9CFFB-5E1A-5B4D-A1F9-8297F07F2219}">
      <dgm:prSet/>
      <dgm:spPr/>
      <dgm:t>
        <a:bodyPr/>
        <a:lstStyle/>
        <a:p>
          <a:endParaRPr lang="en-GB"/>
        </a:p>
      </dgm:t>
    </dgm:pt>
    <dgm:pt modelId="{C015C6CA-2EB7-0543-B20F-3B7C076456C0}">
      <dgm:prSet/>
      <dgm:spPr/>
      <dgm:t>
        <a:bodyPr/>
        <a:lstStyle/>
        <a:p>
          <a:r>
            <a:rPr lang="en-GB" dirty="0"/>
            <a:t>Post-marketing surveillance</a:t>
          </a:r>
        </a:p>
      </dgm:t>
    </dgm:pt>
    <dgm:pt modelId="{B954BBD4-DCED-0540-8C5C-34B59A05CD64}" type="parTrans" cxnId="{20D9DF86-DEAE-7342-ACF3-15A2B5FADF91}">
      <dgm:prSet/>
      <dgm:spPr/>
      <dgm:t>
        <a:bodyPr/>
        <a:lstStyle/>
        <a:p>
          <a:endParaRPr lang="en-GB"/>
        </a:p>
      </dgm:t>
    </dgm:pt>
    <dgm:pt modelId="{90EB6509-EA49-AB49-B964-CC1D5B1FAF8B}" type="sibTrans" cxnId="{20D9DF86-DEAE-7342-ACF3-15A2B5FADF91}">
      <dgm:prSet/>
      <dgm:spPr/>
      <dgm:t>
        <a:bodyPr/>
        <a:lstStyle/>
        <a:p>
          <a:endParaRPr lang="en-GB"/>
        </a:p>
      </dgm:t>
    </dgm:pt>
    <dgm:pt modelId="{5CA095D4-686E-1D4D-822B-7B39F4A99497}" type="pres">
      <dgm:prSet presAssocID="{8E172685-E56B-3A48-8A79-D1F2605EBF22}" presName="Name0" presStyleCnt="0">
        <dgm:presLayoutVars>
          <dgm:dir/>
          <dgm:animLvl val="lvl"/>
          <dgm:resizeHandles val="exact"/>
        </dgm:presLayoutVars>
      </dgm:prSet>
      <dgm:spPr/>
    </dgm:pt>
    <dgm:pt modelId="{54102054-1437-E345-8933-5FCAE9E6B372}" type="pres">
      <dgm:prSet presAssocID="{C015C6CA-2EB7-0543-B20F-3B7C076456C0}" presName="boxAndChildren" presStyleCnt="0"/>
      <dgm:spPr/>
    </dgm:pt>
    <dgm:pt modelId="{BBFA28EC-8B9F-C943-960D-7E5DC1C392A9}" type="pres">
      <dgm:prSet presAssocID="{C015C6CA-2EB7-0543-B20F-3B7C076456C0}" presName="parentTextBox" presStyleLbl="alignNode1" presStyleIdx="0" presStyleCnt="4" custScaleX="328379" custLinFactNeighborX="-1252" custLinFactNeighborY="-3832"/>
      <dgm:spPr/>
    </dgm:pt>
    <dgm:pt modelId="{2534B11D-D9E1-1743-B27F-4A31798F959A}" type="pres">
      <dgm:prSet presAssocID="{C015C6CA-2EB7-0543-B20F-3B7C076456C0}" presName="descendantBox" presStyleLbl="bgAccFollowNode1" presStyleIdx="0" presStyleCnt="4" custFlipHor="0" custScaleX="16080" custLinFactNeighborX="-1451" custLinFactNeighborY="-3832"/>
      <dgm:spPr/>
    </dgm:pt>
    <dgm:pt modelId="{BD0F54B0-A7AE-4748-86A7-7096F509518D}" type="pres">
      <dgm:prSet presAssocID="{CCDE64C8-266A-ED44-8F19-E1ECF2ABE04B}" presName="sp" presStyleCnt="0"/>
      <dgm:spPr/>
    </dgm:pt>
    <dgm:pt modelId="{3C9C2CAD-CCE0-7547-A253-4180761ACE47}" type="pres">
      <dgm:prSet presAssocID="{A732DF8B-1739-E747-B149-5A2EFEA292D5}" presName="arrowAndChildren" presStyleCnt="0"/>
      <dgm:spPr/>
    </dgm:pt>
    <dgm:pt modelId="{E5F9E3AE-914E-514B-8972-5491322175C5}" type="pres">
      <dgm:prSet presAssocID="{A732DF8B-1739-E747-B149-5A2EFEA292D5}" presName="parentTextArrow" presStyleLbl="node1" presStyleIdx="0" presStyleCnt="1"/>
      <dgm:spPr/>
    </dgm:pt>
    <dgm:pt modelId="{19DC0CE5-2468-A645-BF2E-8720C8106416}" type="pres">
      <dgm:prSet presAssocID="{A732DF8B-1739-E747-B149-5A2EFEA292D5}" presName="arrow" presStyleLbl="alignNode1" presStyleIdx="1" presStyleCnt="4" custScaleX="322769"/>
      <dgm:spPr/>
    </dgm:pt>
    <dgm:pt modelId="{E5E62240-EB32-C343-AC22-0F0C1BB9C75B}" type="pres">
      <dgm:prSet presAssocID="{A732DF8B-1739-E747-B149-5A2EFEA292D5}" presName="descendantArrow" presStyleLbl="bgAccFollowNode1" presStyleIdx="1" presStyleCnt="4" custFlipHor="1" custScaleX="16817"/>
      <dgm:spPr/>
    </dgm:pt>
    <dgm:pt modelId="{4BEEFB28-BAAE-2B40-94B4-0CD0B51CF769}" type="pres">
      <dgm:prSet presAssocID="{0FE2EA1D-F72C-9746-97B4-51B29A427073}" presName="sp" presStyleCnt="0"/>
      <dgm:spPr/>
    </dgm:pt>
    <dgm:pt modelId="{B3D42D5B-5981-F04C-8401-ABC9CAB28627}" type="pres">
      <dgm:prSet presAssocID="{112D3DC2-DFE6-E84C-9041-B7C7B01B3664}" presName="arrowAndChildren" presStyleCnt="0"/>
      <dgm:spPr/>
    </dgm:pt>
    <dgm:pt modelId="{FF3D7625-D8B2-404B-8BAF-E5CA5F485A00}" type="pres">
      <dgm:prSet presAssocID="{112D3DC2-DFE6-E84C-9041-B7C7B01B3664}" presName="parentTextArrow" presStyleLbl="node1" presStyleIdx="0" presStyleCnt="1"/>
      <dgm:spPr/>
    </dgm:pt>
    <dgm:pt modelId="{D2BA2757-2802-3447-998E-A4E54A474A33}" type="pres">
      <dgm:prSet presAssocID="{112D3DC2-DFE6-E84C-9041-B7C7B01B3664}" presName="arrow" presStyleLbl="alignNode1" presStyleIdx="2" presStyleCnt="4"/>
      <dgm:spPr/>
    </dgm:pt>
    <dgm:pt modelId="{647AA69F-EB2B-904B-96BA-453C9987359D}" type="pres">
      <dgm:prSet presAssocID="{112D3DC2-DFE6-E84C-9041-B7C7B01B3664}" presName="descendantArrow" presStyleLbl="bgAccFollowNode1" presStyleIdx="2" presStyleCnt="4"/>
      <dgm:spPr/>
    </dgm:pt>
    <dgm:pt modelId="{748640F3-568F-EA47-B187-3183812B474B}" type="pres">
      <dgm:prSet presAssocID="{84A55DDA-2EAF-754B-A2AF-A41288AF87C4}" presName="sp" presStyleCnt="0"/>
      <dgm:spPr/>
    </dgm:pt>
    <dgm:pt modelId="{1C9533AC-E45E-F04F-8206-A399019032F1}" type="pres">
      <dgm:prSet presAssocID="{DB2AD785-2118-1A40-8C01-49E9E4A23C4E}" presName="arrowAndChildren" presStyleCnt="0"/>
      <dgm:spPr/>
    </dgm:pt>
    <dgm:pt modelId="{9E65CC8B-43F1-4943-8DA1-2E138D3CEDD9}" type="pres">
      <dgm:prSet presAssocID="{DB2AD785-2118-1A40-8C01-49E9E4A23C4E}" presName="parentTextArrow" presStyleLbl="node1" presStyleIdx="0" presStyleCnt="1"/>
      <dgm:spPr/>
    </dgm:pt>
    <dgm:pt modelId="{57E0D63E-3D13-1E40-B206-8876D0216F01}" type="pres">
      <dgm:prSet presAssocID="{DB2AD785-2118-1A40-8C01-49E9E4A23C4E}" presName="arrow" presStyleLbl="alignNode1" presStyleIdx="3" presStyleCnt="4"/>
      <dgm:spPr/>
    </dgm:pt>
    <dgm:pt modelId="{41187685-9D8C-734F-889A-6893E9763CE0}" type="pres">
      <dgm:prSet presAssocID="{DB2AD785-2118-1A40-8C01-49E9E4A23C4E}" presName="descendantArrow" presStyleLbl="bgAccFollowNode1" presStyleIdx="3" presStyleCnt="4"/>
      <dgm:spPr/>
    </dgm:pt>
  </dgm:ptLst>
  <dgm:cxnLst>
    <dgm:cxn modelId="{138E7105-3417-F54C-BC0A-B9A0BF0BEC2E}" type="presOf" srcId="{850A7CFA-EE59-1D46-A85D-915F5C7FC6CA}" destId="{41187685-9D8C-734F-889A-6893E9763CE0}" srcOrd="0" destOrd="2" presId="urn:microsoft.com/office/officeart/2016/7/layout/VerticalDownArrowProcess"/>
    <dgm:cxn modelId="{409D370F-47B6-E34E-AADE-C78A279FDCB8}" type="presOf" srcId="{10103B48-0FAC-9240-93D7-00920EABECCB}" destId="{647AA69F-EB2B-904B-96BA-453C9987359D}" srcOrd="0" destOrd="2" presId="urn:microsoft.com/office/officeart/2016/7/layout/VerticalDownArrowProcess"/>
    <dgm:cxn modelId="{A53D611D-D97E-9144-AA52-59F65E81E10A}" type="presOf" srcId="{5CA716C4-6C99-BD4C-8523-833506BE66D6}" destId="{41187685-9D8C-734F-889A-6893E9763CE0}" srcOrd="0" destOrd="0" presId="urn:microsoft.com/office/officeart/2016/7/layout/VerticalDownArrowProcess"/>
    <dgm:cxn modelId="{9B21302D-1350-F648-B889-AF1642E15CFF}" type="presOf" srcId="{DB2AD785-2118-1A40-8C01-49E9E4A23C4E}" destId="{9E65CC8B-43F1-4943-8DA1-2E138D3CEDD9}" srcOrd="0" destOrd="0" presId="urn:microsoft.com/office/officeart/2016/7/layout/VerticalDownArrowProcess"/>
    <dgm:cxn modelId="{766B1A2F-811B-7943-B683-A21566ECA68D}" type="presOf" srcId="{8E172685-E56B-3A48-8A79-D1F2605EBF22}" destId="{5CA095D4-686E-1D4D-822B-7B39F4A99497}" srcOrd="0" destOrd="0" presId="urn:microsoft.com/office/officeart/2016/7/layout/VerticalDownArrowProcess"/>
    <dgm:cxn modelId="{2B83D34B-8308-AE4C-B528-B97C2EC8A0AB}" type="presOf" srcId="{521D00FA-45C0-2A4E-9DA5-679623B1D11B}" destId="{41187685-9D8C-734F-889A-6893E9763CE0}" srcOrd="0" destOrd="1" presId="urn:microsoft.com/office/officeart/2016/7/layout/VerticalDownArrowProcess"/>
    <dgm:cxn modelId="{A50A934C-D28D-474B-B7F9-499FA6DC6DEC}" type="presOf" srcId="{5B997205-BBFF-7142-B943-68CE3E402D9A}" destId="{647AA69F-EB2B-904B-96BA-453C9987359D}" srcOrd="0" destOrd="1" presId="urn:microsoft.com/office/officeart/2016/7/layout/VerticalDownArrowProcess"/>
    <dgm:cxn modelId="{7470694D-BEE2-5046-95ED-2967C4594CE2}" srcId="{8E172685-E56B-3A48-8A79-D1F2605EBF22}" destId="{DB2AD785-2118-1A40-8C01-49E9E4A23C4E}" srcOrd="0" destOrd="0" parTransId="{F9F5ECCC-6DD8-124A-8531-8EC901667FB4}" sibTransId="{84A55DDA-2EAF-754B-A2AF-A41288AF87C4}"/>
    <dgm:cxn modelId="{7E804B4F-0524-864A-89C1-B66166AB052D}" type="presOf" srcId="{A732DF8B-1739-E747-B149-5A2EFEA292D5}" destId="{E5F9E3AE-914E-514B-8972-5491322175C5}" srcOrd="0" destOrd="0" presId="urn:microsoft.com/office/officeart/2016/7/layout/VerticalDownArrowProcess"/>
    <dgm:cxn modelId="{020A8C52-CF28-5F49-9E5F-B047C8888356}" srcId="{112D3DC2-DFE6-E84C-9041-B7C7B01B3664}" destId="{9DEA5FE8-DA0F-6344-8B61-6309D96CA6BB}" srcOrd="0" destOrd="0" parTransId="{E3887B4D-BE34-4942-BE74-C621BE0A0EEA}" sibTransId="{38AA6AAD-19E7-7542-AE99-C6B0F6CD7889}"/>
    <dgm:cxn modelId="{2AFD995B-8995-CD49-8F5F-126ABA647BAC}" type="presOf" srcId="{112D3DC2-DFE6-E84C-9041-B7C7B01B3664}" destId="{FF3D7625-D8B2-404B-8BAF-E5CA5F485A00}" srcOrd="0" destOrd="0" presId="urn:microsoft.com/office/officeart/2016/7/layout/VerticalDownArrowProcess"/>
    <dgm:cxn modelId="{B8E4F35B-37AD-6545-886A-91785C17A68F}" type="presOf" srcId="{A732DF8B-1739-E747-B149-5A2EFEA292D5}" destId="{19DC0CE5-2468-A645-BF2E-8720C8106416}" srcOrd="1" destOrd="0" presId="urn:microsoft.com/office/officeart/2016/7/layout/VerticalDownArrowProcess"/>
    <dgm:cxn modelId="{AFEE0B68-C016-D346-B616-CFD79BA3869E}" type="presOf" srcId="{DB2AD785-2118-1A40-8C01-49E9E4A23C4E}" destId="{57E0D63E-3D13-1E40-B206-8876D0216F01}" srcOrd="1" destOrd="0" presId="urn:microsoft.com/office/officeart/2016/7/layout/VerticalDownArrowProcess"/>
    <dgm:cxn modelId="{57811B78-9F88-154E-84CE-8F7F32C63ED3}" type="presOf" srcId="{9DEA5FE8-DA0F-6344-8B61-6309D96CA6BB}" destId="{647AA69F-EB2B-904B-96BA-453C9987359D}" srcOrd="0" destOrd="0" presId="urn:microsoft.com/office/officeart/2016/7/layout/VerticalDownArrowProcess"/>
    <dgm:cxn modelId="{843F4C7D-A18B-024C-9F7A-4C549BC8DA54}" type="presOf" srcId="{112D3DC2-DFE6-E84C-9041-B7C7B01B3664}" destId="{D2BA2757-2802-3447-998E-A4E54A474A33}" srcOrd="1" destOrd="0" presId="urn:microsoft.com/office/officeart/2016/7/layout/VerticalDownArrowProcess"/>
    <dgm:cxn modelId="{20D9DF86-DEAE-7342-ACF3-15A2B5FADF91}" srcId="{8E172685-E56B-3A48-8A79-D1F2605EBF22}" destId="{C015C6CA-2EB7-0543-B20F-3B7C076456C0}" srcOrd="3" destOrd="0" parTransId="{B954BBD4-DCED-0540-8C5C-34B59A05CD64}" sibTransId="{90EB6509-EA49-AB49-B964-CC1D5B1FAF8B}"/>
    <dgm:cxn modelId="{7B9DE68A-E782-0246-9EF7-8586B7F63569}" srcId="{8E172685-E56B-3A48-8A79-D1F2605EBF22}" destId="{112D3DC2-DFE6-E84C-9041-B7C7B01B3664}" srcOrd="1" destOrd="0" parTransId="{6923BF1B-65AB-9D49-B747-92E35B248DF9}" sibTransId="{0FE2EA1D-F72C-9746-97B4-51B29A427073}"/>
    <dgm:cxn modelId="{FC2B81C3-F48C-CF4E-A911-D605F6821840}" srcId="{112D3DC2-DFE6-E84C-9041-B7C7B01B3664}" destId="{10103B48-0FAC-9240-93D7-00920EABECCB}" srcOrd="2" destOrd="0" parTransId="{D865D04B-0C04-F14B-82AE-BE864D432CAD}" sibTransId="{60B3BB97-F7E1-BA4C-A49E-C820FCF687D6}"/>
    <dgm:cxn modelId="{6C2A90D2-4593-004C-BA5B-FDEC39EF49DB}" srcId="{DB2AD785-2118-1A40-8C01-49E9E4A23C4E}" destId="{521D00FA-45C0-2A4E-9DA5-679623B1D11B}" srcOrd="1" destOrd="0" parTransId="{AFDB4467-6294-E74A-A880-82E92F441FCD}" sibTransId="{9592059C-4B02-984C-A87F-0D3F9F8BDEB3}"/>
    <dgm:cxn modelId="{936A95E1-B226-8F48-BC5D-BF5D62FFC3DA}" srcId="{112D3DC2-DFE6-E84C-9041-B7C7B01B3664}" destId="{5B997205-BBFF-7142-B943-68CE3E402D9A}" srcOrd="1" destOrd="0" parTransId="{31E08AED-4D07-AC4D-BDBA-1C8EE8A5892B}" sibTransId="{04D7C312-F28E-8042-BDE5-221ACCCE9E94}"/>
    <dgm:cxn modelId="{F7889AED-804D-854F-A0F2-DA9676666B77}" type="presOf" srcId="{C015C6CA-2EB7-0543-B20F-3B7C076456C0}" destId="{BBFA28EC-8B9F-C943-960D-7E5DC1C392A9}" srcOrd="0" destOrd="0" presId="urn:microsoft.com/office/officeart/2016/7/layout/VerticalDownArrowProcess"/>
    <dgm:cxn modelId="{4F22E2F2-321C-874D-92BB-D7FA63ADCDDA}" srcId="{DB2AD785-2118-1A40-8C01-49E9E4A23C4E}" destId="{850A7CFA-EE59-1D46-A85D-915F5C7FC6CA}" srcOrd="2" destOrd="0" parTransId="{9136A02C-1066-E84C-90AE-A732DE6BF137}" sibTransId="{65006AF2-C454-F44B-8E20-427EED4E912D}"/>
    <dgm:cxn modelId="{BA3CCFF9-8DFC-A246-9E55-AD4F3C5BEF08}" srcId="{DB2AD785-2118-1A40-8C01-49E9E4A23C4E}" destId="{5CA716C4-6C99-BD4C-8523-833506BE66D6}" srcOrd="0" destOrd="0" parTransId="{6F7706DA-D04C-7D48-A90F-361F6AABA2AC}" sibTransId="{3F905B38-95D6-8B4B-8603-36E6DEBE5E3D}"/>
    <dgm:cxn modelId="{D0B9CFFB-5E1A-5B4D-A1F9-8297F07F2219}" srcId="{8E172685-E56B-3A48-8A79-D1F2605EBF22}" destId="{A732DF8B-1739-E747-B149-5A2EFEA292D5}" srcOrd="2" destOrd="0" parTransId="{FFD4395F-540F-F546-BAD6-4322D6B445E0}" sibTransId="{CCDE64C8-266A-ED44-8F19-E1ECF2ABE04B}"/>
    <dgm:cxn modelId="{BCD0407E-8113-E44C-8B50-4C4011637B12}" type="presParOf" srcId="{5CA095D4-686E-1D4D-822B-7B39F4A99497}" destId="{54102054-1437-E345-8933-5FCAE9E6B372}" srcOrd="0" destOrd="0" presId="urn:microsoft.com/office/officeart/2016/7/layout/VerticalDownArrowProcess"/>
    <dgm:cxn modelId="{BCC0AD5E-9867-EB41-89C2-E3AA7451A19B}" type="presParOf" srcId="{54102054-1437-E345-8933-5FCAE9E6B372}" destId="{BBFA28EC-8B9F-C943-960D-7E5DC1C392A9}" srcOrd="0" destOrd="0" presId="urn:microsoft.com/office/officeart/2016/7/layout/VerticalDownArrowProcess"/>
    <dgm:cxn modelId="{03B0174D-FFAB-4540-B987-8BCAFD6123E6}" type="presParOf" srcId="{54102054-1437-E345-8933-5FCAE9E6B372}" destId="{2534B11D-D9E1-1743-B27F-4A31798F959A}" srcOrd="1" destOrd="0" presId="urn:microsoft.com/office/officeart/2016/7/layout/VerticalDownArrowProcess"/>
    <dgm:cxn modelId="{C992107E-6E7F-5142-B25E-197885B76CBB}" type="presParOf" srcId="{5CA095D4-686E-1D4D-822B-7B39F4A99497}" destId="{BD0F54B0-A7AE-4748-86A7-7096F509518D}" srcOrd="1" destOrd="0" presId="urn:microsoft.com/office/officeart/2016/7/layout/VerticalDownArrowProcess"/>
    <dgm:cxn modelId="{21DF792B-BBB4-EC43-897B-ADD13B92DCB5}" type="presParOf" srcId="{5CA095D4-686E-1D4D-822B-7B39F4A99497}" destId="{3C9C2CAD-CCE0-7547-A253-4180761ACE47}" srcOrd="2" destOrd="0" presId="urn:microsoft.com/office/officeart/2016/7/layout/VerticalDownArrowProcess"/>
    <dgm:cxn modelId="{281FB287-9583-E34C-B7DD-195B1274C41A}" type="presParOf" srcId="{3C9C2CAD-CCE0-7547-A253-4180761ACE47}" destId="{E5F9E3AE-914E-514B-8972-5491322175C5}" srcOrd="0" destOrd="0" presId="urn:microsoft.com/office/officeart/2016/7/layout/VerticalDownArrowProcess"/>
    <dgm:cxn modelId="{C7F0B6CE-0B8C-9240-B3AF-91BCADB85596}" type="presParOf" srcId="{3C9C2CAD-CCE0-7547-A253-4180761ACE47}" destId="{19DC0CE5-2468-A645-BF2E-8720C8106416}" srcOrd="1" destOrd="0" presId="urn:microsoft.com/office/officeart/2016/7/layout/VerticalDownArrowProcess"/>
    <dgm:cxn modelId="{B1C32160-3316-2941-9689-34E76B78E0C2}" type="presParOf" srcId="{3C9C2CAD-CCE0-7547-A253-4180761ACE47}" destId="{E5E62240-EB32-C343-AC22-0F0C1BB9C75B}" srcOrd="2" destOrd="0" presId="urn:microsoft.com/office/officeart/2016/7/layout/VerticalDownArrowProcess"/>
    <dgm:cxn modelId="{9B117F24-4E4B-F448-AA3F-FA4BD1F485EC}" type="presParOf" srcId="{5CA095D4-686E-1D4D-822B-7B39F4A99497}" destId="{4BEEFB28-BAAE-2B40-94B4-0CD0B51CF769}" srcOrd="3" destOrd="0" presId="urn:microsoft.com/office/officeart/2016/7/layout/VerticalDownArrowProcess"/>
    <dgm:cxn modelId="{D4EDA421-0315-CF49-AE55-429FEB9D04CB}" type="presParOf" srcId="{5CA095D4-686E-1D4D-822B-7B39F4A99497}" destId="{B3D42D5B-5981-F04C-8401-ABC9CAB28627}" srcOrd="4" destOrd="0" presId="urn:microsoft.com/office/officeart/2016/7/layout/VerticalDownArrowProcess"/>
    <dgm:cxn modelId="{325C5A8E-0F93-8541-822A-1FA01F5EC55F}" type="presParOf" srcId="{B3D42D5B-5981-F04C-8401-ABC9CAB28627}" destId="{FF3D7625-D8B2-404B-8BAF-E5CA5F485A00}" srcOrd="0" destOrd="0" presId="urn:microsoft.com/office/officeart/2016/7/layout/VerticalDownArrowProcess"/>
    <dgm:cxn modelId="{FE7407F8-320C-B644-8970-7D8C7FBC2F7F}" type="presParOf" srcId="{B3D42D5B-5981-F04C-8401-ABC9CAB28627}" destId="{D2BA2757-2802-3447-998E-A4E54A474A33}" srcOrd="1" destOrd="0" presId="urn:microsoft.com/office/officeart/2016/7/layout/VerticalDownArrowProcess"/>
    <dgm:cxn modelId="{7F51DDFB-2A1D-0C45-B64B-8D4E51445D21}" type="presParOf" srcId="{B3D42D5B-5981-F04C-8401-ABC9CAB28627}" destId="{647AA69F-EB2B-904B-96BA-453C9987359D}" srcOrd="2" destOrd="0" presId="urn:microsoft.com/office/officeart/2016/7/layout/VerticalDownArrowProcess"/>
    <dgm:cxn modelId="{7BA2F4F6-5B40-B245-A467-076779184DA6}" type="presParOf" srcId="{5CA095D4-686E-1D4D-822B-7B39F4A99497}" destId="{748640F3-568F-EA47-B187-3183812B474B}" srcOrd="5" destOrd="0" presId="urn:microsoft.com/office/officeart/2016/7/layout/VerticalDownArrowProcess"/>
    <dgm:cxn modelId="{3DF04E5B-42AD-0E4E-BB0D-2C1645BE343A}" type="presParOf" srcId="{5CA095D4-686E-1D4D-822B-7B39F4A99497}" destId="{1C9533AC-E45E-F04F-8206-A399019032F1}" srcOrd="6" destOrd="0" presId="urn:microsoft.com/office/officeart/2016/7/layout/VerticalDownArrowProcess"/>
    <dgm:cxn modelId="{3BCEEDC9-B4C1-B341-A983-C9F890D069FA}" type="presParOf" srcId="{1C9533AC-E45E-F04F-8206-A399019032F1}" destId="{9E65CC8B-43F1-4943-8DA1-2E138D3CEDD9}" srcOrd="0" destOrd="0" presId="urn:microsoft.com/office/officeart/2016/7/layout/VerticalDownArrowProcess"/>
    <dgm:cxn modelId="{C261DED3-12BC-A540-8BFD-1F35884AAC03}" type="presParOf" srcId="{1C9533AC-E45E-F04F-8206-A399019032F1}" destId="{57E0D63E-3D13-1E40-B206-8876D0216F01}" srcOrd="1" destOrd="0" presId="urn:microsoft.com/office/officeart/2016/7/layout/VerticalDownArrowProcess"/>
    <dgm:cxn modelId="{8CCC6E48-4605-4940-B83B-DB45FAAAD7BE}" type="presParOf" srcId="{1C9533AC-E45E-F04F-8206-A399019032F1}" destId="{41187685-9D8C-734F-889A-6893E9763CE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B32CF-EDA4-45FB-B313-21BB19688B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DAE315B-75B9-47C3-861A-DD27BE9568F6}">
      <dgm:prSet/>
      <dgm:spPr/>
      <dgm:t>
        <a:bodyPr/>
        <a:lstStyle/>
        <a:p>
          <a:r>
            <a:rPr lang="en-US" dirty="0"/>
            <a:t>1. Target Identification and Validation</a:t>
          </a:r>
        </a:p>
      </dgm:t>
    </dgm:pt>
    <dgm:pt modelId="{15B65B7A-4F75-4B20-9304-7F273D8171AB}" type="parTrans" cxnId="{D2F35C13-4137-49B1-96C7-50C57B94A9CA}">
      <dgm:prSet/>
      <dgm:spPr/>
      <dgm:t>
        <a:bodyPr/>
        <a:lstStyle/>
        <a:p>
          <a:endParaRPr lang="en-US"/>
        </a:p>
      </dgm:t>
    </dgm:pt>
    <dgm:pt modelId="{3BB7A6FC-EA3D-4E41-8C1E-A60B1B11035D}" type="sibTrans" cxnId="{D2F35C13-4137-49B1-96C7-50C57B94A9CA}">
      <dgm:prSet/>
      <dgm:spPr/>
      <dgm:t>
        <a:bodyPr/>
        <a:lstStyle/>
        <a:p>
          <a:endParaRPr lang="en-US"/>
        </a:p>
      </dgm:t>
    </dgm:pt>
    <dgm:pt modelId="{196C635C-B5DD-4681-B60A-DC724F3AF467}">
      <dgm:prSet/>
      <dgm:spPr/>
      <dgm:t>
        <a:bodyPr/>
        <a:lstStyle/>
        <a:p>
          <a:r>
            <a:rPr lang="en-US"/>
            <a:t>Literature Review</a:t>
          </a:r>
          <a:endParaRPr lang="en-US" dirty="0"/>
        </a:p>
      </dgm:t>
    </dgm:pt>
    <dgm:pt modelId="{9138A8A6-7ACC-4CCC-9235-3893E68765F7}" type="parTrans" cxnId="{916E2D94-D6BF-4592-9DFB-6339C42FCB52}">
      <dgm:prSet/>
      <dgm:spPr/>
      <dgm:t>
        <a:bodyPr/>
        <a:lstStyle/>
        <a:p>
          <a:endParaRPr lang="en-US"/>
        </a:p>
      </dgm:t>
    </dgm:pt>
    <dgm:pt modelId="{53866E9E-046B-48D9-93F7-CB63842C74B4}" type="sibTrans" cxnId="{916E2D94-D6BF-4592-9DFB-6339C42FCB52}">
      <dgm:prSet/>
      <dgm:spPr/>
      <dgm:t>
        <a:bodyPr/>
        <a:lstStyle/>
        <a:p>
          <a:endParaRPr lang="en-US"/>
        </a:p>
      </dgm:t>
    </dgm:pt>
    <dgm:pt modelId="{8552F1B4-1696-8E44-AD24-6DFE24451C22}">
      <dgm:prSet/>
      <dgm:spPr/>
      <dgm:t>
        <a:bodyPr/>
        <a:lstStyle/>
        <a:p>
          <a:r>
            <a:rPr lang="en-US" dirty="0"/>
            <a:t>Genomic and Proteomic Analysis</a:t>
          </a:r>
        </a:p>
      </dgm:t>
    </dgm:pt>
    <dgm:pt modelId="{3B5F5296-519E-1740-96E3-9FCFA7D20088}" type="parTrans" cxnId="{BB7C542B-6161-CC43-89DD-2431C065324F}">
      <dgm:prSet/>
      <dgm:spPr/>
      <dgm:t>
        <a:bodyPr/>
        <a:lstStyle/>
        <a:p>
          <a:endParaRPr lang="en-GB"/>
        </a:p>
      </dgm:t>
    </dgm:pt>
    <dgm:pt modelId="{C0846831-49F6-2745-A185-071A5331E216}" type="sibTrans" cxnId="{BB7C542B-6161-CC43-89DD-2431C065324F}">
      <dgm:prSet/>
      <dgm:spPr/>
      <dgm:t>
        <a:bodyPr/>
        <a:lstStyle/>
        <a:p>
          <a:endParaRPr lang="en-GB"/>
        </a:p>
      </dgm:t>
    </dgm:pt>
    <dgm:pt modelId="{7AFC8C78-6C25-3941-9EBD-9B2D29A5B84A}">
      <dgm:prSet/>
      <dgm:spPr/>
      <dgm:t>
        <a:bodyPr/>
        <a:lstStyle/>
        <a:p>
          <a:r>
            <a:rPr lang="en-US" dirty="0"/>
            <a:t>Bioinformatics Tools</a:t>
          </a:r>
        </a:p>
      </dgm:t>
    </dgm:pt>
    <dgm:pt modelId="{B79109E9-752F-A94F-813B-C9C691E520F3}" type="parTrans" cxnId="{50553F6B-2EE2-8846-B8CF-23CF92FB414C}">
      <dgm:prSet/>
      <dgm:spPr/>
      <dgm:t>
        <a:bodyPr/>
        <a:lstStyle/>
        <a:p>
          <a:endParaRPr lang="en-GB"/>
        </a:p>
      </dgm:t>
    </dgm:pt>
    <dgm:pt modelId="{E5839283-7E57-574F-9262-B41D9C72C829}" type="sibTrans" cxnId="{50553F6B-2EE2-8846-B8CF-23CF92FB414C}">
      <dgm:prSet/>
      <dgm:spPr/>
      <dgm:t>
        <a:bodyPr/>
        <a:lstStyle/>
        <a:p>
          <a:endParaRPr lang="en-GB"/>
        </a:p>
      </dgm:t>
    </dgm:pt>
    <dgm:pt modelId="{CB131481-2B26-B54B-A55B-A613BBDA7A03}">
      <dgm:prSet/>
      <dgm:spPr/>
      <dgm:t>
        <a:bodyPr/>
        <a:lstStyle/>
        <a:p>
          <a:r>
            <a:rPr lang="en-US" dirty="0"/>
            <a:t>Network Analysis</a:t>
          </a:r>
        </a:p>
      </dgm:t>
    </dgm:pt>
    <dgm:pt modelId="{0681D69F-443A-BF4B-82B3-66D61D99DD30}" type="parTrans" cxnId="{2AC8B976-4EF1-CC44-83E3-237187363C51}">
      <dgm:prSet/>
      <dgm:spPr/>
      <dgm:t>
        <a:bodyPr/>
        <a:lstStyle/>
        <a:p>
          <a:endParaRPr lang="en-GB"/>
        </a:p>
      </dgm:t>
    </dgm:pt>
    <dgm:pt modelId="{33D209B8-0905-AC4D-85CA-5D135F6CA3C3}" type="sibTrans" cxnId="{2AC8B976-4EF1-CC44-83E3-237187363C51}">
      <dgm:prSet/>
      <dgm:spPr/>
      <dgm:t>
        <a:bodyPr/>
        <a:lstStyle/>
        <a:p>
          <a:endParaRPr lang="en-GB"/>
        </a:p>
      </dgm:t>
    </dgm:pt>
    <dgm:pt modelId="{A8B81610-3D91-9046-A916-7439BBA51964}">
      <dgm:prSet/>
      <dgm:spPr/>
      <dgm:t>
        <a:bodyPr/>
        <a:lstStyle/>
        <a:p>
          <a:r>
            <a:rPr lang="en-US" dirty="0"/>
            <a:t>Functional Annotation</a:t>
          </a:r>
        </a:p>
      </dgm:t>
    </dgm:pt>
    <dgm:pt modelId="{FAF671D1-5C7D-7249-A612-8074A295D7CF}" type="parTrans" cxnId="{9CE21A13-C2E2-C641-AA9B-FD00368B8DF6}">
      <dgm:prSet/>
      <dgm:spPr/>
      <dgm:t>
        <a:bodyPr/>
        <a:lstStyle/>
        <a:p>
          <a:endParaRPr lang="en-GB"/>
        </a:p>
      </dgm:t>
    </dgm:pt>
    <dgm:pt modelId="{B52534F0-E9B9-0544-9B0F-4FC90A0991E2}" type="sibTrans" cxnId="{9CE21A13-C2E2-C641-AA9B-FD00368B8DF6}">
      <dgm:prSet/>
      <dgm:spPr/>
      <dgm:t>
        <a:bodyPr/>
        <a:lstStyle/>
        <a:p>
          <a:endParaRPr lang="en-GB"/>
        </a:p>
      </dgm:t>
    </dgm:pt>
    <dgm:pt modelId="{022B1D79-D0F9-E34E-B09D-7FF767F8D9A9}">
      <dgm:prSet/>
      <dgm:spPr/>
      <dgm:t>
        <a:bodyPr/>
        <a:lstStyle/>
        <a:p>
          <a:r>
            <a:rPr lang="en-US" dirty="0"/>
            <a:t>Expression Profiling</a:t>
          </a:r>
        </a:p>
      </dgm:t>
    </dgm:pt>
    <dgm:pt modelId="{A6D2D21C-09AC-4742-93A2-A18497A74321}" type="parTrans" cxnId="{444E658D-3592-E347-B57C-57C820C49E1E}">
      <dgm:prSet/>
      <dgm:spPr/>
      <dgm:t>
        <a:bodyPr/>
        <a:lstStyle/>
        <a:p>
          <a:endParaRPr lang="en-GB"/>
        </a:p>
      </dgm:t>
    </dgm:pt>
    <dgm:pt modelId="{F13B2654-9045-9E47-A9CA-CFCA6DAF44D9}" type="sibTrans" cxnId="{444E658D-3592-E347-B57C-57C820C49E1E}">
      <dgm:prSet/>
      <dgm:spPr/>
      <dgm:t>
        <a:bodyPr/>
        <a:lstStyle/>
        <a:p>
          <a:endParaRPr lang="en-GB"/>
        </a:p>
      </dgm:t>
    </dgm:pt>
    <dgm:pt modelId="{C73B6172-AB4C-6544-879F-BF472CE8EF2C}">
      <dgm:prSet/>
      <dgm:spPr/>
      <dgm:t>
        <a:bodyPr/>
        <a:lstStyle/>
        <a:p>
          <a:r>
            <a:rPr lang="en-US" dirty="0"/>
            <a:t>Clinical Data Analysis</a:t>
          </a:r>
        </a:p>
      </dgm:t>
    </dgm:pt>
    <dgm:pt modelId="{4BD71968-C607-FA4A-93D1-3B82284B7D5B}" type="parTrans" cxnId="{DD8F0B9D-9ADC-B140-9F42-0E2E95847433}">
      <dgm:prSet/>
      <dgm:spPr/>
      <dgm:t>
        <a:bodyPr/>
        <a:lstStyle/>
        <a:p>
          <a:endParaRPr lang="en-GB"/>
        </a:p>
      </dgm:t>
    </dgm:pt>
    <dgm:pt modelId="{35BD2663-CC23-4E42-92FF-948EAF81AC2C}" type="sibTrans" cxnId="{DD8F0B9D-9ADC-B140-9F42-0E2E95847433}">
      <dgm:prSet/>
      <dgm:spPr/>
      <dgm:t>
        <a:bodyPr/>
        <a:lstStyle/>
        <a:p>
          <a:endParaRPr lang="en-GB"/>
        </a:p>
      </dgm:t>
    </dgm:pt>
    <dgm:pt modelId="{0880CFAF-8CE9-DD44-911A-19CF566AADB8}">
      <dgm:prSet/>
      <dgm:spPr/>
      <dgm:t>
        <a:bodyPr/>
        <a:lstStyle/>
        <a:p>
          <a:r>
            <a:rPr lang="en-US" dirty="0"/>
            <a:t>Experimental Validation</a:t>
          </a:r>
        </a:p>
      </dgm:t>
    </dgm:pt>
    <dgm:pt modelId="{159B13E8-DB3B-2046-9A8F-A4F662E35268}" type="parTrans" cxnId="{A740E130-3E63-FB45-A6B2-C5BBF8BCBC49}">
      <dgm:prSet/>
      <dgm:spPr/>
      <dgm:t>
        <a:bodyPr/>
        <a:lstStyle/>
        <a:p>
          <a:endParaRPr lang="en-GB"/>
        </a:p>
      </dgm:t>
    </dgm:pt>
    <dgm:pt modelId="{2AE4774C-F9A9-EB44-B375-74F28C2CC0F8}" type="sibTrans" cxnId="{A740E130-3E63-FB45-A6B2-C5BBF8BCBC49}">
      <dgm:prSet/>
      <dgm:spPr/>
      <dgm:t>
        <a:bodyPr/>
        <a:lstStyle/>
        <a:p>
          <a:endParaRPr lang="en-GB"/>
        </a:p>
      </dgm:t>
    </dgm:pt>
    <dgm:pt modelId="{A8859404-954A-E140-9512-FE204CDE1E26}" type="pres">
      <dgm:prSet presAssocID="{9CDB32CF-EDA4-45FB-B313-21BB19688B58}" presName="linear" presStyleCnt="0">
        <dgm:presLayoutVars>
          <dgm:dir/>
          <dgm:animLvl val="lvl"/>
          <dgm:resizeHandles val="exact"/>
        </dgm:presLayoutVars>
      </dgm:prSet>
      <dgm:spPr/>
    </dgm:pt>
    <dgm:pt modelId="{26B2F235-D12F-5448-93FE-EA35765AE532}" type="pres">
      <dgm:prSet presAssocID="{5DAE315B-75B9-47C3-861A-DD27BE9568F6}" presName="parentLin" presStyleCnt="0"/>
      <dgm:spPr/>
    </dgm:pt>
    <dgm:pt modelId="{6FD405B0-4079-8E4C-900C-E5065E94451B}" type="pres">
      <dgm:prSet presAssocID="{5DAE315B-75B9-47C3-861A-DD27BE9568F6}" presName="parentLeftMargin" presStyleLbl="node1" presStyleIdx="0" presStyleCnt="1"/>
      <dgm:spPr/>
    </dgm:pt>
    <dgm:pt modelId="{AAEE50AB-A72A-0046-BCA9-DA4785B70D88}" type="pres">
      <dgm:prSet presAssocID="{5DAE315B-75B9-47C3-861A-DD27BE9568F6}" presName="parentText" presStyleLbl="node1" presStyleIdx="0" presStyleCnt="1">
        <dgm:presLayoutVars>
          <dgm:chMax val="0"/>
          <dgm:bulletEnabled val="1"/>
        </dgm:presLayoutVars>
      </dgm:prSet>
      <dgm:spPr/>
    </dgm:pt>
    <dgm:pt modelId="{2BC395C8-BCEF-CA46-AE6E-E018BD7ADE4C}" type="pres">
      <dgm:prSet presAssocID="{5DAE315B-75B9-47C3-861A-DD27BE9568F6}" presName="negativeSpace" presStyleCnt="0"/>
      <dgm:spPr/>
    </dgm:pt>
    <dgm:pt modelId="{F0221712-8D55-4B42-866C-664635DAA4A0}" type="pres">
      <dgm:prSet presAssocID="{5DAE315B-75B9-47C3-861A-DD27BE9568F6}" presName="childText" presStyleLbl="conFgAcc1" presStyleIdx="0" presStyleCnt="1">
        <dgm:presLayoutVars>
          <dgm:bulletEnabled val="1"/>
        </dgm:presLayoutVars>
      </dgm:prSet>
      <dgm:spPr/>
    </dgm:pt>
  </dgm:ptLst>
  <dgm:cxnLst>
    <dgm:cxn modelId="{9CE21A13-C2E2-C641-AA9B-FD00368B8DF6}" srcId="{5DAE315B-75B9-47C3-861A-DD27BE9568F6}" destId="{A8B81610-3D91-9046-A916-7439BBA51964}" srcOrd="4" destOrd="0" parTransId="{FAF671D1-5C7D-7249-A612-8074A295D7CF}" sibTransId="{B52534F0-E9B9-0544-9B0F-4FC90A0991E2}"/>
    <dgm:cxn modelId="{D2F35C13-4137-49B1-96C7-50C57B94A9CA}" srcId="{9CDB32CF-EDA4-45FB-B313-21BB19688B58}" destId="{5DAE315B-75B9-47C3-861A-DD27BE9568F6}" srcOrd="0" destOrd="0" parTransId="{15B65B7A-4F75-4B20-9304-7F273D8171AB}" sibTransId="{3BB7A6FC-EA3D-4E41-8C1E-A60B1B11035D}"/>
    <dgm:cxn modelId="{958D6D1C-598F-6342-B8E8-146C1350E59A}" type="presOf" srcId="{8552F1B4-1696-8E44-AD24-6DFE24451C22}" destId="{F0221712-8D55-4B42-866C-664635DAA4A0}" srcOrd="0" destOrd="1" presId="urn:microsoft.com/office/officeart/2005/8/layout/list1"/>
    <dgm:cxn modelId="{449DA31F-B5E1-654E-8139-DF8DD745E511}" type="presOf" srcId="{A8B81610-3D91-9046-A916-7439BBA51964}" destId="{F0221712-8D55-4B42-866C-664635DAA4A0}" srcOrd="0" destOrd="4" presId="urn:microsoft.com/office/officeart/2005/8/layout/list1"/>
    <dgm:cxn modelId="{BB7C542B-6161-CC43-89DD-2431C065324F}" srcId="{5DAE315B-75B9-47C3-861A-DD27BE9568F6}" destId="{8552F1B4-1696-8E44-AD24-6DFE24451C22}" srcOrd="1" destOrd="0" parTransId="{3B5F5296-519E-1740-96E3-9FCFA7D20088}" sibTransId="{C0846831-49F6-2745-A185-071A5331E216}"/>
    <dgm:cxn modelId="{A740E130-3E63-FB45-A6B2-C5BBF8BCBC49}" srcId="{5DAE315B-75B9-47C3-861A-DD27BE9568F6}" destId="{0880CFAF-8CE9-DD44-911A-19CF566AADB8}" srcOrd="7" destOrd="0" parTransId="{159B13E8-DB3B-2046-9A8F-A4F662E35268}" sibTransId="{2AE4774C-F9A9-EB44-B375-74F28C2CC0F8}"/>
    <dgm:cxn modelId="{069A5E35-6536-524A-A5B9-75AE2AF6285B}" type="presOf" srcId="{0880CFAF-8CE9-DD44-911A-19CF566AADB8}" destId="{F0221712-8D55-4B42-866C-664635DAA4A0}" srcOrd="0" destOrd="7" presId="urn:microsoft.com/office/officeart/2005/8/layout/list1"/>
    <dgm:cxn modelId="{737D8C42-3BB1-C045-9A25-5BED239A908A}" type="presOf" srcId="{9CDB32CF-EDA4-45FB-B313-21BB19688B58}" destId="{A8859404-954A-E140-9512-FE204CDE1E26}" srcOrd="0" destOrd="0" presId="urn:microsoft.com/office/officeart/2005/8/layout/list1"/>
    <dgm:cxn modelId="{99046D50-33AA-7D4A-B06F-38CD252D1BC4}" type="presOf" srcId="{CB131481-2B26-B54B-A55B-A613BBDA7A03}" destId="{F0221712-8D55-4B42-866C-664635DAA4A0}" srcOrd="0" destOrd="3" presId="urn:microsoft.com/office/officeart/2005/8/layout/list1"/>
    <dgm:cxn modelId="{82962265-42BE-D644-BF83-8CA5503D0CE7}" type="presOf" srcId="{C73B6172-AB4C-6544-879F-BF472CE8EF2C}" destId="{F0221712-8D55-4B42-866C-664635DAA4A0}" srcOrd="0" destOrd="6" presId="urn:microsoft.com/office/officeart/2005/8/layout/list1"/>
    <dgm:cxn modelId="{50553F6B-2EE2-8846-B8CF-23CF92FB414C}" srcId="{5DAE315B-75B9-47C3-861A-DD27BE9568F6}" destId="{7AFC8C78-6C25-3941-9EBD-9B2D29A5B84A}" srcOrd="2" destOrd="0" parTransId="{B79109E9-752F-A94F-813B-C9C691E520F3}" sibTransId="{E5839283-7E57-574F-9262-B41D9C72C829}"/>
    <dgm:cxn modelId="{2AC8B976-4EF1-CC44-83E3-237187363C51}" srcId="{5DAE315B-75B9-47C3-861A-DD27BE9568F6}" destId="{CB131481-2B26-B54B-A55B-A613BBDA7A03}" srcOrd="3" destOrd="0" parTransId="{0681D69F-443A-BF4B-82B3-66D61D99DD30}" sibTransId="{33D209B8-0905-AC4D-85CA-5D135F6CA3C3}"/>
    <dgm:cxn modelId="{2D095D7C-DA6B-D54F-8FFD-97363669AAA6}" type="presOf" srcId="{5DAE315B-75B9-47C3-861A-DD27BE9568F6}" destId="{AAEE50AB-A72A-0046-BCA9-DA4785B70D88}" srcOrd="1" destOrd="0" presId="urn:microsoft.com/office/officeart/2005/8/layout/list1"/>
    <dgm:cxn modelId="{444E658D-3592-E347-B57C-57C820C49E1E}" srcId="{5DAE315B-75B9-47C3-861A-DD27BE9568F6}" destId="{022B1D79-D0F9-E34E-B09D-7FF767F8D9A9}" srcOrd="5" destOrd="0" parTransId="{A6D2D21C-09AC-4742-93A2-A18497A74321}" sibTransId="{F13B2654-9045-9E47-A9CA-CFCA6DAF44D9}"/>
    <dgm:cxn modelId="{916E2D94-D6BF-4592-9DFB-6339C42FCB52}" srcId="{5DAE315B-75B9-47C3-861A-DD27BE9568F6}" destId="{196C635C-B5DD-4681-B60A-DC724F3AF467}" srcOrd="0" destOrd="0" parTransId="{9138A8A6-7ACC-4CCC-9235-3893E68765F7}" sibTransId="{53866E9E-046B-48D9-93F7-CB63842C74B4}"/>
    <dgm:cxn modelId="{838A719B-9774-6F49-8B3E-A81C67618502}" type="presOf" srcId="{196C635C-B5DD-4681-B60A-DC724F3AF467}" destId="{F0221712-8D55-4B42-866C-664635DAA4A0}" srcOrd="0" destOrd="0" presId="urn:microsoft.com/office/officeart/2005/8/layout/list1"/>
    <dgm:cxn modelId="{DD8F0B9D-9ADC-B140-9F42-0E2E95847433}" srcId="{5DAE315B-75B9-47C3-861A-DD27BE9568F6}" destId="{C73B6172-AB4C-6544-879F-BF472CE8EF2C}" srcOrd="6" destOrd="0" parTransId="{4BD71968-C607-FA4A-93D1-3B82284B7D5B}" sibTransId="{35BD2663-CC23-4E42-92FF-948EAF81AC2C}"/>
    <dgm:cxn modelId="{A8127BC0-ACEC-2F40-BE1A-E8A8931A91CA}" type="presOf" srcId="{5DAE315B-75B9-47C3-861A-DD27BE9568F6}" destId="{6FD405B0-4079-8E4C-900C-E5065E94451B}" srcOrd="0" destOrd="0" presId="urn:microsoft.com/office/officeart/2005/8/layout/list1"/>
    <dgm:cxn modelId="{293F14D7-F250-4949-AC8B-E23FE26E3F27}" type="presOf" srcId="{022B1D79-D0F9-E34E-B09D-7FF767F8D9A9}" destId="{F0221712-8D55-4B42-866C-664635DAA4A0}" srcOrd="0" destOrd="5" presId="urn:microsoft.com/office/officeart/2005/8/layout/list1"/>
    <dgm:cxn modelId="{DD2DB7E0-6BD2-9C4B-BFD6-514D285ED3E7}" type="presOf" srcId="{7AFC8C78-6C25-3941-9EBD-9B2D29A5B84A}" destId="{F0221712-8D55-4B42-866C-664635DAA4A0}" srcOrd="0" destOrd="2" presId="urn:microsoft.com/office/officeart/2005/8/layout/list1"/>
    <dgm:cxn modelId="{98A64E6B-020F-1243-9289-36BD64C9C66C}" type="presParOf" srcId="{A8859404-954A-E140-9512-FE204CDE1E26}" destId="{26B2F235-D12F-5448-93FE-EA35765AE532}" srcOrd="0" destOrd="0" presId="urn:microsoft.com/office/officeart/2005/8/layout/list1"/>
    <dgm:cxn modelId="{79CB948A-6978-9340-BB70-FE4C16C708E7}" type="presParOf" srcId="{26B2F235-D12F-5448-93FE-EA35765AE532}" destId="{6FD405B0-4079-8E4C-900C-E5065E94451B}" srcOrd="0" destOrd="0" presId="urn:microsoft.com/office/officeart/2005/8/layout/list1"/>
    <dgm:cxn modelId="{B217FF6E-047E-CC4F-AA16-81003600ACD6}" type="presParOf" srcId="{26B2F235-D12F-5448-93FE-EA35765AE532}" destId="{AAEE50AB-A72A-0046-BCA9-DA4785B70D88}" srcOrd="1" destOrd="0" presId="urn:microsoft.com/office/officeart/2005/8/layout/list1"/>
    <dgm:cxn modelId="{9C05B21F-46BD-0B44-9736-AE05418846AD}" type="presParOf" srcId="{A8859404-954A-E140-9512-FE204CDE1E26}" destId="{2BC395C8-BCEF-CA46-AE6E-E018BD7ADE4C}" srcOrd="1" destOrd="0" presId="urn:microsoft.com/office/officeart/2005/8/layout/list1"/>
    <dgm:cxn modelId="{DFC122AD-E32D-1443-A750-D1214619DFEC}" type="presParOf" srcId="{A8859404-954A-E140-9512-FE204CDE1E26}" destId="{F0221712-8D55-4B42-866C-664635DAA4A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B32CF-EDA4-45FB-B313-21BB19688B58}"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DAE315B-75B9-47C3-861A-DD27BE9568F6}">
      <dgm:prSet/>
      <dgm:spPr/>
      <dgm:t>
        <a:bodyPr/>
        <a:lstStyle/>
        <a:p>
          <a:r>
            <a:rPr lang="tr-TR"/>
            <a:t>2. High-Throughput Screening (HTS):</a:t>
          </a:r>
          <a:endParaRPr lang="en-US"/>
        </a:p>
      </dgm:t>
    </dgm:pt>
    <dgm:pt modelId="{15B65B7A-4F75-4B20-9304-7F273D8171AB}" type="parTrans" cxnId="{D2F35C13-4137-49B1-96C7-50C57B94A9CA}">
      <dgm:prSet/>
      <dgm:spPr/>
      <dgm:t>
        <a:bodyPr/>
        <a:lstStyle/>
        <a:p>
          <a:endParaRPr lang="en-US"/>
        </a:p>
      </dgm:t>
    </dgm:pt>
    <dgm:pt modelId="{3BB7A6FC-EA3D-4E41-8C1E-A60B1B11035D}" type="sibTrans" cxnId="{D2F35C13-4137-49B1-96C7-50C57B94A9CA}">
      <dgm:prSet/>
      <dgm:spPr/>
      <dgm:t>
        <a:bodyPr/>
        <a:lstStyle/>
        <a:p>
          <a:endParaRPr lang="en-US"/>
        </a:p>
      </dgm:t>
    </dgm:pt>
    <dgm:pt modelId="{196C635C-B5DD-4681-B60A-DC724F3AF467}">
      <dgm:prSet/>
      <dgm:spPr/>
      <dgm:t>
        <a:bodyPr/>
        <a:lstStyle/>
        <a:p>
          <a:r>
            <a:rPr lang="tr-TR"/>
            <a:t>Library Screening</a:t>
          </a:r>
          <a:endParaRPr lang="en-US"/>
        </a:p>
      </dgm:t>
    </dgm:pt>
    <dgm:pt modelId="{9138A8A6-7ACC-4CCC-9235-3893E68765F7}" type="parTrans" cxnId="{916E2D94-D6BF-4592-9DFB-6339C42FCB52}">
      <dgm:prSet/>
      <dgm:spPr/>
      <dgm:t>
        <a:bodyPr/>
        <a:lstStyle/>
        <a:p>
          <a:endParaRPr lang="en-US"/>
        </a:p>
      </dgm:t>
    </dgm:pt>
    <dgm:pt modelId="{53866E9E-046B-48D9-93F7-CB63842C74B4}" type="sibTrans" cxnId="{916E2D94-D6BF-4592-9DFB-6339C42FCB52}">
      <dgm:prSet/>
      <dgm:spPr/>
      <dgm:t>
        <a:bodyPr/>
        <a:lstStyle/>
        <a:p>
          <a:endParaRPr lang="en-US"/>
        </a:p>
      </dgm:t>
    </dgm:pt>
    <dgm:pt modelId="{FF3887E8-F9B8-42BB-819A-71F56877C344}">
      <dgm:prSet/>
      <dgm:spPr/>
      <dgm:t>
        <a:bodyPr/>
        <a:lstStyle/>
        <a:p>
          <a:r>
            <a:rPr lang="tr-TR"/>
            <a:t>Hit Identification</a:t>
          </a:r>
          <a:endParaRPr lang="en-US"/>
        </a:p>
      </dgm:t>
    </dgm:pt>
    <dgm:pt modelId="{271A79D8-660B-410E-8F33-85AAC67E5A7B}" type="parTrans" cxnId="{B3ABE901-6AF9-4619-99DB-F75D5AAB9764}">
      <dgm:prSet/>
      <dgm:spPr/>
      <dgm:t>
        <a:bodyPr/>
        <a:lstStyle/>
        <a:p>
          <a:endParaRPr lang="en-US"/>
        </a:p>
      </dgm:t>
    </dgm:pt>
    <dgm:pt modelId="{5D6B1669-7FD2-4ECF-8205-BF1F5217F930}" type="sibTrans" cxnId="{B3ABE901-6AF9-4619-99DB-F75D5AAB9764}">
      <dgm:prSet/>
      <dgm:spPr/>
      <dgm:t>
        <a:bodyPr/>
        <a:lstStyle/>
        <a:p>
          <a:endParaRPr lang="en-US"/>
        </a:p>
      </dgm:t>
    </dgm:pt>
    <dgm:pt modelId="{EEFE0EC9-3160-46EF-A84F-CAE183681A85}">
      <dgm:prSet/>
      <dgm:spPr/>
      <dgm:t>
        <a:bodyPr/>
        <a:lstStyle/>
        <a:p>
          <a:r>
            <a:rPr lang="tr-TR"/>
            <a:t>3. Hit Confirmation:</a:t>
          </a:r>
          <a:endParaRPr lang="en-US"/>
        </a:p>
      </dgm:t>
    </dgm:pt>
    <dgm:pt modelId="{6C6EFFC6-32B3-4EEF-AF6B-3BB44C8C296C}" type="parTrans" cxnId="{BFF3A223-BD57-4009-9BD4-BC1361D7D7F9}">
      <dgm:prSet/>
      <dgm:spPr/>
      <dgm:t>
        <a:bodyPr/>
        <a:lstStyle/>
        <a:p>
          <a:endParaRPr lang="en-US"/>
        </a:p>
      </dgm:t>
    </dgm:pt>
    <dgm:pt modelId="{5EFAC23E-940D-4C76-955A-6A1D68D30256}" type="sibTrans" cxnId="{BFF3A223-BD57-4009-9BD4-BC1361D7D7F9}">
      <dgm:prSet/>
      <dgm:spPr/>
      <dgm:t>
        <a:bodyPr/>
        <a:lstStyle/>
        <a:p>
          <a:endParaRPr lang="en-US"/>
        </a:p>
      </dgm:t>
    </dgm:pt>
    <dgm:pt modelId="{66AD55FF-E10F-40A7-8807-26819F1958DD}">
      <dgm:prSet/>
      <dgm:spPr/>
      <dgm:t>
        <a:bodyPr/>
        <a:lstStyle/>
        <a:p>
          <a:r>
            <a:rPr lang="tr-TR"/>
            <a:t>Repeat Testing</a:t>
          </a:r>
          <a:endParaRPr lang="en-US"/>
        </a:p>
      </dgm:t>
    </dgm:pt>
    <dgm:pt modelId="{4D1E1CFC-D187-4BA5-8057-A689A26FB730}" type="parTrans" cxnId="{E061EAE4-F3CB-45B7-8A03-4A659BBB9DDC}">
      <dgm:prSet/>
      <dgm:spPr/>
      <dgm:t>
        <a:bodyPr/>
        <a:lstStyle/>
        <a:p>
          <a:endParaRPr lang="en-US"/>
        </a:p>
      </dgm:t>
    </dgm:pt>
    <dgm:pt modelId="{477F61E7-D823-4D4F-84C6-18A54ED5EF57}" type="sibTrans" cxnId="{E061EAE4-F3CB-45B7-8A03-4A659BBB9DDC}">
      <dgm:prSet/>
      <dgm:spPr/>
      <dgm:t>
        <a:bodyPr/>
        <a:lstStyle/>
        <a:p>
          <a:endParaRPr lang="en-US"/>
        </a:p>
      </dgm:t>
    </dgm:pt>
    <dgm:pt modelId="{74B86EA7-8E7B-4B2D-ACDC-3D656C35AD26}">
      <dgm:prSet/>
      <dgm:spPr/>
      <dgm:t>
        <a:bodyPr/>
        <a:lstStyle/>
        <a:p>
          <a:r>
            <a:rPr lang="tr-TR"/>
            <a:t>Selectivity Assessment</a:t>
          </a:r>
          <a:endParaRPr lang="en-US"/>
        </a:p>
      </dgm:t>
    </dgm:pt>
    <dgm:pt modelId="{70A0C79F-4443-450D-8200-AA081FAA1E8C}" type="parTrans" cxnId="{AD9DDFF2-8432-43BB-A512-7ACD0189BD66}">
      <dgm:prSet/>
      <dgm:spPr/>
      <dgm:t>
        <a:bodyPr/>
        <a:lstStyle/>
        <a:p>
          <a:endParaRPr lang="en-US"/>
        </a:p>
      </dgm:t>
    </dgm:pt>
    <dgm:pt modelId="{012F6720-DCC6-4172-861B-29F803E65558}" type="sibTrans" cxnId="{AD9DDFF2-8432-43BB-A512-7ACD0189BD66}">
      <dgm:prSet/>
      <dgm:spPr/>
      <dgm:t>
        <a:bodyPr/>
        <a:lstStyle/>
        <a:p>
          <a:endParaRPr lang="en-US"/>
        </a:p>
      </dgm:t>
    </dgm:pt>
    <dgm:pt modelId="{D2EA4177-B0CD-4A9D-AEE5-0A6A0EA74ABF}">
      <dgm:prSet/>
      <dgm:spPr/>
      <dgm:t>
        <a:bodyPr/>
        <a:lstStyle/>
        <a:p>
          <a:r>
            <a:rPr lang="tr-TR"/>
            <a:t>4. Lead Optimization:</a:t>
          </a:r>
          <a:endParaRPr lang="en-US"/>
        </a:p>
      </dgm:t>
    </dgm:pt>
    <dgm:pt modelId="{A0130DDC-6D11-4D24-A660-41D9C6C73242}" type="parTrans" cxnId="{B76C3826-AE07-41D2-98DF-9A705D83AAA6}">
      <dgm:prSet/>
      <dgm:spPr/>
      <dgm:t>
        <a:bodyPr/>
        <a:lstStyle/>
        <a:p>
          <a:endParaRPr lang="en-US"/>
        </a:p>
      </dgm:t>
    </dgm:pt>
    <dgm:pt modelId="{5240D1F4-38CD-42C8-8EF9-62F4F35E0A14}" type="sibTrans" cxnId="{B76C3826-AE07-41D2-98DF-9A705D83AAA6}">
      <dgm:prSet/>
      <dgm:spPr/>
      <dgm:t>
        <a:bodyPr/>
        <a:lstStyle/>
        <a:p>
          <a:endParaRPr lang="en-US"/>
        </a:p>
      </dgm:t>
    </dgm:pt>
    <dgm:pt modelId="{CFBBBAF6-E42B-4CD2-A96C-CE01341FEDD6}">
      <dgm:prSet/>
      <dgm:spPr/>
      <dgm:t>
        <a:bodyPr/>
        <a:lstStyle/>
        <a:p>
          <a:r>
            <a:rPr lang="tr-TR"/>
            <a:t>Chemical Structure Modification</a:t>
          </a:r>
          <a:endParaRPr lang="en-US"/>
        </a:p>
      </dgm:t>
    </dgm:pt>
    <dgm:pt modelId="{59CD1B60-D673-4BD5-A104-A0A397CCD0DE}" type="parTrans" cxnId="{28FBD600-C568-4247-86EC-2C7BB5A24896}">
      <dgm:prSet/>
      <dgm:spPr/>
      <dgm:t>
        <a:bodyPr/>
        <a:lstStyle/>
        <a:p>
          <a:endParaRPr lang="en-US"/>
        </a:p>
      </dgm:t>
    </dgm:pt>
    <dgm:pt modelId="{85B6A96E-725D-49FA-BE61-2219F0952E65}" type="sibTrans" cxnId="{28FBD600-C568-4247-86EC-2C7BB5A24896}">
      <dgm:prSet/>
      <dgm:spPr/>
      <dgm:t>
        <a:bodyPr/>
        <a:lstStyle/>
        <a:p>
          <a:endParaRPr lang="en-US"/>
        </a:p>
      </dgm:t>
    </dgm:pt>
    <dgm:pt modelId="{8457332A-D7FD-491B-A902-F5F2543E4E19}">
      <dgm:prSet/>
      <dgm:spPr/>
      <dgm:t>
        <a:bodyPr/>
        <a:lstStyle/>
        <a:p>
          <a:r>
            <a:rPr lang="tr-TR"/>
            <a:t>Structure-Activity Relationship (SAR) Studies</a:t>
          </a:r>
          <a:endParaRPr lang="en-US"/>
        </a:p>
      </dgm:t>
    </dgm:pt>
    <dgm:pt modelId="{23E40D4F-A6F4-4E39-B702-3EE6E8020911}" type="parTrans" cxnId="{BD8F1778-0F00-4E4C-8802-B54215579E38}">
      <dgm:prSet/>
      <dgm:spPr/>
      <dgm:t>
        <a:bodyPr/>
        <a:lstStyle/>
        <a:p>
          <a:endParaRPr lang="en-US"/>
        </a:p>
      </dgm:t>
    </dgm:pt>
    <dgm:pt modelId="{949DD454-FAF9-42C9-B870-F4E33B16B739}" type="sibTrans" cxnId="{BD8F1778-0F00-4E4C-8802-B54215579E38}">
      <dgm:prSet/>
      <dgm:spPr/>
      <dgm:t>
        <a:bodyPr/>
        <a:lstStyle/>
        <a:p>
          <a:endParaRPr lang="en-US"/>
        </a:p>
      </dgm:t>
    </dgm:pt>
    <dgm:pt modelId="{159800C1-BECF-4B91-9C1C-6835D2F33123}">
      <dgm:prSet/>
      <dgm:spPr/>
      <dgm:t>
        <a:bodyPr/>
        <a:lstStyle/>
        <a:p>
          <a:r>
            <a:rPr lang="tr-TR"/>
            <a:t>ADME/T Properties Optimization</a:t>
          </a:r>
          <a:endParaRPr lang="en-US"/>
        </a:p>
      </dgm:t>
    </dgm:pt>
    <dgm:pt modelId="{44DC913C-4685-4336-83D0-8F704B55BEFC}" type="parTrans" cxnId="{1F06D826-6CC7-4320-B536-9EF103675616}">
      <dgm:prSet/>
      <dgm:spPr/>
      <dgm:t>
        <a:bodyPr/>
        <a:lstStyle/>
        <a:p>
          <a:endParaRPr lang="en-US"/>
        </a:p>
      </dgm:t>
    </dgm:pt>
    <dgm:pt modelId="{6286AB7D-FEEE-4FDB-9CE7-DF50ACF78170}" type="sibTrans" cxnId="{1F06D826-6CC7-4320-B536-9EF103675616}">
      <dgm:prSet/>
      <dgm:spPr/>
      <dgm:t>
        <a:bodyPr/>
        <a:lstStyle/>
        <a:p>
          <a:endParaRPr lang="en-US"/>
        </a:p>
      </dgm:t>
    </dgm:pt>
    <dgm:pt modelId="{F29D8376-BFAA-4A46-B3BB-E9D32E904382}">
      <dgm:prSet/>
      <dgm:spPr/>
      <dgm:t>
        <a:bodyPr/>
        <a:lstStyle/>
        <a:p>
          <a:r>
            <a:rPr lang="tr-TR"/>
            <a:t>Pharmacokinetics/Pharmacodynamics (PK/PD) Optimization </a:t>
          </a:r>
          <a:endParaRPr lang="en-US"/>
        </a:p>
      </dgm:t>
    </dgm:pt>
    <dgm:pt modelId="{CDFD11AE-F415-4E27-9DCC-4E02C81E8DBF}" type="parTrans" cxnId="{F90B7CA6-D7CB-49F8-9307-72BC388A66F3}">
      <dgm:prSet/>
      <dgm:spPr/>
      <dgm:t>
        <a:bodyPr/>
        <a:lstStyle/>
        <a:p>
          <a:endParaRPr lang="en-US"/>
        </a:p>
      </dgm:t>
    </dgm:pt>
    <dgm:pt modelId="{C6C620A8-F003-4B19-AE7F-70645264D1B8}" type="sibTrans" cxnId="{F90B7CA6-D7CB-49F8-9307-72BC388A66F3}">
      <dgm:prSet/>
      <dgm:spPr/>
      <dgm:t>
        <a:bodyPr/>
        <a:lstStyle/>
        <a:p>
          <a:endParaRPr lang="en-US"/>
        </a:p>
      </dgm:t>
    </dgm:pt>
    <dgm:pt modelId="{A8859404-954A-E140-9512-FE204CDE1E26}" type="pres">
      <dgm:prSet presAssocID="{9CDB32CF-EDA4-45FB-B313-21BB19688B58}" presName="linear" presStyleCnt="0">
        <dgm:presLayoutVars>
          <dgm:dir/>
          <dgm:animLvl val="lvl"/>
          <dgm:resizeHandles val="exact"/>
        </dgm:presLayoutVars>
      </dgm:prSet>
      <dgm:spPr/>
    </dgm:pt>
    <dgm:pt modelId="{26B2F235-D12F-5448-93FE-EA35765AE532}" type="pres">
      <dgm:prSet presAssocID="{5DAE315B-75B9-47C3-861A-DD27BE9568F6}" presName="parentLin" presStyleCnt="0"/>
      <dgm:spPr/>
    </dgm:pt>
    <dgm:pt modelId="{6FD405B0-4079-8E4C-900C-E5065E94451B}" type="pres">
      <dgm:prSet presAssocID="{5DAE315B-75B9-47C3-861A-DD27BE9568F6}" presName="parentLeftMargin" presStyleLbl="node1" presStyleIdx="0" presStyleCnt="3"/>
      <dgm:spPr/>
    </dgm:pt>
    <dgm:pt modelId="{AAEE50AB-A72A-0046-BCA9-DA4785B70D88}" type="pres">
      <dgm:prSet presAssocID="{5DAE315B-75B9-47C3-861A-DD27BE9568F6}" presName="parentText" presStyleLbl="node1" presStyleIdx="0" presStyleCnt="3">
        <dgm:presLayoutVars>
          <dgm:chMax val="0"/>
          <dgm:bulletEnabled val="1"/>
        </dgm:presLayoutVars>
      </dgm:prSet>
      <dgm:spPr/>
    </dgm:pt>
    <dgm:pt modelId="{2BC395C8-BCEF-CA46-AE6E-E018BD7ADE4C}" type="pres">
      <dgm:prSet presAssocID="{5DAE315B-75B9-47C3-861A-DD27BE9568F6}" presName="negativeSpace" presStyleCnt="0"/>
      <dgm:spPr/>
    </dgm:pt>
    <dgm:pt modelId="{F0221712-8D55-4B42-866C-664635DAA4A0}" type="pres">
      <dgm:prSet presAssocID="{5DAE315B-75B9-47C3-861A-DD27BE9568F6}" presName="childText" presStyleLbl="conFgAcc1" presStyleIdx="0" presStyleCnt="3">
        <dgm:presLayoutVars>
          <dgm:bulletEnabled val="1"/>
        </dgm:presLayoutVars>
      </dgm:prSet>
      <dgm:spPr/>
    </dgm:pt>
    <dgm:pt modelId="{A727E46F-3C86-5F4F-B9A8-AECB464B9000}" type="pres">
      <dgm:prSet presAssocID="{3BB7A6FC-EA3D-4E41-8C1E-A60B1B11035D}" presName="spaceBetweenRectangles" presStyleCnt="0"/>
      <dgm:spPr/>
    </dgm:pt>
    <dgm:pt modelId="{F12502DE-E315-5E4E-A9E9-AC0EE0F34767}" type="pres">
      <dgm:prSet presAssocID="{EEFE0EC9-3160-46EF-A84F-CAE183681A85}" presName="parentLin" presStyleCnt="0"/>
      <dgm:spPr/>
    </dgm:pt>
    <dgm:pt modelId="{BE9B1F9F-9BB4-C744-8943-4143CED6E99D}" type="pres">
      <dgm:prSet presAssocID="{EEFE0EC9-3160-46EF-A84F-CAE183681A85}" presName="parentLeftMargin" presStyleLbl="node1" presStyleIdx="0" presStyleCnt="3"/>
      <dgm:spPr/>
    </dgm:pt>
    <dgm:pt modelId="{2859A75D-A1AC-C749-9478-45A2883526A1}" type="pres">
      <dgm:prSet presAssocID="{EEFE0EC9-3160-46EF-A84F-CAE183681A85}" presName="parentText" presStyleLbl="node1" presStyleIdx="1" presStyleCnt="3">
        <dgm:presLayoutVars>
          <dgm:chMax val="0"/>
          <dgm:bulletEnabled val="1"/>
        </dgm:presLayoutVars>
      </dgm:prSet>
      <dgm:spPr/>
    </dgm:pt>
    <dgm:pt modelId="{08A8DD8A-32D7-3B41-B1EB-68C3E338104E}" type="pres">
      <dgm:prSet presAssocID="{EEFE0EC9-3160-46EF-A84F-CAE183681A85}" presName="negativeSpace" presStyleCnt="0"/>
      <dgm:spPr/>
    </dgm:pt>
    <dgm:pt modelId="{2010B11D-ECAC-EA4A-9628-2DC575489630}" type="pres">
      <dgm:prSet presAssocID="{EEFE0EC9-3160-46EF-A84F-CAE183681A85}" presName="childText" presStyleLbl="conFgAcc1" presStyleIdx="1" presStyleCnt="3">
        <dgm:presLayoutVars>
          <dgm:bulletEnabled val="1"/>
        </dgm:presLayoutVars>
      </dgm:prSet>
      <dgm:spPr/>
    </dgm:pt>
    <dgm:pt modelId="{294528E4-BA80-974A-AB3C-6C7CEC5BB57A}" type="pres">
      <dgm:prSet presAssocID="{5EFAC23E-940D-4C76-955A-6A1D68D30256}" presName="spaceBetweenRectangles" presStyleCnt="0"/>
      <dgm:spPr/>
    </dgm:pt>
    <dgm:pt modelId="{257B3464-18F6-1141-803C-2A693C223A46}" type="pres">
      <dgm:prSet presAssocID="{D2EA4177-B0CD-4A9D-AEE5-0A6A0EA74ABF}" presName="parentLin" presStyleCnt="0"/>
      <dgm:spPr/>
    </dgm:pt>
    <dgm:pt modelId="{6B776569-B59D-FD4C-B80C-C9D378EFEEC4}" type="pres">
      <dgm:prSet presAssocID="{D2EA4177-B0CD-4A9D-AEE5-0A6A0EA74ABF}" presName="parentLeftMargin" presStyleLbl="node1" presStyleIdx="1" presStyleCnt="3"/>
      <dgm:spPr/>
    </dgm:pt>
    <dgm:pt modelId="{4B6CCA90-1312-5640-B932-F435A2DF147A}" type="pres">
      <dgm:prSet presAssocID="{D2EA4177-B0CD-4A9D-AEE5-0A6A0EA74ABF}" presName="parentText" presStyleLbl="node1" presStyleIdx="2" presStyleCnt="3">
        <dgm:presLayoutVars>
          <dgm:chMax val="0"/>
          <dgm:bulletEnabled val="1"/>
        </dgm:presLayoutVars>
      </dgm:prSet>
      <dgm:spPr/>
    </dgm:pt>
    <dgm:pt modelId="{6C72C823-8CE0-B340-A1E9-BFA8D750E07C}" type="pres">
      <dgm:prSet presAssocID="{D2EA4177-B0CD-4A9D-AEE5-0A6A0EA74ABF}" presName="negativeSpace" presStyleCnt="0"/>
      <dgm:spPr/>
    </dgm:pt>
    <dgm:pt modelId="{C152BBC4-BCE2-334C-A469-8869AD4AA52F}" type="pres">
      <dgm:prSet presAssocID="{D2EA4177-B0CD-4A9D-AEE5-0A6A0EA74ABF}" presName="childText" presStyleLbl="conFgAcc1" presStyleIdx="2" presStyleCnt="3">
        <dgm:presLayoutVars>
          <dgm:bulletEnabled val="1"/>
        </dgm:presLayoutVars>
      </dgm:prSet>
      <dgm:spPr/>
    </dgm:pt>
  </dgm:ptLst>
  <dgm:cxnLst>
    <dgm:cxn modelId="{28FBD600-C568-4247-86EC-2C7BB5A24896}" srcId="{D2EA4177-B0CD-4A9D-AEE5-0A6A0EA74ABF}" destId="{CFBBBAF6-E42B-4CD2-A96C-CE01341FEDD6}" srcOrd="0" destOrd="0" parTransId="{59CD1B60-D673-4BD5-A104-A0A397CCD0DE}" sibTransId="{85B6A96E-725D-49FA-BE61-2219F0952E65}"/>
    <dgm:cxn modelId="{94DFB501-D4E1-E140-A113-B7E4EC67A704}" type="presOf" srcId="{D2EA4177-B0CD-4A9D-AEE5-0A6A0EA74ABF}" destId="{4B6CCA90-1312-5640-B932-F435A2DF147A}" srcOrd="1" destOrd="0" presId="urn:microsoft.com/office/officeart/2005/8/layout/list1"/>
    <dgm:cxn modelId="{B3ABE901-6AF9-4619-99DB-F75D5AAB9764}" srcId="{5DAE315B-75B9-47C3-861A-DD27BE9568F6}" destId="{FF3887E8-F9B8-42BB-819A-71F56877C344}" srcOrd="1" destOrd="0" parTransId="{271A79D8-660B-410E-8F33-85AAC67E5A7B}" sibTransId="{5D6B1669-7FD2-4ECF-8205-BF1F5217F930}"/>
    <dgm:cxn modelId="{D2F35C13-4137-49B1-96C7-50C57B94A9CA}" srcId="{9CDB32CF-EDA4-45FB-B313-21BB19688B58}" destId="{5DAE315B-75B9-47C3-861A-DD27BE9568F6}" srcOrd="0" destOrd="0" parTransId="{15B65B7A-4F75-4B20-9304-7F273D8171AB}" sibTransId="{3BB7A6FC-EA3D-4E41-8C1E-A60B1B11035D}"/>
    <dgm:cxn modelId="{FEA23C22-8218-FF4D-8433-487EA21AF393}" type="presOf" srcId="{159800C1-BECF-4B91-9C1C-6835D2F33123}" destId="{C152BBC4-BCE2-334C-A469-8869AD4AA52F}" srcOrd="0" destOrd="2" presId="urn:microsoft.com/office/officeart/2005/8/layout/list1"/>
    <dgm:cxn modelId="{BFF3A223-BD57-4009-9BD4-BC1361D7D7F9}" srcId="{9CDB32CF-EDA4-45FB-B313-21BB19688B58}" destId="{EEFE0EC9-3160-46EF-A84F-CAE183681A85}" srcOrd="1" destOrd="0" parTransId="{6C6EFFC6-32B3-4EEF-AF6B-3BB44C8C296C}" sibTransId="{5EFAC23E-940D-4C76-955A-6A1D68D30256}"/>
    <dgm:cxn modelId="{B76C3826-AE07-41D2-98DF-9A705D83AAA6}" srcId="{9CDB32CF-EDA4-45FB-B313-21BB19688B58}" destId="{D2EA4177-B0CD-4A9D-AEE5-0A6A0EA74ABF}" srcOrd="2" destOrd="0" parTransId="{A0130DDC-6D11-4D24-A660-41D9C6C73242}" sibTransId="{5240D1F4-38CD-42C8-8EF9-62F4F35E0A14}"/>
    <dgm:cxn modelId="{1F06D826-6CC7-4320-B536-9EF103675616}" srcId="{D2EA4177-B0CD-4A9D-AEE5-0A6A0EA74ABF}" destId="{159800C1-BECF-4B91-9C1C-6835D2F33123}" srcOrd="2" destOrd="0" parTransId="{44DC913C-4685-4336-83D0-8F704B55BEFC}" sibTransId="{6286AB7D-FEEE-4FDB-9CE7-DF50ACF78170}"/>
    <dgm:cxn modelId="{737D8C42-3BB1-C045-9A25-5BED239A908A}" type="presOf" srcId="{9CDB32CF-EDA4-45FB-B313-21BB19688B58}" destId="{A8859404-954A-E140-9512-FE204CDE1E26}" srcOrd="0" destOrd="0" presId="urn:microsoft.com/office/officeart/2005/8/layout/list1"/>
    <dgm:cxn modelId="{2A713551-6B92-B34E-91D7-D678BBE04D76}" type="presOf" srcId="{D2EA4177-B0CD-4A9D-AEE5-0A6A0EA74ABF}" destId="{6B776569-B59D-FD4C-B80C-C9D378EFEEC4}" srcOrd="0" destOrd="0" presId="urn:microsoft.com/office/officeart/2005/8/layout/list1"/>
    <dgm:cxn modelId="{8BB5CA68-8425-B744-985C-749D00655716}" type="presOf" srcId="{8457332A-D7FD-491B-A902-F5F2543E4E19}" destId="{C152BBC4-BCE2-334C-A469-8869AD4AA52F}" srcOrd="0" destOrd="1" presId="urn:microsoft.com/office/officeart/2005/8/layout/list1"/>
    <dgm:cxn modelId="{B231506D-C1E7-8E4D-8036-8DF2FFBD9A61}" type="presOf" srcId="{EEFE0EC9-3160-46EF-A84F-CAE183681A85}" destId="{BE9B1F9F-9BB4-C744-8943-4143CED6E99D}" srcOrd="0" destOrd="0" presId="urn:microsoft.com/office/officeart/2005/8/layout/list1"/>
    <dgm:cxn modelId="{CD8ADD6F-89E6-0F45-804B-1BC33E54F306}" type="presOf" srcId="{FF3887E8-F9B8-42BB-819A-71F56877C344}" destId="{F0221712-8D55-4B42-866C-664635DAA4A0}" srcOrd="0" destOrd="1" presId="urn:microsoft.com/office/officeart/2005/8/layout/list1"/>
    <dgm:cxn modelId="{BD8F1778-0F00-4E4C-8802-B54215579E38}" srcId="{D2EA4177-B0CD-4A9D-AEE5-0A6A0EA74ABF}" destId="{8457332A-D7FD-491B-A902-F5F2543E4E19}" srcOrd="1" destOrd="0" parTransId="{23E40D4F-A6F4-4E39-B702-3EE6E8020911}" sibTransId="{949DD454-FAF9-42C9-B870-F4E33B16B739}"/>
    <dgm:cxn modelId="{2D095D7C-DA6B-D54F-8FFD-97363669AAA6}" type="presOf" srcId="{5DAE315B-75B9-47C3-861A-DD27BE9568F6}" destId="{AAEE50AB-A72A-0046-BCA9-DA4785B70D88}" srcOrd="1" destOrd="0" presId="urn:microsoft.com/office/officeart/2005/8/layout/list1"/>
    <dgm:cxn modelId="{E4D4C57D-A598-C441-B18D-CBA47A9DC420}" type="presOf" srcId="{F29D8376-BFAA-4A46-B3BB-E9D32E904382}" destId="{C152BBC4-BCE2-334C-A469-8869AD4AA52F}" srcOrd="0" destOrd="3" presId="urn:microsoft.com/office/officeart/2005/8/layout/list1"/>
    <dgm:cxn modelId="{916E2D94-D6BF-4592-9DFB-6339C42FCB52}" srcId="{5DAE315B-75B9-47C3-861A-DD27BE9568F6}" destId="{196C635C-B5DD-4681-B60A-DC724F3AF467}" srcOrd="0" destOrd="0" parTransId="{9138A8A6-7ACC-4CCC-9235-3893E68765F7}" sibTransId="{53866E9E-046B-48D9-93F7-CB63842C74B4}"/>
    <dgm:cxn modelId="{838A719B-9774-6F49-8B3E-A81C67618502}" type="presOf" srcId="{196C635C-B5DD-4681-B60A-DC724F3AF467}" destId="{F0221712-8D55-4B42-866C-664635DAA4A0}" srcOrd="0" destOrd="0" presId="urn:microsoft.com/office/officeart/2005/8/layout/list1"/>
    <dgm:cxn modelId="{F48F2E9C-CB18-314A-9634-C0C3E6FADFCB}" type="presOf" srcId="{74B86EA7-8E7B-4B2D-ACDC-3D656C35AD26}" destId="{2010B11D-ECAC-EA4A-9628-2DC575489630}" srcOrd="0" destOrd="1" presId="urn:microsoft.com/office/officeart/2005/8/layout/list1"/>
    <dgm:cxn modelId="{C75893A1-CF3E-B442-99F8-19EFAE867AFF}" type="presOf" srcId="{CFBBBAF6-E42B-4CD2-A96C-CE01341FEDD6}" destId="{C152BBC4-BCE2-334C-A469-8869AD4AA52F}" srcOrd="0" destOrd="0" presId="urn:microsoft.com/office/officeart/2005/8/layout/list1"/>
    <dgm:cxn modelId="{F90B7CA6-D7CB-49F8-9307-72BC388A66F3}" srcId="{D2EA4177-B0CD-4A9D-AEE5-0A6A0EA74ABF}" destId="{F29D8376-BFAA-4A46-B3BB-E9D32E904382}" srcOrd="3" destOrd="0" parTransId="{CDFD11AE-F415-4E27-9DCC-4E02C81E8DBF}" sibTransId="{C6C620A8-F003-4B19-AE7F-70645264D1B8}"/>
    <dgm:cxn modelId="{A8127BC0-ACEC-2F40-BE1A-E8A8931A91CA}" type="presOf" srcId="{5DAE315B-75B9-47C3-861A-DD27BE9568F6}" destId="{6FD405B0-4079-8E4C-900C-E5065E94451B}" srcOrd="0" destOrd="0" presId="urn:microsoft.com/office/officeart/2005/8/layout/list1"/>
    <dgm:cxn modelId="{2DC4CBC1-E605-424D-8E71-91DEFAA3EA51}" type="presOf" srcId="{66AD55FF-E10F-40A7-8807-26819F1958DD}" destId="{2010B11D-ECAC-EA4A-9628-2DC575489630}" srcOrd="0" destOrd="0" presId="urn:microsoft.com/office/officeart/2005/8/layout/list1"/>
    <dgm:cxn modelId="{E061EAE4-F3CB-45B7-8A03-4A659BBB9DDC}" srcId="{EEFE0EC9-3160-46EF-A84F-CAE183681A85}" destId="{66AD55FF-E10F-40A7-8807-26819F1958DD}" srcOrd="0" destOrd="0" parTransId="{4D1E1CFC-D187-4BA5-8057-A689A26FB730}" sibTransId="{477F61E7-D823-4D4F-84C6-18A54ED5EF57}"/>
    <dgm:cxn modelId="{AD9DDFF2-8432-43BB-A512-7ACD0189BD66}" srcId="{EEFE0EC9-3160-46EF-A84F-CAE183681A85}" destId="{74B86EA7-8E7B-4B2D-ACDC-3D656C35AD26}" srcOrd="1" destOrd="0" parTransId="{70A0C79F-4443-450D-8200-AA081FAA1E8C}" sibTransId="{012F6720-DCC6-4172-861B-29F803E65558}"/>
    <dgm:cxn modelId="{E90D52F5-42F6-FE44-B005-AD6D72088956}" type="presOf" srcId="{EEFE0EC9-3160-46EF-A84F-CAE183681A85}" destId="{2859A75D-A1AC-C749-9478-45A2883526A1}" srcOrd="1" destOrd="0" presId="urn:microsoft.com/office/officeart/2005/8/layout/list1"/>
    <dgm:cxn modelId="{98A64E6B-020F-1243-9289-36BD64C9C66C}" type="presParOf" srcId="{A8859404-954A-E140-9512-FE204CDE1E26}" destId="{26B2F235-D12F-5448-93FE-EA35765AE532}" srcOrd="0" destOrd="0" presId="urn:microsoft.com/office/officeart/2005/8/layout/list1"/>
    <dgm:cxn modelId="{79CB948A-6978-9340-BB70-FE4C16C708E7}" type="presParOf" srcId="{26B2F235-D12F-5448-93FE-EA35765AE532}" destId="{6FD405B0-4079-8E4C-900C-E5065E94451B}" srcOrd="0" destOrd="0" presId="urn:microsoft.com/office/officeart/2005/8/layout/list1"/>
    <dgm:cxn modelId="{B217FF6E-047E-CC4F-AA16-81003600ACD6}" type="presParOf" srcId="{26B2F235-D12F-5448-93FE-EA35765AE532}" destId="{AAEE50AB-A72A-0046-BCA9-DA4785B70D88}" srcOrd="1" destOrd="0" presId="urn:microsoft.com/office/officeart/2005/8/layout/list1"/>
    <dgm:cxn modelId="{9C05B21F-46BD-0B44-9736-AE05418846AD}" type="presParOf" srcId="{A8859404-954A-E140-9512-FE204CDE1E26}" destId="{2BC395C8-BCEF-CA46-AE6E-E018BD7ADE4C}" srcOrd="1" destOrd="0" presId="urn:microsoft.com/office/officeart/2005/8/layout/list1"/>
    <dgm:cxn modelId="{DFC122AD-E32D-1443-A750-D1214619DFEC}" type="presParOf" srcId="{A8859404-954A-E140-9512-FE204CDE1E26}" destId="{F0221712-8D55-4B42-866C-664635DAA4A0}" srcOrd="2" destOrd="0" presId="urn:microsoft.com/office/officeart/2005/8/layout/list1"/>
    <dgm:cxn modelId="{AA117306-E20E-8642-80CE-CE8399B8AE46}" type="presParOf" srcId="{A8859404-954A-E140-9512-FE204CDE1E26}" destId="{A727E46F-3C86-5F4F-B9A8-AECB464B9000}" srcOrd="3" destOrd="0" presId="urn:microsoft.com/office/officeart/2005/8/layout/list1"/>
    <dgm:cxn modelId="{B6423A08-2A57-2347-834F-66B63AC1F2E7}" type="presParOf" srcId="{A8859404-954A-E140-9512-FE204CDE1E26}" destId="{F12502DE-E315-5E4E-A9E9-AC0EE0F34767}" srcOrd="4" destOrd="0" presId="urn:microsoft.com/office/officeart/2005/8/layout/list1"/>
    <dgm:cxn modelId="{B53F0475-FDE7-6E43-AC17-7303610DA728}" type="presParOf" srcId="{F12502DE-E315-5E4E-A9E9-AC0EE0F34767}" destId="{BE9B1F9F-9BB4-C744-8943-4143CED6E99D}" srcOrd="0" destOrd="0" presId="urn:microsoft.com/office/officeart/2005/8/layout/list1"/>
    <dgm:cxn modelId="{EBB67801-97CC-1E4A-8DB6-6248C351D2C4}" type="presParOf" srcId="{F12502DE-E315-5E4E-A9E9-AC0EE0F34767}" destId="{2859A75D-A1AC-C749-9478-45A2883526A1}" srcOrd="1" destOrd="0" presId="urn:microsoft.com/office/officeart/2005/8/layout/list1"/>
    <dgm:cxn modelId="{B173463F-FBEA-FA40-BD42-B780B9AEEDBB}" type="presParOf" srcId="{A8859404-954A-E140-9512-FE204CDE1E26}" destId="{08A8DD8A-32D7-3B41-B1EB-68C3E338104E}" srcOrd="5" destOrd="0" presId="urn:microsoft.com/office/officeart/2005/8/layout/list1"/>
    <dgm:cxn modelId="{3B9E445C-8C54-4241-BE88-515CA6A46AAB}" type="presParOf" srcId="{A8859404-954A-E140-9512-FE204CDE1E26}" destId="{2010B11D-ECAC-EA4A-9628-2DC575489630}" srcOrd="6" destOrd="0" presId="urn:microsoft.com/office/officeart/2005/8/layout/list1"/>
    <dgm:cxn modelId="{F0578B1F-2318-514B-A00D-36D4F8890CF8}" type="presParOf" srcId="{A8859404-954A-E140-9512-FE204CDE1E26}" destId="{294528E4-BA80-974A-AB3C-6C7CEC5BB57A}" srcOrd="7" destOrd="0" presId="urn:microsoft.com/office/officeart/2005/8/layout/list1"/>
    <dgm:cxn modelId="{66359F04-7CE1-1646-B71B-E26B87F0F29D}" type="presParOf" srcId="{A8859404-954A-E140-9512-FE204CDE1E26}" destId="{257B3464-18F6-1141-803C-2A693C223A46}" srcOrd="8" destOrd="0" presId="urn:microsoft.com/office/officeart/2005/8/layout/list1"/>
    <dgm:cxn modelId="{FC3F8B44-68B7-7C46-9958-08FAC660642D}" type="presParOf" srcId="{257B3464-18F6-1141-803C-2A693C223A46}" destId="{6B776569-B59D-FD4C-B80C-C9D378EFEEC4}" srcOrd="0" destOrd="0" presId="urn:microsoft.com/office/officeart/2005/8/layout/list1"/>
    <dgm:cxn modelId="{058FC1F5-BD9B-E345-8C10-63DCF2ABE9E8}" type="presParOf" srcId="{257B3464-18F6-1141-803C-2A693C223A46}" destId="{4B6CCA90-1312-5640-B932-F435A2DF147A}" srcOrd="1" destOrd="0" presId="urn:microsoft.com/office/officeart/2005/8/layout/list1"/>
    <dgm:cxn modelId="{2E6C2EB3-B612-244A-8173-ECE2A3B27743}" type="presParOf" srcId="{A8859404-954A-E140-9512-FE204CDE1E26}" destId="{6C72C823-8CE0-B340-A1E9-BFA8D750E07C}" srcOrd="9" destOrd="0" presId="urn:microsoft.com/office/officeart/2005/8/layout/list1"/>
    <dgm:cxn modelId="{405E8C15-FA20-1E46-ACCF-2ADA5916643F}" type="presParOf" srcId="{A8859404-954A-E140-9512-FE204CDE1E26}" destId="{C152BBC4-BCE2-334C-A469-8869AD4AA5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DB32CF-EDA4-45FB-B313-21BB19688B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DAE315B-75B9-47C3-861A-DD27BE9568F6}">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5. Biochemical and Cellular Assays:</a:t>
          </a:r>
          <a:endParaRPr lang="en-US"/>
        </a:p>
      </dgm:t>
    </dgm:pt>
    <dgm:pt modelId="{15B65B7A-4F75-4B20-9304-7F273D8171AB}" type="parTrans" cxnId="{D2F35C13-4137-49B1-96C7-50C57B94A9CA}">
      <dgm:prSet/>
      <dgm:spPr/>
      <dgm:t>
        <a:bodyPr/>
        <a:lstStyle/>
        <a:p>
          <a:endParaRPr lang="en-US"/>
        </a:p>
      </dgm:t>
    </dgm:pt>
    <dgm:pt modelId="{3BB7A6FC-EA3D-4E41-8C1E-A60B1B11035D}" type="sibTrans" cxnId="{D2F35C13-4137-49B1-96C7-50C57B94A9CA}">
      <dgm:prSet/>
      <dgm:spPr/>
      <dgm:t>
        <a:bodyPr/>
        <a:lstStyle/>
        <a:p>
          <a:endParaRPr lang="en-US"/>
        </a:p>
      </dgm:t>
    </dgm:pt>
    <dgm:pt modelId="{B6B5B1ED-28B3-5142-8C2C-B38582783FA8}">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Evaluate Mechanism of Action</a:t>
          </a:r>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6277035C-7ABD-944D-A091-43AD92089B6A}" type="parTrans" cxnId="{9D2D6002-2703-7141-9A11-AF7D1B8250E7}">
      <dgm:prSet/>
      <dgm:spPr/>
      <dgm:t>
        <a:bodyPr/>
        <a:lstStyle/>
        <a:p>
          <a:endParaRPr lang="en-GB"/>
        </a:p>
      </dgm:t>
    </dgm:pt>
    <dgm:pt modelId="{1D70E98E-6A41-9C45-8899-48317C5764F5}" type="sibTrans" cxnId="{9D2D6002-2703-7141-9A11-AF7D1B8250E7}">
      <dgm:prSet/>
      <dgm:spPr/>
      <dgm:t>
        <a:bodyPr/>
        <a:lstStyle/>
        <a:p>
          <a:endParaRPr lang="en-GB"/>
        </a:p>
      </dgm:t>
    </dgm:pt>
    <dgm:pt modelId="{191E8BA6-EC8E-B14F-B50A-D993FA8FBF0A}">
      <dgm:prSet/>
      <dgm:spPr/>
      <dgm:t>
        <a:bodyPr/>
        <a:lstStyle/>
        <a:p>
          <a:r>
            <a:rPr lang="tr-TR" dirty="0">
              <a:latin typeface="Calibri" panose="020F0502020204030204" pitchFamily="34" charset="0"/>
              <a:ea typeface="Calibri" panose="020F0502020204030204" pitchFamily="34" charset="0"/>
              <a:cs typeface="Times New Roman" panose="02020603050405020304" pitchFamily="18" charset="0"/>
            </a:rPr>
            <a:t>Cellular Activity</a:t>
          </a:r>
        </a:p>
      </dgm:t>
    </dgm:pt>
    <dgm:pt modelId="{2AA60EFE-8AAB-6743-B747-29E1A11EC172}" type="parTrans" cxnId="{2819A5D8-5D53-0A47-A6CA-302E34A5160F}">
      <dgm:prSet/>
      <dgm:spPr/>
      <dgm:t>
        <a:bodyPr/>
        <a:lstStyle/>
        <a:p>
          <a:endParaRPr lang="en-GB"/>
        </a:p>
      </dgm:t>
    </dgm:pt>
    <dgm:pt modelId="{FF567F8B-E37C-BD41-A34D-179979CAF17F}" type="sibTrans" cxnId="{2819A5D8-5D53-0A47-A6CA-302E34A5160F}">
      <dgm:prSet/>
      <dgm:spPr/>
      <dgm:t>
        <a:bodyPr/>
        <a:lstStyle/>
        <a:p>
          <a:endParaRPr lang="en-GB"/>
        </a:p>
      </dgm:t>
    </dgm:pt>
    <dgm:pt modelId="{7EF892D8-8356-204B-9E8D-89657F3417FD}">
      <dgm:prSet/>
      <dgm:spPr/>
      <dgm:t>
        <a:bodyPr/>
        <a:lstStyle/>
        <a:p>
          <a:r>
            <a:rPr lang="tr-TR" dirty="0">
              <a:latin typeface="Calibri" panose="020F0502020204030204" pitchFamily="34" charset="0"/>
              <a:ea typeface="Calibri" panose="020F0502020204030204" pitchFamily="34" charset="0"/>
              <a:cs typeface="Times New Roman" panose="02020603050405020304" pitchFamily="18" charset="0"/>
            </a:rPr>
            <a:t>6. </a:t>
          </a:r>
          <a:r>
            <a:rPr lang="tr-TR" dirty="0" err="1">
              <a:latin typeface="Calibri" panose="020F0502020204030204" pitchFamily="34" charset="0"/>
              <a:ea typeface="Calibri" panose="020F0502020204030204" pitchFamily="34" charset="0"/>
              <a:cs typeface="Times New Roman" panose="02020603050405020304" pitchFamily="18" charset="0"/>
            </a:rPr>
            <a:t>In</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Vivo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Studies</a:t>
          </a:r>
          <a:r>
            <a:rPr lang="tr-TR" dirty="0">
              <a:latin typeface="Calibri" panose="020F0502020204030204" pitchFamily="34" charset="0"/>
              <a:ea typeface="Calibri" panose="020F0502020204030204" pitchFamily="34" charset="0"/>
              <a:cs typeface="Times New Roman" panose="02020603050405020304" pitchFamily="18" charset="0"/>
            </a:rPr>
            <a:t>:</a:t>
          </a:r>
        </a:p>
      </dgm:t>
    </dgm:pt>
    <dgm:pt modelId="{F0BAF4B0-C30A-D346-A525-08837CF50027}" type="parTrans" cxnId="{F28E093D-404D-884E-AFA9-C4E89A00C7EA}">
      <dgm:prSet/>
      <dgm:spPr/>
      <dgm:t>
        <a:bodyPr/>
        <a:lstStyle/>
        <a:p>
          <a:endParaRPr lang="en-GB"/>
        </a:p>
      </dgm:t>
    </dgm:pt>
    <dgm:pt modelId="{A5C4EF0C-BFDD-B940-9DD3-770D6E569A40}" type="sibTrans" cxnId="{F28E093D-404D-884E-AFA9-C4E89A00C7EA}">
      <dgm:prSet/>
      <dgm:spPr/>
      <dgm:t>
        <a:bodyPr/>
        <a:lstStyle/>
        <a:p>
          <a:endParaRPr lang="en-GB"/>
        </a:p>
      </dgm:t>
    </dgm:pt>
    <dgm:pt modelId="{8ABCBD00-F990-0B46-BBB4-46884BA5A2B8}">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Animal Models</a:t>
          </a:r>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F1B2CC92-78F8-674B-81B9-EB28E6C3A180}" type="parTrans" cxnId="{BD4B7B11-BA71-B045-9138-409838032157}">
      <dgm:prSet/>
      <dgm:spPr/>
      <dgm:t>
        <a:bodyPr/>
        <a:lstStyle/>
        <a:p>
          <a:endParaRPr lang="en-GB"/>
        </a:p>
      </dgm:t>
    </dgm:pt>
    <dgm:pt modelId="{2C33EB6C-F47B-DE46-9AF5-8D906C3F0FF1}" type="sibTrans" cxnId="{BD4B7B11-BA71-B045-9138-409838032157}">
      <dgm:prSet/>
      <dgm:spPr/>
      <dgm:t>
        <a:bodyPr/>
        <a:lstStyle/>
        <a:p>
          <a:endParaRPr lang="en-GB"/>
        </a:p>
      </dgm:t>
    </dgm:pt>
    <dgm:pt modelId="{C2F3727D-5FC0-3146-BD6F-65AA8AAA0F8B}">
      <dgm:prSet/>
      <dgm:spPr/>
      <dgm:t>
        <a:bodyPr/>
        <a:lstStyle/>
        <a:p>
          <a:r>
            <a:rPr lang="tr-TR" dirty="0" err="1">
              <a:latin typeface="Calibri" panose="020F0502020204030204" pitchFamily="34" charset="0"/>
              <a:ea typeface="Calibri" panose="020F0502020204030204" pitchFamily="34" charset="0"/>
              <a:cs typeface="Times New Roman" panose="02020603050405020304" pitchFamily="18" charset="0"/>
            </a:rPr>
            <a:t>Toxicity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Studies</a:t>
          </a:r>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3C17A4C1-19CB-7F47-97BC-C1D7E2855959}" type="parTrans" cxnId="{DF9F8928-22EF-2B4A-BBCD-43041892A2EC}">
      <dgm:prSet/>
      <dgm:spPr/>
      <dgm:t>
        <a:bodyPr/>
        <a:lstStyle/>
        <a:p>
          <a:endParaRPr lang="en-GB"/>
        </a:p>
      </dgm:t>
    </dgm:pt>
    <dgm:pt modelId="{C70A924F-4505-394F-A025-3922B49BECC1}" type="sibTrans" cxnId="{DF9F8928-22EF-2B4A-BBCD-43041892A2EC}">
      <dgm:prSet/>
      <dgm:spPr/>
      <dgm:t>
        <a:bodyPr/>
        <a:lstStyle/>
        <a:p>
          <a:endParaRPr lang="en-GB"/>
        </a:p>
      </dgm:t>
    </dgm:pt>
    <dgm:pt modelId="{6BB5C363-64E0-8440-8208-9BC4F32459DC}">
      <dgm:prSet/>
      <dgm:spPr/>
      <dgm:t>
        <a:bodyPr/>
        <a:lstStyle/>
        <a:p>
          <a:pPr>
            <a:buNone/>
          </a:pPr>
          <a:r>
            <a:rPr lang="tr-TR">
              <a:latin typeface="Calibri" panose="020F0502020204030204" pitchFamily="34" charset="0"/>
              <a:ea typeface="Calibri" panose="020F0502020204030204" pitchFamily="34" charset="0"/>
              <a:cs typeface="Times New Roman" panose="02020603050405020304" pitchFamily="18" charset="0"/>
            </a:rPr>
            <a:t>7. Iterative Process:</a:t>
          </a:r>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5349227E-D604-5F46-9CF9-DF79B067EB51}" type="parTrans" cxnId="{F725C9BD-9813-8147-B349-88098A3CB080}">
      <dgm:prSet/>
      <dgm:spPr/>
    </dgm:pt>
    <dgm:pt modelId="{65E383F9-FC39-6445-BE6C-6973EC5AE951}" type="sibTrans" cxnId="{F725C9BD-9813-8147-B349-88098A3CB080}">
      <dgm:prSet/>
      <dgm:spPr/>
    </dgm:pt>
    <dgm:pt modelId="{A00449B5-2C62-324D-9BC6-9C08029BD7B2}">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Feedback Loop</a:t>
          </a:r>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56956DC6-A3CA-2F42-8F12-3B7323F6B3A8}" type="parTrans" cxnId="{1BA9BD84-B6B5-B44D-BAE4-55E19167758D}">
      <dgm:prSet/>
      <dgm:spPr/>
      <dgm:t>
        <a:bodyPr/>
        <a:lstStyle/>
        <a:p>
          <a:endParaRPr lang="en-GB"/>
        </a:p>
      </dgm:t>
    </dgm:pt>
    <dgm:pt modelId="{0493D918-C050-D742-884A-B3E8F8639EC4}" type="sibTrans" cxnId="{1BA9BD84-B6B5-B44D-BAE4-55E19167758D}">
      <dgm:prSet/>
      <dgm:spPr/>
      <dgm:t>
        <a:bodyPr/>
        <a:lstStyle/>
        <a:p>
          <a:endParaRPr lang="en-GB"/>
        </a:p>
      </dgm:t>
    </dgm:pt>
    <dgm:pt modelId="{CCB8E269-A9C0-634A-8650-8A794676161A}">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Balancing Efficacy and Safety</a:t>
          </a:r>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A3E8899B-5757-C545-8C6F-327815AFCB7B}" type="parTrans" cxnId="{14E7A585-10FC-6F45-85D5-C61A06EA7906}">
      <dgm:prSet/>
      <dgm:spPr/>
      <dgm:t>
        <a:bodyPr/>
        <a:lstStyle/>
        <a:p>
          <a:endParaRPr lang="en-GB"/>
        </a:p>
      </dgm:t>
    </dgm:pt>
    <dgm:pt modelId="{9B2C9E76-D99C-6349-B5CB-299A3742EE0D}" type="sibTrans" cxnId="{14E7A585-10FC-6F45-85D5-C61A06EA7906}">
      <dgm:prSet/>
      <dgm:spPr/>
      <dgm:t>
        <a:bodyPr/>
        <a:lstStyle/>
        <a:p>
          <a:endParaRPr lang="en-GB"/>
        </a:p>
      </dgm:t>
    </dgm:pt>
    <dgm:pt modelId="{4CB79284-1DA7-A441-9800-D29DDE5F6A0B}">
      <dgm:prSet/>
      <dgm:spPr/>
      <dgm:t>
        <a:bodyPr/>
        <a:lstStyle/>
        <a:p>
          <a:endParaRPr lang="tr-TR" dirty="0">
            <a:latin typeface="Calibri" panose="020F0502020204030204" pitchFamily="34" charset="0"/>
            <a:ea typeface="Calibri" panose="020F0502020204030204" pitchFamily="34" charset="0"/>
            <a:cs typeface="Times New Roman" panose="02020603050405020304" pitchFamily="18" charset="0"/>
          </a:endParaRPr>
        </a:p>
      </dgm:t>
    </dgm:pt>
    <dgm:pt modelId="{1F27EE69-071F-7940-852C-3F72E29A992C}" type="parTrans" cxnId="{6CD2E407-3B1F-3E47-B298-0AFE3E78A15B}">
      <dgm:prSet/>
      <dgm:spPr/>
      <dgm:t>
        <a:bodyPr/>
        <a:lstStyle/>
        <a:p>
          <a:endParaRPr lang="en-GB"/>
        </a:p>
      </dgm:t>
    </dgm:pt>
    <dgm:pt modelId="{B2F37BD5-85CC-D54E-8586-333AB1DD6E7A}" type="sibTrans" cxnId="{6CD2E407-3B1F-3E47-B298-0AFE3E78A15B}">
      <dgm:prSet/>
      <dgm:spPr/>
      <dgm:t>
        <a:bodyPr/>
        <a:lstStyle/>
        <a:p>
          <a:endParaRPr lang="en-GB"/>
        </a:p>
      </dgm:t>
    </dgm:pt>
    <dgm:pt modelId="{BD9A6AE2-B97D-1642-85E3-FC329DE8487F}">
      <dgm:prSet/>
      <dgm:spPr/>
      <dgm:t>
        <a:bodyPr/>
        <a:lstStyle/>
        <a:p>
          <a:r>
            <a:rPr lang="en-US">
              <a:latin typeface="Calibri" panose="020F0502020204030204" pitchFamily="34" charset="0"/>
              <a:ea typeface="Calibri" panose="020F0502020204030204" pitchFamily="34" charset="0"/>
              <a:cs typeface="Times New Roman" panose="02020603050405020304" pitchFamily="18" charset="0"/>
            </a:rPr>
            <a:t>8. Preclinical Development:</a:t>
          </a:r>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3E12DA42-6D60-BE48-B756-AFB66F753F73}" type="parTrans" cxnId="{EB32AD9D-059E-A849-AC8F-142C58086175}">
      <dgm:prSet/>
      <dgm:spPr/>
      <dgm:t>
        <a:bodyPr/>
        <a:lstStyle/>
        <a:p>
          <a:endParaRPr lang="en-GB"/>
        </a:p>
      </dgm:t>
    </dgm:pt>
    <dgm:pt modelId="{E102BE48-2C34-2E4F-B70E-EAF92A578349}" type="sibTrans" cxnId="{EB32AD9D-059E-A849-AC8F-142C58086175}">
      <dgm:prSet/>
      <dgm:spPr/>
      <dgm:t>
        <a:bodyPr/>
        <a:lstStyle/>
        <a:p>
          <a:endParaRPr lang="en-GB"/>
        </a:p>
      </dgm:t>
    </dgm:pt>
    <dgm:pt modelId="{B57F6968-B2C7-FE45-BC1F-BD61A0E8B162}">
      <dgm:prSet/>
      <dgm:spPr/>
      <dgm:t>
        <a:bodyPr/>
        <a:lstStyle/>
        <a:p>
          <a:r>
            <a:rPr lang="en-US">
              <a:latin typeface="Calibri" panose="020F0502020204030204" pitchFamily="34" charset="0"/>
              <a:ea typeface="Calibri" panose="020F0502020204030204" pitchFamily="34" charset="0"/>
              <a:cs typeface="Times New Roman" panose="02020603050405020304" pitchFamily="18" charset="0"/>
            </a:rPr>
            <a:t>Regulatory Considerations</a:t>
          </a:r>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5F39BCAA-9466-9D40-9D1F-25CC93F59108}" type="parTrans" cxnId="{4E96062B-C931-294D-8DB2-3A05A61FBADA}">
      <dgm:prSet/>
      <dgm:spPr/>
      <dgm:t>
        <a:bodyPr/>
        <a:lstStyle/>
        <a:p>
          <a:endParaRPr lang="en-GB"/>
        </a:p>
      </dgm:t>
    </dgm:pt>
    <dgm:pt modelId="{CFD19CF5-F755-5543-8E1A-9E21060CCAFE}" type="sibTrans" cxnId="{4E96062B-C931-294D-8DB2-3A05A61FBADA}">
      <dgm:prSet/>
      <dgm:spPr/>
      <dgm:t>
        <a:bodyPr/>
        <a:lstStyle/>
        <a:p>
          <a:endParaRPr lang="en-GB"/>
        </a:p>
      </dgm:t>
    </dgm:pt>
    <dgm:pt modelId="{42F5ED72-835D-6246-9336-112FE8259B90}">
      <dgm:prSet/>
      <dgm:spPr/>
      <dgm:t>
        <a:bodyPr/>
        <a:lstStyle/>
        <a:p>
          <a:r>
            <a:rPr lang="en-US">
              <a:latin typeface="Calibri" panose="020F0502020204030204" pitchFamily="34" charset="0"/>
              <a:ea typeface="Calibri" panose="020F0502020204030204" pitchFamily="34" charset="0"/>
              <a:cs typeface="Times New Roman" panose="02020603050405020304" pitchFamily="18" charset="0"/>
            </a:rPr>
            <a:t>Scale-up Production</a:t>
          </a:r>
          <a:endParaRPr lang="tr-TR" dirty="0"/>
        </a:p>
      </dgm:t>
    </dgm:pt>
    <dgm:pt modelId="{FFC452B7-AD37-2A44-946B-DD397BF204DD}" type="parTrans" cxnId="{E713D408-CA12-FB48-9EBC-81CF1B77DA46}">
      <dgm:prSet/>
      <dgm:spPr/>
      <dgm:t>
        <a:bodyPr/>
        <a:lstStyle/>
        <a:p>
          <a:endParaRPr lang="en-GB"/>
        </a:p>
      </dgm:t>
    </dgm:pt>
    <dgm:pt modelId="{0B016BB1-AA33-9B48-9FAD-434C549839D0}" type="sibTrans" cxnId="{E713D408-CA12-FB48-9EBC-81CF1B77DA46}">
      <dgm:prSet/>
      <dgm:spPr/>
      <dgm:t>
        <a:bodyPr/>
        <a:lstStyle/>
        <a:p>
          <a:endParaRPr lang="en-GB"/>
        </a:p>
      </dgm:t>
    </dgm:pt>
    <dgm:pt modelId="{A8859404-954A-E140-9512-FE204CDE1E26}" type="pres">
      <dgm:prSet presAssocID="{9CDB32CF-EDA4-45FB-B313-21BB19688B58}" presName="linear" presStyleCnt="0">
        <dgm:presLayoutVars>
          <dgm:dir/>
          <dgm:animLvl val="lvl"/>
          <dgm:resizeHandles val="exact"/>
        </dgm:presLayoutVars>
      </dgm:prSet>
      <dgm:spPr/>
    </dgm:pt>
    <dgm:pt modelId="{26B2F235-D12F-5448-93FE-EA35765AE532}" type="pres">
      <dgm:prSet presAssocID="{5DAE315B-75B9-47C3-861A-DD27BE9568F6}" presName="parentLin" presStyleCnt="0"/>
      <dgm:spPr/>
    </dgm:pt>
    <dgm:pt modelId="{6FD405B0-4079-8E4C-900C-E5065E94451B}" type="pres">
      <dgm:prSet presAssocID="{5DAE315B-75B9-47C3-861A-DD27BE9568F6}" presName="parentLeftMargin" presStyleLbl="node1" presStyleIdx="0" presStyleCnt="4"/>
      <dgm:spPr/>
    </dgm:pt>
    <dgm:pt modelId="{AAEE50AB-A72A-0046-BCA9-DA4785B70D88}" type="pres">
      <dgm:prSet presAssocID="{5DAE315B-75B9-47C3-861A-DD27BE9568F6}" presName="parentText" presStyleLbl="node1" presStyleIdx="0" presStyleCnt="4">
        <dgm:presLayoutVars>
          <dgm:chMax val="0"/>
          <dgm:bulletEnabled val="1"/>
        </dgm:presLayoutVars>
      </dgm:prSet>
      <dgm:spPr/>
    </dgm:pt>
    <dgm:pt modelId="{2BC395C8-BCEF-CA46-AE6E-E018BD7ADE4C}" type="pres">
      <dgm:prSet presAssocID="{5DAE315B-75B9-47C3-861A-DD27BE9568F6}" presName="negativeSpace" presStyleCnt="0"/>
      <dgm:spPr/>
    </dgm:pt>
    <dgm:pt modelId="{F0221712-8D55-4B42-866C-664635DAA4A0}" type="pres">
      <dgm:prSet presAssocID="{5DAE315B-75B9-47C3-861A-DD27BE9568F6}" presName="childText" presStyleLbl="conFgAcc1" presStyleIdx="0" presStyleCnt="4">
        <dgm:presLayoutVars>
          <dgm:bulletEnabled val="1"/>
        </dgm:presLayoutVars>
      </dgm:prSet>
      <dgm:spPr/>
    </dgm:pt>
    <dgm:pt modelId="{A727E46F-3C86-5F4F-B9A8-AECB464B9000}" type="pres">
      <dgm:prSet presAssocID="{3BB7A6FC-EA3D-4E41-8C1E-A60B1B11035D}" presName="spaceBetweenRectangles" presStyleCnt="0"/>
      <dgm:spPr/>
    </dgm:pt>
    <dgm:pt modelId="{3113423D-73D5-4648-863D-7F16E1C2B417}" type="pres">
      <dgm:prSet presAssocID="{7EF892D8-8356-204B-9E8D-89657F3417FD}" presName="parentLin" presStyleCnt="0"/>
      <dgm:spPr/>
    </dgm:pt>
    <dgm:pt modelId="{7B455A9D-43C2-9148-841A-B14F4E3CD136}" type="pres">
      <dgm:prSet presAssocID="{7EF892D8-8356-204B-9E8D-89657F3417FD}" presName="parentLeftMargin" presStyleLbl="node1" presStyleIdx="0" presStyleCnt="4"/>
      <dgm:spPr/>
    </dgm:pt>
    <dgm:pt modelId="{1BCA0A24-08A4-1542-A568-F2C5009A0D5D}" type="pres">
      <dgm:prSet presAssocID="{7EF892D8-8356-204B-9E8D-89657F3417FD}" presName="parentText" presStyleLbl="node1" presStyleIdx="1" presStyleCnt="4">
        <dgm:presLayoutVars>
          <dgm:chMax val="0"/>
          <dgm:bulletEnabled val="1"/>
        </dgm:presLayoutVars>
      </dgm:prSet>
      <dgm:spPr/>
    </dgm:pt>
    <dgm:pt modelId="{4D36E7EC-4874-A64F-94AF-A55C6DA0A7E8}" type="pres">
      <dgm:prSet presAssocID="{7EF892D8-8356-204B-9E8D-89657F3417FD}" presName="negativeSpace" presStyleCnt="0"/>
      <dgm:spPr/>
    </dgm:pt>
    <dgm:pt modelId="{4301581E-63A7-764C-8EF2-9743E29ADC8C}" type="pres">
      <dgm:prSet presAssocID="{7EF892D8-8356-204B-9E8D-89657F3417FD}" presName="childText" presStyleLbl="conFgAcc1" presStyleIdx="1" presStyleCnt="4">
        <dgm:presLayoutVars>
          <dgm:bulletEnabled val="1"/>
        </dgm:presLayoutVars>
      </dgm:prSet>
      <dgm:spPr/>
    </dgm:pt>
    <dgm:pt modelId="{E98F4963-3C5C-994E-AE60-38D112795E8E}" type="pres">
      <dgm:prSet presAssocID="{A5C4EF0C-BFDD-B940-9DD3-770D6E569A40}" presName="spaceBetweenRectangles" presStyleCnt="0"/>
      <dgm:spPr/>
    </dgm:pt>
    <dgm:pt modelId="{7A223ACA-50A4-0A40-98B7-DE8156345CF2}" type="pres">
      <dgm:prSet presAssocID="{6BB5C363-64E0-8440-8208-9BC4F32459DC}" presName="parentLin" presStyleCnt="0"/>
      <dgm:spPr/>
    </dgm:pt>
    <dgm:pt modelId="{FC235461-16DC-144E-9261-BA0287F198C8}" type="pres">
      <dgm:prSet presAssocID="{6BB5C363-64E0-8440-8208-9BC4F32459DC}" presName="parentLeftMargin" presStyleLbl="node1" presStyleIdx="1" presStyleCnt="4"/>
      <dgm:spPr/>
    </dgm:pt>
    <dgm:pt modelId="{11F7859D-C045-3F44-8A2E-FD1796310B81}" type="pres">
      <dgm:prSet presAssocID="{6BB5C363-64E0-8440-8208-9BC4F32459DC}" presName="parentText" presStyleLbl="node1" presStyleIdx="2" presStyleCnt="4">
        <dgm:presLayoutVars>
          <dgm:chMax val="0"/>
          <dgm:bulletEnabled val="1"/>
        </dgm:presLayoutVars>
      </dgm:prSet>
      <dgm:spPr/>
    </dgm:pt>
    <dgm:pt modelId="{210C2BF1-65AF-BC48-9D94-9EB0D2840710}" type="pres">
      <dgm:prSet presAssocID="{6BB5C363-64E0-8440-8208-9BC4F32459DC}" presName="negativeSpace" presStyleCnt="0"/>
      <dgm:spPr/>
    </dgm:pt>
    <dgm:pt modelId="{55C58429-5B4E-4044-848F-D9B52AF58EAA}" type="pres">
      <dgm:prSet presAssocID="{6BB5C363-64E0-8440-8208-9BC4F32459DC}" presName="childText" presStyleLbl="conFgAcc1" presStyleIdx="2" presStyleCnt="4">
        <dgm:presLayoutVars>
          <dgm:bulletEnabled val="1"/>
        </dgm:presLayoutVars>
      </dgm:prSet>
      <dgm:spPr/>
    </dgm:pt>
    <dgm:pt modelId="{199D73BB-E705-8341-ADB0-D2A8EC127E30}" type="pres">
      <dgm:prSet presAssocID="{65E383F9-FC39-6445-BE6C-6973EC5AE951}" presName="spaceBetweenRectangles" presStyleCnt="0"/>
      <dgm:spPr/>
    </dgm:pt>
    <dgm:pt modelId="{F228D695-F26C-7A4A-8D8E-349E05DB8378}" type="pres">
      <dgm:prSet presAssocID="{BD9A6AE2-B97D-1642-85E3-FC329DE8487F}" presName="parentLin" presStyleCnt="0"/>
      <dgm:spPr/>
    </dgm:pt>
    <dgm:pt modelId="{709164C6-6504-2F49-9BA4-33F3FBDBAE95}" type="pres">
      <dgm:prSet presAssocID="{BD9A6AE2-B97D-1642-85E3-FC329DE8487F}" presName="parentLeftMargin" presStyleLbl="node1" presStyleIdx="2" presStyleCnt="4"/>
      <dgm:spPr/>
    </dgm:pt>
    <dgm:pt modelId="{F5D35CEE-E258-454C-9774-40F66C297480}" type="pres">
      <dgm:prSet presAssocID="{BD9A6AE2-B97D-1642-85E3-FC329DE8487F}" presName="parentText" presStyleLbl="node1" presStyleIdx="3" presStyleCnt="4">
        <dgm:presLayoutVars>
          <dgm:chMax val="0"/>
          <dgm:bulletEnabled val="1"/>
        </dgm:presLayoutVars>
      </dgm:prSet>
      <dgm:spPr/>
    </dgm:pt>
    <dgm:pt modelId="{30358B1E-AD8E-3448-8F37-5C8873E89CF3}" type="pres">
      <dgm:prSet presAssocID="{BD9A6AE2-B97D-1642-85E3-FC329DE8487F}" presName="negativeSpace" presStyleCnt="0"/>
      <dgm:spPr/>
    </dgm:pt>
    <dgm:pt modelId="{D55AF5B4-1E5E-B04A-B4A2-A83B4A2B64C6}" type="pres">
      <dgm:prSet presAssocID="{BD9A6AE2-B97D-1642-85E3-FC329DE8487F}" presName="childText" presStyleLbl="conFgAcc1" presStyleIdx="3" presStyleCnt="4">
        <dgm:presLayoutVars>
          <dgm:bulletEnabled val="1"/>
        </dgm:presLayoutVars>
      </dgm:prSet>
      <dgm:spPr/>
    </dgm:pt>
  </dgm:ptLst>
  <dgm:cxnLst>
    <dgm:cxn modelId="{9D2D6002-2703-7141-9A11-AF7D1B8250E7}" srcId="{5DAE315B-75B9-47C3-861A-DD27BE9568F6}" destId="{B6B5B1ED-28B3-5142-8C2C-B38582783FA8}" srcOrd="0" destOrd="0" parTransId="{6277035C-7ABD-944D-A091-43AD92089B6A}" sibTransId="{1D70E98E-6A41-9C45-8899-48317C5764F5}"/>
    <dgm:cxn modelId="{6CD2E407-3B1F-3E47-B298-0AFE3E78A15B}" srcId="{6BB5C363-64E0-8440-8208-9BC4F32459DC}" destId="{4CB79284-1DA7-A441-9800-D29DDE5F6A0B}" srcOrd="2" destOrd="0" parTransId="{1F27EE69-071F-7940-852C-3F72E29A992C}" sibTransId="{B2F37BD5-85CC-D54E-8586-333AB1DD6E7A}"/>
    <dgm:cxn modelId="{E713D408-CA12-FB48-9EBC-81CF1B77DA46}" srcId="{BD9A6AE2-B97D-1642-85E3-FC329DE8487F}" destId="{42F5ED72-835D-6246-9336-112FE8259B90}" srcOrd="1" destOrd="0" parTransId="{FFC452B7-AD37-2A44-946B-DD397BF204DD}" sibTransId="{0B016BB1-AA33-9B48-9FAD-434C549839D0}"/>
    <dgm:cxn modelId="{6470260C-B380-1446-8D85-FA97466624A6}" type="presOf" srcId="{B6B5B1ED-28B3-5142-8C2C-B38582783FA8}" destId="{F0221712-8D55-4B42-866C-664635DAA4A0}" srcOrd="0" destOrd="0" presId="urn:microsoft.com/office/officeart/2005/8/layout/list1"/>
    <dgm:cxn modelId="{BD4B7B11-BA71-B045-9138-409838032157}" srcId="{7EF892D8-8356-204B-9E8D-89657F3417FD}" destId="{8ABCBD00-F990-0B46-BBB4-46884BA5A2B8}" srcOrd="0" destOrd="0" parTransId="{F1B2CC92-78F8-674B-81B9-EB28E6C3A180}" sibTransId="{2C33EB6C-F47B-DE46-9AF5-8D906C3F0FF1}"/>
    <dgm:cxn modelId="{D2F35C13-4137-49B1-96C7-50C57B94A9CA}" srcId="{9CDB32CF-EDA4-45FB-B313-21BB19688B58}" destId="{5DAE315B-75B9-47C3-861A-DD27BE9568F6}" srcOrd="0" destOrd="0" parTransId="{15B65B7A-4F75-4B20-9304-7F273D8171AB}" sibTransId="{3BB7A6FC-EA3D-4E41-8C1E-A60B1B11035D}"/>
    <dgm:cxn modelId="{DF9F8928-22EF-2B4A-BBCD-43041892A2EC}" srcId="{7EF892D8-8356-204B-9E8D-89657F3417FD}" destId="{C2F3727D-5FC0-3146-BD6F-65AA8AAA0F8B}" srcOrd="1" destOrd="0" parTransId="{3C17A4C1-19CB-7F47-97BC-C1D7E2855959}" sibTransId="{C70A924F-4505-394F-A025-3922B49BECC1}"/>
    <dgm:cxn modelId="{4E96062B-C931-294D-8DB2-3A05A61FBADA}" srcId="{BD9A6AE2-B97D-1642-85E3-FC329DE8487F}" destId="{B57F6968-B2C7-FE45-BC1F-BD61A0E8B162}" srcOrd="0" destOrd="0" parTransId="{5F39BCAA-9466-9D40-9D1F-25CC93F59108}" sibTransId="{CFD19CF5-F755-5543-8E1A-9E21060CCAFE}"/>
    <dgm:cxn modelId="{542B052F-42F6-9F4C-A111-5839D1405D9E}" type="presOf" srcId="{6BB5C363-64E0-8440-8208-9BC4F32459DC}" destId="{FC235461-16DC-144E-9261-BA0287F198C8}" srcOrd="0" destOrd="0" presId="urn:microsoft.com/office/officeart/2005/8/layout/list1"/>
    <dgm:cxn modelId="{1EF69231-742F-A441-92FC-1053572B5196}" type="presOf" srcId="{191E8BA6-EC8E-B14F-B50A-D993FA8FBF0A}" destId="{F0221712-8D55-4B42-866C-664635DAA4A0}" srcOrd="0" destOrd="1" presId="urn:microsoft.com/office/officeart/2005/8/layout/list1"/>
    <dgm:cxn modelId="{75B47436-7D14-FB49-8EFD-E9C70D99DE34}" type="presOf" srcId="{CCB8E269-A9C0-634A-8650-8A794676161A}" destId="{55C58429-5B4E-4044-848F-D9B52AF58EAA}" srcOrd="0" destOrd="1" presId="urn:microsoft.com/office/officeart/2005/8/layout/list1"/>
    <dgm:cxn modelId="{F28E093D-404D-884E-AFA9-C4E89A00C7EA}" srcId="{9CDB32CF-EDA4-45FB-B313-21BB19688B58}" destId="{7EF892D8-8356-204B-9E8D-89657F3417FD}" srcOrd="1" destOrd="0" parTransId="{F0BAF4B0-C30A-D346-A525-08837CF50027}" sibTransId="{A5C4EF0C-BFDD-B940-9DD3-770D6E569A40}"/>
    <dgm:cxn modelId="{7AD12B3F-4011-BD46-8C90-4BCE78A358F4}" type="presOf" srcId="{4CB79284-1DA7-A441-9800-D29DDE5F6A0B}" destId="{55C58429-5B4E-4044-848F-D9B52AF58EAA}" srcOrd="0" destOrd="2" presId="urn:microsoft.com/office/officeart/2005/8/layout/list1"/>
    <dgm:cxn modelId="{737D8C42-3BB1-C045-9A25-5BED239A908A}" type="presOf" srcId="{9CDB32CF-EDA4-45FB-B313-21BB19688B58}" destId="{A8859404-954A-E140-9512-FE204CDE1E26}" srcOrd="0" destOrd="0" presId="urn:microsoft.com/office/officeart/2005/8/layout/list1"/>
    <dgm:cxn modelId="{2F2F804C-C3AB-8746-82DB-1E544E1CB1CC}" type="presOf" srcId="{6BB5C363-64E0-8440-8208-9BC4F32459DC}" destId="{11F7859D-C045-3F44-8A2E-FD1796310B81}" srcOrd="1" destOrd="0" presId="urn:microsoft.com/office/officeart/2005/8/layout/list1"/>
    <dgm:cxn modelId="{9F4B9257-DBF7-D04F-A41B-6010A5BE0B8F}" type="presOf" srcId="{A00449B5-2C62-324D-9BC6-9C08029BD7B2}" destId="{55C58429-5B4E-4044-848F-D9B52AF58EAA}" srcOrd="0" destOrd="0" presId="urn:microsoft.com/office/officeart/2005/8/layout/list1"/>
    <dgm:cxn modelId="{2D095D7C-DA6B-D54F-8FFD-97363669AAA6}" type="presOf" srcId="{5DAE315B-75B9-47C3-861A-DD27BE9568F6}" destId="{AAEE50AB-A72A-0046-BCA9-DA4785B70D88}" srcOrd="1" destOrd="0" presId="urn:microsoft.com/office/officeart/2005/8/layout/list1"/>
    <dgm:cxn modelId="{1BA9BD84-B6B5-B44D-BAE4-55E19167758D}" srcId="{6BB5C363-64E0-8440-8208-9BC4F32459DC}" destId="{A00449B5-2C62-324D-9BC6-9C08029BD7B2}" srcOrd="0" destOrd="0" parTransId="{56956DC6-A3CA-2F42-8F12-3B7323F6B3A8}" sibTransId="{0493D918-C050-D742-884A-B3E8F8639EC4}"/>
    <dgm:cxn modelId="{14E7A585-10FC-6F45-85D5-C61A06EA7906}" srcId="{6BB5C363-64E0-8440-8208-9BC4F32459DC}" destId="{CCB8E269-A9C0-634A-8650-8A794676161A}" srcOrd="1" destOrd="0" parTransId="{A3E8899B-5757-C545-8C6F-327815AFCB7B}" sibTransId="{9B2C9E76-D99C-6349-B5CB-299A3742EE0D}"/>
    <dgm:cxn modelId="{CCBE6C8C-2258-054F-996C-0EACA2ABB7AD}" type="presOf" srcId="{C2F3727D-5FC0-3146-BD6F-65AA8AAA0F8B}" destId="{4301581E-63A7-764C-8EF2-9743E29ADC8C}" srcOrd="0" destOrd="1" presId="urn:microsoft.com/office/officeart/2005/8/layout/list1"/>
    <dgm:cxn modelId="{F144F291-19E5-724E-8717-143221FE778D}" type="presOf" srcId="{42F5ED72-835D-6246-9336-112FE8259B90}" destId="{D55AF5B4-1E5E-B04A-B4A2-A83B4A2B64C6}" srcOrd="0" destOrd="1" presId="urn:microsoft.com/office/officeart/2005/8/layout/list1"/>
    <dgm:cxn modelId="{6BABCF99-8F5C-5D4D-8A97-5704531614E0}" type="presOf" srcId="{BD9A6AE2-B97D-1642-85E3-FC329DE8487F}" destId="{F5D35CEE-E258-454C-9774-40F66C297480}" srcOrd="1" destOrd="0" presId="urn:microsoft.com/office/officeart/2005/8/layout/list1"/>
    <dgm:cxn modelId="{52ECBE9B-B882-ED4D-8824-4C2C93DE3FD2}" type="presOf" srcId="{B57F6968-B2C7-FE45-BC1F-BD61A0E8B162}" destId="{D55AF5B4-1E5E-B04A-B4A2-A83B4A2B64C6}" srcOrd="0" destOrd="0" presId="urn:microsoft.com/office/officeart/2005/8/layout/list1"/>
    <dgm:cxn modelId="{EB32AD9D-059E-A849-AC8F-142C58086175}" srcId="{9CDB32CF-EDA4-45FB-B313-21BB19688B58}" destId="{BD9A6AE2-B97D-1642-85E3-FC329DE8487F}" srcOrd="3" destOrd="0" parTransId="{3E12DA42-6D60-BE48-B756-AFB66F753F73}" sibTransId="{E102BE48-2C34-2E4F-B70E-EAF92A578349}"/>
    <dgm:cxn modelId="{F725C9BD-9813-8147-B349-88098A3CB080}" srcId="{9CDB32CF-EDA4-45FB-B313-21BB19688B58}" destId="{6BB5C363-64E0-8440-8208-9BC4F32459DC}" srcOrd="2" destOrd="0" parTransId="{5349227E-D604-5F46-9CF9-DF79B067EB51}" sibTransId="{65E383F9-FC39-6445-BE6C-6973EC5AE951}"/>
    <dgm:cxn modelId="{A8127BC0-ACEC-2F40-BE1A-E8A8931A91CA}" type="presOf" srcId="{5DAE315B-75B9-47C3-861A-DD27BE9568F6}" destId="{6FD405B0-4079-8E4C-900C-E5065E94451B}" srcOrd="0" destOrd="0" presId="urn:microsoft.com/office/officeart/2005/8/layout/list1"/>
    <dgm:cxn modelId="{1974A3C4-8AC6-EC4A-A266-CE5D5E877F8A}" type="presOf" srcId="{7EF892D8-8356-204B-9E8D-89657F3417FD}" destId="{7B455A9D-43C2-9148-841A-B14F4E3CD136}" srcOrd="0" destOrd="0" presId="urn:microsoft.com/office/officeart/2005/8/layout/list1"/>
    <dgm:cxn modelId="{F32FC9D6-C17F-D24C-98DD-EAD6B72AB10F}" type="presOf" srcId="{7EF892D8-8356-204B-9E8D-89657F3417FD}" destId="{1BCA0A24-08A4-1542-A568-F2C5009A0D5D}" srcOrd="1" destOrd="0" presId="urn:microsoft.com/office/officeart/2005/8/layout/list1"/>
    <dgm:cxn modelId="{2819A5D8-5D53-0A47-A6CA-302E34A5160F}" srcId="{5DAE315B-75B9-47C3-861A-DD27BE9568F6}" destId="{191E8BA6-EC8E-B14F-B50A-D993FA8FBF0A}" srcOrd="1" destOrd="0" parTransId="{2AA60EFE-8AAB-6743-B747-29E1A11EC172}" sibTransId="{FF567F8B-E37C-BD41-A34D-179979CAF17F}"/>
    <dgm:cxn modelId="{944DA9DE-84E8-2643-A4AF-5965276396A4}" type="presOf" srcId="{BD9A6AE2-B97D-1642-85E3-FC329DE8487F}" destId="{709164C6-6504-2F49-9BA4-33F3FBDBAE95}" srcOrd="0" destOrd="0" presId="urn:microsoft.com/office/officeart/2005/8/layout/list1"/>
    <dgm:cxn modelId="{384F4EEE-54C2-C345-9CC4-6E476547C7D7}" type="presOf" srcId="{8ABCBD00-F990-0B46-BBB4-46884BA5A2B8}" destId="{4301581E-63A7-764C-8EF2-9743E29ADC8C}" srcOrd="0" destOrd="0" presId="urn:microsoft.com/office/officeart/2005/8/layout/list1"/>
    <dgm:cxn modelId="{98A64E6B-020F-1243-9289-36BD64C9C66C}" type="presParOf" srcId="{A8859404-954A-E140-9512-FE204CDE1E26}" destId="{26B2F235-D12F-5448-93FE-EA35765AE532}" srcOrd="0" destOrd="0" presId="urn:microsoft.com/office/officeart/2005/8/layout/list1"/>
    <dgm:cxn modelId="{79CB948A-6978-9340-BB70-FE4C16C708E7}" type="presParOf" srcId="{26B2F235-D12F-5448-93FE-EA35765AE532}" destId="{6FD405B0-4079-8E4C-900C-E5065E94451B}" srcOrd="0" destOrd="0" presId="urn:microsoft.com/office/officeart/2005/8/layout/list1"/>
    <dgm:cxn modelId="{B217FF6E-047E-CC4F-AA16-81003600ACD6}" type="presParOf" srcId="{26B2F235-D12F-5448-93FE-EA35765AE532}" destId="{AAEE50AB-A72A-0046-BCA9-DA4785B70D88}" srcOrd="1" destOrd="0" presId="urn:microsoft.com/office/officeart/2005/8/layout/list1"/>
    <dgm:cxn modelId="{9C05B21F-46BD-0B44-9736-AE05418846AD}" type="presParOf" srcId="{A8859404-954A-E140-9512-FE204CDE1E26}" destId="{2BC395C8-BCEF-CA46-AE6E-E018BD7ADE4C}" srcOrd="1" destOrd="0" presId="urn:microsoft.com/office/officeart/2005/8/layout/list1"/>
    <dgm:cxn modelId="{DFC122AD-E32D-1443-A750-D1214619DFEC}" type="presParOf" srcId="{A8859404-954A-E140-9512-FE204CDE1E26}" destId="{F0221712-8D55-4B42-866C-664635DAA4A0}" srcOrd="2" destOrd="0" presId="urn:microsoft.com/office/officeart/2005/8/layout/list1"/>
    <dgm:cxn modelId="{AA117306-E20E-8642-80CE-CE8399B8AE46}" type="presParOf" srcId="{A8859404-954A-E140-9512-FE204CDE1E26}" destId="{A727E46F-3C86-5F4F-B9A8-AECB464B9000}" srcOrd="3" destOrd="0" presId="urn:microsoft.com/office/officeart/2005/8/layout/list1"/>
    <dgm:cxn modelId="{A55B0161-FD77-6B4F-AE14-25466AD625F0}" type="presParOf" srcId="{A8859404-954A-E140-9512-FE204CDE1E26}" destId="{3113423D-73D5-4648-863D-7F16E1C2B417}" srcOrd="4" destOrd="0" presId="urn:microsoft.com/office/officeart/2005/8/layout/list1"/>
    <dgm:cxn modelId="{B87462F0-77A7-8443-AA71-97EC12350818}" type="presParOf" srcId="{3113423D-73D5-4648-863D-7F16E1C2B417}" destId="{7B455A9D-43C2-9148-841A-B14F4E3CD136}" srcOrd="0" destOrd="0" presId="urn:microsoft.com/office/officeart/2005/8/layout/list1"/>
    <dgm:cxn modelId="{43BF79F9-D7CC-1B47-8EC9-98B3460D061B}" type="presParOf" srcId="{3113423D-73D5-4648-863D-7F16E1C2B417}" destId="{1BCA0A24-08A4-1542-A568-F2C5009A0D5D}" srcOrd="1" destOrd="0" presId="urn:microsoft.com/office/officeart/2005/8/layout/list1"/>
    <dgm:cxn modelId="{BBDAD3ED-5EE7-9D42-8C6D-1EC295822175}" type="presParOf" srcId="{A8859404-954A-E140-9512-FE204CDE1E26}" destId="{4D36E7EC-4874-A64F-94AF-A55C6DA0A7E8}" srcOrd="5" destOrd="0" presId="urn:microsoft.com/office/officeart/2005/8/layout/list1"/>
    <dgm:cxn modelId="{E036731B-7126-034E-BC77-4A501B465208}" type="presParOf" srcId="{A8859404-954A-E140-9512-FE204CDE1E26}" destId="{4301581E-63A7-764C-8EF2-9743E29ADC8C}" srcOrd="6" destOrd="0" presId="urn:microsoft.com/office/officeart/2005/8/layout/list1"/>
    <dgm:cxn modelId="{D7D0812A-1F88-B44E-AF19-EBE1D59481E3}" type="presParOf" srcId="{A8859404-954A-E140-9512-FE204CDE1E26}" destId="{E98F4963-3C5C-994E-AE60-38D112795E8E}" srcOrd="7" destOrd="0" presId="urn:microsoft.com/office/officeart/2005/8/layout/list1"/>
    <dgm:cxn modelId="{E60990F4-A32C-1B4E-AA75-444D262AC2CE}" type="presParOf" srcId="{A8859404-954A-E140-9512-FE204CDE1E26}" destId="{7A223ACA-50A4-0A40-98B7-DE8156345CF2}" srcOrd="8" destOrd="0" presId="urn:microsoft.com/office/officeart/2005/8/layout/list1"/>
    <dgm:cxn modelId="{CF58C1AB-7299-AA43-BEE2-7B23E2C2BBA2}" type="presParOf" srcId="{7A223ACA-50A4-0A40-98B7-DE8156345CF2}" destId="{FC235461-16DC-144E-9261-BA0287F198C8}" srcOrd="0" destOrd="0" presId="urn:microsoft.com/office/officeart/2005/8/layout/list1"/>
    <dgm:cxn modelId="{C648D05D-BF5B-974B-8F06-15C8AB54A522}" type="presParOf" srcId="{7A223ACA-50A4-0A40-98B7-DE8156345CF2}" destId="{11F7859D-C045-3F44-8A2E-FD1796310B81}" srcOrd="1" destOrd="0" presId="urn:microsoft.com/office/officeart/2005/8/layout/list1"/>
    <dgm:cxn modelId="{1D380F49-37C1-2F49-8376-12C3FB75F646}" type="presParOf" srcId="{A8859404-954A-E140-9512-FE204CDE1E26}" destId="{210C2BF1-65AF-BC48-9D94-9EB0D2840710}" srcOrd="9" destOrd="0" presId="urn:microsoft.com/office/officeart/2005/8/layout/list1"/>
    <dgm:cxn modelId="{61618303-1F3F-3B42-826A-D884CC44DA33}" type="presParOf" srcId="{A8859404-954A-E140-9512-FE204CDE1E26}" destId="{55C58429-5B4E-4044-848F-D9B52AF58EAA}" srcOrd="10" destOrd="0" presId="urn:microsoft.com/office/officeart/2005/8/layout/list1"/>
    <dgm:cxn modelId="{9B8D630C-2FF3-2C43-AC43-47B9E904D4C9}" type="presParOf" srcId="{A8859404-954A-E140-9512-FE204CDE1E26}" destId="{199D73BB-E705-8341-ADB0-D2A8EC127E30}" srcOrd="11" destOrd="0" presId="urn:microsoft.com/office/officeart/2005/8/layout/list1"/>
    <dgm:cxn modelId="{C8E10371-3B01-1541-82D1-052E142C87D3}" type="presParOf" srcId="{A8859404-954A-E140-9512-FE204CDE1E26}" destId="{F228D695-F26C-7A4A-8D8E-349E05DB8378}" srcOrd="12" destOrd="0" presId="urn:microsoft.com/office/officeart/2005/8/layout/list1"/>
    <dgm:cxn modelId="{15524FC2-BF3E-5141-87A0-D093BA91F258}" type="presParOf" srcId="{F228D695-F26C-7A4A-8D8E-349E05DB8378}" destId="{709164C6-6504-2F49-9BA4-33F3FBDBAE95}" srcOrd="0" destOrd="0" presId="urn:microsoft.com/office/officeart/2005/8/layout/list1"/>
    <dgm:cxn modelId="{CCE37A5B-C57F-1445-BE6B-98477A9159FE}" type="presParOf" srcId="{F228D695-F26C-7A4A-8D8E-349E05DB8378}" destId="{F5D35CEE-E258-454C-9774-40F66C297480}" srcOrd="1" destOrd="0" presId="urn:microsoft.com/office/officeart/2005/8/layout/list1"/>
    <dgm:cxn modelId="{C7F7AA53-91C7-8D4C-9CD2-CE2BADAA5067}" type="presParOf" srcId="{A8859404-954A-E140-9512-FE204CDE1E26}" destId="{30358B1E-AD8E-3448-8F37-5C8873E89CF3}" srcOrd="13" destOrd="0" presId="urn:microsoft.com/office/officeart/2005/8/layout/list1"/>
    <dgm:cxn modelId="{7CF4117B-4603-8E47-BE26-8F52ED862321}" type="presParOf" srcId="{A8859404-954A-E140-9512-FE204CDE1E26}" destId="{D55AF5B4-1E5E-B04A-B4A2-A83B4A2B64C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1901F1-16AC-45C0-B2A5-4FDE48AEB871}"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41A00291-DDC2-4E05-9389-20626E937D75}">
      <dgm:prSet custT="1"/>
      <dgm:spPr/>
      <dgm:t>
        <a:bodyPr/>
        <a:lstStyle/>
        <a:p>
          <a:r>
            <a:rPr lang="en-NL" sz="1600" b="1"/>
            <a:t>Traditional Drugs</a:t>
          </a:r>
          <a:endParaRPr lang="en-US" sz="1600" b="1"/>
        </a:p>
      </dgm:t>
    </dgm:pt>
    <dgm:pt modelId="{B337DB60-26A8-4EAA-921A-2F47B26C3406}" type="parTrans" cxnId="{E0896435-C663-49F3-BD40-A646177FA46A}">
      <dgm:prSet/>
      <dgm:spPr/>
      <dgm:t>
        <a:bodyPr/>
        <a:lstStyle/>
        <a:p>
          <a:endParaRPr lang="en-US"/>
        </a:p>
      </dgm:t>
    </dgm:pt>
    <dgm:pt modelId="{C3B22A6A-7986-43B1-909D-F1B0C9F6BC02}" type="sibTrans" cxnId="{E0896435-C663-49F3-BD40-A646177FA46A}">
      <dgm:prSet/>
      <dgm:spPr/>
      <dgm:t>
        <a:bodyPr/>
        <a:lstStyle/>
        <a:p>
          <a:endParaRPr lang="en-US"/>
        </a:p>
      </dgm:t>
    </dgm:pt>
    <dgm:pt modelId="{74499509-1A3A-49F7-8E02-C0F876E41E4B}">
      <dgm:prSet custT="1"/>
      <dgm:spPr/>
      <dgm:t>
        <a:bodyPr/>
        <a:lstStyle/>
        <a:p>
          <a:r>
            <a:rPr lang="tr-TR" sz="1600" b="1"/>
            <a:t>The unconventional Molecules</a:t>
          </a:r>
          <a:endParaRPr lang="en-US" sz="1600" b="1"/>
        </a:p>
      </dgm:t>
    </dgm:pt>
    <dgm:pt modelId="{74E59EBB-8ADC-476C-975B-96D624A9D036}" type="parTrans" cxnId="{7DD61E8A-A29C-4174-9E76-B73CE6D3F1C7}">
      <dgm:prSet/>
      <dgm:spPr/>
      <dgm:t>
        <a:bodyPr/>
        <a:lstStyle/>
        <a:p>
          <a:endParaRPr lang="en-US"/>
        </a:p>
      </dgm:t>
    </dgm:pt>
    <dgm:pt modelId="{45D4D230-9B43-489C-B228-6CCF25380239}" type="sibTrans" cxnId="{7DD61E8A-A29C-4174-9E76-B73CE6D3F1C7}">
      <dgm:prSet/>
      <dgm:spPr/>
      <dgm:t>
        <a:bodyPr/>
        <a:lstStyle/>
        <a:p>
          <a:endParaRPr lang="en-US"/>
        </a:p>
      </dgm:t>
    </dgm:pt>
    <dgm:pt modelId="{D2347D11-340A-4021-99AA-2856233FD562}">
      <dgm:prSet custT="1"/>
      <dgm:spPr/>
      <dgm:t>
        <a:bodyPr/>
        <a:lstStyle/>
        <a:p>
          <a:r>
            <a:rPr lang="tr-TR" sz="1400" b="0" dirty="0"/>
            <a:t>Small </a:t>
          </a:r>
          <a:r>
            <a:rPr lang="tr-TR" sz="1400" b="0" dirty="0" err="1"/>
            <a:t>Molecules</a:t>
          </a:r>
          <a:r>
            <a:rPr lang="tr-TR" sz="1400" b="0" dirty="0"/>
            <a:t> / Natural </a:t>
          </a:r>
          <a:r>
            <a:rPr lang="tr-TR" sz="1400" b="0" dirty="0" err="1"/>
            <a:t>Compounds</a:t>
          </a:r>
          <a:endParaRPr lang="en-US" sz="1400" b="0" dirty="0"/>
        </a:p>
      </dgm:t>
    </dgm:pt>
    <dgm:pt modelId="{33BE6FAC-CC4C-45B8-89D8-926367F0B9CE}" type="parTrans" cxnId="{F9F9F0BF-7F23-4F4B-9EDB-F0A93518F487}">
      <dgm:prSet/>
      <dgm:spPr/>
      <dgm:t>
        <a:bodyPr/>
        <a:lstStyle/>
        <a:p>
          <a:endParaRPr lang="en-US"/>
        </a:p>
      </dgm:t>
    </dgm:pt>
    <dgm:pt modelId="{639CA6ED-48BD-45BA-BA97-BB12994D78F5}" type="sibTrans" cxnId="{F9F9F0BF-7F23-4F4B-9EDB-F0A93518F487}">
      <dgm:prSet/>
      <dgm:spPr/>
      <dgm:t>
        <a:bodyPr/>
        <a:lstStyle/>
        <a:p>
          <a:endParaRPr lang="en-US"/>
        </a:p>
      </dgm:t>
    </dgm:pt>
    <dgm:pt modelId="{A2AE0BF8-4022-4DB5-9CD5-79DFA6FCF4BF}">
      <dgm:prSet custT="1"/>
      <dgm:spPr/>
      <dgm:t>
        <a:bodyPr/>
        <a:lstStyle/>
        <a:p>
          <a:r>
            <a:rPr lang="tr-TR" sz="1400" dirty="0" err="1"/>
            <a:t>Extracts</a:t>
          </a:r>
          <a:r>
            <a:rPr lang="tr-TR" sz="1400" dirty="0"/>
            <a:t> </a:t>
          </a:r>
          <a:r>
            <a:rPr lang="tr-TR" sz="1400" dirty="0" err="1"/>
            <a:t>from</a:t>
          </a:r>
          <a:r>
            <a:rPr lang="tr-TR" sz="1400" dirty="0"/>
            <a:t> </a:t>
          </a:r>
          <a:r>
            <a:rPr lang="tr-TR" sz="1400" dirty="0" err="1"/>
            <a:t>plants</a:t>
          </a:r>
          <a:r>
            <a:rPr lang="tr-TR" sz="1400" dirty="0"/>
            <a:t> </a:t>
          </a:r>
          <a:r>
            <a:rPr lang="tr-TR" sz="1400" dirty="0" err="1"/>
            <a:t>and</a:t>
          </a:r>
          <a:r>
            <a:rPr lang="tr-TR" sz="1400" dirty="0"/>
            <a:t> </a:t>
          </a:r>
          <a:r>
            <a:rPr lang="tr-TR" sz="1400" dirty="0" err="1"/>
            <a:t>fungi</a:t>
          </a:r>
          <a:endParaRPr lang="en-US" sz="1400" dirty="0"/>
        </a:p>
      </dgm:t>
    </dgm:pt>
    <dgm:pt modelId="{42F4A3F1-0AA0-4F15-A781-00BF73C20FFB}" type="parTrans" cxnId="{8F1389E4-F394-4E21-89E9-05CFC72E98B6}">
      <dgm:prSet/>
      <dgm:spPr/>
      <dgm:t>
        <a:bodyPr/>
        <a:lstStyle/>
        <a:p>
          <a:endParaRPr lang="en-US"/>
        </a:p>
      </dgm:t>
    </dgm:pt>
    <dgm:pt modelId="{23A5CB3F-C67F-4B2E-8F73-80FC7CD6F6A9}" type="sibTrans" cxnId="{8F1389E4-F394-4E21-89E9-05CFC72E98B6}">
      <dgm:prSet/>
      <dgm:spPr/>
      <dgm:t>
        <a:bodyPr/>
        <a:lstStyle/>
        <a:p>
          <a:endParaRPr lang="en-US"/>
        </a:p>
      </dgm:t>
    </dgm:pt>
    <dgm:pt modelId="{A8F374A0-1996-497A-A61A-7D3AEF3A9906}">
      <dgm:prSet custT="1"/>
      <dgm:spPr/>
      <dgm:t>
        <a:bodyPr/>
        <a:lstStyle/>
        <a:p>
          <a:r>
            <a:rPr lang="tr-TR" sz="1400" dirty="0"/>
            <a:t>Marine-</a:t>
          </a:r>
          <a:r>
            <a:rPr lang="tr-TR" sz="1400" dirty="0" err="1"/>
            <a:t>derived</a:t>
          </a:r>
          <a:r>
            <a:rPr lang="tr-TR" sz="1400" dirty="0"/>
            <a:t> </a:t>
          </a:r>
          <a:r>
            <a:rPr lang="tr-TR" sz="1400" dirty="0" err="1"/>
            <a:t>compounds</a:t>
          </a:r>
          <a:endParaRPr lang="en-US" sz="1400" dirty="0"/>
        </a:p>
      </dgm:t>
    </dgm:pt>
    <dgm:pt modelId="{F2754E4C-882A-446B-A381-2021AC833F79}" type="parTrans" cxnId="{E80AF743-98BC-49A9-BC75-D2E628163261}">
      <dgm:prSet/>
      <dgm:spPr/>
      <dgm:t>
        <a:bodyPr/>
        <a:lstStyle/>
        <a:p>
          <a:endParaRPr lang="en-US"/>
        </a:p>
      </dgm:t>
    </dgm:pt>
    <dgm:pt modelId="{4459E894-BD2D-4291-8BDD-FE262ED04347}" type="sibTrans" cxnId="{E80AF743-98BC-49A9-BC75-D2E628163261}">
      <dgm:prSet/>
      <dgm:spPr/>
      <dgm:t>
        <a:bodyPr/>
        <a:lstStyle/>
        <a:p>
          <a:endParaRPr lang="en-US"/>
        </a:p>
      </dgm:t>
    </dgm:pt>
    <dgm:pt modelId="{2B31F66F-4133-4243-A3D4-6B094320BCA7}">
      <dgm:prSet custT="1"/>
      <dgm:spPr/>
      <dgm:t>
        <a:bodyPr/>
        <a:lstStyle/>
        <a:p>
          <a:r>
            <a:rPr lang="en-GB" sz="1400" b="0"/>
            <a:t>Beyond Small Molecules</a:t>
          </a:r>
          <a:endParaRPr lang="en-US" sz="1400" b="0"/>
        </a:p>
      </dgm:t>
    </dgm:pt>
    <dgm:pt modelId="{4D1AFFBC-4769-4D36-BE78-D89449B65ADB}" type="parTrans" cxnId="{03AF9F50-436D-4895-9FD0-C7EBD38D36E8}">
      <dgm:prSet/>
      <dgm:spPr/>
      <dgm:t>
        <a:bodyPr/>
        <a:lstStyle/>
        <a:p>
          <a:endParaRPr lang="en-US"/>
        </a:p>
      </dgm:t>
    </dgm:pt>
    <dgm:pt modelId="{37A803A8-24DC-404B-BA41-6FE8BF484BBC}" type="sibTrans" cxnId="{03AF9F50-436D-4895-9FD0-C7EBD38D36E8}">
      <dgm:prSet/>
      <dgm:spPr/>
      <dgm:t>
        <a:bodyPr/>
        <a:lstStyle/>
        <a:p>
          <a:endParaRPr lang="en-US"/>
        </a:p>
      </dgm:t>
    </dgm:pt>
    <dgm:pt modelId="{BC270A67-AB14-4426-89DD-75AFD8EE5BCC}">
      <dgm:prSet custT="1"/>
      <dgm:spPr/>
      <dgm:t>
        <a:bodyPr/>
        <a:lstStyle/>
        <a:p>
          <a:r>
            <a:rPr lang="en-GB" sz="1200" dirty="0"/>
            <a:t>Biologics (proteins, antibodies, nucleic acids)</a:t>
          </a:r>
          <a:endParaRPr lang="en-US" sz="1200" dirty="0"/>
        </a:p>
      </dgm:t>
    </dgm:pt>
    <dgm:pt modelId="{9EE7CC6A-C83B-4A6B-85C0-EC3E752A402E}" type="parTrans" cxnId="{3083617C-F541-47B1-ADF6-EDEA1A816642}">
      <dgm:prSet/>
      <dgm:spPr/>
      <dgm:t>
        <a:bodyPr/>
        <a:lstStyle/>
        <a:p>
          <a:endParaRPr lang="en-US"/>
        </a:p>
      </dgm:t>
    </dgm:pt>
    <dgm:pt modelId="{96A75043-8067-4E3D-9016-3B1123700D4E}" type="sibTrans" cxnId="{3083617C-F541-47B1-ADF6-EDEA1A816642}">
      <dgm:prSet/>
      <dgm:spPr/>
      <dgm:t>
        <a:bodyPr/>
        <a:lstStyle/>
        <a:p>
          <a:endParaRPr lang="en-US"/>
        </a:p>
      </dgm:t>
    </dgm:pt>
    <dgm:pt modelId="{57BE2DBF-5037-45D0-AFFD-88F0D2BA1373}">
      <dgm:prSet custT="1"/>
      <dgm:spPr/>
      <dgm:t>
        <a:bodyPr/>
        <a:lstStyle/>
        <a:p>
          <a:r>
            <a:rPr lang="en-GB" sz="1200"/>
            <a:t>Gene therapies as potential drug candidates</a:t>
          </a:r>
          <a:endParaRPr lang="en-US" sz="1200"/>
        </a:p>
      </dgm:t>
    </dgm:pt>
    <dgm:pt modelId="{747D4429-1968-4F54-8D16-CFA942C1AB24}" type="parTrans" cxnId="{02363DAB-0CC3-4100-8CD6-35B5F544F57E}">
      <dgm:prSet/>
      <dgm:spPr/>
      <dgm:t>
        <a:bodyPr/>
        <a:lstStyle/>
        <a:p>
          <a:endParaRPr lang="en-US"/>
        </a:p>
      </dgm:t>
    </dgm:pt>
    <dgm:pt modelId="{61F4CE24-DA2B-4A00-AA3E-F877EC4E6AFA}" type="sibTrans" cxnId="{02363DAB-0CC3-4100-8CD6-35B5F544F57E}">
      <dgm:prSet/>
      <dgm:spPr/>
      <dgm:t>
        <a:bodyPr/>
        <a:lstStyle/>
        <a:p>
          <a:endParaRPr lang="en-US"/>
        </a:p>
      </dgm:t>
    </dgm:pt>
    <dgm:pt modelId="{EC815BCC-2CB3-46C2-B6BE-BC6BD95C1118}">
      <dgm:prSet custT="1"/>
      <dgm:spPr/>
      <dgm:t>
        <a:bodyPr/>
        <a:lstStyle/>
        <a:p>
          <a:r>
            <a:rPr lang="en-GB" sz="1200"/>
            <a:t>Cell therapies</a:t>
          </a:r>
          <a:endParaRPr lang="en-US" sz="1200"/>
        </a:p>
      </dgm:t>
    </dgm:pt>
    <dgm:pt modelId="{90A08B24-B9FD-4B2D-A187-566668268951}" type="parTrans" cxnId="{E268017F-FE0B-4EDE-BBBC-FCBEB040F77D}">
      <dgm:prSet/>
      <dgm:spPr/>
      <dgm:t>
        <a:bodyPr/>
        <a:lstStyle/>
        <a:p>
          <a:endParaRPr lang="en-US"/>
        </a:p>
      </dgm:t>
    </dgm:pt>
    <dgm:pt modelId="{93DD97B9-3143-4092-B059-6AF6E71F057B}" type="sibTrans" cxnId="{E268017F-FE0B-4EDE-BBBC-FCBEB040F77D}">
      <dgm:prSet/>
      <dgm:spPr/>
      <dgm:t>
        <a:bodyPr/>
        <a:lstStyle/>
        <a:p>
          <a:endParaRPr lang="en-US"/>
        </a:p>
      </dgm:t>
    </dgm:pt>
    <dgm:pt modelId="{B09F477B-16B4-4FB9-89F7-5B27CCF25214}">
      <dgm:prSet custT="1"/>
      <dgm:spPr/>
      <dgm:t>
        <a:bodyPr/>
        <a:lstStyle/>
        <a:p>
          <a:r>
            <a:rPr lang="en-GB" sz="1200"/>
            <a:t>Nanoparticles and Nanomedicine</a:t>
          </a:r>
          <a:endParaRPr lang="en-US" sz="1200"/>
        </a:p>
      </dgm:t>
    </dgm:pt>
    <dgm:pt modelId="{872324E5-34B4-4142-9442-7A8C9EE0E58D}" type="parTrans" cxnId="{4EF0D714-2533-4744-9B77-3C83AB1E7557}">
      <dgm:prSet/>
      <dgm:spPr/>
      <dgm:t>
        <a:bodyPr/>
        <a:lstStyle/>
        <a:p>
          <a:endParaRPr lang="en-US"/>
        </a:p>
      </dgm:t>
    </dgm:pt>
    <dgm:pt modelId="{DC1052C6-8C3E-4A90-80F1-30587D3710CA}" type="sibTrans" cxnId="{4EF0D714-2533-4744-9B77-3C83AB1E7557}">
      <dgm:prSet/>
      <dgm:spPr/>
      <dgm:t>
        <a:bodyPr/>
        <a:lstStyle/>
        <a:p>
          <a:endParaRPr lang="en-US"/>
        </a:p>
      </dgm:t>
    </dgm:pt>
    <dgm:pt modelId="{5C635278-4BCC-474E-9A43-1152C8FA556C}">
      <dgm:prSet custT="1"/>
      <dgm:spPr/>
      <dgm:t>
        <a:bodyPr/>
        <a:lstStyle/>
        <a:p>
          <a:r>
            <a:rPr lang="en-GB" sz="1200"/>
            <a:t>Targeted drug delivery</a:t>
          </a:r>
          <a:endParaRPr lang="en-US" sz="1200"/>
        </a:p>
      </dgm:t>
    </dgm:pt>
    <dgm:pt modelId="{60C0B6EE-72C9-4F31-AFBC-EAB0C4C5B0E7}" type="parTrans" cxnId="{3BD696F3-2F5B-492A-A444-0D179C423CAC}">
      <dgm:prSet/>
      <dgm:spPr/>
      <dgm:t>
        <a:bodyPr/>
        <a:lstStyle/>
        <a:p>
          <a:endParaRPr lang="en-US"/>
        </a:p>
      </dgm:t>
    </dgm:pt>
    <dgm:pt modelId="{E4148803-1314-44B1-8ED9-3DE852CED6E0}" type="sibTrans" cxnId="{3BD696F3-2F5B-492A-A444-0D179C423CAC}">
      <dgm:prSet/>
      <dgm:spPr/>
      <dgm:t>
        <a:bodyPr/>
        <a:lstStyle/>
        <a:p>
          <a:endParaRPr lang="en-US"/>
        </a:p>
      </dgm:t>
    </dgm:pt>
    <dgm:pt modelId="{6FB3FA4C-2C02-4850-AFB3-14AE951D59BE}">
      <dgm:prSet custT="1"/>
      <dgm:spPr/>
      <dgm:t>
        <a:bodyPr/>
        <a:lstStyle/>
        <a:p>
          <a:r>
            <a:rPr lang="en-GB" sz="1200"/>
            <a:t>Theranostic applications</a:t>
          </a:r>
          <a:endParaRPr lang="en-US" sz="1200"/>
        </a:p>
      </dgm:t>
    </dgm:pt>
    <dgm:pt modelId="{461D8E96-2FA0-40AA-A9EB-445C65BD46A8}" type="parTrans" cxnId="{09BCAD7F-7003-44B6-BF5B-AFFC5227A9EC}">
      <dgm:prSet/>
      <dgm:spPr/>
      <dgm:t>
        <a:bodyPr/>
        <a:lstStyle/>
        <a:p>
          <a:endParaRPr lang="en-US"/>
        </a:p>
      </dgm:t>
    </dgm:pt>
    <dgm:pt modelId="{957942EF-1054-4CC7-8E8B-D072DACCEAF1}" type="sibTrans" cxnId="{09BCAD7F-7003-44B6-BF5B-AFFC5227A9EC}">
      <dgm:prSet/>
      <dgm:spPr/>
      <dgm:t>
        <a:bodyPr/>
        <a:lstStyle/>
        <a:p>
          <a:endParaRPr lang="en-US"/>
        </a:p>
      </dgm:t>
    </dgm:pt>
    <dgm:pt modelId="{9FBEF5FB-E6C7-48A8-B878-65C4FB9A4309}">
      <dgm:prSet custT="1"/>
      <dgm:spPr/>
      <dgm:t>
        <a:bodyPr/>
        <a:lstStyle/>
        <a:p>
          <a:r>
            <a:rPr lang="en-GB" sz="1200"/>
            <a:t>Peptides and Aptamers</a:t>
          </a:r>
          <a:endParaRPr lang="en-US" sz="1200"/>
        </a:p>
      </dgm:t>
    </dgm:pt>
    <dgm:pt modelId="{9CD856A8-3E6D-450F-B041-D939475C7E15}" type="parTrans" cxnId="{58124A61-94C8-4477-BC99-0AD277A804F2}">
      <dgm:prSet/>
      <dgm:spPr/>
      <dgm:t>
        <a:bodyPr/>
        <a:lstStyle/>
        <a:p>
          <a:endParaRPr lang="en-US"/>
        </a:p>
      </dgm:t>
    </dgm:pt>
    <dgm:pt modelId="{3829796E-920C-4A79-BE7F-47BB77FC3D15}" type="sibTrans" cxnId="{58124A61-94C8-4477-BC99-0AD277A804F2}">
      <dgm:prSet/>
      <dgm:spPr/>
      <dgm:t>
        <a:bodyPr/>
        <a:lstStyle/>
        <a:p>
          <a:endParaRPr lang="en-US"/>
        </a:p>
      </dgm:t>
    </dgm:pt>
    <dgm:pt modelId="{44B6E5F3-50AA-4AB9-9853-30191845AC28}">
      <dgm:prSet custT="1"/>
      <dgm:spPr/>
      <dgm:t>
        <a:bodyPr/>
        <a:lstStyle/>
        <a:p>
          <a:r>
            <a:rPr lang="en-GB" sz="1200"/>
            <a:t>Peptides as emerging drug candidates</a:t>
          </a:r>
          <a:endParaRPr lang="en-US" sz="1200"/>
        </a:p>
      </dgm:t>
    </dgm:pt>
    <dgm:pt modelId="{04CC61AE-E7C9-4A17-8CF9-4B3091E4E242}" type="parTrans" cxnId="{C59A3329-04E9-447A-8B18-87FC7F9B2A10}">
      <dgm:prSet/>
      <dgm:spPr/>
      <dgm:t>
        <a:bodyPr/>
        <a:lstStyle/>
        <a:p>
          <a:endParaRPr lang="en-US"/>
        </a:p>
      </dgm:t>
    </dgm:pt>
    <dgm:pt modelId="{FA0D3103-3801-4A40-B1D2-4D52848C4DBF}" type="sibTrans" cxnId="{C59A3329-04E9-447A-8B18-87FC7F9B2A10}">
      <dgm:prSet/>
      <dgm:spPr/>
      <dgm:t>
        <a:bodyPr/>
        <a:lstStyle/>
        <a:p>
          <a:endParaRPr lang="en-US"/>
        </a:p>
      </dgm:t>
    </dgm:pt>
    <dgm:pt modelId="{CF6CE840-FEE1-40F5-B5F0-02B60C5B7E0C}">
      <dgm:prSet custT="1"/>
      <dgm:spPr/>
      <dgm:t>
        <a:bodyPr/>
        <a:lstStyle/>
        <a:p>
          <a:r>
            <a:rPr lang="en-GB" sz="1200"/>
            <a:t>Aptamers for targeted therapy</a:t>
          </a:r>
          <a:endParaRPr lang="en-US" sz="1200"/>
        </a:p>
      </dgm:t>
    </dgm:pt>
    <dgm:pt modelId="{378DB6CA-7A8F-4994-96DD-6E92DA6177B2}" type="parTrans" cxnId="{CFDE4450-77E5-44AF-A0CF-D8E75FEAD749}">
      <dgm:prSet/>
      <dgm:spPr/>
      <dgm:t>
        <a:bodyPr/>
        <a:lstStyle/>
        <a:p>
          <a:endParaRPr lang="en-US"/>
        </a:p>
      </dgm:t>
    </dgm:pt>
    <dgm:pt modelId="{BB7EAAB2-32DD-44ED-A2EF-FEE5705AB72B}" type="sibTrans" cxnId="{CFDE4450-77E5-44AF-A0CF-D8E75FEAD749}">
      <dgm:prSet/>
      <dgm:spPr/>
      <dgm:t>
        <a:bodyPr/>
        <a:lstStyle/>
        <a:p>
          <a:endParaRPr lang="en-US"/>
        </a:p>
      </dgm:t>
    </dgm:pt>
    <dgm:pt modelId="{2EB5A634-2CB4-954B-9C1C-DE501D7B30E6}" type="pres">
      <dgm:prSet presAssocID="{F61901F1-16AC-45C0-B2A5-4FDE48AEB871}" presName="diagram" presStyleCnt="0">
        <dgm:presLayoutVars>
          <dgm:chPref val="1"/>
          <dgm:dir/>
          <dgm:animOne val="branch"/>
          <dgm:animLvl val="lvl"/>
          <dgm:resizeHandles val="exact"/>
        </dgm:presLayoutVars>
      </dgm:prSet>
      <dgm:spPr/>
    </dgm:pt>
    <dgm:pt modelId="{BAB9A383-009E-1147-94D0-62323A46BE27}" type="pres">
      <dgm:prSet presAssocID="{41A00291-DDC2-4E05-9389-20626E937D75}" presName="root1" presStyleCnt="0"/>
      <dgm:spPr/>
    </dgm:pt>
    <dgm:pt modelId="{C51E2EF5-4136-294D-AD18-B9813F354195}" type="pres">
      <dgm:prSet presAssocID="{41A00291-DDC2-4E05-9389-20626E937D75}" presName="LevelOneTextNode" presStyleLbl="node0" presStyleIdx="0" presStyleCnt="2" custScaleX="141699" custScaleY="157449" custLinFactX="-67352" custLinFactY="-46433" custLinFactNeighborX="-100000" custLinFactNeighborY="-100000">
        <dgm:presLayoutVars>
          <dgm:chPref val="3"/>
        </dgm:presLayoutVars>
      </dgm:prSet>
      <dgm:spPr/>
    </dgm:pt>
    <dgm:pt modelId="{97C85680-F7B6-EB48-85A9-C10C9049F403}" type="pres">
      <dgm:prSet presAssocID="{41A00291-DDC2-4E05-9389-20626E937D75}" presName="level2hierChild" presStyleCnt="0"/>
      <dgm:spPr/>
    </dgm:pt>
    <dgm:pt modelId="{85A744B7-B6EF-694E-AD5C-EFB63D9D5A03}" type="pres">
      <dgm:prSet presAssocID="{74499509-1A3A-49F7-8E02-C0F876E41E4B}" presName="root1" presStyleCnt="0"/>
      <dgm:spPr/>
    </dgm:pt>
    <dgm:pt modelId="{10E742D2-019D-4343-82AE-2576A7FD09EA}" type="pres">
      <dgm:prSet presAssocID="{74499509-1A3A-49F7-8E02-C0F876E41E4B}" presName="LevelOneTextNode" presStyleLbl="node0" presStyleIdx="1" presStyleCnt="2" custScaleX="170463" custScaleY="215069" custLinFactX="-59507" custLinFactNeighborX="-100000" custLinFactNeighborY="5230">
        <dgm:presLayoutVars>
          <dgm:chPref val="3"/>
        </dgm:presLayoutVars>
      </dgm:prSet>
      <dgm:spPr/>
    </dgm:pt>
    <dgm:pt modelId="{976C5ED7-9B68-8242-8D71-C348A4D2469E}" type="pres">
      <dgm:prSet presAssocID="{74499509-1A3A-49F7-8E02-C0F876E41E4B}" presName="level2hierChild" presStyleCnt="0"/>
      <dgm:spPr/>
    </dgm:pt>
    <dgm:pt modelId="{F0F75636-C3CB-2347-BBC3-DE5CA28E6D6F}" type="pres">
      <dgm:prSet presAssocID="{33BE6FAC-CC4C-45B8-89D8-926367F0B9CE}" presName="conn2-1" presStyleLbl="parChTrans1D2" presStyleIdx="0" presStyleCnt="2"/>
      <dgm:spPr/>
    </dgm:pt>
    <dgm:pt modelId="{1D4B4137-50A1-D043-8595-54B995B0E329}" type="pres">
      <dgm:prSet presAssocID="{33BE6FAC-CC4C-45B8-89D8-926367F0B9CE}" presName="connTx" presStyleLbl="parChTrans1D2" presStyleIdx="0" presStyleCnt="2"/>
      <dgm:spPr/>
    </dgm:pt>
    <dgm:pt modelId="{69D2C4E2-C76C-074E-8CE8-124E6166DD65}" type="pres">
      <dgm:prSet presAssocID="{D2347D11-340A-4021-99AA-2856233FD562}" presName="root2" presStyleCnt="0"/>
      <dgm:spPr/>
    </dgm:pt>
    <dgm:pt modelId="{E5BC1CB7-684A-8E4D-96C2-1C09B5DD8AE1}" type="pres">
      <dgm:prSet presAssocID="{D2347D11-340A-4021-99AA-2856233FD562}" presName="LevelTwoTextNode" presStyleLbl="node2" presStyleIdx="0" presStyleCnt="2" custScaleX="144900" custScaleY="195560" custLinFactX="-3195" custLinFactY="1980" custLinFactNeighborX="-100000" custLinFactNeighborY="100000">
        <dgm:presLayoutVars>
          <dgm:chPref val="3"/>
        </dgm:presLayoutVars>
      </dgm:prSet>
      <dgm:spPr/>
    </dgm:pt>
    <dgm:pt modelId="{23AE410C-E242-C94B-8234-C8E52CD7D3C6}" type="pres">
      <dgm:prSet presAssocID="{D2347D11-340A-4021-99AA-2856233FD562}" presName="level3hierChild" presStyleCnt="0"/>
      <dgm:spPr/>
    </dgm:pt>
    <dgm:pt modelId="{0D471142-93ED-2042-9091-FC627C1F6BB7}" type="pres">
      <dgm:prSet presAssocID="{42F4A3F1-0AA0-4F15-A781-00BF73C20FFB}" presName="conn2-1" presStyleLbl="parChTrans1D3" presStyleIdx="0" presStyleCnt="11"/>
      <dgm:spPr/>
    </dgm:pt>
    <dgm:pt modelId="{18BA7B5C-FC93-F244-9192-CA240ABBF9EF}" type="pres">
      <dgm:prSet presAssocID="{42F4A3F1-0AA0-4F15-A781-00BF73C20FFB}" presName="connTx" presStyleLbl="parChTrans1D3" presStyleIdx="0" presStyleCnt="11"/>
      <dgm:spPr/>
    </dgm:pt>
    <dgm:pt modelId="{C6BE5F01-139A-9E4C-8B17-3F538FD1BB85}" type="pres">
      <dgm:prSet presAssocID="{A2AE0BF8-4022-4DB5-9CD5-79DFA6FCF4BF}" presName="root2" presStyleCnt="0"/>
      <dgm:spPr/>
    </dgm:pt>
    <dgm:pt modelId="{642504A3-697D-744A-8669-76E8D447AFC7}" type="pres">
      <dgm:prSet presAssocID="{A2AE0BF8-4022-4DB5-9CD5-79DFA6FCF4BF}" presName="LevelTwoTextNode" presStyleLbl="node3" presStyleIdx="0" presStyleCnt="11" custScaleX="149513" custScaleY="148158" custLinFactNeighborX="-98740" custLinFactNeighborY="60347">
        <dgm:presLayoutVars>
          <dgm:chPref val="3"/>
        </dgm:presLayoutVars>
      </dgm:prSet>
      <dgm:spPr/>
    </dgm:pt>
    <dgm:pt modelId="{6FA43DF2-5D41-FB4F-9CBB-7F058EA2BABD}" type="pres">
      <dgm:prSet presAssocID="{A2AE0BF8-4022-4DB5-9CD5-79DFA6FCF4BF}" presName="level3hierChild" presStyleCnt="0"/>
      <dgm:spPr/>
    </dgm:pt>
    <dgm:pt modelId="{144947C6-40C8-B14E-9413-B8B1CF6610C5}" type="pres">
      <dgm:prSet presAssocID="{F2754E4C-882A-446B-A381-2021AC833F79}" presName="conn2-1" presStyleLbl="parChTrans1D3" presStyleIdx="1" presStyleCnt="11"/>
      <dgm:spPr/>
    </dgm:pt>
    <dgm:pt modelId="{D9395A9A-2514-6440-93F6-DB3702FA439F}" type="pres">
      <dgm:prSet presAssocID="{F2754E4C-882A-446B-A381-2021AC833F79}" presName="connTx" presStyleLbl="parChTrans1D3" presStyleIdx="1" presStyleCnt="11"/>
      <dgm:spPr/>
    </dgm:pt>
    <dgm:pt modelId="{F1901D6D-038B-5B43-9D53-0D52462AC154}" type="pres">
      <dgm:prSet presAssocID="{A8F374A0-1996-497A-A61A-7D3AEF3A9906}" presName="root2" presStyleCnt="0"/>
      <dgm:spPr/>
    </dgm:pt>
    <dgm:pt modelId="{4E0FB627-323C-D246-A82A-104CFEFBB3E4}" type="pres">
      <dgm:prSet presAssocID="{A8F374A0-1996-497A-A61A-7D3AEF3A9906}" presName="LevelTwoTextNode" presStyleLbl="node3" presStyleIdx="1" presStyleCnt="11" custScaleX="149513" custScaleY="148158" custLinFactY="7415" custLinFactNeighborX="-98740" custLinFactNeighborY="100000">
        <dgm:presLayoutVars>
          <dgm:chPref val="3"/>
        </dgm:presLayoutVars>
      </dgm:prSet>
      <dgm:spPr/>
    </dgm:pt>
    <dgm:pt modelId="{C213B8B9-CA20-C346-949C-2767F7788A62}" type="pres">
      <dgm:prSet presAssocID="{A8F374A0-1996-497A-A61A-7D3AEF3A9906}" presName="level3hierChild" presStyleCnt="0"/>
      <dgm:spPr/>
    </dgm:pt>
    <dgm:pt modelId="{B5869DB7-0E4F-5442-8ED0-99465C6442A9}" type="pres">
      <dgm:prSet presAssocID="{4D1AFFBC-4769-4D36-BE78-D89449B65ADB}" presName="conn2-1" presStyleLbl="parChTrans1D2" presStyleIdx="1" presStyleCnt="2"/>
      <dgm:spPr/>
    </dgm:pt>
    <dgm:pt modelId="{F3317D00-86D3-2F4F-AE31-DBB484AFEC13}" type="pres">
      <dgm:prSet presAssocID="{4D1AFFBC-4769-4D36-BE78-D89449B65ADB}" presName="connTx" presStyleLbl="parChTrans1D2" presStyleIdx="1" presStyleCnt="2"/>
      <dgm:spPr/>
    </dgm:pt>
    <dgm:pt modelId="{3953CF26-AAB0-4746-AB11-F832B4CB0F57}" type="pres">
      <dgm:prSet presAssocID="{2B31F66F-4133-4243-A3D4-6B094320BCA7}" presName="root2" presStyleCnt="0"/>
      <dgm:spPr/>
    </dgm:pt>
    <dgm:pt modelId="{8A671589-2049-8C4B-B432-32133DC3729A}" type="pres">
      <dgm:prSet presAssocID="{2B31F66F-4133-4243-A3D4-6B094320BCA7}" presName="LevelTwoTextNode" presStyleLbl="node2" presStyleIdx="1" presStyleCnt="2" custScaleX="149976" custScaleY="198976" custLinFactX="-8119" custLinFactY="-774" custLinFactNeighborX="-100000" custLinFactNeighborY="-100000">
        <dgm:presLayoutVars>
          <dgm:chPref val="3"/>
        </dgm:presLayoutVars>
      </dgm:prSet>
      <dgm:spPr/>
    </dgm:pt>
    <dgm:pt modelId="{5F1D75AE-CF14-2047-963F-219C00A795CB}" type="pres">
      <dgm:prSet presAssocID="{2B31F66F-4133-4243-A3D4-6B094320BCA7}" presName="level3hierChild" presStyleCnt="0"/>
      <dgm:spPr/>
    </dgm:pt>
    <dgm:pt modelId="{4FCECFDE-1FF0-B24B-9548-C22A2FA8D1DA}" type="pres">
      <dgm:prSet presAssocID="{9EE7CC6A-C83B-4A6B-85C0-EC3E752A402E}" presName="conn2-1" presStyleLbl="parChTrans1D3" presStyleIdx="2" presStyleCnt="11"/>
      <dgm:spPr/>
    </dgm:pt>
    <dgm:pt modelId="{7F22E69F-AB45-6542-A3C5-6A8D55E33041}" type="pres">
      <dgm:prSet presAssocID="{9EE7CC6A-C83B-4A6B-85C0-EC3E752A402E}" presName="connTx" presStyleLbl="parChTrans1D3" presStyleIdx="2" presStyleCnt="11"/>
      <dgm:spPr/>
    </dgm:pt>
    <dgm:pt modelId="{F145BC83-6313-C641-B6B0-CB5E1BD1AFDA}" type="pres">
      <dgm:prSet presAssocID="{BC270A67-AB14-4426-89DD-75AFD8EE5BCC}" presName="root2" presStyleCnt="0"/>
      <dgm:spPr/>
    </dgm:pt>
    <dgm:pt modelId="{8125E38D-06BE-9F41-9DF9-0F61C28D07A2}" type="pres">
      <dgm:prSet presAssocID="{BC270A67-AB14-4426-89DD-75AFD8EE5BCC}" presName="LevelTwoTextNode" presStyleLbl="node3" presStyleIdx="2" presStyleCnt="11" custScaleX="216215" custLinFactX="4595" custLinFactNeighborX="100000" custLinFactNeighborY="344">
        <dgm:presLayoutVars>
          <dgm:chPref val="3"/>
        </dgm:presLayoutVars>
      </dgm:prSet>
      <dgm:spPr/>
    </dgm:pt>
    <dgm:pt modelId="{2D349050-16B1-E947-AD5A-761856D97D00}" type="pres">
      <dgm:prSet presAssocID="{BC270A67-AB14-4426-89DD-75AFD8EE5BCC}" presName="level3hierChild" presStyleCnt="0"/>
      <dgm:spPr/>
    </dgm:pt>
    <dgm:pt modelId="{A5670E9D-2034-B64E-9E22-E6132E4DCDBD}" type="pres">
      <dgm:prSet presAssocID="{747D4429-1968-4F54-8D16-CFA942C1AB24}" presName="conn2-1" presStyleLbl="parChTrans1D3" presStyleIdx="3" presStyleCnt="11"/>
      <dgm:spPr/>
    </dgm:pt>
    <dgm:pt modelId="{5A2F411E-255C-6C45-AF2E-5C9AED5F1085}" type="pres">
      <dgm:prSet presAssocID="{747D4429-1968-4F54-8D16-CFA942C1AB24}" presName="connTx" presStyleLbl="parChTrans1D3" presStyleIdx="3" presStyleCnt="11"/>
      <dgm:spPr/>
    </dgm:pt>
    <dgm:pt modelId="{EE62B826-BE08-9B47-9722-C46D43A926F3}" type="pres">
      <dgm:prSet presAssocID="{57BE2DBF-5037-45D0-AFFD-88F0D2BA1373}" presName="root2" presStyleCnt="0"/>
      <dgm:spPr/>
    </dgm:pt>
    <dgm:pt modelId="{AFF70246-AA2F-5141-98BB-A73E99A572DC}" type="pres">
      <dgm:prSet presAssocID="{57BE2DBF-5037-45D0-AFFD-88F0D2BA1373}" presName="LevelTwoTextNode" presStyleLbl="node3" presStyleIdx="3" presStyleCnt="11" custScaleX="216215" custLinFactX="4595" custLinFactNeighborX="100000" custLinFactNeighborY="344">
        <dgm:presLayoutVars>
          <dgm:chPref val="3"/>
        </dgm:presLayoutVars>
      </dgm:prSet>
      <dgm:spPr/>
    </dgm:pt>
    <dgm:pt modelId="{6DF1BD8B-DD68-194F-9604-6EB08849696A}" type="pres">
      <dgm:prSet presAssocID="{57BE2DBF-5037-45D0-AFFD-88F0D2BA1373}" presName="level3hierChild" presStyleCnt="0"/>
      <dgm:spPr/>
    </dgm:pt>
    <dgm:pt modelId="{92D3AF5A-3B56-244A-9B76-3489BDA6638C}" type="pres">
      <dgm:prSet presAssocID="{90A08B24-B9FD-4B2D-A187-566668268951}" presName="conn2-1" presStyleLbl="parChTrans1D3" presStyleIdx="4" presStyleCnt="11"/>
      <dgm:spPr/>
    </dgm:pt>
    <dgm:pt modelId="{E888C2F9-80BA-C94A-ACD4-D6C2654036FB}" type="pres">
      <dgm:prSet presAssocID="{90A08B24-B9FD-4B2D-A187-566668268951}" presName="connTx" presStyleLbl="parChTrans1D3" presStyleIdx="4" presStyleCnt="11"/>
      <dgm:spPr/>
    </dgm:pt>
    <dgm:pt modelId="{E55334A0-7B41-2F4D-A5F6-64546CBCCE81}" type="pres">
      <dgm:prSet presAssocID="{EC815BCC-2CB3-46C2-B6BE-BC6BD95C1118}" presName="root2" presStyleCnt="0"/>
      <dgm:spPr/>
    </dgm:pt>
    <dgm:pt modelId="{186CEFE0-69E8-4C41-AD3E-9D5457BFA2C1}" type="pres">
      <dgm:prSet presAssocID="{EC815BCC-2CB3-46C2-B6BE-BC6BD95C1118}" presName="LevelTwoTextNode" presStyleLbl="node3" presStyleIdx="4" presStyleCnt="11" custScaleX="216215" custLinFactX="4595" custLinFactNeighborX="100000" custLinFactNeighborY="344">
        <dgm:presLayoutVars>
          <dgm:chPref val="3"/>
        </dgm:presLayoutVars>
      </dgm:prSet>
      <dgm:spPr/>
    </dgm:pt>
    <dgm:pt modelId="{61A5F00A-1593-7D44-9454-35E9320155D9}" type="pres">
      <dgm:prSet presAssocID="{EC815BCC-2CB3-46C2-B6BE-BC6BD95C1118}" presName="level3hierChild" presStyleCnt="0"/>
      <dgm:spPr/>
    </dgm:pt>
    <dgm:pt modelId="{5A19A08C-CC81-D146-A225-BB91191E4543}" type="pres">
      <dgm:prSet presAssocID="{872324E5-34B4-4142-9442-7A8C9EE0E58D}" presName="conn2-1" presStyleLbl="parChTrans1D3" presStyleIdx="5" presStyleCnt="11"/>
      <dgm:spPr/>
    </dgm:pt>
    <dgm:pt modelId="{12EF38BE-6B93-3B49-81C7-BA6F8FF1B34F}" type="pres">
      <dgm:prSet presAssocID="{872324E5-34B4-4142-9442-7A8C9EE0E58D}" presName="connTx" presStyleLbl="parChTrans1D3" presStyleIdx="5" presStyleCnt="11"/>
      <dgm:spPr/>
    </dgm:pt>
    <dgm:pt modelId="{7D04222D-FEAC-A74B-B951-23EBB49B93D6}" type="pres">
      <dgm:prSet presAssocID="{B09F477B-16B4-4FB9-89F7-5B27CCF25214}" presName="root2" presStyleCnt="0"/>
      <dgm:spPr/>
    </dgm:pt>
    <dgm:pt modelId="{178F23C8-D246-5547-842C-EDAB5F8D83C6}" type="pres">
      <dgm:prSet presAssocID="{B09F477B-16B4-4FB9-89F7-5B27CCF25214}" presName="LevelTwoTextNode" presStyleLbl="node3" presStyleIdx="5" presStyleCnt="11" custScaleX="216215" custLinFactX="4595" custLinFactNeighborX="100000" custLinFactNeighborY="344">
        <dgm:presLayoutVars>
          <dgm:chPref val="3"/>
        </dgm:presLayoutVars>
      </dgm:prSet>
      <dgm:spPr/>
    </dgm:pt>
    <dgm:pt modelId="{4BF6A29E-28EB-E14C-B15F-848694589682}" type="pres">
      <dgm:prSet presAssocID="{B09F477B-16B4-4FB9-89F7-5B27CCF25214}" presName="level3hierChild" presStyleCnt="0"/>
      <dgm:spPr/>
    </dgm:pt>
    <dgm:pt modelId="{958CD19E-217A-844A-A5CE-B28EB28D1922}" type="pres">
      <dgm:prSet presAssocID="{60C0B6EE-72C9-4F31-AFBC-EAB0C4C5B0E7}" presName="conn2-1" presStyleLbl="parChTrans1D3" presStyleIdx="6" presStyleCnt="11"/>
      <dgm:spPr/>
    </dgm:pt>
    <dgm:pt modelId="{CCBC0009-902A-9F49-A165-93F5DCD503F4}" type="pres">
      <dgm:prSet presAssocID="{60C0B6EE-72C9-4F31-AFBC-EAB0C4C5B0E7}" presName="connTx" presStyleLbl="parChTrans1D3" presStyleIdx="6" presStyleCnt="11"/>
      <dgm:spPr/>
    </dgm:pt>
    <dgm:pt modelId="{6FA0663E-E23A-EC4C-AF83-6720E7EA6DE6}" type="pres">
      <dgm:prSet presAssocID="{5C635278-4BCC-474E-9A43-1152C8FA556C}" presName="root2" presStyleCnt="0"/>
      <dgm:spPr/>
    </dgm:pt>
    <dgm:pt modelId="{B6085FBD-DB3E-1640-88A3-40A96F59BEB0}" type="pres">
      <dgm:prSet presAssocID="{5C635278-4BCC-474E-9A43-1152C8FA556C}" presName="LevelTwoTextNode" presStyleLbl="node3" presStyleIdx="6" presStyleCnt="11" custScaleX="216215" custLinFactX="4595" custLinFactNeighborX="100000" custLinFactNeighborY="344">
        <dgm:presLayoutVars>
          <dgm:chPref val="3"/>
        </dgm:presLayoutVars>
      </dgm:prSet>
      <dgm:spPr/>
    </dgm:pt>
    <dgm:pt modelId="{E3FAEA78-A105-5648-B8CE-F992531332D0}" type="pres">
      <dgm:prSet presAssocID="{5C635278-4BCC-474E-9A43-1152C8FA556C}" presName="level3hierChild" presStyleCnt="0"/>
      <dgm:spPr/>
    </dgm:pt>
    <dgm:pt modelId="{78C96465-8C73-174B-824C-77C579796AF9}" type="pres">
      <dgm:prSet presAssocID="{461D8E96-2FA0-40AA-A9EB-445C65BD46A8}" presName="conn2-1" presStyleLbl="parChTrans1D3" presStyleIdx="7" presStyleCnt="11"/>
      <dgm:spPr/>
    </dgm:pt>
    <dgm:pt modelId="{5FE03D64-485B-7244-956E-FDE5E0ED92EC}" type="pres">
      <dgm:prSet presAssocID="{461D8E96-2FA0-40AA-A9EB-445C65BD46A8}" presName="connTx" presStyleLbl="parChTrans1D3" presStyleIdx="7" presStyleCnt="11"/>
      <dgm:spPr/>
    </dgm:pt>
    <dgm:pt modelId="{074C2D5F-3105-2C4A-B583-87A7F357F812}" type="pres">
      <dgm:prSet presAssocID="{6FB3FA4C-2C02-4850-AFB3-14AE951D59BE}" presName="root2" presStyleCnt="0"/>
      <dgm:spPr/>
    </dgm:pt>
    <dgm:pt modelId="{6FDDF629-3071-554A-9DF4-C29C8B370340}" type="pres">
      <dgm:prSet presAssocID="{6FB3FA4C-2C02-4850-AFB3-14AE951D59BE}" presName="LevelTwoTextNode" presStyleLbl="node3" presStyleIdx="7" presStyleCnt="11" custScaleX="216215" custLinFactX="4595" custLinFactNeighborX="100000" custLinFactNeighborY="344">
        <dgm:presLayoutVars>
          <dgm:chPref val="3"/>
        </dgm:presLayoutVars>
      </dgm:prSet>
      <dgm:spPr/>
    </dgm:pt>
    <dgm:pt modelId="{8BE3DBFB-67CA-5D42-9CE2-D152989083F5}" type="pres">
      <dgm:prSet presAssocID="{6FB3FA4C-2C02-4850-AFB3-14AE951D59BE}" presName="level3hierChild" presStyleCnt="0"/>
      <dgm:spPr/>
    </dgm:pt>
    <dgm:pt modelId="{8E3B9DA8-5961-CE4A-889A-49FAB4595DA1}" type="pres">
      <dgm:prSet presAssocID="{9CD856A8-3E6D-450F-B041-D939475C7E15}" presName="conn2-1" presStyleLbl="parChTrans1D3" presStyleIdx="8" presStyleCnt="11"/>
      <dgm:spPr/>
    </dgm:pt>
    <dgm:pt modelId="{AFB80EFF-A6A5-B64D-9084-19944B94E474}" type="pres">
      <dgm:prSet presAssocID="{9CD856A8-3E6D-450F-B041-D939475C7E15}" presName="connTx" presStyleLbl="parChTrans1D3" presStyleIdx="8" presStyleCnt="11"/>
      <dgm:spPr/>
    </dgm:pt>
    <dgm:pt modelId="{BE5623CF-2517-8F48-BAF7-0B9EE297DA6B}" type="pres">
      <dgm:prSet presAssocID="{9FBEF5FB-E6C7-48A8-B878-65C4FB9A4309}" presName="root2" presStyleCnt="0"/>
      <dgm:spPr/>
    </dgm:pt>
    <dgm:pt modelId="{2804643F-AFBB-074B-B0D0-28FD9256F8CA}" type="pres">
      <dgm:prSet presAssocID="{9FBEF5FB-E6C7-48A8-B878-65C4FB9A4309}" presName="LevelTwoTextNode" presStyleLbl="node3" presStyleIdx="8" presStyleCnt="11" custScaleX="216215" custLinFactX="4595" custLinFactNeighborX="100000" custLinFactNeighborY="344">
        <dgm:presLayoutVars>
          <dgm:chPref val="3"/>
        </dgm:presLayoutVars>
      </dgm:prSet>
      <dgm:spPr/>
    </dgm:pt>
    <dgm:pt modelId="{89C8C5FF-524A-834D-AB80-21178407DB22}" type="pres">
      <dgm:prSet presAssocID="{9FBEF5FB-E6C7-48A8-B878-65C4FB9A4309}" presName="level3hierChild" presStyleCnt="0"/>
      <dgm:spPr/>
    </dgm:pt>
    <dgm:pt modelId="{DC0C73B0-C235-7740-8832-E143F68512E3}" type="pres">
      <dgm:prSet presAssocID="{04CC61AE-E7C9-4A17-8CF9-4B3091E4E242}" presName="conn2-1" presStyleLbl="parChTrans1D3" presStyleIdx="9" presStyleCnt="11"/>
      <dgm:spPr/>
    </dgm:pt>
    <dgm:pt modelId="{58CB5338-F1A1-7A4E-91A6-28B69F4FDD21}" type="pres">
      <dgm:prSet presAssocID="{04CC61AE-E7C9-4A17-8CF9-4B3091E4E242}" presName="connTx" presStyleLbl="parChTrans1D3" presStyleIdx="9" presStyleCnt="11"/>
      <dgm:spPr/>
    </dgm:pt>
    <dgm:pt modelId="{19A92D0E-47E9-2A4C-B96F-55F91526BC1A}" type="pres">
      <dgm:prSet presAssocID="{44B6E5F3-50AA-4AB9-9853-30191845AC28}" presName="root2" presStyleCnt="0"/>
      <dgm:spPr/>
    </dgm:pt>
    <dgm:pt modelId="{0BABA76F-621F-9F47-BA3C-F41E384B6411}" type="pres">
      <dgm:prSet presAssocID="{44B6E5F3-50AA-4AB9-9853-30191845AC28}" presName="LevelTwoTextNode" presStyleLbl="node3" presStyleIdx="9" presStyleCnt="11" custScaleX="216215" custLinFactX="4595" custLinFactNeighborX="100000" custLinFactNeighborY="344">
        <dgm:presLayoutVars>
          <dgm:chPref val="3"/>
        </dgm:presLayoutVars>
      </dgm:prSet>
      <dgm:spPr/>
    </dgm:pt>
    <dgm:pt modelId="{1F97C0A8-93EB-7C4B-ADF7-AFF1CE39DFC1}" type="pres">
      <dgm:prSet presAssocID="{44B6E5F3-50AA-4AB9-9853-30191845AC28}" presName="level3hierChild" presStyleCnt="0"/>
      <dgm:spPr/>
    </dgm:pt>
    <dgm:pt modelId="{A685AD82-BC01-5C47-8BB0-E9022261CBCB}" type="pres">
      <dgm:prSet presAssocID="{378DB6CA-7A8F-4994-96DD-6E92DA6177B2}" presName="conn2-1" presStyleLbl="parChTrans1D3" presStyleIdx="10" presStyleCnt="11"/>
      <dgm:spPr/>
    </dgm:pt>
    <dgm:pt modelId="{8FC27440-41CB-034F-8EB9-9CFF62800D57}" type="pres">
      <dgm:prSet presAssocID="{378DB6CA-7A8F-4994-96DD-6E92DA6177B2}" presName="connTx" presStyleLbl="parChTrans1D3" presStyleIdx="10" presStyleCnt="11"/>
      <dgm:spPr/>
    </dgm:pt>
    <dgm:pt modelId="{76FEE3E9-F9E5-6E4A-8771-754BE64A0807}" type="pres">
      <dgm:prSet presAssocID="{CF6CE840-FEE1-40F5-B5F0-02B60C5B7E0C}" presName="root2" presStyleCnt="0"/>
      <dgm:spPr/>
    </dgm:pt>
    <dgm:pt modelId="{32262E73-FBC2-734C-BAFA-71FEEEE5E315}" type="pres">
      <dgm:prSet presAssocID="{CF6CE840-FEE1-40F5-B5F0-02B60C5B7E0C}" presName="LevelTwoTextNode" presStyleLbl="node3" presStyleIdx="10" presStyleCnt="11" custScaleX="216215" custLinFactX="4595" custLinFactNeighborX="100000" custLinFactNeighborY="344">
        <dgm:presLayoutVars>
          <dgm:chPref val="3"/>
        </dgm:presLayoutVars>
      </dgm:prSet>
      <dgm:spPr/>
    </dgm:pt>
    <dgm:pt modelId="{D13A5B96-569E-CA4D-B8C5-73EF8544ABEC}" type="pres">
      <dgm:prSet presAssocID="{CF6CE840-FEE1-40F5-B5F0-02B60C5B7E0C}" presName="level3hierChild" presStyleCnt="0"/>
      <dgm:spPr/>
    </dgm:pt>
  </dgm:ptLst>
  <dgm:cxnLst>
    <dgm:cxn modelId="{8246CB0C-BA33-734F-A68F-EE1002B25F7C}" type="presOf" srcId="{CF6CE840-FEE1-40F5-B5F0-02B60C5B7E0C}" destId="{32262E73-FBC2-734C-BAFA-71FEEEE5E315}" srcOrd="0" destOrd="0" presId="urn:microsoft.com/office/officeart/2005/8/layout/hierarchy2"/>
    <dgm:cxn modelId="{16EF1311-E47F-6B46-92CB-07FDCE8FA8E3}" type="presOf" srcId="{F61901F1-16AC-45C0-B2A5-4FDE48AEB871}" destId="{2EB5A634-2CB4-954B-9C1C-DE501D7B30E6}" srcOrd="0" destOrd="0" presId="urn:microsoft.com/office/officeart/2005/8/layout/hierarchy2"/>
    <dgm:cxn modelId="{4EF0D714-2533-4744-9B77-3C83AB1E7557}" srcId="{2B31F66F-4133-4243-A3D4-6B094320BCA7}" destId="{B09F477B-16B4-4FB9-89F7-5B27CCF25214}" srcOrd="3" destOrd="0" parTransId="{872324E5-34B4-4142-9442-7A8C9EE0E58D}" sibTransId="{DC1052C6-8C3E-4A90-80F1-30587D3710CA}"/>
    <dgm:cxn modelId="{3D3DB41F-C73C-4D4D-A2DE-19F7B4E52E88}" type="presOf" srcId="{2B31F66F-4133-4243-A3D4-6B094320BCA7}" destId="{8A671589-2049-8C4B-B432-32133DC3729A}" srcOrd="0" destOrd="0" presId="urn:microsoft.com/office/officeart/2005/8/layout/hierarchy2"/>
    <dgm:cxn modelId="{C59A3329-04E9-447A-8B18-87FC7F9B2A10}" srcId="{2B31F66F-4133-4243-A3D4-6B094320BCA7}" destId="{44B6E5F3-50AA-4AB9-9853-30191845AC28}" srcOrd="7" destOrd="0" parTransId="{04CC61AE-E7C9-4A17-8CF9-4B3091E4E242}" sibTransId="{FA0D3103-3801-4A40-B1D2-4D52848C4DBF}"/>
    <dgm:cxn modelId="{0A95B731-8821-4040-89C5-CCAA149E1AEA}" type="presOf" srcId="{F2754E4C-882A-446B-A381-2021AC833F79}" destId="{144947C6-40C8-B14E-9413-B8B1CF6610C5}" srcOrd="0" destOrd="0" presId="urn:microsoft.com/office/officeart/2005/8/layout/hierarchy2"/>
    <dgm:cxn modelId="{5AD06F33-EADF-7646-8150-98ED4F32A7A0}" type="presOf" srcId="{60C0B6EE-72C9-4F31-AFBC-EAB0C4C5B0E7}" destId="{958CD19E-217A-844A-A5CE-B28EB28D1922}" srcOrd="0" destOrd="0" presId="urn:microsoft.com/office/officeart/2005/8/layout/hierarchy2"/>
    <dgm:cxn modelId="{E0896435-C663-49F3-BD40-A646177FA46A}" srcId="{F61901F1-16AC-45C0-B2A5-4FDE48AEB871}" destId="{41A00291-DDC2-4E05-9389-20626E937D75}" srcOrd="0" destOrd="0" parTransId="{B337DB60-26A8-4EAA-921A-2F47B26C3406}" sibTransId="{C3B22A6A-7986-43B1-909D-F1B0C9F6BC02}"/>
    <dgm:cxn modelId="{53F41737-4465-C544-8B25-8E3EA39445C5}" type="presOf" srcId="{04CC61AE-E7C9-4A17-8CF9-4B3091E4E242}" destId="{DC0C73B0-C235-7740-8832-E143F68512E3}" srcOrd="0" destOrd="0" presId="urn:microsoft.com/office/officeart/2005/8/layout/hierarchy2"/>
    <dgm:cxn modelId="{4FE2043C-CA3C-164A-8633-542C4E2C4E30}" type="presOf" srcId="{42F4A3F1-0AA0-4F15-A781-00BF73C20FFB}" destId="{0D471142-93ED-2042-9091-FC627C1F6BB7}" srcOrd="0" destOrd="0" presId="urn:microsoft.com/office/officeart/2005/8/layout/hierarchy2"/>
    <dgm:cxn modelId="{6EF1803C-BD1E-F347-BEB3-D886FB2856D0}" type="presOf" srcId="{33BE6FAC-CC4C-45B8-89D8-926367F0B9CE}" destId="{F0F75636-C3CB-2347-BBC3-DE5CA28E6D6F}" srcOrd="0" destOrd="0" presId="urn:microsoft.com/office/officeart/2005/8/layout/hierarchy2"/>
    <dgm:cxn modelId="{AD304B3F-0C74-AC44-A963-46C497A34BF1}" type="presOf" srcId="{872324E5-34B4-4142-9442-7A8C9EE0E58D}" destId="{5A19A08C-CC81-D146-A225-BB91191E4543}" srcOrd="0" destOrd="0" presId="urn:microsoft.com/office/officeart/2005/8/layout/hierarchy2"/>
    <dgm:cxn modelId="{E80AF743-98BC-49A9-BC75-D2E628163261}" srcId="{D2347D11-340A-4021-99AA-2856233FD562}" destId="{A8F374A0-1996-497A-A61A-7D3AEF3A9906}" srcOrd="1" destOrd="0" parTransId="{F2754E4C-882A-446B-A381-2021AC833F79}" sibTransId="{4459E894-BD2D-4291-8BDD-FE262ED04347}"/>
    <dgm:cxn modelId="{022FEA4E-790C-F942-A0E1-A323B3C180FA}" type="presOf" srcId="{EC815BCC-2CB3-46C2-B6BE-BC6BD95C1118}" destId="{186CEFE0-69E8-4C41-AD3E-9D5457BFA2C1}" srcOrd="0" destOrd="0" presId="urn:microsoft.com/office/officeart/2005/8/layout/hierarchy2"/>
    <dgm:cxn modelId="{CFDE4450-77E5-44AF-A0CF-D8E75FEAD749}" srcId="{2B31F66F-4133-4243-A3D4-6B094320BCA7}" destId="{CF6CE840-FEE1-40F5-B5F0-02B60C5B7E0C}" srcOrd="8" destOrd="0" parTransId="{378DB6CA-7A8F-4994-96DD-6E92DA6177B2}" sibTransId="{BB7EAAB2-32DD-44ED-A2EF-FEE5705AB72B}"/>
    <dgm:cxn modelId="{03AF9F50-436D-4895-9FD0-C7EBD38D36E8}" srcId="{74499509-1A3A-49F7-8E02-C0F876E41E4B}" destId="{2B31F66F-4133-4243-A3D4-6B094320BCA7}" srcOrd="1" destOrd="0" parTransId="{4D1AFFBC-4769-4D36-BE78-D89449B65ADB}" sibTransId="{37A803A8-24DC-404B-BA41-6FE8BF484BBC}"/>
    <dgm:cxn modelId="{FACCED50-AE2E-6C49-B06B-9A76BD59FAF1}" type="presOf" srcId="{04CC61AE-E7C9-4A17-8CF9-4B3091E4E242}" destId="{58CB5338-F1A1-7A4E-91A6-28B69F4FDD21}" srcOrd="1" destOrd="0" presId="urn:microsoft.com/office/officeart/2005/8/layout/hierarchy2"/>
    <dgm:cxn modelId="{F7E95F53-C85D-9243-8DFF-7B9FB265D066}" type="presOf" srcId="{9EE7CC6A-C83B-4A6B-85C0-EC3E752A402E}" destId="{7F22E69F-AB45-6542-A3C5-6A8D55E33041}" srcOrd="1" destOrd="0" presId="urn:microsoft.com/office/officeart/2005/8/layout/hierarchy2"/>
    <dgm:cxn modelId="{B5CE4C55-C0FA-DC4B-82C5-47D11D7F9B92}" type="presOf" srcId="{57BE2DBF-5037-45D0-AFFD-88F0D2BA1373}" destId="{AFF70246-AA2F-5141-98BB-A73E99A572DC}" srcOrd="0" destOrd="0" presId="urn:microsoft.com/office/officeart/2005/8/layout/hierarchy2"/>
    <dgm:cxn modelId="{31433C56-E131-BB46-81EB-99E3CB22682F}" type="presOf" srcId="{461D8E96-2FA0-40AA-A9EB-445C65BD46A8}" destId="{78C96465-8C73-174B-824C-77C579796AF9}" srcOrd="0" destOrd="0" presId="urn:microsoft.com/office/officeart/2005/8/layout/hierarchy2"/>
    <dgm:cxn modelId="{53DBF456-AE4C-5249-BA96-7AE4EC1049A6}" type="presOf" srcId="{D2347D11-340A-4021-99AA-2856233FD562}" destId="{E5BC1CB7-684A-8E4D-96C2-1C09B5DD8AE1}" srcOrd="0" destOrd="0" presId="urn:microsoft.com/office/officeart/2005/8/layout/hierarchy2"/>
    <dgm:cxn modelId="{58124A61-94C8-4477-BC99-0AD277A804F2}" srcId="{2B31F66F-4133-4243-A3D4-6B094320BCA7}" destId="{9FBEF5FB-E6C7-48A8-B878-65C4FB9A4309}" srcOrd="6" destOrd="0" parTransId="{9CD856A8-3E6D-450F-B041-D939475C7E15}" sibTransId="{3829796E-920C-4A79-BE7F-47BB77FC3D15}"/>
    <dgm:cxn modelId="{7203F462-840A-F247-A139-E5471C228FD8}" type="presOf" srcId="{9CD856A8-3E6D-450F-B041-D939475C7E15}" destId="{AFB80EFF-A6A5-B64D-9084-19944B94E474}" srcOrd="1" destOrd="0" presId="urn:microsoft.com/office/officeart/2005/8/layout/hierarchy2"/>
    <dgm:cxn modelId="{72FA8A65-F8B2-0A4D-B0CE-807DAD78EE12}" type="presOf" srcId="{60C0B6EE-72C9-4F31-AFBC-EAB0C4C5B0E7}" destId="{CCBC0009-902A-9F49-A165-93F5DCD503F4}" srcOrd="1" destOrd="0" presId="urn:microsoft.com/office/officeart/2005/8/layout/hierarchy2"/>
    <dgm:cxn modelId="{B7EF5D6B-A5B6-3544-AB70-C76F4B28C7FE}" type="presOf" srcId="{90A08B24-B9FD-4B2D-A187-566668268951}" destId="{E888C2F9-80BA-C94A-ACD4-D6C2654036FB}" srcOrd="1" destOrd="0" presId="urn:microsoft.com/office/officeart/2005/8/layout/hierarchy2"/>
    <dgm:cxn modelId="{11A7596C-9FE4-8C49-8093-D78FE47AEA86}" type="presOf" srcId="{4D1AFFBC-4769-4D36-BE78-D89449B65ADB}" destId="{B5869DB7-0E4F-5442-8ED0-99465C6442A9}" srcOrd="0" destOrd="0" presId="urn:microsoft.com/office/officeart/2005/8/layout/hierarchy2"/>
    <dgm:cxn modelId="{3D7CC76C-93FF-2541-9D69-70B14CE93BEA}" type="presOf" srcId="{74499509-1A3A-49F7-8E02-C0F876E41E4B}" destId="{10E742D2-019D-4343-82AE-2576A7FD09EA}" srcOrd="0" destOrd="0" presId="urn:microsoft.com/office/officeart/2005/8/layout/hierarchy2"/>
    <dgm:cxn modelId="{2679596F-C781-734B-B44D-D254DEAAA040}" type="presOf" srcId="{747D4429-1968-4F54-8D16-CFA942C1AB24}" destId="{A5670E9D-2034-B64E-9E22-E6132E4DCDBD}" srcOrd="0" destOrd="0" presId="urn:microsoft.com/office/officeart/2005/8/layout/hierarchy2"/>
    <dgm:cxn modelId="{FBB3B275-20E4-2845-879F-E811E4F5330F}" type="presOf" srcId="{6FB3FA4C-2C02-4850-AFB3-14AE951D59BE}" destId="{6FDDF629-3071-554A-9DF4-C29C8B370340}" srcOrd="0" destOrd="0" presId="urn:microsoft.com/office/officeart/2005/8/layout/hierarchy2"/>
    <dgm:cxn modelId="{3083617C-F541-47B1-ADF6-EDEA1A816642}" srcId="{2B31F66F-4133-4243-A3D4-6B094320BCA7}" destId="{BC270A67-AB14-4426-89DD-75AFD8EE5BCC}" srcOrd="0" destOrd="0" parTransId="{9EE7CC6A-C83B-4A6B-85C0-EC3E752A402E}" sibTransId="{96A75043-8067-4E3D-9016-3B1123700D4E}"/>
    <dgm:cxn modelId="{E268017F-FE0B-4EDE-BBBC-FCBEB040F77D}" srcId="{2B31F66F-4133-4243-A3D4-6B094320BCA7}" destId="{EC815BCC-2CB3-46C2-B6BE-BC6BD95C1118}" srcOrd="2" destOrd="0" parTransId="{90A08B24-B9FD-4B2D-A187-566668268951}" sibTransId="{93DD97B9-3143-4092-B059-6AF6E71F057B}"/>
    <dgm:cxn modelId="{09BCAD7F-7003-44B6-BF5B-AFFC5227A9EC}" srcId="{2B31F66F-4133-4243-A3D4-6B094320BCA7}" destId="{6FB3FA4C-2C02-4850-AFB3-14AE951D59BE}" srcOrd="5" destOrd="0" parTransId="{461D8E96-2FA0-40AA-A9EB-445C65BD46A8}" sibTransId="{957942EF-1054-4CC7-8E8B-D072DACCEAF1}"/>
    <dgm:cxn modelId="{7DD61E8A-A29C-4174-9E76-B73CE6D3F1C7}" srcId="{F61901F1-16AC-45C0-B2A5-4FDE48AEB871}" destId="{74499509-1A3A-49F7-8E02-C0F876E41E4B}" srcOrd="1" destOrd="0" parTransId="{74E59EBB-8ADC-476C-975B-96D624A9D036}" sibTransId="{45D4D230-9B43-489C-B228-6CCF25380239}"/>
    <dgm:cxn modelId="{2F65358D-0057-F244-B690-244152C56DD7}" type="presOf" srcId="{42F4A3F1-0AA0-4F15-A781-00BF73C20FFB}" destId="{18BA7B5C-FC93-F244-9192-CA240ABBF9EF}" srcOrd="1" destOrd="0" presId="urn:microsoft.com/office/officeart/2005/8/layout/hierarchy2"/>
    <dgm:cxn modelId="{73F0EA97-D266-5343-81D2-A0BCED5B967B}" type="presOf" srcId="{F2754E4C-882A-446B-A381-2021AC833F79}" destId="{D9395A9A-2514-6440-93F6-DB3702FA439F}" srcOrd="1" destOrd="0" presId="urn:microsoft.com/office/officeart/2005/8/layout/hierarchy2"/>
    <dgm:cxn modelId="{A1035D9C-859F-6442-BB44-37A862E0205E}" type="presOf" srcId="{872324E5-34B4-4142-9442-7A8C9EE0E58D}" destId="{12EF38BE-6B93-3B49-81C7-BA6F8FF1B34F}" srcOrd="1" destOrd="0" presId="urn:microsoft.com/office/officeart/2005/8/layout/hierarchy2"/>
    <dgm:cxn modelId="{E02A81A0-DD5D-9D47-BBB0-5F8B55B2246F}" type="presOf" srcId="{BC270A67-AB14-4426-89DD-75AFD8EE5BCC}" destId="{8125E38D-06BE-9F41-9DF9-0F61C28D07A2}" srcOrd="0" destOrd="0" presId="urn:microsoft.com/office/officeart/2005/8/layout/hierarchy2"/>
    <dgm:cxn modelId="{ECCCA0A0-19ED-5148-B42D-BE17D08DDB27}" type="presOf" srcId="{9CD856A8-3E6D-450F-B041-D939475C7E15}" destId="{8E3B9DA8-5961-CE4A-889A-49FAB4595DA1}" srcOrd="0" destOrd="0" presId="urn:microsoft.com/office/officeart/2005/8/layout/hierarchy2"/>
    <dgm:cxn modelId="{32F989A7-B1A9-2443-839E-D483A0199544}" type="presOf" srcId="{9EE7CC6A-C83B-4A6B-85C0-EC3E752A402E}" destId="{4FCECFDE-1FF0-B24B-9548-C22A2FA8D1DA}" srcOrd="0" destOrd="0" presId="urn:microsoft.com/office/officeart/2005/8/layout/hierarchy2"/>
    <dgm:cxn modelId="{77B844AA-21E7-694F-B7C0-504952B6D6B4}" type="presOf" srcId="{41A00291-DDC2-4E05-9389-20626E937D75}" destId="{C51E2EF5-4136-294D-AD18-B9813F354195}" srcOrd="0" destOrd="0" presId="urn:microsoft.com/office/officeart/2005/8/layout/hierarchy2"/>
    <dgm:cxn modelId="{02363DAB-0CC3-4100-8CD6-35B5F544F57E}" srcId="{2B31F66F-4133-4243-A3D4-6B094320BCA7}" destId="{57BE2DBF-5037-45D0-AFFD-88F0D2BA1373}" srcOrd="1" destOrd="0" parTransId="{747D4429-1968-4F54-8D16-CFA942C1AB24}" sibTransId="{61F4CE24-DA2B-4A00-AA3E-F877EC4E6AFA}"/>
    <dgm:cxn modelId="{8B084EB3-9F5C-9B4C-BDBD-1B555574D813}" type="presOf" srcId="{A8F374A0-1996-497A-A61A-7D3AEF3A9906}" destId="{4E0FB627-323C-D246-A82A-104CFEFBB3E4}" srcOrd="0" destOrd="0" presId="urn:microsoft.com/office/officeart/2005/8/layout/hierarchy2"/>
    <dgm:cxn modelId="{F9F9F0BF-7F23-4F4B-9EDB-F0A93518F487}" srcId="{74499509-1A3A-49F7-8E02-C0F876E41E4B}" destId="{D2347D11-340A-4021-99AA-2856233FD562}" srcOrd="0" destOrd="0" parTransId="{33BE6FAC-CC4C-45B8-89D8-926367F0B9CE}" sibTransId="{639CA6ED-48BD-45BA-BA97-BB12994D78F5}"/>
    <dgm:cxn modelId="{881F21C6-4EF6-3740-B97C-1826013D7402}" type="presOf" srcId="{461D8E96-2FA0-40AA-A9EB-445C65BD46A8}" destId="{5FE03D64-485B-7244-956E-FDE5E0ED92EC}" srcOrd="1" destOrd="0" presId="urn:microsoft.com/office/officeart/2005/8/layout/hierarchy2"/>
    <dgm:cxn modelId="{5CA660C6-8E20-C84D-A03F-75B55CA46E63}" type="presOf" srcId="{B09F477B-16B4-4FB9-89F7-5B27CCF25214}" destId="{178F23C8-D246-5547-842C-EDAB5F8D83C6}" srcOrd="0" destOrd="0" presId="urn:microsoft.com/office/officeart/2005/8/layout/hierarchy2"/>
    <dgm:cxn modelId="{76D5FECC-A368-BB44-8980-23438B6FD4C7}" type="presOf" srcId="{747D4429-1968-4F54-8D16-CFA942C1AB24}" destId="{5A2F411E-255C-6C45-AF2E-5C9AED5F1085}" srcOrd="1" destOrd="0" presId="urn:microsoft.com/office/officeart/2005/8/layout/hierarchy2"/>
    <dgm:cxn modelId="{9AEDFFCC-922C-1F40-BCDC-BB9D9C0AAC0A}" type="presOf" srcId="{A2AE0BF8-4022-4DB5-9CD5-79DFA6FCF4BF}" destId="{642504A3-697D-744A-8669-76E8D447AFC7}" srcOrd="0" destOrd="0" presId="urn:microsoft.com/office/officeart/2005/8/layout/hierarchy2"/>
    <dgm:cxn modelId="{04C056CD-57C8-FA46-AB10-0B73817C3947}" type="presOf" srcId="{378DB6CA-7A8F-4994-96DD-6E92DA6177B2}" destId="{A685AD82-BC01-5C47-8BB0-E9022261CBCB}" srcOrd="0" destOrd="0" presId="urn:microsoft.com/office/officeart/2005/8/layout/hierarchy2"/>
    <dgm:cxn modelId="{4B11B8CD-6177-8348-87DC-F0DBD366B59D}" type="presOf" srcId="{378DB6CA-7A8F-4994-96DD-6E92DA6177B2}" destId="{8FC27440-41CB-034F-8EB9-9CFF62800D57}" srcOrd="1" destOrd="0" presId="urn:microsoft.com/office/officeart/2005/8/layout/hierarchy2"/>
    <dgm:cxn modelId="{6C2CC0D1-0A14-1642-8419-8DC76B448FE5}" type="presOf" srcId="{44B6E5F3-50AA-4AB9-9853-30191845AC28}" destId="{0BABA76F-621F-9F47-BA3C-F41E384B6411}" srcOrd="0" destOrd="0" presId="urn:microsoft.com/office/officeart/2005/8/layout/hierarchy2"/>
    <dgm:cxn modelId="{7FA7DDD1-AEF6-BA45-A0EF-19C76F623230}" type="presOf" srcId="{4D1AFFBC-4769-4D36-BE78-D89449B65ADB}" destId="{F3317D00-86D3-2F4F-AE31-DBB484AFEC13}" srcOrd="1" destOrd="0" presId="urn:microsoft.com/office/officeart/2005/8/layout/hierarchy2"/>
    <dgm:cxn modelId="{266E33D7-3784-5244-8109-3781F5721DF1}" type="presOf" srcId="{90A08B24-B9FD-4B2D-A187-566668268951}" destId="{92D3AF5A-3B56-244A-9B76-3489BDA6638C}" srcOrd="0" destOrd="0" presId="urn:microsoft.com/office/officeart/2005/8/layout/hierarchy2"/>
    <dgm:cxn modelId="{02E81DDE-1061-4D44-9574-2656B40F16BB}" type="presOf" srcId="{9FBEF5FB-E6C7-48A8-B878-65C4FB9A4309}" destId="{2804643F-AFBB-074B-B0D0-28FD9256F8CA}" srcOrd="0" destOrd="0" presId="urn:microsoft.com/office/officeart/2005/8/layout/hierarchy2"/>
    <dgm:cxn modelId="{8F1389E4-F394-4E21-89E9-05CFC72E98B6}" srcId="{D2347D11-340A-4021-99AA-2856233FD562}" destId="{A2AE0BF8-4022-4DB5-9CD5-79DFA6FCF4BF}" srcOrd="0" destOrd="0" parTransId="{42F4A3F1-0AA0-4F15-A781-00BF73C20FFB}" sibTransId="{23A5CB3F-C67F-4B2E-8F73-80FC7CD6F6A9}"/>
    <dgm:cxn modelId="{3BD696F3-2F5B-492A-A444-0D179C423CAC}" srcId="{2B31F66F-4133-4243-A3D4-6B094320BCA7}" destId="{5C635278-4BCC-474E-9A43-1152C8FA556C}" srcOrd="4" destOrd="0" parTransId="{60C0B6EE-72C9-4F31-AFBC-EAB0C4C5B0E7}" sibTransId="{E4148803-1314-44B1-8ED9-3DE852CED6E0}"/>
    <dgm:cxn modelId="{D2E8A1F7-C5A1-034E-9718-154C13219388}" type="presOf" srcId="{33BE6FAC-CC4C-45B8-89D8-926367F0B9CE}" destId="{1D4B4137-50A1-D043-8595-54B995B0E329}" srcOrd="1" destOrd="0" presId="urn:microsoft.com/office/officeart/2005/8/layout/hierarchy2"/>
    <dgm:cxn modelId="{699911FE-0EF2-7A46-A14A-0758B185D7DA}" type="presOf" srcId="{5C635278-4BCC-474E-9A43-1152C8FA556C}" destId="{B6085FBD-DB3E-1640-88A3-40A96F59BEB0}" srcOrd="0" destOrd="0" presId="urn:microsoft.com/office/officeart/2005/8/layout/hierarchy2"/>
    <dgm:cxn modelId="{165C5F62-0943-F547-A882-121EEDCEC249}" type="presParOf" srcId="{2EB5A634-2CB4-954B-9C1C-DE501D7B30E6}" destId="{BAB9A383-009E-1147-94D0-62323A46BE27}" srcOrd="0" destOrd="0" presId="urn:microsoft.com/office/officeart/2005/8/layout/hierarchy2"/>
    <dgm:cxn modelId="{975B4E8D-1314-AB45-A83C-72C4AF68E6C9}" type="presParOf" srcId="{BAB9A383-009E-1147-94D0-62323A46BE27}" destId="{C51E2EF5-4136-294D-AD18-B9813F354195}" srcOrd="0" destOrd="0" presId="urn:microsoft.com/office/officeart/2005/8/layout/hierarchy2"/>
    <dgm:cxn modelId="{A2374D36-28D2-D048-88C5-1CF2FBCA74D0}" type="presParOf" srcId="{BAB9A383-009E-1147-94D0-62323A46BE27}" destId="{97C85680-F7B6-EB48-85A9-C10C9049F403}" srcOrd="1" destOrd="0" presId="urn:microsoft.com/office/officeart/2005/8/layout/hierarchy2"/>
    <dgm:cxn modelId="{971E3771-AFA6-3D4E-ABA3-E4FEB282ED40}" type="presParOf" srcId="{2EB5A634-2CB4-954B-9C1C-DE501D7B30E6}" destId="{85A744B7-B6EF-694E-AD5C-EFB63D9D5A03}" srcOrd="1" destOrd="0" presId="urn:microsoft.com/office/officeart/2005/8/layout/hierarchy2"/>
    <dgm:cxn modelId="{05EAD191-A06C-C241-A222-D6F8E5DC1125}" type="presParOf" srcId="{85A744B7-B6EF-694E-AD5C-EFB63D9D5A03}" destId="{10E742D2-019D-4343-82AE-2576A7FD09EA}" srcOrd="0" destOrd="0" presId="urn:microsoft.com/office/officeart/2005/8/layout/hierarchy2"/>
    <dgm:cxn modelId="{B3C9EA5C-8EAE-F348-B70C-23DB3A40BD33}" type="presParOf" srcId="{85A744B7-B6EF-694E-AD5C-EFB63D9D5A03}" destId="{976C5ED7-9B68-8242-8D71-C348A4D2469E}" srcOrd="1" destOrd="0" presId="urn:microsoft.com/office/officeart/2005/8/layout/hierarchy2"/>
    <dgm:cxn modelId="{CBDBA3F4-2D5F-9A41-9228-93825B1A6E84}" type="presParOf" srcId="{976C5ED7-9B68-8242-8D71-C348A4D2469E}" destId="{F0F75636-C3CB-2347-BBC3-DE5CA28E6D6F}" srcOrd="0" destOrd="0" presId="urn:microsoft.com/office/officeart/2005/8/layout/hierarchy2"/>
    <dgm:cxn modelId="{22BDD014-6C42-A746-9AF5-FE035712FD4E}" type="presParOf" srcId="{F0F75636-C3CB-2347-BBC3-DE5CA28E6D6F}" destId="{1D4B4137-50A1-D043-8595-54B995B0E329}" srcOrd="0" destOrd="0" presId="urn:microsoft.com/office/officeart/2005/8/layout/hierarchy2"/>
    <dgm:cxn modelId="{1CC9EE09-D19B-0845-BAD3-ED140FB71DF7}" type="presParOf" srcId="{976C5ED7-9B68-8242-8D71-C348A4D2469E}" destId="{69D2C4E2-C76C-074E-8CE8-124E6166DD65}" srcOrd="1" destOrd="0" presId="urn:microsoft.com/office/officeart/2005/8/layout/hierarchy2"/>
    <dgm:cxn modelId="{6B3DE9DF-C7CB-DA46-99BE-B4F7920F35C0}" type="presParOf" srcId="{69D2C4E2-C76C-074E-8CE8-124E6166DD65}" destId="{E5BC1CB7-684A-8E4D-96C2-1C09B5DD8AE1}" srcOrd="0" destOrd="0" presId="urn:microsoft.com/office/officeart/2005/8/layout/hierarchy2"/>
    <dgm:cxn modelId="{9B38B87E-3290-A542-AB05-8E8AA3D3BCB7}" type="presParOf" srcId="{69D2C4E2-C76C-074E-8CE8-124E6166DD65}" destId="{23AE410C-E242-C94B-8234-C8E52CD7D3C6}" srcOrd="1" destOrd="0" presId="urn:microsoft.com/office/officeart/2005/8/layout/hierarchy2"/>
    <dgm:cxn modelId="{FA5AA9B7-6BB8-4A4D-B4E0-BE557DD7C300}" type="presParOf" srcId="{23AE410C-E242-C94B-8234-C8E52CD7D3C6}" destId="{0D471142-93ED-2042-9091-FC627C1F6BB7}" srcOrd="0" destOrd="0" presId="urn:microsoft.com/office/officeart/2005/8/layout/hierarchy2"/>
    <dgm:cxn modelId="{27589FCB-0EFB-6A43-92A2-44BFE5D6C09B}" type="presParOf" srcId="{0D471142-93ED-2042-9091-FC627C1F6BB7}" destId="{18BA7B5C-FC93-F244-9192-CA240ABBF9EF}" srcOrd="0" destOrd="0" presId="urn:microsoft.com/office/officeart/2005/8/layout/hierarchy2"/>
    <dgm:cxn modelId="{ABA78460-CF82-F445-904B-DF8E0D451D77}" type="presParOf" srcId="{23AE410C-E242-C94B-8234-C8E52CD7D3C6}" destId="{C6BE5F01-139A-9E4C-8B17-3F538FD1BB85}" srcOrd="1" destOrd="0" presId="urn:microsoft.com/office/officeart/2005/8/layout/hierarchy2"/>
    <dgm:cxn modelId="{BE88D7C6-F736-564A-811A-DA132C5114E6}" type="presParOf" srcId="{C6BE5F01-139A-9E4C-8B17-3F538FD1BB85}" destId="{642504A3-697D-744A-8669-76E8D447AFC7}" srcOrd="0" destOrd="0" presId="urn:microsoft.com/office/officeart/2005/8/layout/hierarchy2"/>
    <dgm:cxn modelId="{256B0E48-A26E-5848-83D0-D701FCFD6721}" type="presParOf" srcId="{C6BE5F01-139A-9E4C-8B17-3F538FD1BB85}" destId="{6FA43DF2-5D41-FB4F-9CBB-7F058EA2BABD}" srcOrd="1" destOrd="0" presId="urn:microsoft.com/office/officeart/2005/8/layout/hierarchy2"/>
    <dgm:cxn modelId="{558DC201-5B00-7A46-9BA5-9EDF47B64D9C}" type="presParOf" srcId="{23AE410C-E242-C94B-8234-C8E52CD7D3C6}" destId="{144947C6-40C8-B14E-9413-B8B1CF6610C5}" srcOrd="2" destOrd="0" presId="urn:microsoft.com/office/officeart/2005/8/layout/hierarchy2"/>
    <dgm:cxn modelId="{3C80369A-D004-054E-8B9B-12D4B3C906FB}" type="presParOf" srcId="{144947C6-40C8-B14E-9413-B8B1CF6610C5}" destId="{D9395A9A-2514-6440-93F6-DB3702FA439F}" srcOrd="0" destOrd="0" presId="urn:microsoft.com/office/officeart/2005/8/layout/hierarchy2"/>
    <dgm:cxn modelId="{564D6308-0BB3-234F-93A3-298A76163069}" type="presParOf" srcId="{23AE410C-E242-C94B-8234-C8E52CD7D3C6}" destId="{F1901D6D-038B-5B43-9D53-0D52462AC154}" srcOrd="3" destOrd="0" presId="urn:microsoft.com/office/officeart/2005/8/layout/hierarchy2"/>
    <dgm:cxn modelId="{615503EA-6919-B94D-81E4-A25209566A42}" type="presParOf" srcId="{F1901D6D-038B-5B43-9D53-0D52462AC154}" destId="{4E0FB627-323C-D246-A82A-104CFEFBB3E4}" srcOrd="0" destOrd="0" presId="urn:microsoft.com/office/officeart/2005/8/layout/hierarchy2"/>
    <dgm:cxn modelId="{9050AC2E-64D5-6448-9728-279E061AA052}" type="presParOf" srcId="{F1901D6D-038B-5B43-9D53-0D52462AC154}" destId="{C213B8B9-CA20-C346-949C-2767F7788A62}" srcOrd="1" destOrd="0" presId="urn:microsoft.com/office/officeart/2005/8/layout/hierarchy2"/>
    <dgm:cxn modelId="{6B337E66-98AD-E847-A607-7DAE29C999ED}" type="presParOf" srcId="{976C5ED7-9B68-8242-8D71-C348A4D2469E}" destId="{B5869DB7-0E4F-5442-8ED0-99465C6442A9}" srcOrd="2" destOrd="0" presId="urn:microsoft.com/office/officeart/2005/8/layout/hierarchy2"/>
    <dgm:cxn modelId="{AF1E32CF-6309-7448-9E77-0B06090AFAEA}" type="presParOf" srcId="{B5869DB7-0E4F-5442-8ED0-99465C6442A9}" destId="{F3317D00-86D3-2F4F-AE31-DBB484AFEC13}" srcOrd="0" destOrd="0" presId="urn:microsoft.com/office/officeart/2005/8/layout/hierarchy2"/>
    <dgm:cxn modelId="{5BE7A186-C13D-9543-A1FE-2342D08EDD4F}" type="presParOf" srcId="{976C5ED7-9B68-8242-8D71-C348A4D2469E}" destId="{3953CF26-AAB0-4746-AB11-F832B4CB0F57}" srcOrd="3" destOrd="0" presId="urn:microsoft.com/office/officeart/2005/8/layout/hierarchy2"/>
    <dgm:cxn modelId="{49E30956-4B6C-AB47-B5ED-399C1831CC93}" type="presParOf" srcId="{3953CF26-AAB0-4746-AB11-F832B4CB0F57}" destId="{8A671589-2049-8C4B-B432-32133DC3729A}" srcOrd="0" destOrd="0" presId="urn:microsoft.com/office/officeart/2005/8/layout/hierarchy2"/>
    <dgm:cxn modelId="{F8520D1D-5AD7-CA4D-8466-2E1D0836F87C}" type="presParOf" srcId="{3953CF26-AAB0-4746-AB11-F832B4CB0F57}" destId="{5F1D75AE-CF14-2047-963F-219C00A795CB}" srcOrd="1" destOrd="0" presId="urn:microsoft.com/office/officeart/2005/8/layout/hierarchy2"/>
    <dgm:cxn modelId="{AFF2FEF8-F4C1-5D41-AD30-B8027F8C1103}" type="presParOf" srcId="{5F1D75AE-CF14-2047-963F-219C00A795CB}" destId="{4FCECFDE-1FF0-B24B-9548-C22A2FA8D1DA}" srcOrd="0" destOrd="0" presId="urn:microsoft.com/office/officeart/2005/8/layout/hierarchy2"/>
    <dgm:cxn modelId="{360C209C-2075-4C47-9BB1-808A5021D9DE}" type="presParOf" srcId="{4FCECFDE-1FF0-B24B-9548-C22A2FA8D1DA}" destId="{7F22E69F-AB45-6542-A3C5-6A8D55E33041}" srcOrd="0" destOrd="0" presId="urn:microsoft.com/office/officeart/2005/8/layout/hierarchy2"/>
    <dgm:cxn modelId="{6534A8A4-E112-8E45-8564-D9779F477766}" type="presParOf" srcId="{5F1D75AE-CF14-2047-963F-219C00A795CB}" destId="{F145BC83-6313-C641-B6B0-CB5E1BD1AFDA}" srcOrd="1" destOrd="0" presId="urn:microsoft.com/office/officeart/2005/8/layout/hierarchy2"/>
    <dgm:cxn modelId="{15392B54-8497-C041-9E8F-5072DC88D1A7}" type="presParOf" srcId="{F145BC83-6313-C641-B6B0-CB5E1BD1AFDA}" destId="{8125E38D-06BE-9F41-9DF9-0F61C28D07A2}" srcOrd="0" destOrd="0" presId="urn:microsoft.com/office/officeart/2005/8/layout/hierarchy2"/>
    <dgm:cxn modelId="{539C2BDE-5050-9940-85A8-E1B186A3CF90}" type="presParOf" srcId="{F145BC83-6313-C641-B6B0-CB5E1BD1AFDA}" destId="{2D349050-16B1-E947-AD5A-761856D97D00}" srcOrd="1" destOrd="0" presId="urn:microsoft.com/office/officeart/2005/8/layout/hierarchy2"/>
    <dgm:cxn modelId="{2F703784-8694-A34D-80AE-72E34C8C2D92}" type="presParOf" srcId="{5F1D75AE-CF14-2047-963F-219C00A795CB}" destId="{A5670E9D-2034-B64E-9E22-E6132E4DCDBD}" srcOrd="2" destOrd="0" presId="urn:microsoft.com/office/officeart/2005/8/layout/hierarchy2"/>
    <dgm:cxn modelId="{5D965DE0-E965-BD4D-99DD-A1B5D3D8E1FB}" type="presParOf" srcId="{A5670E9D-2034-B64E-9E22-E6132E4DCDBD}" destId="{5A2F411E-255C-6C45-AF2E-5C9AED5F1085}" srcOrd="0" destOrd="0" presId="urn:microsoft.com/office/officeart/2005/8/layout/hierarchy2"/>
    <dgm:cxn modelId="{70F2E2E9-6DD5-FC4F-ABAE-55146F4812A2}" type="presParOf" srcId="{5F1D75AE-CF14-2047-963F-219C00A795CB}" destId="{EE62B826-BE08-9B47-9722-C46D43A926F3}" srcOrd="3" destOrd="0" presId="urn:microsoft.com/office/officeart/2005/8/layout/hierarchy2"/>
    <dgm:cxn modelId="{E486EDF6-8517-B046-82A3-A91650BAA7AE}" type="presParOf" srcId="{EE62B826-BE08-9B47-9722-C46D43A926F3}" destId="{AFF70246-AA2F-5141-98BB-A73E99A572DC}" srcOrd="0" destOrd="0" presId="urn:microsoft.com/office/officeart/2005/8/layout/hierarchy2"/>
    <dgm:cxn modelId="{5729311C-9E91-E345-ACCC-57EEA015DBEC}" type="presParOf" srcId="{EE62B826-BE08-9B47-9722-C46D43A926F3}" destId="{6DF1BD8B-DD68-194F-9604-6EB08849696A}" srcOrd="1" destOrd="0" presId="urn:microsoft.com/office/officeart/2005/8/layout/hierarchy2"/>
    <dgm:cxn modelId="{89E08EBC-E383-0545-B521-8E8BCE4B9E8D}" type="presParOf" srcId="{5F1D75AE-CF14-2047-963F-219C00A795CB}" destId="{92D3AF5A-3B56-244A-9B76-3489BDA6638C}" srcOrd="4" destOrd="0" presId="urn:microsoft.com/office/officeart/2005/8/layout/hierarchy2"/>
    <dgm:cxn modelId="{9DD5EEDD-25B7-E04F-ADC7-51D07E1994F2}" type="presParOf" srcId="{92D3AF5A-3B56-244A-9B76-3489BDA6638C}" destId="{E888C2F9-80BA-C94A-ACD4-D6C2654036FB}" srcOrd="0" destOrd="0" presId="urn:microsoft.com/office/officeart/2005/8/layout/hierarchy2"/>
    <dgm:cxn modelId="{4E27F59F-BBBE-5E49-A23F-C08F7430E82D}" type="presParOf" srcId="{5F1D75AE-CF14-2047-963F-219C00A795CB}" destId="{E55334A0-7B41-2F4D-A5F6-64546CBCCE81}" srcOrd="5" destOrd="0" presId="urn:microsoft.com/office/officeart/2005/8/layout/hierarchy2"/>
    <dgm:cxn modelId="{3CA5EDF0-706C-DF4E-9B69-8E181CA4E47E}" type="presParOf" srcId="{E55334A0-7B41-2F4D-A5F6-64546CBCCE81}" destId="{186CEFE0-69E8-4C41-AD3E-9D5457BFA2C1}" srcOrd="0" destOrd="0" presId="urn:microsoft.com/office/officeart/2005/8/layout/hierarchy2"/>
    <dgm:cxn modelId="{9DA5EF15-7DEA-8E46-B6D7-7883F66A2F6A}" type="presParOf" srcId="{E55334A0-7B41-2F4D-A5F6-64546CBCCE81}" destId="{61A5F00A-1593-7D44-9454-35E9320155D9}" srcOrd="1" destOrd="0" presId="urn:microsoft.com/office/officeart/2005/8/layout/hierarchy2"/>
    <dgm:cxn modelId="{0FDB61B6-17AE-6641-9BD2-E71F54A816DA}" type="presParOf" srcId="{5F1D75AE-CF14-2047-963F-219C00A795CB}" destId="{5A19A08C-CC81-D146-A225-BB91191E4543}" srcOrd="6" destOrd="0" presId="urn:microsoft.com/office/officeart/2005/8/layout/hierarchy2"/>
    <dgm:cxn modelId="{2983CD3C-48A4-B443-AB63-CAA4AB48387C}" type="presParOf" srcId="{5A19A08C-CC81-D146-A225-BB91191E4543}" destId="{12EF38BE-6B93-3B49-81C7-BA6F8FF1B34F}" srcOrd="0" destOrd="0" presId="urn:microsoft.com/office/officeart/2005/8/layout/hierarchy2"/>
    <dgm:cxn modelId="{5703AF41-72D3-6C45-969F-4ED8AA42822E}" type="presParOf" srcId="{5F1D75AE-CF14-2047-963F-219C00A795CB}" destId="{7D04222D-FEAC-A74B-B951-23EBB49B93D6}" srcOrd="7" destOrd="0" presId="urn:microsoft.com/office/officeart/2005/8/layout/hierarchy2"/>
    <dgm:cxn modelId="{B58B4E14-D58A-0444-ABBF-8DFF82B9E757}" type="presParOf" srcId="{7D04222D-FEAC-A74B-B951-23EBB49B93D6}" destId="{178F23C8-D246-5547-842C-EDAB5F8D83C6}" srcOrd="0" destOrd="0" presId="urn:microsoft.com/office/officeart/2005/8/layout/hierarchy2"/>
    <dgm:cxn modelId="{BB8F0E20-D968-AB43-8D22-E82ABDACBE26}" type="presParOf" srcId="{7D04222D-FEAC-A74B-B951-23EBB49B93D6}" destId="{4BF6A29E-28EB-E14C-B15F-848694589682}" srcOrd="1" destOrd="0" presId="urn:microsoft.com/office/officeart/2005/8/layout/hierarchy2"/>
    <dgm:cxn modelId="{83C249F4-71F6-5E45-A06F-AB979F3FE66E}" type="presParOf" srcId="{5F1D75AE-CF14-2047-963F-219C00A795CB}" destId="{958CD19E-217A-844A-A5CE-B28EB28D1922}" srcOrd="8" destOrd="0" presId="urn:microsoft.com/office/officeart/2005/8/layout/hierarchy2"/>
    <dgm:cxn modelId="{E7035479-2735-7C4D-A056-8D91868B82A2}" type="presParOf" srcId="{958CD19E-217A-844A-A5CE-B28EB28D1922}" destId="{CCBC0009-902A-9F49-A165-93F5DCD503F4}" srcOrd="0" destOrd="0" presId="urn:microsoft.com/office/officeart/2005/8/layout/hierarchy2"/>
    <dgm:cxn modelId="{DB8EE8ED-0C9D-CB44-9DF6-8A0ABFCA8800}" type="presParOf" srcId="{5F1D75AE-CF14-2047-963F-219C00A795CB}" destId="{6FA0663E-E23A-EC4C-AF83-6720E7EA6DE6}" srcOrd="9" destOrd="0" presId="urn:microsoft.com/office/officeart/2005/8/layout/hierarchy2"/>
    <dgm:cxn modelId="{5DC51A51-0BEB-A145-831F-28D52246DDF1}" type="presParOf" srcId="{6FA0663E-E23A-EC4C-AF83-6720E7EA6DE6}" destId="{B6085FBD-DB3E-1640-88A3-40A96F59BEB0}" srcOrd="0" destOrd="0" presId="urn:microsoft.com/office/officeart/2005/8/layout/hierarchy2"/>
    <dgm:cxn modelId="{E5848F1B-01DE-A14D-BBB4-8157D31C52E4}" type="presParOf" srcId="{6FA0663E-E23A-EC4C-AF83-6720E7EA6DE6}" destId="{E3FAEA78-A105-5648-B8CE-F992531332D0}" srcOrd="1" destOrd="0" presId="urn:microsoft.com/office/officeart/2005/8/layout/hierarchy2"/>
    <dgm:cxn modelId="{A3CF43EC-6246-9B4F-A8C3-D116A17BB5D8}" type="presParOf" srcId="{5F1D75AE-CF14-2047-963F-219C00A795CB}" destId="{78C96465-8C73-174B-824C-77C579796AF9}" srcOrd="10" destOrd="0" presId="urn:microsoft.com/office/officeart/2005/8/layout/hierarchy2"/>
    <dgm:cxn modelId="{FC724F03-965C-9248-A3CC-0CA06911C517}" type="presParOf" srcId="{78C96465-8C73-174B-824C-77C579796AF9}" destId="{5FE03D64-485B-7244-956E-FDE5E0ED92EC}" srcOrd="0" destOrd="0" presId="urn:microsoft.com/office/officeart/2005/8/layout/hierarchy2"/>
    <dgm:cxn modelId="{7BCB46F9-2E11-9945-8D12-7910C4F871A2}" type="presParOf" srcId="{5F1D75AE-CF14-2047-963F-219C00A795CB}" destId="{074C2D5F-3105-2C4A-B583-87A7F357F812}" srcOrd="11" destOrd="0" presId="urn:microsoft.com/office/officeart/2005/8/layout/hierarchy2"/>
    <dgm:cxn modelId="{1444FC21-D647-F642-A411-93A7C9ACB5E8}" type="presParOf" srcId="{074C2D5F-3105-2C4A-B583-87A7F357F812}" destId="{6FDDF629-3071-554A-9DF4-C29C8B370340}" srcOrd="0" destOrd="0" presId="urn:microsoft.com/office/officeart/2005/8/layout/hierarchy2"/>
    <dgm:cxn modelId="{A58396A5-35B9-4C4F-B85C-AD9DC23CE4B0}" type="presParOf" srcId="{074C2D5F-3105-2C4A-B583-87A7F357F812}" destId="{8BE3DBFB-67CA-5D42-9CE2-D152989083F5}" srcOrd="1" destOrd="0" presId="urn:microsoft.com/office/officeart/2005/8/layout/hierarchy2"/>
    <dgm:cxn modelId="{F3485AEC-4D8F-9742-B0A0-8C50DA85690C}" type="presParOf" srcId="{5F1D75AE-CF14-2047-963F-219C00A795CB}" destId="{8E3B9DA8-5961-CE4A-889A-49FAB4595DA1}" srcOrd="12" destOrd="0" presId="urn:microsoft.com/office/officeart/2005/8/layout/hierarchy2"/>
    <dgm:cxn modelId="{54ECB72C-1E4F-5049-8F47-03914F23529E}" type="presParOf" srcId="{8E3B9DA8-5961-CE4A-889A-49FAB4595DA1}" destId="{AFB80EFF-A6A5-B64D-9084-19944B94E474}" srcOrd="0" destOrd="0" presId="urn:microsoft.com/office/officeart/2005/8/layout/hierarchy2"/>
    <dgm:cxn modelId="{FBB5D76B-04AD-B346-AEA8-E837A8C49D53}" type="presParOf" srcId="{5F1D75AE-CF14-2047-963F-219C00A795CB}" destId="{BE5623CF-2517-8F48-BAF7-0B9EE297DA6B}" srcOrd="13" destOrd="0" presId="urn:microsoft.com/office/officeart/2005/8/layout/hierarchy2"/>
    <dgm:cxn modelId="{29EB8C0C-76E7-1D45-970C-12DE3FA64E98}" type="presParOf" srcId="{BE5623CF-2517-8F48-BAF7-0B9EE297DA6B}" destId="{2804643F-AFBB-074B-B0D0-28FD9256F8CA}" srcOrd="0" destOrd="0" presId="urn:microsoft.com/office/officeart/2005/8/layout/hierarchy2"/>
    <dgm:cxn modelId="{C9989A97-656E-5F4B-818C-DC0C2B3F94C4}" type="presParOf" srcId="{BE5623CF-2517-8F48-BAF7-0B9EE297DA6B}" destId="{89C8C5FF-524A-834D-AB80-21178407DB22}" srcOrd="1" destOrd="0" presId="urn:microsoft.com/office/officeart/2005/8/layout/hierarchy2"/>
    <dgm:cxn modelId="{574B59F1-BF99-D948-A302-28B9A0AC61AF}" type="presParOf" srcId="{5F1D75AE-CF14-2047-963F-219C00A795CB}" destId="{DC0C73B0-C235-7740-8832-E143F68512E3}" srcOrd="14" destOrd="0" presId="urn:microsoft.com/office/officeart/2005/8/layout/hierarchy2"/>
    <dgm:cxn modelId="{C8D9BD39-6F6D-A347-839C-355AD35C23C5}" type="presParOf" srcId="{DC0C73B0-C235-7740-8832-E143F68512E3}" destId="{58CB5338-F1A1-7A4E-91A6-28B69F4FDD21}" srcOrd="0" destOrd="0" presId="urn:microsoft.com/office/officeart/2005/8/layout/hierarchy2"/>
    <dgm:cxn modelId="{EB4410D8-B8F6-4143-8797-C806C185884A}" type="presParOf" srcId="{5F1D75AE-CF14-2047-963F-219C00A795CB}" destId="{19A92D0E-47E9-2A4C-B96F-55F91526BC1A}" srcOrd="15" destOrd="0" presId="urn:microsoft.com/office/officeart/2005/8/layout/hierarchy2"/>
    <dgm:cxn modelId="{ED5FF413-09EF-2A4B-98B2-38B73E2B9DF8}" type="presParOf" srcId="{19A92D0E-47E9-2A4C-B96F-55F91526BC1A}" destId="{0BABA76F-621F-9F47-BA3C-F41E384B6411}" srcOrd="0" destOrd="0" presId="urn:microsoft.com/office/officeart/2005/8/layout/hierarchy2"/>
    <dgm:cxn modelId="{BA893927-61EC-7A43-8C35-660E55007AD9}" type="presParOf" srcId="{19A92D0E-47E9-2A4C-B96F-55F91526BC1A}" destId="{1F97C0A8-93EB-7C4B-ADF7-AFF1CE39DFC1}" srcOrd="1" destOrd="0" presId="urn:microsoft.com/office/officeart/2005/8/layout/hierarchy2"/>
    <dgm:cxn modelId="{021DD6F7-B86D-534E-AEC4-BC76EF633EAA}" type="presParOf" srcId="{5F1D75AE-CF14-2047-963F-219C00A795CB}" destId="{A685AD82-BC01-5C47-8BB0-E9022261CBCB}" srcOrd="16" destOrd="0" presId="urn:microsoft.com/office/officeart/2005/8/layout/hierarchy2"/>
    <dgm:cxn modelId="{CAA35032-A604-6243-9C2C-2FFF72D9EBB8}" type="presParOf" srcId="{A685AD82-BC01-5C47-8BB0-E9022261CBCB}" destId="{8FC27440-41CB-034F-8EB9-9CFF62800D57}" srcOrd="0" destOrd="0" presId="urn:microsoft.com/office/officeart/2005/8/layout/hierarchy2"/>
    <dgm:cxn modelId="{0194904C-1EFE-CC45-8D0D-3C244FD6EA44}" type="presParOf" srcId="{5F1D75AE-CF14-2047-963F-219C00A795CB}" destId="{76FEE3E9-F9E5-6E4A-8771-754BE64A0807}" srcOrd="17" destOrd="0" presId="urn:microsoft.com/office/officeart/2005/8/layout/hierarchy2"/>
    <dgm:cxn modelId="{96D8C6AD-3779-4D42-9523-844EDA719B72}" type="presParOf" srcId="{76FEE3E9-F9E5-6E4A-8771-754BE64A0807}" destId="{32262E73-FBC2-734C-BAFA-71FEEEE5E315}" srcOrd="0" destOrd="0" presId="urn:microsoft.com/office/officeart/2005/8/layout/hierarchy2"/>
    <dgm:cxn modelId="{1C45B409-4C2A-594F-9052-D70EED519BE5}" type="presParOf" srcId="{76FEE3E9-F9E5-6E4A-8771-754BE64A0807}" destId="{D13A5B96-569E-CA4D-B8C5-73EF8544ABE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DBFFC8-149B-49E3-BC1F-01BADD6828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46E369F-AD4A-493A-9CD0-7CA238AB2B1C}">
      <dgm:prSet/>
      <dgm:spPr/>
      <dgm:t>
        <a:bodyPr/>
        <a:lstStyle/>
        <a:p>
          <a:r>
            <a:rPr lang="tr-TR"/>
            <a:t>Stereoisomer</a:t>
          </a:r>
          <a:endParaRPr lang="en-US"/>
        </a:p>
      </dgm:t>
    </dgm:pt>
    <dgm:pt modelId="{98545777-0008-4FDA-A312-2B0205530487}" type="parTrans" cxnId="{8B268D92-AE07-4786-AF10-F61063501F22}">
      <dgm:prSet/>
      <dgm:spPr/>
      <dgm:t>
        <a:bodyPr/>
        <a:lstStyle/>
        <a:p>
          <a:endParaRPr lang="en-US"/>
        </a:p>
      </dgm:t>
    </dgm:pt>
    <dgm:pt modelId="{E8FA6B13-AF13-48AC-AE5B-71A58820CDBA}" type="sibTrans" cxnId="{8B268D92-AE07-4786-AF10-F61063501F22}">
      <dgm:prSet/>
      <dgm:spPr/>
      <dgm:t>
        <a:bodyPr/>
        <a:lstStyle/>
        <a:p>
          <a:endParaRPr lang="en-US"/>
        </a:p>
      </dgm:t>
    </dgm:pt>
    <dgm:pt modelId="{D92DF0F0-E219-403D-B063-1F9F1F5D4BE7}">
      <dgm:prSet/>
      <dgm:spPr/>
      <dgm:t>
        <a:bodyPr/>
        <a:lstStyle/>
        <a:p>
          <a:r>
            <a:rPr lang="tr-TR"/>
            <a:t>Subsituent</a:t>
          </a:r>
          <a:endParaRPr lang="en-US"/>
        </a:p>
      </dgm:t>
    </dgm:pt>
    <dgm:pt modelId="{D52B82F4-E3CF-4261-A416-55E5B943692E}" type="parTrans" cxnId="{AA12F81E-C151-4F16-8E5C-70221610BB35}">
      <dgm:prSet/>
      <dgm:spPr/>
      <dgm:t>
        <a:bodyPr/>
        <a:lstStyle/>
        <a:p>
          <a:endParaRPr lang="en-US"/>
        </a:p>
      </dgm:t>
    </dgm:pt>
    <dgm:pt modelId="{295711C2-5D79-4F32-8849-196EDB2D6FD9}" type="sibTrans" cxnId="{AA12F81E-C151-4F16-8E5C-70221610BB35}">
      <dgm:prSet/>
      <dgm:spPr/>
      <dgm:t>
        <a:bodyPr/>
        <a:lstStyle/>
        <a:p>
          <a:endParaRPr lang="en-US"/>
        </a:p>
      </dgm:t>
    </dgm:pt>
    <dgm:pt modelId="{DA6BB9DB-488B-46ED-B100-CB29234EFCCA}">
      <dgm:prSet/>
      <dgm:spPr/>
      <dgm:t>
        <a:bodyPr/>
        <a:lstStyle/>
        <a:p>
          <a:r>
            <a:rPr lang="tr-TR"/>
            <a:t>Enantiomer</a:t>
          </a:r>
          <a:endParaRPr lang="en-US"/>
        </a:p>
      </dgm:t>
    </dgm:pt>
    <dgm:pt modelId="{99CF3EA4-BFD1-4039-82E2-DA7A93EE5145}" type="parTrans" cxnId="{93B2503E-3C38-463A-AF99-1922B40E3078}">
      <dgm:prSet/>
      <dgm:spPr/>
      <dgm:t>
        <a:bodyPr/>
        <a:lstStyle/>
        <a:p>
          <a:endParaRPr lang="en-US"/>
        </a:p>
      </dgm:t>
    </dgm:pt>
    <dgm:pt modelId="{5A6C93B6-5487-4213-8CE6-6E3C4AA11984}" type="sibTrans" cxnId="{93B2503E-3C38-463A-AF99-1922B40E3078}">
      <dgm:prSet/>
      <dgm:spPr/>
      <dgm:t>
        <a:bodyPr/>
        <a:lstStyle/>
        <a:p>
          <a:endParaRPr lang="en-US"/>
        </a:p>
      </dgm:t>
    </dgm:pt>
    <dgm:pt modelId="{81529B85-3663-4EEA-B853-060C12DD38C3}">
      <dgm:prSet/>
      <dgm:spPr/>
      <dgm:t>
        <a:bodyPr/>
        <a:lstStyle/>
        <a:p>
          <a:r>
            <a:rPr lang="tr-TR" dirty="0" err="1"/>
            <a:t>Racemic</a:t>
          </a:r>
          <a:r>
            <a:rPr lang="tr-TR" dirty="0"/>
            <a:t> </a:t>
          </a:r>
          <a:r>
            <a:rPr lang="tr-TR" dirty="0" err="1"/>
            <a:t>mixture</a:t>
          </a:r>
          <a:endParaRPr lang="en-US" dirty="0"/>
        </a:p>
      </dgm:t>
    </dgm:pt>
    <dgm:pt modelId="{55704C55-BBB2-4A60-A00B-1F1515DC6C6B}" type="parTrans" cxnId="{C0B55871-C968-470E-A1D7-A762660FC97A}">
      <dgm:prSet/>
      <dgm:spPr/>
      <dgm:t>
        <a:bodyPr/>
        <a:lstStyle/>
        <a:p>
          <a:endParaRPr lang="en-US"/>
        </a:p>
      </dgm:t>
    </dgm:pt>
    <dgm:pt modelId="{A8EC3C50-45F3-4BCB-8940-5E392914974F}" type="sibTrans" cxnId="{C0B55871-C968-470E-A1D7-A762660FC97A}">
      <dgm:prSet/>
      <dgm:spPr/>
      <dgm:t>
        <a:bodyPr/>
        <a:lstStyle/>
        <a:p>
          <a:endParaRPr lang="en-US"/>
        </a:p>
      </dgm:t>
    </dgm:pt>
    <dgm:pt modelId="{24AB3079-9050-43D8-9569-FE976A37BEB1}">
      <dgm:prSet/>
      <dgm:spPr/>
      <dgm:t>
        <a:bodyPr/>
        <a:lstStyle/>
        <a:p>
          <a:r>
            <a:rPr lang="tr-TR"/>
            <a:t>Chiral compound</a:t>
          </a:r>
          <a:endParaRPr lang="en-US"/>
        </a:p>
      </dgm:t>
    </dgm:pt>
    <dgm:pt modelId="{8D5C3733-00D5-49BB-B275-BD751B1EA7D7}" type="parTrans" cxnId="{64FF4D1A-1BDA-4972-A82A-1ABED7660640}">
      <dgm:prSet/>
      <dgm:spPr/>
      <dgm:t>
        <a:bodyPr/>
        <a:lstStyle/>
        <a:p>
          <a:endParaRPr lang="en-US"/>
        </a:p>
      </dgm:t>
    </dgm:pt>
    <dgm:pt modelId="{9B6FBC1F-977B-440E-B093-3EB8B2DBCD5E}" type="sibTrans" cxnId="{64FF4D1A-1BDA-4972-A82A-1ABED7660640}">
      <dgm:prSet/>
      <dgm:spPr/>
      <dgm:t>
        <a:bodyPr/>
        <a:lstStyle/>
        <a:p>
          <a:endParaRPr lang="en-US"/>
        </a:p>
      </dgm:t>
    </dgm:pt>
    <dgm:pt modelId="{9D6BC44C-2C85-C84C-AB4D-5F546AF7EF73}" type="pres">
      <dgm:prSet presAssocID="{91DBFFC8-149B-49E3-BC1F-01BADD68282F}" presName="vert0" presStyleCnt="0">
        <dgm:presLayoutVars>
          <dgm:dir/>
          <dgm:animOne val="branch"/>
          <dgm:animLvl val="lvl"/>
        </dgm:presLayoutVars>
      </dgm:prSet>
      <dgm:spPr/>
    </dgm:pt>
    <dgm:pt modelId="{7A5A3737-F0EB-1F42-9805-91CE06562622}" type="pres">
      <dgm:prSet presAssocID="{046E369F-AD4A-493A-9CD0-7CA238AB2B1C}" presName="thickLine" presStyleLbl="alignNode1" presStyleIdx="0" presStyleCnt="5"/>
      <dgm:spPr/>
    </dgm:pt>
    <dgm:pt modelId="{9AD1524E-EE3D-8144-8EB9-E0643A9B9DD3}" type="pres">
      <dgm:prSet presAssocID="{046E369F-AD4A-493A-9CD0-7CA238AB2B1C}" presName="horz1" presStyleCnt="0"/>
      <dgm:spPr/>
    </dgm:pt>
    <dgm:pt modelId="{C7785DF4-F9CA-2F41-A17E-3BFF5292ACBA}" type="pres">
      <dgm:prSet presAssocID="{046E369F-AD4A-493A-9CD0-7CA238AB2B1C}" presName="tx1" presStyleLbl="revTx" presStyleIdx="0" presStyleCnt="5"/>
      <dgm:spPr/>
    </dgm:pt>
    <dgm:pt modelId="{6A9EC435-E8F3-C444-9EAE-1B0FBF44F075}" type="pres">
      <dgm:prSet presAssocID="{046E369F-AD4A-493A-9CD0-7CA238AB2B1C}" presName="vert1" presStyleCnt="0"/>
      <dgm:spPr/>
    </dgm:pt>
    <dgm:pt modelId="{8B62A85F-388A-574C-91EC-3AA21C06276D}" type="pres">
      <dgm:prSet presAssocID="{D92DF0F0-E219-403D-B063-1F9F1F5D4BE7}" presName="thickLine" presStyleLbl="alignNode1" presStyleIdx="1" presStyleCnt="5"/>
      <dgm:spPr/>
    </dgm:pt>
    <dgm:pt modelId="{4486CADA-A3C9-7F4D-9A1A-BC0F7A5E37B7}" type="pres">
      <dgm:prSet presAssocID="{D92DF0F0-E219-403D-B063-1F9F1F5D4BE7}" presName="horz1" presStyleCnt="0"/>
      <dgm:spPr/>
    </dgm:pt>
    <dgm:pt modelId="{5A2C8D5F-8AE1-6147-9395-846FBF4A7E55}" type="pres">
      <dgm:prSet presAssocID="{D92DF0F0-E219-403D-B063-1F9F1F5D4BE7}" presName="tx1" presStyleLbl="revTx" presStyleIdx="1" presStyleCnt="5"/>
      <dgm:spPr/>
    </dgm:pt>
    <dgm:pt modelId="{51C887EF-F5F0-AE45-A2D8-76E9E61B7579}" type="pres">
      <dgm:prSet presAssocID="{D92DF0F0-E219-403D-B063-1F9F1F5D4BE7}" presName="vert1" presStyleCnt="0"/>
      <dgm:spPr/>
    </dgm:pt>
    <dgm:pt modelId="{8E6AAC50-A0C0-F045-A1BE-67AED45CF370}" type="pres">
      <dgm:prSet presAssocID="{DA6BB9DB-488B-46ED-B100-CB29234EFCCA}" presName="thickLine" presStyleLbl="alignNode1" presStyleIdx="2" presStyleCnt="5"/>
      <dgm:spPr/>
    </dgm:pt>
    <dgm:pt modelId="{B6425617-647B-4743-9CA5-6DE1DFEBFA45}" type="pres">
      <dgm:prSet presAssocID="{DA6BB9DB-488B-46ED-B100-CB29234EFCCA}" presName="horz1" presStyleCnt="0"/>
      <dgm:spPr/>
    </dgm:pt>
    <dgm:pt modelId="{F5EDE780-6DCA-E048-A81E-A41D83D22791}" type="pres">
      <dgm:prSet presAssocID="{DA6BB9DB-488B-46ED-B100-CB29234EFCCA}" presName="tx1" presStyleLbl="revTx" presStyleIdx="2" presStyleCnt="5"/>
      <dgm:spPr/>
    </dgm:pt>
    <dgm:pt modelId="{F058354C-87DE-D14E-B49B-33692C54483E}" type="pres">
      <dgm:prSet presAssocID="{DA6BB9DB-488B-46ED-B100-CB29234EFCCA}" presName="vert1" presStyleCnt="0"/>
      <dgm:spPr/>
    </dgm:pt>
    <dgm:pt modelId="{868D80F8-1D0D-0944-9D3B-11C4A7754398}" type="pres">
      <dgm:prSet presAssocID="{81529B85-3663-4EEA-B853-060C12DD38C3}" presName="thickLine" presStyleLbl="alignNode1" presStyleIdx="3" presStyleCnt="5"/>
      <dgm:spPr/>
    </dgm:pt>
    <dgm:pt modelId="{E0D12124-6D2C-2440-8900-ECE1C5E290F0}" type="pres">
      <dgm:prSet presAssocID="{81529B85-3663-4EEA-B853-060C12DD38C3}" presName="horz1" presStyleCnt="0"/>
      <dgm:spPr/>
    </dgm:pt>
    <dgm:pt modelId="{A71CCC4F-FD21-6C40-AA5F-2CA7FA880A29}" type="pres">
      <dgm:prSet presAssocID="{81529B85-3663-4EEA-B853-060C12DD38C3}" presName="tx1" presStyleLbl="revTx" presStyleIdx="3" presStyleCnt="5"/>
      <dgm:spPr/>
    </dgm:pt>
    <dgm:pt modelId="{61276E0F-31E2-BB48-AF66-16EDD50BB192}" type="pres">
      <dgm:prSet presAssocID="{81529B85-3663-4EEA-B853-060C12DD38C3}" presName="vert1" presStyleCnt="0"/>
      <dgm:spPr/>
    </dgm:pt>
    <dgm:pt modelId="{2B66F7B5-A819-E245-BD25-A7AECA862C49}" type="pres">
      <dgm:prSet presAssocID="{24AB3079-9050-43D8-9569-FE976A37BEB1}" presName="thickLine" presStyleLbl="alignNode1" presStyleIdx="4" presStyleCnt="5"/>
      <dgm:spPr/>
    </dgm:pt>
    <dgm:pt modelId="{D4056AAD-508F-3C4C-96BC-A367B6BDAF1E}" type="pres">
      <dgm:prSet presAssocID="{24AB3079-9050-43D8-9569-FE976A37BEB1}" presName="horz1" presStyleCnt="0"/>
      <dgm:spPr/>
    </dgm:pt>
    <dgm:pt modelId="{A5756010-0E79-F143-B93E-1D909330C1BE}" type="pres">
      <dgm:prSet presAssocID="{24AB3079-9050-43D8-9569-FE976A37BEB1}" presName="tx1" presStyleLbl="revTx" presStyleIdx="4" presStyleCnt="5"/>
      <dgm:spPr/>
    </dgm:pt>
    <dgm:pt modelId="{898E1763-789C-9B48-9FAB-15AFFF8C78A7}" type="pres">
      <dgm:prSet presAssocID="{24AB3079-9050-43D8-9569-FE976A37BEB1}" presName="vert1" presStyleCnt="0"/>
      <dgm:spPr/>
    </dgm:pt>
  </dgm:ptLst>
  <dgm:cxnLst>
    <dgm:cxn modelId="{64FF4D1A-1BDA-4972-A82A-1ABED7660640}" srcId="{91DBFFC8-149B-49E3-BC1F-01BADD68282F}" destId="{24AB3079-9050-43D8-9569-FE976A37BEB1}" srcOrd="4" destOrd="0" parTransId="{8D5C3733-00D5-49BB-B275-BD751B1EA7D7}" sibTransId="{9B6FBC1F-977B-440E-B093-3EB8B2DBCD5E}"/>
    <dgm:cxn modelId="{AA12F81E-C151-4F16-8E5C-70221610BB35}" srcId="{91DBFFC8-149B-49E3-BC1F-01BADD68282F}" destId="{D92DF0F0-E219-403D-B063-1F9F1F5D4BE7}" srcOrd="1" destOrd="0" parTransId="{D52B82F4-E3CF-4261-A416-55E5B943692E}" sibTransId="{295711C2-5D79-4F32-8849-196EDB2D6FD9}"/>
    <dgm:cxn modelId="{2E131E25-90C6-7C47-8E27-BD32D88F631C}" type="presOf" srcId="{046E369F-AD4A-493A-9CD0-7CA238AB2B1C}" destId="{C7785DF4-F9CA-2F41-A17E-3BFF5292ACBA}" srcOrd="0" destOrd="0" presId="urn:microsoft.com/office/officeart/2008/layout/LinedList"/>
    <dgm:cxn modelId="{93B2503E-3C38-463A-AF99-1922B40E3078}" srcId="{91DBFFC8-149B-49E3-BC1F-01BADD68282F}" destId="{DA6BB9DB-488B-46ED-B100-CB29234EFCCA}" srcOrd="2" destOrd="0" parTransId="{99CF3EA4-BFD1-4039-82E2-DA7A93EE5145}" sibTransId="{5A6C93B6-5487-4213-8CE6-6E3C4AA11984}"/>
    <dgm:cxn modelId="{3FE47A63-5460-474C-A9B9-984E39C9550A}" type="presOf" srcId="{81529B85-3663-4EEA-B853-060C12DD38C3}" destId="{A71CCC4F-FD21-6C40-AA5F-2CA7FA880A29}" srcOrd="0" destOrd="0" presId="urn:microsoft.com/office/officeart/2008/layout/LinedList"/>
    <dgm:cxn modelId="{E633886F-ADA6-F440-AE71-B0B11E97864D}" type="presOf" srcId="{D92DF0F0-E219-403D-B063-1F9F1F5D4BE7}" destId="{5A2C8D5F-8AE1-6147-9395-846FBF4A7E55}" srcOrd="0" destOrd="0" presId="urn:microsoft.com/office/officeart/2008/layout/LinedList"/>
    <dgm:cxn modelId="{0FB7C36F-9D43-3F4A-8ED5-906BD156AACC}" type="presOf" srcId="{24AB3079-9050-43D8-9569-FE976A37BEB1}" destId="{A5756010-0E79-F143-B93E-1D909330C1BE}" srcOrd="0" destOrd="0" presId="urn:microsoft.com/office/officeart/2008/layout/LinedList"/>
    <dgm:cxn modelId="{C0B55871-C968-470E-A1D7-A762660FC97A}" srcId="{91DBFFC8-149B-49E3-BC1F-01BADD68282F}" destId="{81529B85-3663-4EEA-B853-060C12DD38C3}" srcOrd="3" destOrd="0" parTransId="{55704C55-BBB2-4A60-A00B-1F1515DC6C6B}" sibTransId="{A8EC3C50-45F3-4BCB-8940-5E392914974F}"/>
    <dgm:cxn modelId="{8B268D92-AE07-4786-AF10-F61063501F22}" srcId="{91DBFFC8-149B-49E3-BC1F-01BADD68282F}" destId="{046E369F-AD4A-493A-9CD0-7CA238AB2B1C}" srcOrd="0" destOrd="0" parTransId="{98545777-0008-4FDA-A312-2B0205530487}" sibTransId="{E8FA6B13-AF13-48AC-AE5B-71A58820CDBA}"/>
    <dgm:cxn modelId="{E0C7B5C2-B65E-E24E-87E5-9B45EA90E0D9}" type="presOf" srcId="{91DBFFC8-149B-49E3-BC1F-01BADD68282F}" destId="{9D6BC44C-2C85-C84C-AB4D-5F546AF7EF73}" srcOrd="0" destOrd="0" presId="urn:microsoft.com/office/officeart/2008/layout/LinedList"/>
    <dgm:cxn modelId="{F2F277F5-8035-384E-ABDD-AC0043ACD9A7}" type="presOf" srcId="{DA6BB9DB-488B-46ED-B100-CB29234EFCCA}" destId="{F5EDE780-6DCA-E048-A81E-A41D83D22791}" srcOrd="0" destOrd="0" presId="urn:microsoft.com/office/officeart/2008/layout/LinedList"/>
    <dgm:cxn modelId="{E5745B8B-2CFC-734A-9F0B-CAF278FA6B32}" type="presParOf" srcId="{9D6BC44C-2C85-C84C-AB4D-5F546AF7EF73}" destId="{7A5A3737-F0EB-1F42-9805-91CE06562622}" srcOrd="0" destOrd="0" presId="urn:microsoft.com/office/officeart/2008/layout/LinedList"/>
    <dgm:cxn modelId="{E2641532-79B9-9E4F-92E9-A45CFC8144D4}" type="presParOf" srcId="{9D6BC44C-2C85-C84C-AB4D-5F546AF7EF73}" destId="{9AD1524E-EE3D-8144-8EB9-E0643A9B9DD3}" srcOrd="1" destOrd="0" presId="urn:microsoft.com/office/officeart/2008/layout/LinedList"/>
    <dgm:cxn modelId="{2C7CE045-6CAB-5842-8D9B-477B3C149F2A}" type="presParOf" srcId="{9AD1524E-EE3D-8144-8EB9-E0643A9B9DD3}" destId="{C7785DF4-F9CA-2F41-A17E-3BFF5292ACBA}" srcOrd="0" destOrd="0" presId="urn:microsoft.com/office/officeart/2008/layout/LinedList"/>
    <dgm:cxn modelId="{73BAD024-4BD5-3746-8F1E-16EB181DC6EB}" type="presParOf" srcId="{9AD1524E-EE3D-8144-8EB9-E0643A9B9DD3}" destId="{6A9EC435-E8F3-C444-9EAE-1B0FBF44F075}" srcOrd="1" destOrd="0" presId="urn:microsoft.com/office/officeart/2008/layout/LinedList"/>
    <dgm:cxn modelId="{6D934583-5D99-D44B-BCCB-3DE9D08CCDE7}" type="presParOf" srcId="{9D6BC44C-2C85-C84C-AB4D-5F546AF7EF73}" destId="{8B62A85F-388A-574C-91EC-3AA21C06276D}" srcOrd="2" destOrd="0" presId="urn:microsoft.com/office/officeart/2008/layout/LinedList"/>
    <dgm:cxn modelId="{4C5254BD-1C10-434E-A9ED-6E8D15A19A84}" type="presParOf" srcId="{9D6BC44C-2C85-C84C-AB4D-5F546AF7EF73}" destId="{4486CADA-A3C9-7F4D-9A1A-BC0F7A5E37B7}" srcOrd="3" destOrd="0" presId="urn:microsoft.com/office/officeart/2008/layout/LinedList"/>
    <dgm:cxn modelId="{DCAA2D5D-C85D-D049-80DB-F5FD0E6623D7}" type="presParOf" srcId="{4486CADA-A3C9-7F4D-9A1A-BC0F7A5E37B7}" destId="{5A2C8D5F-8AE1-6147-9395-846FBF4A7E55}" srcOrd="0" destOrd="0" presId="urn:microsoft.com/office/officeart/2008/layout/LinedList"/>
    <dgm:cxn modelId="{B6141E0F-DC04-2147-A42C-F4253001EC9C}" type="presParOf" srcId="{4486CADA-A3C9-7F4D-9A1A-BC0F7A5E37B7}" destId="{51C887EF-F5F0-AE45-A2D8-76E9E61B7579}" srcOrd="1" destOrd="0" presId="urn:microsoft.com/office/officeart/2008/layout/LinedList"/>
    <dgm:cxn modelId="{2D74E10A-78B5-0C43-A81A-11E73E0C7D1B}" type="presParOf" srcId="{9D6BC44C-2C85-C84C-AB4D-5F546AF7EF73}" destId="{8E6AAC50-A0C0-F045-A1BE-67AED45CF370}" srcOrd="4" destOrd="0" presId="urn:microsoft.com/office/officeart/2008/layout/LinedList"/>
    <dgm:cxn modelId="{139B9B67-CF96-3E47-A1EA-10F288CC537F}" type="presParOf" srcId="{9D6BC44C-2C85-C84C-AB4D-5F546AF7EF73}" destId="{B6425617-647B-4743-9CA5-6DE1DFEBFA45}" srcOrd="5" destOrd="0" presId="urn:microsoft.com/office/officeart/2008/layout/LinedList"/>
    <dgm:cxn modelId="{9E1DF7FD-3FA4-2B48-966B-CF98E8E7089F}" type="presParOf" srcId="{B6425617-647B-4743-9CA5-6DE1DFEBFA45}" destId="{F5EDE780-6DCA-E048-A81E-A41D83D22791}" srcOrd="0" destOrd="0" presId="urn:microsoft.com/office/officeart/2008/layout/LinedList"/>
    <dgm:cxn modelId="{CF4DE9A4-8C30-DC4E-A9C5-9630A5F5C627}" type="presParOf" srcId="{B6425617-647B-4743-9CA5-6DE1DFEBFA45}" destId="{F058354C-87DE-D14E-B49B-33692C54483E}" srcOrd="1" destOrd="0" presId="urn:microsoft.com/office/officeart/2008/layout/LinedList"/>
    <dgm:cxn modelId="{13F15DB7-A22A-DD43-9937-403C1D799DB0}" type="presParOf" srcId="{9D6BC44C-2C85-C84C-AB4D-5F546AF7EF73}" destId="{868D80F8-1D0D-0944-9D3B-11C4A7754398}" srcOrd="6" destOrd="0" presId="urn:microsoft.com/office/officeart/2008/layout/LinedList"/>
    <dgm:cxn modelId="{317DDA7B-2356-C34F-A765-D6A9FACFAA2D}" type="presParOf" srcId="{9D6BC44C-2C85-C84C-AB4D-5F546AF7EF73}" destId="{E0D12124-6D2C-2440-8900-ECE1C5E290F0}" srcOrd="7" destOrd="0" presId="urn:microsoft.com/office/officeart/2008/layout/LinedList"/>
    <dgm:cxn modelId="{B5BE0A5C-30A3-1548-935C-7FDB9496C7A0}" type="presParOf" srcId="{E0D12124-6D2C-2440-8900-ECE1C5E290F0}" destId="{A71CCC4F-FD21-6C40-AA5F-2CA7FA880A29}" srcOrd="0" destOrd="0" presId="urn:microsoft.com/office/officeart/2008/layout/LinedList"/>
    <dgm:cxn modelId="{1888E397-6200-FD4A-BA62-DC9F3E4036CA}" type="presParOf" srcId="{E0D12124-6D2C-2440-8900-ECE1C5E290F0}" destId="{61276E0F-31E2-BB48-AF66-16EDD50BB192}" srcOrd="1" destOrd="0" presId="urn:microsoft.com/office/officeart/2008/layout/LinedList"/>
    <dgm:cxn modelId="{72ED711F-0E50-6741-AC22-7ED69A9D7613}" type="presParOf" srcId="{9D6BC44C-2C85-C84C-AB4D-5F546AF7EF73}" destId="{2B66F7B5-A819-E245-BD25-A7AECA862C49}" srcOrd="8" destOrd="0" presId="urn:microsoft.com/office/officeart/2008/layout/LinedList"/>
    <dgm:cxn modelId="{5706CA38-3EF1-B241-8A8B-E584BCCBBBDB}" type="presParOf" srcId="{9D6BC44C-2C85-C84C-AB4D-5F546AF7EF73}" destId="{D4056AAD-508F-3C4C-96BC-A367B6BDAF1E}" srcOrd="9" destOrd="0" presId="urn:microsoft.com/office/officeart/2008/layout/LinedList"/>
    <dgm:cxn modelId="{AC9E3EBD-4176-5B4D-A03E-C241EC6446E7}" type="presParOf" srcId="{D4056AAD-508F-3C4C-96BC-A367B6BDAF1E}" destId="{A5756010-0E79-F143-B93E-1D909330C1BE}" srcOrd="0" destOrd="0" presId="urn:microsoft.com/office/officeart/2008/layout/LinedList"/>
    <dgm:cxn modelId="{4DFED924-4CDC-C243-9A3C-792AE0BBA966}" type="presParOf" srcId="{D4056AAD-508F-3C4C-96BC-A367B6BDAF1E}" destId="{898E1763-789C-9B48-9FAB-15AFFF8C78A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CB3C14-4A21-4DD3-A76F-9ECCE152CD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58F595-B9C1-4F27-A0D7-D6D7DCF69375}">
      <dgm:prSet/>
      <dgm:spPr/>
      <dgm:t>
        <a:bodyPr/>
        <a:lstStyle/>
        <a:p>
          <a:pPr>
            <a:lnSpc>
              <a:spcPct val="100000"/>
            </a:lnSpc>
          </a:pPr>
          <a:r>
            <a:rPr lang="tr-TR"/>
            <a:t>S</a:t>
          </a:r>
          <a:r>
            <a:rPr lang="en-US"/>
            <a:t>afety and Toxicity Profiles</a:t>
          </a:r>
        </a:p>
      </dgm:t>
    </dgm:pt>
    <dgm:pt modelId="{97E9FBA5-2ABA-4D71-A496-2E32CA9362FF}" type="parTrans" cxnId="{29122CF1-0665-4972-A5FF-7CC95FA4B57C}">
      <dgm:prSet/>
      <dgm:spPr/>
      <dgm:t>
        <a:bodyPr/>
        <a:lstStyle/>
        <a:p>
          <a:endParaRPr lang="en-US"/>
        </a:p>
      </dgm:t>
    </dgm:pt>
    <dgm:pt modelId="{B9A3E22B-47C6-46D1-AB67-CF7B2852678E}" type="sibTrans" cxnId="{29122CF1-0665-4972-A5FF-7CC95FA4B57C}">
      <dgm:prSet/>
      <dgm:spPr/>
      <dgm:t>
        <a:bodyPr/>
        <a:lstStyle/>
        <a:p>
          <a:endParaRPr lang="en-US"/>
        </a:p>
      </dgm:t>
    </dgm:pt>
    <dgm:pt modelId="{FFB2470F-E979-4C1D-8DD0-2FD0FF99996D}">
      <dgm:prSet/>
      <dgm:spPr/>
      <dgm:t>
        <a:bodyPr/>
        <a:lstStyle/>
        <a:p>
          <a:pPr>
            <a:lnSpc>
              <a:spcPct val="100000"/>
            </a:lnSpc>
          </a:pPr>
          <a:r>
            <a:rPr lang="en-US"/>
            <a:t>Pharmacokinetics and Bioavailability</a:t>
          </a:r>
        </a:p>
      </dgm:t>
    </dgm:pt>
    <dgm:pt modelId="{86A90600-2BB5-4190-BD86-9D912934878C}" type="parTrans" cxnId="{9C75714F-227C-4D5A-BEE4-B20E7CFE13F9}">
      <dgm:prSet/>
      <dgm:spPr/>
      <dgm:t>
        <a:bodyPr/>
        <a:lstStyle/>
        <a:p>
          <a:endParaRPr lang="en-US"/>
        </a:p>
      </dgm:t>
    </dgm:pt>
    <dgm:pt modelId="{56ECA4BC-F342-49F3-BFF1-52528E48B513}" type="sibTrans" cxnId="{9C75714F-227C-4D5A-BEE4-B20E7CFE13F9}">
      <dgm:prSet/>
      <dgm:spPr/>
      <dgm:t>
        <a:bodyPr/>
        <a:lstStyle/>
        <a:p>
          <a:endParaRPr lang="en-US"/>
        </a:p>
      </dgm:t>
    </dgm:pt>
    <dgm:pt modelId="{B5BF087E-5216-4B25-94FB-1663FF813A67}">
      <dgm:prSet/>
      <dgm:spPr/>
      <dgm:t>
        <a:bodyPr/>
        <a:lstStyle/>
        <a:p>
          <a:pPr>
            <a:lnSpc>
              <a:spcPct val="100000"/>
            </a:lnSpc>
          </a:pPr>
          <a:r>
            <a:rPr lang="en-US"/>
            <a:t>Mechanism of Action and Pathway Analysis</a:t>
          </a:r>
        </a:p>
      </dgm:t>
    </dgm:pt>
    <dgm:pt modelId="{11FB1793-14F0-4290-A160-01D02BB39E05}" type="parTrans" cxnId="{70618E13-F7CF-4F85-89F9-2D3558DC8007}">
      <dgm:prSet/>
      <dgm:spPr/>
      <dgm:t>
        <a:bodyPr/>
        <a:lstStyle/>
        <a:p>
          <a:endParaRPr lang="en-US"/>
        </a:p>
      </dgm:t>
    </dgm:pt>
    <dgm:pt modelId="{89E8EEAF-C323-4A11-8C6A-C34AA98FE93D}" type="sibTrans" cxnId="{70618E13-F7CF-4F85-89F9-2D3558DC8007}">
      <dgm:prSet/>
      <dgm:spPr/>
      <dgm:t>
        <a:bodyPr/>
        <a:lstStyle/>
        <a:p>
          <a:endParaRPr lang="en-US"/>
        </a:p>
      </dgm:t>
    </dgm:pt>
    <dgm:pt modelId="{FF7A1691-BE5C-4157-AC2C-6D2A319EBA72}">
      <dgm:prSet/>
      <dgm:spPr/>
      <dgm:t>
        <a:bodyPr/>
        <a:lstStyle/>
        <a:p>
          <a:pPr>
            <a:lnSpc>
              <a:spcPct val="100000"/>
            </a:lnSpc>
          </a:pPr>
          <a:r>
            <a:rPr lang="en-US"/>
            <a:t>Disease-Relevant Models</a:t>
          </a:r>
        </a:p>
      </dgm:t>
    </dgm:pt>
    <dgm:pt modelId="{6D2B0EF9-B885-44C5-8E9D-83633F9963E0}" type="parTrans" cxnId="{29DBC019-E52B-4897-910D-E71286AEB4BE}">
      <dgm:prSet/>
      <dgm:spPr/>
      <dgm:t>
        <a:bodyPr/>
        <a:lstStyle/>
        <a:p>
          <a:endParaRPr lang="en-US"/>
        </a:p>
      </dgm:t>
    </dgm:pt>
    <dgm:pt modelId="{881C17E2-BFD5-46AC-A1C7-F18DA76360A6}" type="sibTrans" cxnId="{29DBC019-E52B-4897-910D-E71286AEB4BE}">
      <dgm:prSet/>
      <dgm:spPr/>
      <dgm:t>
        <a:bodyPr/>
        <a:lstStyle/>
        <a:p>
          <a:endParaRPr lang="en-US"/>
        </a:p>
      </dgm:t>
    </dgm:pt>
    <dgm:pt modelId="{3E1447EF-4A2E-4BA9-9284-317DFFBDDB16}">
      <dgm:prSet/>
      <dgm:spPr/>
      <dgm:t>
        <a:bodyPr/>
        <a:lstStyle/>
        <a:p>
          <a:pPr>
            <a:lnSpc>
              <a:spcPct val="100000"/>
            </a:lnSpc>
          </a:pPr>
          <a:r>
            <a:rPr lang="en-US"/>
            <a:t>Formulation and Manufacturing Considerations</a:t>
          </a:r>
        </a:p>
      </dgm:t>
    </dgm:pt>
    <dgm:pt modelId="{0BE0AEF5-46A3-4B0B-98EB-B676E7DC488A}" type="parTrans" cxnId="{FCAC49D7-6E11-40FE-9150-3DEDCC6DC142}">
      <dgm:prSet/>
      <dgm:spPr/>
      <dgm:t>
        <a:bodyPr/>
        <a:lstStyle/>
        <a:p>
          <a:endParaRPr lang="en-US"/>
        </a:p>
      </dgm:t>
    </dgm:pt>
    <dgm:pt modelId="{E3A95DE8-FD4D-45CC-AEDA-AE0CC0E07718}" type="sibTrans" cxnId="{FCAC49D7-6E11-40FE-9150-3DEDCC6DC142}">
      <dgm:prSet/>
      <dgm:spPr/>
      <dgm:t>
        <a:bodyPr/>
        <a:lstStyle/>
        <a:p>
          <a:endParaRPr lang="en-US"/>
        </a:p>
      </dgm:t>
    </dgm:pt>
    <dgm:pt modelId="{8A150356-9A40-4312-966F-67AE2346E44D}">
      <dgm:prSet/>
      <dgm:spPr/>
      <dgm:t>
        <a:bodyPr/>
        <a:lstStyle/>
        <a:p>
          <a:pPr>
            <a:lnSpc>
              <a:spcPct val="100000"/>
            </a:lnSpc>
          </a:pPr>
          <a:r>
            <a:rPr lang="en-US"/>
            <a:t>Intellectual Property and Market Differentiation</a:t>
          </a:r>
        </a:p>
      </dgm:t>
    </dgm:pt>
    <dgm:pt modelId="{FDD85397-B282-44EA-A801-50891112559A}" type="parTrans" cxnId="{8F1D378F-35FE-45C2-9E20-79A220134C3D}">
      <dgm:prSet/>
      <dgm:spPr/>
      <dgm:t>
        <a:bodyPr/>
        <a:lstStyle/>
        <a:p>
          <a:endParaRPr lang="en-US"/>
        </a:p>
      </dgm:t>
    </dgm:pt>
    <dgm:pt modelId="{CDD6CC41-8FC3-487D-9160-9C2F9B82B9C8}" type="sibTrans" cxnId="{8F1D378F-35FE-45C2-9E20-79A220134C3D}">
      <dgm:prSet/>
      <dgm:spPr/>
      <dgm:t>
        <a:bodyPr/>
        <a:lstStyle/>
        <a:p>
          <a:endParaRPr lang="en-US"/>
        </a:p>
      </dgm:t>
    </dgm:pt>
    <dgm:pt modelId="{C8870B3C-22CE-4F97-8538-53D3CDEC61FC}" type="pres">
      <dgm:prSet presAssocID="{C3CB3C14-4A21-4DD3-A76F-9ECCE152CDA6}" presName="root" presStyleCnt="0">
        <dgm:presLayoutVars>
          <dgm:dir/>
          <dgm:resizeHandles val="exact"/>
        </dgm:presLayoutVars>
      </dgm:prSet>
      <dgm:spPr/>
    </dgm:pt>
    <dgm:pt modelId="{9A14A06F-2597-4771-B975-D05163CAA244}" type="pres">
      <dgm:prSet presAssocID="{2D58F595-B9C1-4F27-A0D7-D6D7DCF69375}" presName="compNode" presStyleCnt="0"/>
      <dgm:spPr/>
    </dgm:pt>
    <dgm:pt modelId="{542BFA4D-820C-47E5-894F-E138ADC618CA}" type="pres">
      <dgm:prSet presAssocID="{2D58F595-B9C1-4F27-A0D7-D6D7DCF69375}" presName="bgRect" presStyleLbl="bgShp" presStyleIdx="0" presStyleCnt="6"/>
      <dgm:spPr/>
    </dgm:pt>
    <dgm:pt modelId="{A41D1140-55D8-4B3D-A63A-3D85540424AA}" type="pres">
      <dgm:prSet presAssocID="{2D58F595-B9C1-4F27-A0D7-D6D7DCF6937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99619743-B7B8-41C4-AB59-54ABF0593356}" type="pres">
      <dgm:prSet presAssocID="{2D58F595-B9C1-4F27-A0D7-D6D7DCF69375}" presName="spaceRect" presStyleCnt="0"/>
      <dgm:spPr/>
    </dgm:pt>
    <dgm:pt modelId="{237068AC-FA39-4DDB-9026-DF11A1E8F606}" type="pres">
      <dgm:prSet presAssocID="{2D58F595-B9C1-4F27-A0D7-D6D7DCF69375}" presName="parTx" presStyleLbl="revTx" presStyleIdx="0" presStyleCnt="6">
        <dgm:presLayoutVars>
          <dgm:chMax val="0"/>
          <dgm:chPref val="0"/>
        </dgm:presLayoutVars>
      </dgm:prSet>
      <dgm:spPr/>
    </dgm:pt>
    <dgm:pt modelId="{DE0AA9F2-AA70-4716-A928-750A88D72879}" type="pres">
      <dgm:prSet presAssocID="{B9A3E22B-47C6-46D1-AB67-CF7B2852678E}" presName="sibTrans" presStyleCnt="0"/>
      <dgm:spPr/>
    </dgm:pt>
    <dgm:pt modelId="{0836D237-C217-4E30-9E79-D55F5AAECFA1}" type="pres">
      <dgm:prSet presAssocID="{FFB2470F-E979-4C1D-8DD0-2FD0FF99996D}" presName="compNode" presStyleCnt="0"/>
      <dgm:spPr/>
    </dgm:pt>
    <dgm:pt modelId="{716D14C1-A40D-457E-8708-EB4E9FAB336B}" type="pres">
      <dgm:prSet presAssocID="{FFB2470F-E979-4C1D-8DD0-2FD0FF99996D}" presName="bgRect" presStyleLbl="bgShp" presStyleIdx="1" presStyleCnt="6"/>
      <dgm:spPr/>
    </dgm:pt>
    <dgm:pt modelId="{C9CA1AEC-C6E9-4F8D-A65B-102BB1DD6C02}" type="pres">
      <dgm:prSet presAssocID="{FFB2470F-E979-4C1D-8DD0-2FD0FF9999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AECD42AE-62CF-49AE-B0FE-6FD17900F358}" type="pres">
      <dgm:prSet presAssocID="{FFB2470F-E979-4C1D-8DD0-2FD0FF99996D}" presName="spaceRect" presStyleCnt="0"/>
      <dgm:spPr/>
    </dgm:pt>
    <dgm:pt modelId="{CD7C72A1-99CB-473B-A04F-56B8F82F08A7}" type="pres">
      <dgm:prSet presAssocID="{FFB2470F-E979-4C1D-8DD0-2FD0FF99996D}" presName="parTx" presStyleLbl="revTx" presStyleIdx="1" presStyleCnt="6">
        <dgm:presLayoutVars>
          <dgm:chMax val="0"/>
          <dgm:chPref val="0"/>
        </dgm:presLayoutVars>
      </dgm:prSet>
      <dgm:spPr/>
    </dgm:pt>
    <dgm:pt modelId="{E94F37A7-AD26-4176-B6D4-E8C590B956D7}" type="pres">
      <dgm:prSet presAssocID="{56ECA4BC-F342-49F3-BFF1-52528E48B513}" presName="sibTrans" presStyleCnt="0"/>
      <dgm:spPr/>
    </dgm:pt>
    <dgm:pt modelId="{BDF8708D-CCC7-4B77-967C-9B3B1AF2A72B}" type="pres">
      <dgm:prSet presAssocID="{B5BF087E-5216-4B25-94FB-1663FF813A67}" presName="compNode" presStyleCnt="0"/>
      <dgm:spPr/>
    </dgm:pt>
    <dgm:pt modelId="{F03D1A3D-8C86-4D27-8C42-40E0CEBD1069}" type="pres">
      <dgm:prSet presAssocID="{B5BF087E-5216-4B25-94FB-1663FF813A67}" presName="bgRect" presStyleLbl="bgShp" presStyleIdx="2" presStyleCnt="6"/>
      <dgm:spPr/>
    </dgm:pt>
    <dgm:pt modelId="{C1FA772B-CBA2-4523-8979-CEB027B61A1F}" type="pres">
      <dgm:prSet presAssocID="{B5BF087E-5216-4B25-94FB-1663FF813A6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61D9854B-00B0-489A-BBE6-4D7941F83288}" type="pres">
      <dgm:prSet presAssocID="{B5BF087E-5216-4B25-94FB-1663FF813A67}" presName="spaceRect" presStyleCnt="0"/>
      <dgm:spPr/>
    </dgm:pt>
    <dgm:pt modelId="{FA6750A9-C25F-425B-8578-2C99064D2D01}" type="pres">
      <dgm:prSet presAssocID="{B5BF087E-5216-4B25-94FB-1663FF813A67}" presName="parTx" presStyleLbl="revTx" presStyleIdx="2" presStyleCnt="6">
        <dgm:presLayoutVars>
          <dgm:chMax val="0"/>
          <dgm:chPref val="0"/>
        </dgm:presLayoutVars>
      </dgm:prSet>
      <dgm:spPr/>
    </dgm:pt>
    <dgm:pt modelId="{250E93E6-C195-46C7-BF67-389E45AB3F17}" type="pres">
      <dgm:prSet presAssocID="{89E8EEAF-C323-4A11-8C6A-C34AA98FE93D}" presName="sibTrans" presStyleCnt="0"/>
      <dgm:spPr/>
    </dgm:pt>
    <dgm:pt modelId="{9A38F16B-DD4F-454C-B0C7-6123BEF9BD35}" type="pres">
      <dgm:prSet presAssocID="{FF7A1691-BE5C-4157-AC2C-6D2A319EBA72}" presName="compNode" presStyleCnt="0"/>
      <dgm:spPr/>
    </dgm:pt>
    <dgm:pt modelId="{F0317BA1-C528-47DB-90C0-7377ACD94C5D}" type="pres">
      <dgm:prSet presAssocID="{FF7A1691-BE5C-4157-AC2C-6D2A319EBA72}" presName="bgRect" presStyleLbl="bgShp" presStyleIdx="3" presStyleCnt="6"/>
      <dgm:spPr/>
    </dgm:pt>
    <dgm:pt modelId="{AD719107-561A-4AC2-A1DE-E702EF6BDD45}" type="pres">
      <dgm:prSet presAssocID="{FF7A1691-BE5C-4157-AC2C-6D2A319EBA7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81D4C495-1725-4281-922F-891AC3F57986}" type="pres">
      <dgm:prSet presAssocID="{FF7A1691-BE5C-4157-AC2C-6D2A319EBA72}" presName="spaceRect" presStyleCnt="0"/>
      <dgm:spPr/>
    </dgm:pt>
    <dgm:pt modelId="{D26B0D2F-5EEE-4B8F-990C-7B47AE49681E}" type="pres">
      <dgm:prSet presAssocID="{FF7A1691-BE5C-4157-AC2C-6D2A319EBA72}" presName="parTx" presStyleLbl="revTx" presStyleIdx="3" presStyleCnt="6">
        <dgm:presLayoutVars>
          <dgm:chMax val="0"/>
          <dgm:chPref val="0"/>
        </dgm:presLayoutVars>
      </dgm:prSet>
      <dgm:spPr/>
    </dgm:pt>
    <dgm:pt modelId="{D10BE07F-DDEC-4341-866C-525CE9B0946F}" type="pres">
      <dgm:prSet presAssocID="{881C17E2-BFD5-46AC-A1C7-F18DA76360A6}" presName="sibTrans" presStyleCnt="0"/>
      <dgm:spPr/>
    </dgm:pt>
    <dgm:pt modelId="{208E2B54-4B29-4BD2-9EDB-01BF0A98F4C4}" type="pres">
      <dgm:prSet presAssocID="{3E1447EF-4A2E-4BA9-9284-317DFFBDDB16}" presName="compNode" presStyleCnt="0"/>
      <dgm:spPr/>
    </dgm:pt>
    <dgm:pt modelId="{A3F4C4B0-A7CA-4955-A571-29027820D17F}" type="pres">
      <dgm:prSet presAssocID="{3E1447EF-4A2E-4BA9-9284-317DFFBDDB16}" presName="bgRect" presStyleLbl="bgShp" presStyleIdx="4" presStyleCnt="6"/>
      <dgm:spPr/>
    </dgm:pt>
    <dgm:pt modelId="{677AB82F-024D-4096-BD7A-468D29156B80}" type="pres">
      <dgm:prSet presAssocID="{3E1447EF-4A2E-4BA9-9284-317DFFBDDB1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B4DE41A3-FD39-4A7A-B331-629151BB61AC}" type="pres">
      <dgm:prSet presAssocID="{3E1447EF-4A2E-4BA9-9284-317DFFBDDB16}" presName="spaceRect" presStyleCnt="0"/>
      <dgm:spPr/>
    </dgm:pt>
    <dgm:pt modelId="{14C9C2D0-8D6B-4616-9A5F-947E2A057D4A}" type="pres">
      <dgm:prSet presAssocID="{3E1447EF-4A2E-4BA9-9284-317DFFBDDB16}" presName="parTx" presStyleLbl="revTx" presStyleIdx="4" presStyleCnt="6">
        <dgm:presLayoutVars>
          <dgm:chMax val="0"/>
          <dgm:chPref val="0"/>
        </dgm:presLayoutVars>
      </dgm:prSet>
      <dgm:spPr/>
    </dgm:pt>
    <dgm:pt modelId="{78D99FEE-87DA-4C0B-AD85-FF9AB9D94FCA}" type="pres">
      <dgm:prSet presAssocID="{E3A95DE8-FD4D-45CC-AEDA-AE0CC0E07718}" presName="sibTrans" presStyleCnt="0"/>
      <dgm:spPr/>
    </dgm:pt>
    <dgm:pt modelId="{941F1ACE-9429-40C0-AF3F-9BCF8ABE70C1}" type="pres">
      <dgm:prSet presAssocID="{8A150356-9A40-4312-966F-67AE2346E44D}" presName="compNode" presStyleCnt="0"/>
      <dgm:spPr/>
    </dgm:pt>
    <dgm:pt modelId="{F43E01DB-B8A1-4A6E-8020-8D72104B0D9F}" type="pres">
      <dgm:prSet presAssocID="{8A150356-9A40-4312-966F-67AE2346E44D}" presName="bgRect" presStyleLbl="bgShp" presStyleIdx="5" presStyleCnt="6"/>
      <dgm:spPr/>
    </dgm:pt>
    <dgm:pt modelId="{83F1D96B-A761-4692-A930-399686B158F9}" type="pres">
      <dgm:prSet presAssocID="{8A150356-9A40-4312-966F-67AE2346E44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2A571679-4CD3-4C8F-B550-9474C7CD6017}" type="pres">
      <dgm:prSet presAssocID="{8A150356-9A40-4312-966F-67AE2346E44D}" presName="spaceRect" presStyleCnt="0"/>
      <dgm:spPr/>
    </dgm:pt>
    <dgm:pt modelId="{6386A7DB-6B49-488D-81A9-A182639E4ADC}" type="pres">
      <dgm:prSet presAssocID="{8A150356-9A40-4312-966F-67AE2346E44D}" presName="parTx" presStyleLbl="revTx" presStyleIdx="5" presStyleCnt="6">
        <dgm:presLayoutVars>
          <dgm:chMax val="0"/>
          <dgm:chPref val="0"/>
        </dgm:presLayoutVars>
      </dgm:prSet>
      <dgm:spPr/>
    </dgm:pt>
  </dgm:ptLst>
  <dgm:cxnLst>
    <dgm:cxn modelId="{5A8E0F11-7714-1641-A526-D102692DADD7}" type="presOf" srcId="{2D58F595-B9C1-4F27-A0D7-D6D7DCF69375}" destId="{237068AC-FA39-4DDB-9026-DF11A1E8F606}" srcOrd="0" destOrd="0" presId="urn:microsoft.com/office/officeart/2018/2/layout/IconVerticalSolidList"/>
    <dgm:cxn modelId="{70618E13-F7CF-4F85-89F9-2D3558DC8007}" srcId="{C3CB3C14-4A21-4DD3-A76F-9ECCE152CDA6}" destId="{B5BF087E-5216-4B25-94FB-1663FF813A67}" srcOrd="2" destOrd="0" parTransId="{11FB1793-14F0-4290-A160-01D02BB39E05}" sibTransId="{89E8EEAF-C323-4A11-8C6A-C34AA98FE93D}"/>
    <dgm:cxn modelId="{29DBC019-E52B-4897-910D-E71286AEB4BE}" srcId="{C3CB3C14-4A21-4DD3-A76F-9ECCE152CDA6}" destId="{FF7A1691-BE5C-4157-AC2C-6D2A319EBA72}" srcOrd="3" destOrd="0" parTransId="{6D2B0EF9-B885-44C5-8E9D-83633F9963E0}" sibTransId="{881C17E2-BFD5-46AC-A1C7-F18DA76360A6}"/>
    <dgm:cxn modelId="{CED7524F-3DAD-5741-B9AD-300FADFBB1EF}" type="presOf" srcId="{FF7A1691-BE5C-4157-AC2C-6D2A319EBA72}" destId="{D26B0D2F-5EEE-4B8F-990C-7B47AE49681E}" srcOrd="0" destOrd="0" presId="urn:microsoft.com/office/officeart/2018/2/layout/IconVerticalSolidList"/>
    <dgm:cxn modelId="{9C75714F-227C-4D5A-BEE4-B20E7CFE13F9}" srcId="{C3CB3C14-4A21-4DD3-A76F-9ECCE152CDA6}" destId="{FFB2470F-E979-4C1D-8DD0-2FD0FF99996D}" srcOrd="1" destOrd="0" parTransId="{86A90600-2BB5-4190-BD86-9D912934878C}" sibTransId="{56ECA4BC-F342-49F3-BFF1-52528E48B513}"/>
    <dgm:cxn modelId="{08ADF956-77AA-9342-B2B9-BD492BFB88E6}" type="presOf" srcId="{FFB2470F-E979-4C1D-8DD0-2FD0FF99996D}" destId="{CD7C72A1-99CB-473B-A04F-56B8F82F08A7}" srcOrd="0" destOrd="0" presId="urn:microsoft.com/office/officeart/2018/2/layout/IconVerticalSolidList"/>
    <dgm:cxn modelId="{53A3536A-EB9B-2F46-AB42-E725ECFF079E}" type="presOf" srcId="{B5BF087E-5216-4B25-94FB-1663FF813A67}" destId="{FA6750A9-C25F-425B-8578-2C99064D2D01}" srcOrd="0" destOrd="0" presId="urn:microsoft.com/office/officeart/2018/2/layout/IconVerticalSolidList"/>
    <dgm:cxn modelId="{1F5F3F73-1B67-6842-9B2C-53DA9A9EC7D0}" type="presOf" srcId="{C3CB3C14-4A21-4DD3-A76F-9ECCE152CDA6}" destId="{C8870B3C-22CE-4F97-8538-53D3CDEC61FC}" srcOrd="0" destOrd="0" presId="urn:microsoft.com/office/officeart/2018/2/layout/IconVerticalSolidList"/>
    <dgm:cxn modelId="{8F1D378F-35FE-45C2-9E20-79A220134C3D}" srcId="{C3CB3C14-4A21-4DD3-A76F-9ECCE152CDA6}" destId="{8A150356-9A40-4312-966F-67AE2346E44D}" srcOrd="5" destOrd="0" parTransId="{FDD85397-B282-44EA-A801-50891112559A}" sibTransId="{CDD6CC41-8FC3-487D-9160-9C2F9B82B9C8}"/>
    <dgm:cxn modelId="{B16EECB9-0BCB-B049-90C1-5085ABA77F60}" type="presOf" srcId="{8A150356-9A40-4312-966F-67AE2346E44D}" destId="{6386A7DB-6B49-488D-81A9-A182639E4ADC}" srcOrd="0" destOrd="0" presId="urn:microsoft.com/office/officeart/2018/2/layout/IconVerticalSolidList"/>
    <dgm:cxn modelId="{B672A2CC-310E-6946-893A-1BE9CAE1E1A6}" type="presOf" srcId="{3E1447EF-4A2E-4BA9-9284-317DFFBDDB16}" destId="{14C9C2D0-8D6B-4616-9A5F-947E2A057D4A}" srcOrd="0" destOrd="0" presId="urn:microsoft.com/office/officeart/2018/2/layout/IconVerticalSolidList"/>
    <dgm:cxn modelId="{FCAC49D7-6E11-40FE-9150-3DEDCC6DC142}" srcId="{C3CB3C14-4A21-4DD3-A76F-9ECCE152CDA6}" destId="{3E1447EF-4A2E-4BA9-9284-317DFFBDDB16}" srcOrd="4" destOrd="0" parTransId="{0BE0AEF5-46A3-4B0B-98EB-B676E7DC488A}" sibTransId="{E3A95DE8-FD4D-45CC-AEDA-AE0CC0E07718}"/>
    <dgm:cxn modelId="{29122CF1-0665-4972-A5FF-7CC95FA4B57C}" srcId="{C3CB3C14-4A21-4DD3-A76F-9ECCE152CDA6}" destId="{2D58F595-B9C1-4F27-A0D7-D6D7DCF69375}" srcOrd="0" destOrd="0" parTransId="{97E9FBA5-2ABA-4D71-A496-2E32CA9362FF}" sibTransId="{B9A3E22B-47C6-46D1-AB67-CF7B2852678E}"/>
    <dgm:cxn modelId="{C3D37E1E-6AE2-8D46-ABB8-AEF190CF7CA9}" type="presParOf" srcId="{C8870B3C-22CE-4F97-8538-53D3CDEC61FC}" destId="{9A14A06F-2597-4771-B975-D05163CAA244}" srcOrd="0" destOrd="0" presId="urn:microsoft.com/office/officeart/2018/2/layout/IconVerticalSolidList"/>
    <dgm:cxn modelId="{5DEF6EC5-6CA6-1D4B-92C7-B9A957D64728}" type="presParOf" srcId="{9A14A06F-2597-4771-B975-D05163CAA244}" destId="{542BFA4D-820C-47E5-894F-E138ADC618CA}" srcOrd="0" destOrd="0" presId="urn:microsoft.com/office/officeart/2018/2/layout/IconVerticalSolidList"/>
    <dgm:cxn modelId="{15962F64-6E31-2045-98D0-9360F212F64A}" type="presParOf" srcId="{9A14A06F-2597-4771-B975-D05163CAA244}" destId="{A41D1140-55D8-4B3D-A63A-3D85540424AA}" srcOrd="1" destOrd="0" presId="urn:microsoft.com/office/officeart/2018/2/layout/IconVerticalSolidList"/>
    <dgm:cxn modelId="{5653F877-6885-624E-8334-FE89B7339391}" type="presParOf" srcId="{9A14A06F-2597-4771-B975-D05163CAA244}" destId="{99619743-B7B8-41C4-AB59-54ABF0593356}" srcOrd="2" destOrd="0" presId="urn:microsoft.com/office/officeart/2018/2/layout/IconVerticalSolidList"/>
    <dgm:cxn modelId="{FF92F15B-07AF-5947-9734-3BB698635D40}" type="presParOf" srcId="{9A14A06F-2597-4771-B975-D05163CAA244}" destId="{237068AC-FA39-4DDB-9026-DF11A1E8F606}" srcOrd="3" destOrd="0" presId="urn:microsoft.com/office/officeart/2018/2/layout/IconVerticalSolidList"/>
    <dgm:cxn modelId="{C77B3609-44EE-AC44-A395-8CA2E282BD3C}" type="presParOf" srcId="{C8870B3C-22CE-4F97-8538-53D3CDEC61FC}" destId="{DE0AA9F2-AA70-4716-A928-750A88D72879}" srcOrd="1" destOrd="0" presId="urn:microsoft.com/office/officeart/2018/2/layout/IconVerticalSolidList"/>
    <dgm:cxn modelId="{14457208-6258-8640-BC49-73A6ED29FFD6}" type="presParOf" srcId="{C8870B3C-22CE-4F97-8538-53D3CDEC61FC}" destId="{0836D237-C217-4E30-9E79-D55F5AAECFA1}" srcOrd="2" destOrd="0" presId="urn:microsoft.com/office/officeart/2018/2/layout/IconVerticalSolidList"/>
    <dgm:cxn modelId="{B653EF6C-EE5D-4D4F-BD78-35C634C32EED}" type="presParOf" srcId="{0836D237-C217-4E30-9E79-D55F5AAECFA1}" destId="{716D14C1-A40D-457E-8708-EB4E9FAB336B}" srcOrd="0" destOrd="0" presId="urn:microsoft.com/office/officeart/2018/2/layout/IconVerticalSolidList"/>
    <dgm:cxn modelId="{8A933003-2A09-B648-9468-F7DF818597AE}" type="presParOf" srcId="{0836D237-C217-4E30-9E79-D55F5AAECFA1}" destId="{C9CA1AEC-C6E9-4F8D-A65B-102BB1DD6C02}" srcOrd="1" destOrd="0" presId="urn:microsoft.com/office/officeart/2018/2/layout/IconVerticalSolidList"/>
    <dgm:cxn modelId="{E64CAB56-5788-6049-B7E4-DBBD80484C81}" type="presParOf" srcId="{0836D237-C217-4E30-9E79-D55F5AAECFA1}" destId="{AECD42AE-62CF-49AE-B0FE-6FD17900F358}" srcOrd="2" destOrd="0" presId="urn:microsoft.com/office/officeart/2018/2/layout/IconVerticalSolidList"/>
    <dgm:cxn modelId="{7EAB09F6-860D-2F4F-8EF7-102E176A4137}" type="presParOf" srcId="{0836D237-C217-4E30-9E79-D55F5AAECFA1}" destId="{CD7C72A1-99CB-473B-A04F-56B8F82F08A7}" srcOrd="3" destOrd="0" presId="urn:microsoft.com/office/officeart/2018/2/layout/IconVerticalSolidList"/>
    <dgm:cxn modelId="{0DB3255E-A294-C743-A354-CA89361B756D}" type="presParOf" srcId="{C8870B3C-22CE-4F97-8538-53D3CDEC61FC}" destId="{E94F37A7-AD26-4176-B6D4-E8C590B956D7}" srcOrd="3" destOrd="0" presId="urn:microsoft.com/office/officeart/2018/2/layout/IconVerticalSolidList"/>
    <dgm:cxn modelId="{9F386E65-81DD-EA41-817F-A7309970E581}" type="presParOf" srcId="{C8870B3C-22CE-4F97-8538-53D3CDEC61FC}" destId="{BDF8708D-CCC7-4B77-967C-9B3B1AF2A72B}" srcOrd="4" destOrd="0" presId="urn:microsoft.com/office/officeart/2018/2/layout/IconVerticalSolidList"/>
    <dgm:cxn modelId="{ACAF945A-13FE-8743-8BD1-53725F32896E}" type="presParOf" srcId="{BDF8708D-CCC7-4B77-967C-9B3B1AF2A72B}" destId="{F03D1A3D-8C86-4D27-8C42-40E0CEBD1069}" srcOrd="0" destOrd="0" presId="urn:microsoft.com/office/officeart/2018/2/layout/IconVerticalSolidList"/>
    <dgm:cxn modelId="{BC3CFE27-6F98-184E-9934-B05BDE4ECDF6}" type="presParOf" srcId="{BDF8708D-CCC7-4B77-967C-9B3B1AF2A72B}" destId="{C1FA772B-CBA2-4523-8979-CEB027B61A1F}" srcOrd="1" destOrd="0" presId="urn:microsoft.com/office/officeart/2018/2/layout/IconVerticalSolidList"/>
    <dgm:cxn modelId="{1D2C233E-ABFF-3F4C-864C-ADFDA169238A}" type="presParOf" srcId="{BDF8708D-CCC7-4B77-967C-9B3B1AF2A72B}" destId="{61D9854B-00B0-489A-BBE6-4D7941F83288}" srcOrd="2" destOrd="0" presId="urn:microsoft.com/office/officeart/2018/2/layout/IconVerticalSolidList"/>
    <dgm:cxn modelId="{45220364-E296-FA4C-B149-4484BE220433}" type="presParOf" srcId="{BDF8708D-CCC7-4B77-967C-9B3B1AF2A72B}" destId="{FA6750A9-C25F-425B-8578-2C99064D2D01}" srcOrd="3" destOrd="0" presId="urn:microsoft.com/office/officeart/2018/2/layout/IconVerticalSolidList"/>
    <dgm:cxn modelId="{96AF7100-0653-614F-BEA0-8F0BD80A21F4}" type="presParOf" srcId="{C8870B3C-22CE-4F97-8538-53D3CDEC61FC}" destId="{250E93E6-C195-46C7-BF67-389E45AB3F17}" srcOrd="5" destOrd="0" presId="urn:microsoft.com/office/officeart/2018/2/layout/IconVerticalSolidList"/>
    <dgm:cxn modelId="{71752840-0841-6844-BDF1-5EB7FD04BEB1}" type="presParOf" srcId="{C8870B3C-22CE-4F97-8538-53D3CDEC61FC}" destId="{9A38F16B-DD4F-454C-B0C7-6123BEF9BD35}" srcOrd="6" destOrd="0" presId="urn:microsoft.com/office/officeart/2018/2/layout/IconVerticalSolidList"/>
    <dgm:cxn modelId="{C17218A4-D867-EF48-B25A-689EC6AB89FC}" type="presParOf" srcId="{9A38F16B-DD4F-454C-B0C7-6123BEF9BD35}" destId="{F0317BA1-C528-47DB-90C0-7377ACD94C5D}" srcOrd="0" destOrd="0" presId="urn:microsoft.com/office/officeart/2018/2/layout/IconVerticalSolidList"/>
    <dgm:cxn modelId="{61ACEC09-7023-8144-98E4-D4A6237082C9}" type="presParOf" srcId="{9A38F16B-DD4F-454C-B0C7-6123BEF9BD35}" destId="{AD719107-561A-4AC2-A1DE-E702EF6BDD45}" srcOrd="1" destOrd="0" presId="urn:microsoft.com/office/officeart/2018/2/layout/IconVerticalSolidList"/>
    <dgm:cxn modelId="{B2CC5971-7EB6-D643-9485-B0637BD314F6}" type="presParOf" srcId="{9A38F16B-DD4F-454C-B0C7-6123BEF9BD35}" destId="{81D4C495-1725-4281-922F-891AC3F57986}" srcOrd="2" destOrd="0" presId="urn:microsoft.com/office/officeart/2018/2/layout/IconVerticalSolidList"/>
    <dgm:cxn modelId="{CBFDE05E-825E-B04F-9574-40030BA97E03}" type="presParOf" srcId="{9A38F16B-DD4F-454C-B0C7-6123BEF9BD35}" destId="{D26B0D2F-5EEE-4B8F-990C-7B47AE49681E}" srcOrd="3" destOrd="0" presId="urn:microsoft.com/office/officeart/2018/2/layout/IconVerticalSolidList"/>
    <dgm:cxn modelId="{34B41B24-347C-934A-8130-6E711ABF520D}" type="presParOf" srcId="{C8870B3C-22CE-4F97-8538-53D3CDEC61FC}" destId="{D10BE07F-DDEC-4341-866C-525CE9B0946F}" srcOrd="7" destOrd="0" presId="urn:microsoft.com/office/officeart/2018/2/layout/IconVerticalSolidList"/>
    <dgm:cxn modelId="{0655FB2C-B3C1-9D4D-9ABE-E6EAB075E775}" type="presParOf" srcId="{C8870B3C-22CE-4F97-8538-53D3CDEC61FC}" destId="{208E2B54-4B29-4BD2-9EDB-01BF0A98F4C4}" srcOrd="8" destOrd="0" presId="urn:microsoft.com/office/officeart/2018/2/layout/IconVerticalSolidList"/>
    <dgm:cxn modelId="{FD2DD372-B49D-1F45-8079-2BBB3C70D86E}" type="presParOf" srcId="{208E2B54-4B29-4BD2-9EDB-01BF0A98F4C4}" destId="{A3F4C4B0-A7CA-4955-A571-29027820D17F}" srcOrd="0" destOrd="0" presId="urn:microsoft.com/office/officeart/2018/2/layout/IconVerticalSolidList"/>
    <dgm:cxn modelId="{BCFBDF4B-0B98-3840-BFEA-935A4045FB14}" type="presParOf" srcId="{208E2B54-4B29-4BD2-9EDB-01BF0A98F4C4}" destId="{677AB82F-024D-4096-BD7A-468D29156B80}" srcOrd="1" destOrd="0" presId="urn:microsoft.com/office/officeart/2018/2/layout/IconVerticalSolidList"/>
    <dgm:cxn modelId="{CAF30E5A-5451-5643-85F3-4969DA0C81B8}" type="presParOf" srcId="{208E2B54-4B29-4BD2-9EDB-01BF0A98F4C4}" destId="{B4DE41A3-FD39-4A7A-B331-629151BB61AC}" srcOrd="2" destOrd="0" presId="urn:microsoft.com/office/officeart/2018/2/layout/IconVerticalSolidList"/>
    <dgm:cxn modelId="{98CAF6D4-F8FF-0349-A258-552951F319DB}" type="presParOf" srcId="{208E2B54-4B29-4BD2-9EDB-01BF0A98F4C4}" destId="{14C9C2D0-8D6B-4616-9A5F-947E2A057D4A}" srcOrd="3" destOrd="0" presId="urn:microsoft.com/office/officeart/2018/2/layout/IconVerticalSolidList"/>
    <dgm:cxn modelId="{630DAC88-8858-FB41-861A-42C144BAE08B}" type="presParOf" srcId="{C8870B3C-22CE-4F97-8538-53D3CDEC61FC}" destId="{78D99FEE-87DA-4C0B-AD85-FF9AB9D94FCA}" srcOrd="9" destOrd="0" presId="urn:microsoft.com/office/officeart/2018/2/layout/IconVerticalSolidList"/>
    <dgm:cxn modelId="{094B2D80-D4A0-014E-AB1A-4F6F0318BFA0}" type="presParOf" srcId="{C8870B3C-22CE-4F97-8538-53D3CDEC61FC}" destId="{941F1ACE-9429-40C0-AF3F-9BCF8ABE70C1}" srcOrd="10" destOrd="0" presId="urn:microsoft.com/office/officeart/2018/2/layout/IconVerticalSolidList"/>
    <dgm:cxn modelId="{D5455BCC-B81F-674C-B3C5-B0B571079718}" type="presParOf" srcId="{941F1ACE-9429-40C0-AF3F-9BCF8ABE70C1}" destId="{F43E01DB-B8A1-4A6E-8020-8D72104B0D9F}" srcOrd="0" destOrd="0" presId="urn:microsoft.com/office/officeart/2018/2/layout/IconVerticalSolidList"/>
    <dgm:cxn modelId="{1EDB99C0-05E8-304A-A9A4-725247A17971}" type="presParOf" srcId="{941F1ACE-9429-40C0-AF3F-9BCF8ABE70C1}" destId="{83F1D96B-A761-4692-A930-399686B158F9}" srcOrd="1" destOrd="0" presId="urn:microsoft.com/office/officeart/2018/2/layout/IconVerticalSolidList"/>
    <dgm:cxn modelId="{E06E1D92-BCAE-6B48-B730-DB9D4869C2F5}" type="presParOf" srcId="{941F1ACE-9429-40C0-AF3F-9BCF8ABE70C1}" destId="{2A571679-4CD3-4C8F-B550-9474C7CD6017}" srcOrd="2" destOrd="0" presId="urn:microsoft.com/office/officeart/2018/2/layout/IconVerticalSolidList"/>
    <dgm:cxn modelId="{AD295342-9639-694A-B627-51340030B23B}" type="presParOf" srcId="{941F1ACE-9429-40C0-AF3F-9BCF8ABE70C1}" destId="{6386A7DB-6B49-488D-81A9-A182639E4A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241DFE-A5E9-41DD-AFC5-F022647D4E2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F50E1BF-0484-439A-8FFB-6F58BC2B5848}">
      <dgm:prSet/>
      <dgm:spPr/>
      <dgm:t>
        <a:bodyPr/>
        <a:lstStyle/>
        <a:p>
          <a:r>
            <a:rPr lang="en-US"/>
            <a:t>High Costs </a:t>
          </a:r>
        </a:p>
      </dgm:t>
    </dgm:pt>
    <dgm:pt modelId="{933ADD1B-464A-4D13-9D52-B6207C31AB73}" type="parTrans" cxnId="{6CBB59D3-0B4C-4593-AAEB-673F9BFE175D}">
      <dgm:prSet/>
      <dgm:spPr/>
      <dgm:t>
        <a:bodyPr/>
        <a:lstStyle/>
        <a:p>
          <a:endParaRPr lang="en-US"/>
        </a:p>
      </dgm:t>
    </dgm:pt>
    <dgm:pt modelId="{9637EB7D-1A02-447C-896A-8ECE11512B05}" type="sibTrans" cxnId="{6CBB59D3-0B4C-4593-AAEB-673F9BFE175D}">
      <dgm:prSet/>
      <dgm:spPr/>
      <dgm:t>
        <a:bodyPr/>
        <a:lstStyle/>
        <a:p>
          <a:endParaRPr lang="en-US"/>
        </a:p>
      </dgm:t>
    </dgm:pt>
    <dgm:pt modelId="{5CF2E7AA-2CB3-4047-8CAF-C0766E1DB87B}">
      <dgm:prSet/>
      <dgm:spPr/>
      <dgm:t>
        <a:bodyPr/>
        <a:lstStyle/>
        <a:p>
          <a:r>
            <a:rPr lang="en-US"/>
            <a:t>Time-Consuming Process</a:t>
          </a:r>
        </a:p>
      </dgm:t>
    </dgm:pt>
    <dgm:pt modelId="{583906DF-2F59-4EB1-8B3E-E99EB2AD235D}" type="parTrans" cxnId="{2B02E7F7-1B73-4F7C-8196-9DE4A8F07728}">
      <dgm:prSet/>
      <dgm:spPr/>
      <dgm:t>
        <a:bodyPr/>
        <a:lstStyle/>
        <a:p>
          <a:endParaRPr lang="en-US"/>
        </a:p>
      </dgm:t>
    </dgm:pt>
    <dgm:pt modelId="{225D46CA-A61E-4ABA-A3D4-006B50CD4E3B}" type="sibTrans" cxnId="{2B02E7F7-1B73-4F7C-8196-9DE4A8F07728}">
      <dgm:prSet/>
      <dgm:spPr/>
      <dgm:t>
        <a:bodyPr/>
        <a:lstStyle/>
        <a:p>
          <a:endParaRPr lang="en-US"/>
        </a:p>
      </dgm:t>
    </dgm:pt>
    <dgm:pt modelId="{05AA02F2-91DE-4975-BA7E-E534CE15301A}">
      <dgm:prSet/>
      <dgm:spPr/>
      <dgm:t>
        <a:bodyPr/>
        <a:lstStyle/>
        <a:p>
          <a:r>
            <a:rPr lang="en-US"/>
            <a:t>Low Success Rates</a:t>
          </a:r>
        </a:p>
      </dgm:t>
    </dgm:pt>
    <dgm:pt modelId="{0722456F-623A-4273-8DEB-7379FF57FA58}" type="parTrans" cxnId="{11C21F9B-554E-4C7A-8840-366BCEFE8E6D}">
      <dgm:prSet/>
      <dgm:spPr/>
      <dgm:t>
        <a:bodyPr/>
        <a:lstStyle/>
        <a:p>
          <a:endParaRPr lang="en-US"/>
        </a:p>
      </dgm:t>
    </dgm:pt>
    <dgm:pt modelId="{4A18768D-7D4E-4AA4-9DA2-0EB7A4C855A1}" type="sibTrans" cxnId="{11C21F9B-554E-4C7A-8840-366BCEFE8E6D}">
      <dgm:prSet/>
      <dgm:spPr/>
      <dgm:t>
        <a:bodyPr/>
        <a:lstStyle/>
        <a:p>
          <a:endParaRPr lang="en-US"/>
        </a:p>
      </dgm:t>
    </dgm:pt>
    <dgm:pt modelId="{011D7332-F4DD-46FA-977B-1C307C1804E8}">
      <dgm:prSet/>
      <dgm:spPr/>
      <dgm:t>
        <a:bodyPr/>
        <a:lstStyle/>
        <a:p>
          <a:r>
            <a:rPr lang="en-US"/>
            <a:t>Complex Biology</a:t>
          </a:r>
        </a:p>
      </dgm:t>
    </dgm:pt>
    <dgm:pt modelId="{DEBBE9EC-7219-483A-B592-22A5D6FC4334}" type="parTrans" cxnId="{79AB8411-792F-44BB-9545-1DA5C2487886}">
      <dgm:prSet/>
      <dgm:spPr/>
      <dgm:t>
        <a:bodyPr/>
        <a:lstStyle/>
        <a:p>
          <a:endParaRPr lang="en-US"/>
        </a:p>
      </dgm:t>
    </dgm:pt>
    <dgm:pt modelId="{FE57B7B7-6B9B-4B48-85B4-68EC02B27F41}" type="sibTrans" cxnId="{79AB8411-792F-44BB-9545-1DA5C2487886}">
      <dgm:prSet/>
      <dgm:spPr/>
      <dgm:t>
        <a:bodyPr/>
        <a:lstStyle/>
        <a:p>
          <a:endParaRPr lang="en-US"/>
        </a:p>
      </dgm:t>
    </dgm:pt>
    <dgm:pt modelId="{EB617271-28D8-43BF-BAE2-858D4AE02A49}">
      <dgm:prSet/>
      <dgm:spPr/>
      <dgm:t>
        <a:bodyPr/>
        <a:lstStyle/>
        <a:p>
          <a:r>
            <a:rPr lang="en-US"/>
            <a:t>Drug Resistance</a:t>
          </a:r>
        </a:p>
      </dgm:t>
    </dgm:pt>
    <dgm:pt modelId="{F9694E9A-8C40-485F-B8BA-58125E1269BD}" type="parTrans" cxnId="{F45BFA2F-9677-4E57-8A59-7313326BCCB5}">
      <dgm:prSet/>
      <dgm:spPr/>
      <dgm:t>
        <a:bodyPr/>
        <a:lstStyle/>
        <a:p>
          <a:endParaRPr lang="en-US"/>
        </a:p>
      </dgm:t>
    </dgm:pt>
    <dgm:pt modelId="{DA625F7D-4313-49E6-80DF-25C09409FE2A}" type="sibTrans" cxnId="{F45BFA2F-9677-4E57-8A59-7313326BCCB5}">
      <dgm:prSet/>
      <dgm:spPr/>
      <dgm:t>
        <a:bodyPr/>
        <a:lstStyle/>
        <a:p>
          <a:endParaRPr lang="en-US"/>
        </a:p>
      </dgm:t>
    </dgm:pt>
    <dgm:pt modelId="{27D4CC67-42DF-4AAE-8E5C-F1AF7C00F09F}">
      <dgm:prSet/>
      <dgm:spPr/>
      <dgm:t>
        <a:bodyPr/>
        <a:lstStyle/>
        <a:p>
          <a:r>
            <a:rPr lang="en-US"/>
            <a:t>Regulatory Hurdles</a:t>
          </a:r>
        </a:p>
      </dgm:t>
    </dgm:pt>
    <dgm:pt modelId="{7B9B8841-7F05-4180-958B-CE117476022C}" type="parTrans" cxnId="{E1CC2A10-0EC0-4794-AE94-76D837FA77F8}">
      <dgm:prSet/>
      <dgm:spPr/>
      <dgm:t>
        <a:bodyPr/>
        <a:lstStyle/>
        <a:p>
          <a:endParaRPr lang="en-US"/>
        </a:p>
      </dgm:t>
    </dgm:pt>
    <dgm:pt modelId="{B9ED4323-85CA-44D9-81BA-AE81DB128C67}" type="sibTrans" cxnId="{E1CC2A10-0EC0-4794-AE94-76D837FA77F8}">
      <dgm:prSet/>
      <dgm:spPr/>
      <dgm:t>
        <a:bodyPr/>
        <a:lstStyle/>
        <a:p>
          <a:endParaRPr lang="en-US"/>
        </a:p>
      </dgm:t>
    </dgm:pt>
    <dgm:pt modelId="{F83533DA-B4A1-4326-B6FD-4C7F42BCFB78}">
      <dgm:prSet/>
      <dgm:spPr/>
      <dgm:t>
        <a:bodyPr/>
        <a:lstStyle/>
        <a:p>
          <a:r>
            <a:rPr lang="en-US"/>
            <a:t>Ethical Considerations</a:t>
          </a:r>
        </a:p>
      </dgm:t>
    </dgm:pt>
    <dgm:pt modelId="{FA3FB400-BEA7-4D17-854F-6230EEAF80BC}" type="parTrans" cxnId="{CCD21DBD-DA4D-428D-A39A-346D11B89519}">
      <dgm:prSet/>
      <dgm:spPr/>
      <dgm:t>
        <a:bodyPr/>
        <a:lstStyle/>
        <a:p>
          <a:endParaRPr lang="en-US"/>
        </a:p>
      </dgm:t>
    </dgm:pt>
    <dgm:pt modelId="{031BBE7D-9AC4-48EF-95E5-79B2E69E918F}" type="sibTrans" cxnId="{CCD21DBD-DA4D-428D-A39A-346D11B89519}">
      <dgm:prSet/>
      <dgm:spPr/>
      <dgm:t>
        <a:bodyPr/>
        <a:lstStyle/>
        <a:p>
          <a:endParaRPr lang="en-US"/>
        </a:p>
      </dgm:t>
    </dgm:pt>
    <dgm:pt modelId="{B649DB37-EFB7-443F-BDCC-A135FE487C5E}">
      <dgm:prSet/>
      <dgm:spPr/>
      <dgm:t>
        <a:bodyPr/>
        <a:lstStyle/>
        <a:p>
          <a:r>
            <a:rPr lang="en-US"/>
            <a:t>Target Validation and Identification</a:t>
          </a:r>
        </a:p>
      </dgm:t>
    </dgm:pt>
    <dgm:pt modelId="{A2EB19A9-54AE-4197-AFA2-F36A9DD8DE49}" type="parTrans" cxnId="{2C587343-31AB-4C1F-A058-71CCA029E98A}">
      <dgm:prSet/>
      <dgm:spPr/>
      <dgm:t>
        <a:bodyPr/>
        <a:lstStyle/>
        <a:p>
          <a:endParaRPr lang="en-US"/>
        </a:p>
      </dgm:t>
    </dgm:pt>
    <dgm:pt modelId="{1F94D200-A9C4-4391-A863-98665F5C4CB0}" type="sibTrans" cxnId="{2C587343-31AB-4C1F-A058-71CCA029E98A}">
      <dgm:prSet/>
      <dgm:spPr/>
      <dgm:t>
        <a:bodyPr/>
        <a:lstStyle/>
        <a:p>
          <a:endParaRPr lang="en-US"/>
        </a:p>
      </dgm:t>
    </dgm:pt>
    <dgm:pt modelId="{23EA700B-2C9F-4A43-AB8F-3BA06BE37FC9}">
      <dgm:prSet/>
      <dgm:spPr/>
      <dgm:t>
        <a:bodyPr/>
        <a:lstStyle/>
        <a:p>
          <a:r>
            <a:rPr lang="en-US"/>
            <a:t>Technological Complexity</a:t>
          </a:r>
        </a:p>
      </dgm:t>
    </dgm:pt>
    <dgm:pt modelId="{ECCDAE1E-6CD6-4F4D-BE5E-4A2D0008EB7F}" type="parTrans" cxnId="{407A9BE7-8366-40C8-A014-C609E3A888E4}">
      <dgm:prSet/>
      <dgm:spPr/>
      <dgm:t>
        <a:bodyPr/>
        <a:lstStyle/>
        <a:p>
          <a:endParaRPr lang="en-US"/>
        </a:p>
      </dgm:t>
    </dgm:pt>
    <dgm:pt modelId="{1CEBB474-DF15-4D4C-B914-E7379BB33A58}" type="sibTrans" cxnId="{407A9BE7-8366-40C8-A014-C609E3A888E4}">
      <dgm:prSet/>
      <dgm:spPr/>
      <dgm:t>
        <a:bodyPr/>
        <a:lstStyle/>
        <a:p>
          <a:endParaRPr lang="en-US"/>
        </a:p>
      </dgm:t>
    </dgm:pt>
    <dgm:pt modelId="{C8AAECB2-D2BD-45E1-992E-F7475897D2BE}">
      <dgm:prSet/>
      <dgm:spPr/>
      <dgm:t>
        <a:bodyPr/>
        <a:lstStyle/>
        <a:p>
          <a:r>
            <a:rPr lang="en-US"/>
            <a:t>Diversity of Diseases</a:t>
          </a:r>
        </a:p>
      </dgm:t>
    </dgm:pt>
    <dgm:pt modelId="{836BF230-B2D0-463D-BF44-1CB03C1185E5}" type="parTrans" cxnId="{6F154BDD-22FB-4E7B-82F0-441C6967537F}">
      <dgm:prSet/>
      <dgm:spPr/>
      <dgm:t>
        <a:bodyPr/>
        <a:lstStyle/>
        <a:p>
          <a:endParaRPr lang="en-US"/>
        </a:p>
      </dgm:t>
    </dgm:pt>
    <dgm:pt modelId="{84D1E230-817C-41C4-9F17-D6DE4D7DBBD8}" type="sibTrans" cxnId="{6F154BDD-22FB-4E7B-82F0-441C6967537F}">
      <dgm:prSet/>
      <dgm:spPr/>
      <dgm:t>
        <a:bodyPr/>
        <a:lstStyle/>
        <a:p>
          <a:endParaRPr lang="en-US"/>
        </a:p>
      </dgm:t>
    </dgm:pt>
    <dgm:pt modelId="{EA551495-9568-D841-BC1B-7546D34B51BE}" type="pres">
      <dgm:prSet presAssocID="{36241DFE-A5E9-41DD-AFC5-F022647D4E2C}" presName="diagram" presStyleCnt="0">
        <dgm:presLayoutVars>
          <dgm:dir/>
          <dgm:resizeHandles val="exact"/>
        </dgm:presLayoutVars>
      </dgm:prSet>
      <dgm:spPr/>
    </dgm:pt>
    <dgm:pt modelId="{40388156-D6A3-B643-95C6-2DCA888786F1}" type="pres">
      <dgm:prSet presAssocID="{8F50E1BF-0484-439A-8FFB-6F58BC2B5848}" presName="node" presStyleLbl="node1" presStyleIdx="0" presStyleCnt="10">
        <dgm:presLayoutVars>
          <dgm:bulletEnabled val="1"/>
        </dgm:presLayoutVars>
      </dgm:prSet>
      <dgm:spPr/>
    </dgm:pt>
    <dgm:pt modelId="{E6E801BE-DF62-8A40-A8AF-6A9BA19A34F0}" type="pres">
      <dgm:prSet presAssocID="{9637EB7D-1A02-447C-896A-8ECE11512B05}" presName="sibTrans" presStyleCnt="0"/>
      <dgm:spPr/>
    </dgm:pt>
    <dgm:pt modelId="{0074CCB6-CB2D-144F-852F-8A6C86B13DB7}" type="pres">
      <dgm:prSet presAssocID="{5CF2E7AA-2CB3-4047-8CAF-C0766E1DB87B}" presName="node" presStyleLbl="node1" presStyleIdx="1" presStyleCnt="10">
        <dgm:presLayoutVars>
          <dgm:bulletEnabled val="1"/>
        </dgm:presLayoutVars>
      </dgm:prSet>
      <dgm:spPr/>
    </dgm:pt>
    <dgm:pt modelId="{686825DC-3844-164A-B8B5-3C5FD4A71524}" type="pres">
      <dgm:prSet presAssocID="{225D46CA-A61E-4ABA-A3D4-006B50CD4E3B}" presName="sibTrans" presStyleCnt="0"/>
      <dgm:spPr/>
    </dgm:pt>
    <dgm:pt modelId="{233901D1-4A5E-FF48-B7AD-4AEA497AB796}" type="pres">
      <dgm:prSet presAssocID="{05AA02F2-91DE-4975-BA7E-E534CE15301A}" presName="node" presStyleLbl="node1" presStyleIdx="2" presStyleCnt="10">
        <dgm:presLayoutVars>
          <dgm:bulletEnabled val="1"/>
        </dgm:presLayoutVars>
      </dgm:prSet>
      <dgm:spPr/>
    </dgm:pt>
    <dgm:pt modelId="{17C82F5F-4A7E-B641-9C9C-515C643C2D1C}" type="pres">
      <dgm:prSet presAssocID="{4A18768D-7D4E-4AA4-9DA2-0EB7A4C855A1}" presName="sibTrans" presStyleCnt="0"/>
      <dgm:spPr/>
    </dgm:pt>
    <dgm:pt modelId="{7C56250E-D900-6A47-A151-F16FB3E742DC}" type="pres">
      <dgm:prSet presAssocID="{011D7332-F4DD-46FA-977B-1C307C1804E8}" presName="node" presStyleLbl="node1" presStyleIdx="3" presStyleCnt="10">
        <dgm:presLayoutVars>
          <dgm:bulletEnabled val="1"/>
        </dgm:presLayoutVars>
      </dgm:prSet>
      <dgm:spPr/>
    </dgm:pt>
    <dgm:pt modelId="{3EB08FD5-08E3-4941-862D-9459BB8F97B7}" type="pres">
      <dgm:prSet presAssocID="{FE57B7B7-6B9B-4B48-85B4-68EC02B27F41}" presName="sibTrans" presStyleCnt="0"/>
      <dgm:spPr/>
    </dgm:pt>
    <dgm:pt modelId="{C91CC9F8-C4AC-FC49-8BCA-A0D431DCF1AA}" type="pres">
      <dgm:prSet presAssocID="{EB617271-28D8-43BF-BAE2-858D4AE02A49}" presName="node" presStyleLbl="node1" presStyleIdx="4" presStyleCnt="10">
        <dgm:presLayoutVars>
          <dgm:bulletEnabled val="1"/>
        </dgm:presLayoutVars>
      </dgm:prSet>
      <dgm:spPr/>
    </dgm:pt>
    <dgm:pt modelId="{68F68054-C221-FA41-8827-077F8708F187}" type="pres">
      <dgm:prSet presAssocID="{DA625F7D-4313-49E6-80DF-25C09409FE2A}" presName="sibTrans" presStyleCnt="0"/>
      <dgm:spPr/>
    </dgm:pt>
    <dgm:pt modelId="{74256FDC-5403-4D4A-A3D0-36D603C295F8}" type="pres">
      <dgm:prSet presAssocID="{27D4CC67-42DF-4AAE-8E5C-F1AF7C00F09F}" presName="node" presStyleLbl="node1" presStyleIdx="5" presStyleCnt="10">
        <dgm:presLayoutVars>
          <dgm:bulletEnabled val="1"/>
        </dgm:presLayoutVars>
      </dgm:prSet>
      <dgm:spPr/>
    </dgm:pt>
    <dgm:pt modelId="{62836374-8D6D-8F44-A878-C682196B0387}" type="pres">
      <dgm:prSet presAssocID="{B9ED4323-85CA-44D9-81BA-AE81DB128C67}" presName="sibTrans" presStyleCnt="0"/>
      <dgm:spPr/>
    </dgm:pt>
    <dgm:pt modelId="{F58723AE-E8B2-1A41-B5D7-F1060979E024}" type="pres">
      <dgm:prSet presAssocID="{F83533DA-B4A1-4326-B6FD-4C7F42BCFB78}" presName="node" presStyleLbl="node1" presStyleIdx="6" presStyleCnt="10">
        <dgm:presLayoutVars>
          <dgm:bulletEnabled val="1"/>
        </dgm:presLayoutVars>
      </dgm:prSet>
      <dgm:spPr/>
    </dgm:pt>
    <dgm:pt modelId="{64FA21D7-2CBC-F449-AE65-1B245B33F18B}" type="pres">
      <dgm:prSet presAssocID="{031BBE7D-9AC4-48EF-95E5-79B2E69E918F}" presName="sibTrans" presStyleCnt="0"/>
      <dgm:spPr/>
    </dgm:pt>
    <dgm:pt modelId="{479F2143-57B0-044E-BA5E-87E903C5F66C}" type="pres">
      <dgm:prSet presAssocID="{B649DB37-EFB7-443F-BDCC-A135FE487C5E}" presName="node" presStyleLbl="node1" presStyleIdx="7" presStyleCnt="10">
        <dgm:presLayoutVars>
          <dgm:bulletEnabled val="1"/>
        </dgm:presLayoutVars>
      </dgm:prSet>
      <dgm:spPr/>
    </dgm:pt>
    <dgm:pt modelId="{47489ABA-F9F6-C04A-B413-F08E1F8978E9}" type="pres">
      <dgm:prSet presAssocID="{1F94D200-A9C4-4391-A863-98665F5C4CB0}" presName="sibTrans" presStyleCnt="0"/>
      <dgm:spPr/>
    </dgm:pt>
    <dgm:pt modelId="{A8A1C682-E8C7-DC46-94CD-A2AE541CC141}" type="pres">
      <dgm:prSet presAssocID="{23EA700B-2C9F-4A43-AB8F-3BA06BE37FC9}" presName="node" presStyleLbl="node1" presStyleIdx="8" presStyleCnt="10">
        <dgm:presLayoutVars>
          <dgm:bulletEnabled val="1"/>
        </dgm:presLayoutVars>
      </dgm:prSet>
      <dgm:spPr/>
    </dgm:pt>
    <dgm:pt modelId="{23E66142-CC90-6A41-B94A-F0A2B8068281}" type="pres">
      <dgm:prSet presAssocID="{1CEBB474-DF15-4D4C-B914-E7379BB33A58}" presName="sibTrans" presStyleCnt="0"/>
      <dgm:spPr/>
    </dgm:pt>
    <dgm:pt modelId="{988FEB73-E126-F14F-89E4-3E809AF6F7FE}" type="pres">
      <dgm:prSet presAssocID="{C8AAECB2-D2BD-45E1-992E-F7475897D2BE}" presName="node" presStyleLbl="node1" presStyleIdx="9" presStyleCnt="10">
        <dgm:presLayoutVars>
          <dgm:bulletEnabled val="1"/>
        </dgm:presLayoutVars>
      </dgm:prSet>
      <dgm:spPr/>
    </dgm:pt>
  </dgm:ptLst>
  <dgm:cxnLst>
    <dgm:cxn modelId="{E1CC2A10-0EC0-4794-AE94-76D837FA77F8}" srcId="{36241DFE-A5E9-41DD-AFC5-F022647D4E2C}" destId="{27D4CC67-42DF-4AAE-8E5C-F1AF7C00F09F}" srcOrd="5" destOrd="0" parTransId="{7B9B8841-7F05-4180-958B-CE117476022C}" sibTransId="{B9ED4323-85CA-44D9-81BA-AE81DB128C67}"/>
    <dgm:cxn modelId="{79AB8411-792F-44BB-9545-1DA5C2487886}" srcId="{36241DFE-A5E9-41DD-AFC5-F022647D4E2C}" destId="{011D7332-F4DD-46FA-977B-1C307C1804E8}" srcOrd="3" destOrd="0" parTransId="{DEBBE9EC-7219-483A-B592-22A5D6FC4334}" sibTransId="{FE57B7B7-6B9B-4B48-85B4-68EC02B27F41}"/>
    <dgm:cxn modelId="{D4FDA214-A238-1D48-808B-8D97E1500AF5}" type="presOf" srcId="{8F50E1BF-0484-439A-8FFB-6F58BC2B5848}" destId="{40388156-D6A3-B643-95C6-2DCA888786F1}" srcOrd="0" destOrd="0" presId="urn:microsoft.com/office/officeart/2005/8/layout/default"/>
    <dgm:cxn modelId="{F45BFA2F-9677-4E57-8A59-7313326BCCB5}" srcId="{36241DFE-A5E9-41DD-AFC5-F022647D4E2C}" destId="{EB617271-28D8-43BF-BAE2-858D4AE02A49}" srcOrd="4" destOrd="0" parTransId="{F9694E9A-8C40-485F-B8BA-58125E1269BD}" sibTransId="{DA625F7D-4313-49E6-80DF-25C09409FE2A}"/>
    <dgm:cxn modelId="{E52C223A-4032-454E-BB00-505081F64AA9}" type="presOf" srcId="{23EA700B-2C9F-4A43-AB8F-3BA06BE37FC9}" destId="{A8A1C682-E8C7-DC46-94CD-A2AE541CC141}" srcOrd="0" destOrd="0" presId="urn:microsoft.com/office/officeart/2005/8/layout/default"/>
    <dgm:cxn modelId="{21B9563D-F4F8-ED4A-9AE7-7764E3DB2F6C}" type="presOf" srcId="{C8AAECB2-D2BD-45E1-992E-F7475897D2BE}" destId="{988FEB73-E126-F14F-89E4-3E809AF6F7FE}" srcOrd="0" destOrd="0" presId="urn:microsoft.com/office/officeart/2005/8/layout/default"/>
    <dgm:cxn modelId="{2C587343-31AB-4C1F-A058-71CCA029E98A}" srcId="{36241DFE-A5E9-41DD-AFC5-F022647D4E2C}" destId="{B649DB37-EFB7-443F-BDCC-A135FE487C5E}" srcOrd="7" destOrd="0" parTransId="{A2EB19A9-54AE-4197-AFA2-F36A9DD8DE49}" sibTransId="{1F94D200-A9C4-4391-A863-98665F5C4CB0}"/>
    <dgm:cxn modelId="{7326CB43-C652-6B4F-A285-4DD622852B54}" type="presOf" srcId="{EB617271-28D8-43BF-BAE2-858D4AE02A49}" destId="{C91CC9F8-C4AC-FC49-8BCA-A0D431DCF1AA}" srcOrd="0" destOrd="0" presId="urn:microsoft.com/office/officeart/2005/8/layout/default"/>
    <dgm:cxn modelId="{C1DFDF57-8229-034D-9160-D16A2D04B3CF}" type="presOf" srcId="{F83533DA-B4A1-4326-B6FD-4C7F42BCFB78}" destId="{F58723AE-E8B2-1A41-B5D7-F1060979E024}" srcOrd="0" destOrd="0" presId="urn:microsoft.com/office/officeart/2005/8/layout/default"/>
    <dgm:cxn modelId="{106EE786-1879-424A-AB01-5FE4A7ECF610}" type="presOf" srcId="{36241DFE-A5E9-41DD-AFC5-F022647D4E2C}" destId="{EA551495-9568-D841-BC1B-7546D34B51BE}" srcOrd="0" destOrd="0" presId="urn:microsoft.com/office/officeart/2005/8/layout/default"/>
    <dgm:cxn modelId="{C196CE9A-4136-8F44-B705-3AE79672250B}" type="presOf" srcId="{B649DB37-EFB7-443F-BDCC-A135FE487C5E}" destId="{479F2143-57B0-044E-BA5E-87E903C5F66C}" srcOrd="0" destOrd="0" presId="urn:microsoft.com/office/officeart/2005/8/layout/default"/>
    <dgm:cxn modelId="{11C21F9B-554E-4C7A-8840-366BCEFE8E6D}" srcId="{36241DFE-A5E9-41DD-AFC5-F022647D4E2C}" destId="{05AA02F2-91DE-4975-BA7E-E534CE15301A}" srcOrd="2" destOrd="0" parTransId="{0722456F-623A-4273-8DEB-7379FF57FA58}" sibTransId="{4A18768D-7D4E-4AA4-9DA2-0EB7A4C855A1}"/>
    <dgm:cxn modelId="{A29AF5B2-BCC2-2C41-9E6A-E04086D8F370}" type="presOf" srcId="{05AA02F2-91DE-4975-BA7E-E534CE15301A}" destId="{233901D1-4A5E-FF48-B7AD-4AEA497AB796}" srcOrd="0" destOrd="0" presId="urn:microsoft.com/office/officeart/2005/8/layout/default"/>
    <dgm:cxn modelId="{E5944EBB-0C81-D940-BD7C-9265538CB19F}" type="presOf" srcId="{27D4CC67-42DF-4AAE-8E5C-F1AF7C00F09F}" destId="{74256FDC-5403-4D4A-A3D0-36D603C295F8}" srcOrd="0" destOrd="0" presId="urn:microsoft.com/office/officeart/2005/8/layout/default"/>
    <dgm:cxn modelId="{CCD21DBD-DA4D-428D-A39A-346D11B89519}" srcId="{36241DFE-A5E9-41DD-AFC5-F022647D4E2C}" destId="{F83533DA-B4A1-4326-B6FD-4C7F42BCFB78}" srcOrd="6" destOrd="0" parTransId="{FA3FB400-BEA7-4D17-854F-6230EEAF80BC}" sibTransId="{031BBE7D-9AC4-48EF-95E5-79B2E69E918F}"/>
    <dgm:cxn modelId="{E10CCBCB-1693-284C-8488-DB07986E1F69}" type="presOf" srcId="{011D7332-F4DD-46FA-977B-1C307C1804E8}" destId="{7C56250E-D900-6A47-A151-F16FB3E742DC}" srcOrd="0" destOrd="0" presId="urn:microsoft.com/office/officeart/2005/8/layout/default"/>
    <dgm:cxn modelId="{3E61A5CC-097B-C741-9E03-D45096CC302D}" type="presOf" srcId="{5CF2E7AA-2CB3-4047-8CAF-C0766E1DB87B}" destId="{0074CCB6-CB2D-144F-852F-8A6C86B13DB7}" srcOrd="0" destOrd="0" presId="urn:microsoft.com/office/officeart/2005/8/layout/default"/>
    <dgm:cxn modelId="{6CBB59D3-0B4C-4593-AAEB-673F9BFE175D}" srcId="{36241DFE-A5E9-41DD-AFC5-F022647D4E2C}" destId="{8F50E1BF-0484-439A-8FFB-6F58BC2B5848}" srcOrd="0" destOrd="0" parTransId="{933ADD1B-464A-4D13-9D52-B6207C31AB73}" sibTransId="{9637EB7D-1A02-447C-896A-8ECE11512B05}"/>
    <dgm:cxn modelId="{6F154BDD-22FB-4E7B-82F0-441C6967537F}" srcId="{36241DFE-A5E9-41DD-AFC5-F022647D4E2C}" destId="{C8AAECB2-D2BD-45E1-992E-F7475897D2BE}" srcOrd="9" destOrd="0" parTransId="{836BF230-B2D0-463D-BF44-1CB03C1185E5}" sibTransId="{84D1E230-817C-41C4-9F17-D6DE4D7DBBD8}"/>
    <dgm:cxn modelId="{407A9BE7-8366-40C8-A014-C609E3A888E4}" srcId="{36241DFE-A5E9-41DD-AFC5-F022647D4E2C}" destId="{23EA700B-2C9F-4A43-AB8F-3BA06BE37FC9}" srcOrd="8" destOrd="0" parTransId="{ECCDAE1E-6CD6-4F4D-BE5E-4A2D0008EB7F}" sibTransId="{1CEBB474-DF15-4D4C-B914-E7379BB33A58}"/>
    <dgm:cxn modelId="{2B02E7F7-1B73-4F7C-8196-9DE4A8F07728}" srcId="{36241DFE-A5E9-41DD-AFC5-F022647D4E2C}" destId="{5CF2E7AA-2CB3-4047-8CAF-C0766E1DB87B}" srcOrd="1" destOrd="0" parTransId="{583906DF-2F59-4EB1-8B3E-E99EB2AD235D}" sibTransId="{225D46CA-A61E-4ABA-A3D4-006B50CD4E3B}"/>
    <dgm:cxn modelId="{EA5F58CD-F5C0-734A-B742-623CFDDA3E47}" type="presParOf" srcId="{EA551495-9568-D841-BC1B-7546D34B51BE}" destId="{40388156-D6A3-B643-95C6-2DCA888786F1}" srcOrd="0" destOrd="0" presId="urn:microsoft.com/office/officeart/2005/8/layout/default"/>
    <dgm:cxn modelId="{16C66985-F712-7E42-83A8-0EF8607D2E3A}" type="presParOf" srcId="{EA551495-9568-D841-BC1B-7546D34B51BE}" destId="{E6E801BE-DF62-8A40-A8AF-6A9BA19A34F0}" srcOrd="1" destOrd="0" presId="urn:microsoft.com/office/officeart/2005/8/layout/default"/>
    <dgm:cxn modelId="{BB0B3E35-5C56-7D45-94CE-74F79565DAFB}" type="presParOf" srcId="{EA551495-9568-D841-BC1B-7546D34B51BE}" destId="{0074CCB6-CB2D-144F-852F-8A6C86B13DB7}" srcOrd="2" destOrd="0" presId="urn:microsoft.com/office/officeart/2005/8/layout/default"/>
    <dgm:cxn modelId="{7AD48B29-DB36-C741-A179-EEC15EEDE5A7}" type="presParOf" srcId="{EA551495-9568-D841-BC1B-7546D34B51BE}" destId="{686825DC-3844-164A-B8B5-3C5FD4A71524}" srcOrd="3" destOrd="0" presId="urn:microsoft.com/office/officeart/2005/8/layout/default"/>
    <dgm:cxn modelId="{515572D5-DAD5-AF4D-B521-059000C89F5A}" type="presParOf" srcId="{EA551495-9568-D841-BC1B-7546D34B51BE}" destId="{233901D1-4A5E-FF48-B7AD-4AEA497AB796}" srcOrd="4" destOrd="0" presId="urn:microsoft.com/office/officeart/2005/8/layout/default"/>
    <dgm:cxn modelId="{48262824-5457-C741-86E0-AD2A5465D687}" type="presParOf" srcId="{EA551495-9568-D841-BC1B-7546D34B51BE}" destId="{17C82F5F-4A7E-B641-9C9C-515C643C2D1C}" srcOrd="5" destOrd="0" presId="urn:microsoft.com/office/officeart/2005/8/layout/default"/>
    <dgm:cxn modelId="{885C28F1-AB29-6549-B483-91B23DB4298B}" type="presParOf" srcId="{EA551495-9568-D841-BC1B-7546D34B51BE}" destId="{7C56250E-D900-6A47-A151-F16FB3E742DC}" srcOrd="6" destOrd="0" presId="urn:microsoft.com/office/officeart/2005/8/layout/default"/>
    <dgm:cxn modelId="{BE266880-ECE7-E64A-92E1-0339E41A73A0}" type="presParOf" srcId="{EA551495-9568-D841-BC1B-7546D34B51BE}" destId="{3EB08FD5-08E3-4941-862D-9459BB8F97B7}" srcOrd="7" destOrd="0" presId="urn:microsoft.com/office/officeart/2005/8/layout/default"/>
    <dgm:cxn modelId="{42B580BC-4AF1-8743-83DB-C79029CCD87C}" type="presParOf" srcId="{EA551495-9568-D841-BC1B-7546D34B51BE}" destId="{C91CC9F8-C4AC-FC49-8BCA-A0D431DCF1AA}" srcOrd="8" destOrd="0" presId="urn:microsoft.com/office/officeart/2005/8/layout/default"/>
    <dgm:cxn modelId="{481EE4A4-7806-594F-A43C-242EBEB5765B}" type="presParOf" srcId="{EA551495-9568-D841-BC1B-7546D34B51BE}" destId="{68F68054-C221-FA41-8827-077F8708F187}" srcOrd="9" destOrd="0" presId="urn:microsoft.com/office/officeart/2005/8/layout/default"/>
    <dgm:cxn modelId="{263C1FC9-A0C7-674E-BB1B-845E0DD730C5}" type="presParOf" srcId="{EA551495-9568-D841-BC1B-7546D34B51BE}" destId="{74256FDC-5403-4D4A-A3D0-36D603C295F8}" srcOrd="10" destOrd="0" presId="urn:microsoft.com/office/officeart/2005/8/layout/default"/>
    <dgm:cxn modelId="{4EC34195-28A0-5B4D-8644-CF48BA87399B}" type="presParOf" srcId="{EA551495-9568-D841-BC1B-7546D34B51BE}" destId="{62836374-8D6D-8F44-A878-C682196B0387}" srcOrd="11" destOrd="0" presId="urn:microsoft.com/office/officeart/2005/8/layout/default"/>
    <dgm:cxn modelId="{65D45801-1D71-4D4A-B48C-F578EBC2CEF6}" type="presParOf" srcId="{EA551495-9568-D841-BC1B-7546D34B51BE}" destId="{F58723AE-E8B2-1A41-B5D7-F1060979E024}" srcOrd="12" destOrd="0" presId="urn:microsoft.com/office/officeart/2005/8/layout/default"/>
    <dgm:cxn modelId="{465F1B7B-745D-D448-B0F8-9F2E85D1E483}" type="presParOf" srcId="{EA551495-9568-D841-BC1B-7546D34B51BE}" destId="{64FA21D7-2CBC-F449-AE65-1B245B33F18B}" srcOrd="13" destOrd="0" presId="urn:microsoft.com/office/officeart/2005/8/layout/default"/>
    <dgm:cxn modelId="{A18B998A-2A4B-CE41-B86E-4E0D8A162A7E}" type="presParOf" srcId="{EA551495-9568-D841-BC1B-7546D34B51BE}" destId="{479F2143-57B0-044E-BA5E-87E903C5F66C}" srcOrd="14" destOrd="0" presId="urn:microsoft.com/office/officeart/2005/8/layout/default"/>
    <dgm:cxn modelId="{0D220675-6824-6947-A91F-802712E06740}" type="presParOf" srcId="{EA551495-9568-D841-BC1B-7546D34B51BE}" destId="{47489ABA-F9F6-C04A-B413-F08E1F8978E9}" srcOrd="15" destOrd="0" presId="urn:microsoft.com/office/officeart/2005/8/layout/default"/>
    <dgm:cxn modelId="{68664F0C-0B6C-5149-B565-CD2E18D03C8B}" type="presParOf" srcId="{EA551495-9568-D841-BC1B-7546D34B51BE}" destId="{A8A1C682-E8C7-DC46-94CD-A2AE541CC141}" srcOrd="16" destOrd="0" presId="urn:microsoft.com/office/officeart/2005/8/layout/default"/>
    <dgm:cxn modelId="{CB3D7169-A6BB-7144-AADE-CA0004AEE03F}" type="presParOf" srcId="{EA551495-9568-D841-BC1B-7546D34B51BE}" destId="{23E66142-CC90-6A41-B94A-F0A2B8068281}" srcOrd="17" destOrd="0" presId="urn:microsoft.com/office/officeart/2005/8/layout/default"/>
    <dgm:cxn modelId="{367C5F21-4E38-534A-9E85-290CAF7F77AA}" type="presParOf" srcId="{EA551495-9568-D841-BC1B-7546D34B51BE}" destId="{988FEB73-E126-F14F-89E4-3E809AF6F7F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GB" sz="1800" kern="1200" dirty="0"/>
            <a:t>the importance of molecules</a:t>
          </a:r>
          <a:endParaRPr lang="en-US" sz="18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GB" sz="2300" kern="1200" dirty="0"/>
            <a:t>Identify</a:t>
          </a:r>
          <a:endParaRPr lang="en-US" sz="2300" kern="1200" dirty="0"/>
        </a:p>
      </dsp:txBody>
      <dsp:txXfrm>
        <a:off x="0" y="2007"/>
        <a:ext cx="2103120" cy="1040029"/>
      </dsp:txXfrm>
    </dsp:sp>
    <dsp:sp modelId="{BDC6E74F-B6D4-1846-946F-8F6300378CE0}">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GB" sz="1800" kern="1200" dirty="0"/>
            <a:t>the key principle of discovery of molecules</a:t>
          </a:r>
          <a:endParaRPr lang="en-US" sz="1800" kern="1200" dirty="0"/>
        </a:p>
      </dsp:txBody>
      <dsp:txXfrm>
        <a:off x="2103120" y="1104438"/>
        <a:ext cx="8412480" cy="1040029"/>
      </dsp:txXfrm>
    </dsp:sp>
    <dsp:sp modelId="{AC510A82-E587-8543-8BFD-28FFCB074CA6}">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GB" sz="2300" kern="1200"/>
            <a:t>Recall</a:t>
          </a:r>
          <a:endParaRPr lang="en-US" sz="2300" kern="1200" dirty="0"/>
        </a:p>
      </dsp:txBody>
      <dsp:txXfrm>
        <a:off x="0" y="1104438"/>
        <a:ext cx="2103120" cy="1040029"/>
      </dsp:txXfrm>
    </dsp:sp>
    <dsp:sp modelId="{E00A0424-BC3E-E844-AC31-E90C7515775F}">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GB" sz="1800" kern="1200" dirty="0"/>
            <a:t>the first step of the drug production phase in drug research and revealing the potential to become a drug candidate.</a:t>
          </a:r>
          <a:endParaRPr lang="en-US" sz="1800" kern="1200" dirty="0"/>
        </a:p>
      </dsp:txBody>
      <dsp:txXfrm>
        <a:off x="2103120" y="2206869"/>
        <a:ext cx="8412480" cy="1040029"/>
      </dsp:txXfrm>
    </dsp:sp>
    <dsp:sp modelId="{C449CAB9-7082-EB41-862B-8ADCC730F640}">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GB" sz="2300" kern="1200" dirty="0"/>
            <a:t>Explain</a:t>
          </a:r>
          <a:endParaRPr lang="en-US" sz="2300" kern="1200" dirty="0"/>
        </a:p>
      </dsp:txBody>
      <dsp:txXfrm>
        <a:off x="0" y="2206869"/>
        <a:ext cx="2103120" cy="1040029"/>
      </dsp:txXfrm>
    </dsp:sp>
    <dsp:sp modelId="{E05D34C4-FFC2-224A-97ED-E0266FF9E4CC}">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GB" sz="1800" kern="1200" dirty="0"/>
            <a:t>the importance of  mechanism of action of drug candidate molecules</a:t>
          </a:r>
          <a:endParaRPr lang="en-US" sz="1800" kern="1200" dirty="0"/>
        </a:p>
      </dsp:txBody>
      <dsp:txXfrm>
        <a:off x="2103120" y="3309300"/>
        <a:ext cx="8412480" cy="1040029"/>
      </dsp:txXfrm>
    </dsp:sp>
    <dsp:sp modelId="{C1A4FA53-DEB2-CA4B-8588-D26CA574C737}">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GB" sz="2300" kern="1200" dirty="0"/>
            <a:t>Interpret</a:t>
          </a:r>
          <a:endParaRPr lang="en-US" sz="2300" kern="1200" dirty="0"/>
        </a:p>
      </dsp:txBody>
      <dsp:txXfrm>
        <a:off x="0" y="3309300"/>
        <a:ext cx="2103120" cy="10400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08AB2-D0F0-4B45-93C6-B5A924EC0E69}">
      <dsp:nvSpPr>
        <dsp:cNvPr id="0" name=""/>
        <dsp:cNvSpPr/>
      </dsp:nvSpPr>
      <dsp:spPr>
        <a:xfrm>
          <a:off x="0" y="569"/>
          <a:ext cx="10515600" cy="1332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A3C2E-1FD8-4AD1-97BC-5EAE0A650D0B}">
      <dsp:nvSpPr>
        <dsp:cNvPr id="0" name=""/>
        <dsp:cNvSpPr/>
      </dsp:nvSpPr>
      <dsp:spPr>
        <a:xfrm>
          <a:off x="403056" y="300363"/>
          <a:ext cx="732829" cy="732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204EC-F235-4C01-9AFE-264CA00DD43A}">
      <dsp:nvSpPr>
        <dsp:cNvPr id="0" name=""/>
        <dsp:cNvSpPr/>
      </dsp:nvSpPr>
      <dsp:spPr>
        <a:xfrm>
          <a:off x="1538941" y="569"/>
          <a:ext cx="8976658" cy="133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4" tIns="141014" rIns="141014" bIns="141014" numCol="1" spcCol="1270" anchor="ctr" anchorCtr="0">
          <a:noAutofit/>
        </a:bodyPr>
        <a:lstStyle/>
        <a:p>
          <a:pPr marL="0" lvl="0" indent="0" algn="l" defTabSz="1022350">
            <a:lnSpc>
              <a:spcPct val="100000"/>
            </a:lnSpc>
            <a:spcBef>
              <a:spcPct val="0"/>
            </a:spcBef>
            <a:spcAft>
              <a:spcPct val="35000"/>
            </a:spcAft>
            <a:buNone/>
          </a:pPr>
          <a:r>
            <a:rPr lang="en-US" sz="2300" kern="1200" dirty="0"/>
            <a:t>Selecting the right drug candidates is a meticulous and multidimensional process. </a:t>
          </a:r>
        </a:p>
      </dsp:txBody>
      <dsp:txXfrm>
        <a:off x="1538941" y="569"/>
        <a:ext cx="8976658" cy="1332416"/>
      </dsp:txXfrm>
    </dsp:sp>
    <dsp:sp modelId="{CBC4604A-71ED-4370-BBE8-5E7C390AAE7B}">
      <dsp:nvSpPr>
        <dsp:cNvPr id="0" name=""/>
        <dsp:cNvSpPr/>
      </dsp:nvSpPr>
      <dsp:spPr>
        <a:xfrm>
          <a:off x="0" y="1666090"/>
          <a:ext cx="10515600" cy="1332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8235B-2407-4334-A1EF-513AB3D47D5A}">
      <dsp:nvSpPr>
        <dsp:cNvPr id="0" name=""/>
        <dsp:cNvSpPr/>
      </dsp:nvSpPr>
      <dsp:spPr>
        <a:xfrm>
          <a:off x="403056" y="1965883"/>
          <a:ext cx="732829" cy="732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57DE1-9408-473B-9EF9-BEF6F8772F90}">
      <dsp:nvSpPr>
        <dsp:cNvPr id="0" name=""/>
        <dsp:cNvSpPr/>
      </dsp:nvSpPr>
      <dsp:spPr>
        <a:xfrm>
          <a:off x="1538941" y="1666090"/>
          <a:ext cx="8976658" cy="133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4" tIns="141014" rIns="141014" bIns="141014" numCol="1" spcCol="1270" anchor="ctr" anchorCtr="0">
          <a:noAutofit/>
        </a:bodyPr>
        <a:lstStyle/>
        <a:p>
          <a:pPr marL="0" lvl="0" indent="0" algn="l" defTabSz="1022350">
            <a:lnSpc>
              <a:spcPct val="100000"/>
            </a:lnSpc>
            <a:spcBef>
              <a:spcPct val="0"/>
            </a:spcBef>
            <a:spcAft>
              <a:spcPct val="35000"/>
            </a:spcAft>
            <a:buNone/>
          </a:pPr>
          <a:r>
            <a:rPr lang="en-US" sz="2300" kern="1200" dirty="0"/>
            <a:t>Balancing efficacy, safety, and feasibility requires collaboration across scientific disciplines. </a:t>
          </a:r>
        </a:p>
      </dsp:txBody>
      <dsp:txXfrm>
        <a:off x="1538941" y="1666090"/>
        <a:ext cx="8976658" cy="1332416"/>
      </dsp:txXfrm>
    </dsp:sp>
    <dsp:sp modelId="{EDC64175-234A-4EB5-B870-CB698DA7D93B}">
      <dsp:nvSpPr>
        <dsp:cNvPr id="0" name=""/>
        <dsp:cNvSpPr/>
      </dsp:nvSpPr>
      <dsp:spPr>
        <a:xfrm>
          <a:off x="0" y="3331610"/>
          <a:ext cx="10515600" cy="1332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5024B-6BDC-4E64-87B0-8FFC69147FA7}">
      <dsp:nvSpPr>
        <dsp:cNvPr id="0" name=""/>
        <dsp:cNvSpPr/>
      </dsp:nvSpPr>
      <dsp:spPr>
        <a:xfrm>
          <a:off x="403056" y="3631404"/>
          <a:ext cx="732829" cy="732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0B1A3-25F4-46FD-958D-239F362ED143}">
      <dsp:nvSpPr>
        <dsp:cNvPr id="0" name=""/>
        <dsp:cNvSpPr/>
      </dsp:nvSpPr>
      <dsp:spPr>
        <a:xfrm>
          <a:off x="1538941" y="3331610"/>
          <a:ext cx="8976658" cy="133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4" tIns="141014" rIns="141014" bIns="141014" numCol="1" spcCol="1270" anchor="ctr" anchorCtr="0">
          <a:noAutofit/>
        </a:bodyPr>
        <a:lstStyle/>
        <a:p>
          <a:pPr marL="0" lvl="0" indent="0" algn="l" defTabSz="1022350">
            <a:lnSpc>
              <a:spcPct val="100000"/>
            </a:lnSpc>
            <a:spcBef>
              <a:spcPct val="0"/>
            </a:spcBef>
            <a:spcAft>
              <a:spcPct val="35000"/>
            </a:spcAft>
            <a:buNone/>
          </a:pPr>
          <a:r>
            <a:rPr lang="en-US" sz="2300" kern="1200" dirty="0"/>
            <a:t>Rigorous evaluation increases the likelihood of identifying compounds that may provide meaningful therapeutic benefits to patients.</a:t>
          </a:r>
        </a:p>
      </dsp:txBody>
      <dsp:txXfrm>
        <a:off x="1538941" y="3331610"/>
        <a:ext cx="8976658" cy="1332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28EC-8B9F-C943-960D-7E5DC1C392A9}">
      <dsp:nvSpPr>
        <dsp:cNvPr id="0" name=""/>
        <dsp:cNvSpPr/>
      </dsp:nvSpPr>
      <dsp:spPr>
        <a:xfrm>
          <a:off x="73123" y="5209943"/>
          <a:ext cx="5227722"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GB" sz="1800" kern="1200" dirty="0"/>
            <a:t>Post-marketing surveillance</a:t>
          </a:r>
        </a:p>
      </dsp:txBody>
      <dsp:txXfrm>
        <a:off x="73123" y="5209943"/>
        <a:ext cx="5227722" cy="1149444"/>
      </dsp:txXfrm>
    </dsp:sp>
    <dsp:sp modelId="{2534B11D-D9E1-1743-B27F-4A31798F959A}">
      <dsp:nvSpPr>
        <dsp:cNvPr id="0" name=""/>
        <dsp:cNvSpPr/>
      </dsp:nvSpPr>
      <dsp:spPr>
        <a:xfrm>
          <a:off x="5437588" y="5209943"/>
          <a:ext cx="767970"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9E3AE-914E-514B-8972-5491322175C5}">
      <dsp:nvSpPr>
        <dsp:cNvPr id="0" name=""/>
        <dsp:cNvSpPr/>
      </dsp:nvSpPr>
      <dsp:spPr>
        <a:xfrm rot="10800000">
          <a:off x="106582" y="3564161"/>
          <a:ext cx="5138412" cy="114909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GB" sz="1800" kern="1200"/>
            <a:t>Regulatory approval</a:t>
          </a:r>
        </a:p>
      </dsp:txBody>
      <dsp:txXfrm rot="10800000">
        <a:off x="106582" y="3564161"/>
        <a:ext cx="5138412" cy="746650"/>
      </dsp:txXfrm>
    </dsp:sp>
    <dsp:sp modelId="{19DC0CE5-2468-A645-BF2E-8720C8106416}">
      <dsp:nvSpPr>
        <dsp:cNvPr id="0" name=""/>
        <dsp:cNvSpPr/>
      </dsp:nvSpPr>
      <dsp:spPr>
        <a:xfrm rot="10800000">
          <a:off x="106582" y="3503386"/>
          <a:ext cx="5138412" cy="176784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GB" sz="1800" kern="1200"/>
            <a:t>Regulatory approval</a:t>
          </a:r>
        </a:p>
      </dsp:txBody>
      <dsp:txXfrm rot="10800000">
        <a:off x="106582" y="3564161"/>
        <a:ext cx="5138412" cy="746650"/>
      </dsp:txXfrm>
    </dsp:sp>
    <dsp:sp modelId="{E5E62240-EB32-C343-AC22-0F0C1BB9C75B}">
      <dsp:nvSpPr>
        <dsp:cNvPr id="0" name=""/>
        <dsp:cNvSpPr/>
      </dsp:nvSpPr>
      <dsp:spPr>
        <a:xfrm flipH="1">
          <a:off x="5458161" y="3503386"/>
          <a:ext cx="803168" cy="1149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BA2757-2802-3447-998E-A4E54A474A33}">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GB" sz="1800" kern="1200"/>
            <a:t>Clinical development</a:t>
          </a:r>
        </a:p>
      </dsp:txBody>
      <dsp:txXfrm rot="-10800000">
        <a:off x="0" y="1752781"/>
        <a:ext cx="1591978" cy="1149099"/>
      </dsp:txXfrm>
    </dsp:sp>
    <dsp:sp modelId="{647AA69F-EB2B-904B-96BA-453C9987359D}">
      <dsp:nvSpPr>
        <dsp:cNvPr id="0" name=""/>
        <dsp:cNvSpPr/>
      </dsp:nvSpPr>
      <dsp:spPr>
        <a:xfrm>
          <a:off x="1591978" y="1752781"/>
          <a:ext cx="4775934" cy="1149099"/>
        </a:xfrm>
        <a:prstGeom prst="rect">
          <a:avLst/>
        </a:prstGeom>
        <a:solidFill>
          <a:schemeClr val="accent5">
            <a:tint val="40000"/>
            <a:alpha val="90000"/>
            <a:hueOff val="-4493174"/>
            <a:satOff val="-15221"/>
            <a:lumOff val="-1952"/>
            <a:alphaOff val="0"/>
          </a:scheme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GB" sz="1400" kern="1200"/>
            <a:t>Phase I: Safety and Dosage</a:t>
          </a:r>
        </a:p>
        <a:p>
          <a:pPr marL="0" lvl="0" indent="0" algn="l" defTabSz="622300">
            <a:lnSpc>
              <a:spcPct val="90000"/>
            </a:lnSpc>
            <a:spcBef>
              <a:spcPct val="0"/>
            </a:spcBef>
            <a:spcAft>
              <a:spcPct val="35000"/>
            </a:spcAft>
            <a:buNone/>
          </a:pPr>
          <a:r>
            <a:rPr lang="en-GB" sz="1400" kern="1200" dirty="0"/>
            <a:t>Phase II: Efficacy and Side Effects</a:t>
          </a:r>
        </a:p>
        <a:p>
          <a:pPr marL="0" lvl="0" indent="0" algn="l" defTabSz="622300">
            <a:lnSpc>
              <a:spcPct val="90000"/>
            </a:lnSpc>
            <a:spcBef>
              <a:spcPct val="0"/>
            </a:spcBef>
            <a:spcAft>
              <a:spcPct val="35000"/>
            </a:spcAft>
            <a:buNone/>
          </a:pPr>
          <a:r>
            <a:rPr lang="en-GB" sz="1400" kern="1200"/>
            <a:t>Phase III: Large-Scale Trials</a:t>
          </a:r>
        </a:p>
      </dsp:txBody>
      <dsp:txXfrm>
        <a:off x="1591978" y="1752781"/>
        <a:ext cx="4775934" cy="1149099"/>
      </dsp:txXfrm>
    </dsp:sp>
    <dsp:sp modelId="{57E0D63E-3D13-1E40-B206-8876D0216F01}">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GB" sz="1800" kern="1200"/>
            <a:t>Pre-clinical development</a:t>
          </a:r>
        </a:p>
      </dsp:txBody>
      <dsp:txXfrm rot="-10800000">
        <a:off x="0" y="2177"/>
        <a:ext cx="1591978" cy="1149099"/>
      </dsp:txXfrm>
    </dsp:sp>
    <dsp:sp modelId="{41187685-9D8C-734F-889A-6893E9763CE0}">
      <dsp:nvSpPr>
        <dsp:cNvPr id="0" name=""/>
        <dsp:cNvSpPr/>
      </dsp:nvSpPr>
      <dsp:spPr>
        <a:xfrm>
          <a:off x="1591978" y="2177"/>
          <a:ext cx="4775934" cy="1149099"/>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GB" sz="1400" kern="1200"/>
            <a:t>Safety and Toxicity Assessment</a:t>
          </a:r>
        </a:p>
        <a:p>
          <a:pPr marL="0" lvl="0" indent="0" algn="l" defTabSz="622300">
            <a:lnSpc>
              <a:spcPct val="90000"/>
            </a:lnSpc>
            <a:spcBef>
              <a:spcPct val="0"/>
            </a:spcBef>
            <a:spcAft>
              <a:spcPct val="35000"/>
            </a:spcAft>
            <a:buNone/>
          </a:pPr>
          <a:r>
            <a:rPr lang="en-GB" sz="1400" kern="1200"/>
            <a:t>Pharmacokinetics (PK) and Pharmacodynamics (PD)</a:t>
          </a:r>
        </a:p>
        <a:p>
          <a:pPr marL="0" lvl="0" indent="0" algn="l" defTabSz="622300">
            <a:lnSpc>
              <a:spcPct val="90000"/>
            </a:lnSpc>
            <a:spcBef>
              <a:spcPct val="0"/>
            </a:spcBef>
            <a:spcAft>
              <a:spcPct val="35000"/>
            </a:spcAft>
            <a:buNone/>
          </a:pPr>
          <a:r>
            <a:rPr lang="en-GB" sz="1400" kern="1200"/>
            <a:t>Structure-Activity Relationship (SAR)</a:t>
          </a:r>
        </a:p>
      </dsp:txBody>
      <dsp:txXfrm>
        <a:off x="1591978" y="2177"/>
        <a:ext cx="4775934" cy="114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21712-8D55-4B42-866C-664635DAA4A0}">
      <dsp:nvSpPr>
        <dsp:cNvPr id="0" name=""/>
        <dsp:cNvSpPr/>
      </dsp:nvSpPr>
      <dsp:spPr>
        <a:xfrm>
          <a:off x="0" y="1197930"/>
          <a:ext cx="6900512" cy="34649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58216" rIns="53555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Literature Review</a:t>
          </a:r>
          <a:endParaRPr lang="en-US" sz="2200" kern="1200" dirty="0"/>
        </a:p>
        <a:p>
          <a:pPr marL="228600" lvl="1" indent="-228600" algn="l" defTabSz="977900">
            <a:lnSpc>
              <a:spcPct val="90000"/>
            </a:lnSpc>
            <a:spcBef>
              <a:spcPct val="0"/>
            </a:spcBef>
            <a:spcAft>
              <a:spcPct val="15000"/>
            </a:spcAft>
            <a:buChar char="•"/>
          </a:pPr>
          <a:r>
            <a:rPr lang="en-US" sz="2200" kern="1200" dirty="0"/>
            <a:t>Genomic and Proteomic Analysis</a:t>
          </a:r>
        </a:p>
        <a:p>
          <a:pPr marL="228600" lvl="1" indent="-228600" algn="l" defTabSz="977900">
            <a:lnSpc>
              <a:spcPct val="90000"/>
            </a:lnSpc>
            <a:spcBef>
              <a:spcPct val="0"/>
            </a:spcBef>
            <a:spcAft>
              <a:spcPct val="15000"/>
            </a:spcAft>
            <a:buChar char="•"/>
          </a:pPr>
          <a:r>
            <a:rPr lang="en-US" sz="2200" kern="1200" dirty="0"/>
            <a:t>Bioinformatics Tools</a:t>
          </a:r>
        </a:p>
        <a:p>
          <a:pPr marL="228600" lvl="1" indent="-228600" algn="l" defTabSz="977900">
            <a:lnSpc>
              <a:spcPct val="90000"/>
            </a:lnSpc>
            <a:spcBef>
              <a:spcPct val="0"/>
            </a:spcBef>
            <a:spcAft>
              <a:spcPct val="15000"/>
            </a:spcAft>
            <a:buChar char="•"/>
          </a:pPr>
          <a:r>
            <a:rPr lang="en-US" sz="2200" kern="1200" dirty="0"/>
            <a:t>Network Analysis</a:t>
          </a:r>
        </a:p>
        <a:p>
          <a:pPr marL="228600" lvl="1" indent="-228600" algn="l" defTabSz="977900">
            <a:lnSpc>
              <a:spcPct val="90000"/>
            </a:lnSpc>
            <a:spcBef>
              <a:spcPct val="0"/>
            </a:spcBef>
            <a:spcAft>
              <a:spcPct val="15000"/>
            </a:spcAft>
            <a:buChar char="•"/>
          </a:pPr>
          <a:r>
            <a:rPr lang="en-US" sz="2200" kern="1200" dirty="0"/>
            <a:t>Functional Annotation</a:t>
          </a:r>
        </a:p>
        <a:p>
          <a:pPr marL="228600" lvl="1" indent="-228600" algn="l" defTabSz="977900">
            <a:lnSpc>
              <a:spcPct val="90000"/>
            </a:lnSpc>
            <a:spcBef>
              <a:spcPct val="0"/>
            </a:spcBef>
            <a:spcAft>
              <a:spcPct val="15000"/>
            </a:spcAft>
            <a:buChar char="•"/>
          </a:pPr>
          <a:r>
            <a:rPr lang="en-US" sz="2200" kern="1200" dirty="0"/>
            <a:t>Expression Profiling</a:t>
          </a:r>
        </a:p>
        <a:p>
          <a:pPr marL="228600" lvl="1" indent="-228600" algn="l" defTabSz="977900">
            <a:lnSpc>
              <a:spcPct val="90000"/>
            </a:lnSpc>
            <a:spcBef>
              <a:spcPct val="0"/>
            </a:spcBef>
            <a:spcAft>
              <a:spcPct val="15000"/>
            </a:spcAft>
            <a:buChar char="•"/>
          </a:pPr>
          <a:r>
            <a:rPr lang="en-US" sz="2200" kern="1200" dirty="0"/>
            <a:t>Clinical Data Analysis</a:t>
          </a:r>
        </a:p>
        <a:p>
          <a:pPr marL="228600" lvl="1" indent="-228600" algn="l" defTabSz="977900">
            <a:lnSpc>
              <a:spcPct val="90000"/>
            </a:lnSpc>
            <a:spcBef>
              <a:spcPct val="0"/>
            </a:spcBef>
            <a:spcAft>
              <a:spcPct val="15000"/>
            </a:spcAft>
            <a:buChar char="•"/>
          </a:pPr>
          <a:r>
            <a:rPr lang="en-US" sz="2200" kern="1200" dirty="0"/>
            <a:t>Experimental Validation</a:t>
          </a:r>
        </a:p>
      </dsp:txBody>
      <dsp:txXfrm>
        <a:off x="0" y="1197930"/>
        <a:ext cx="6900512" cy="3464999"/>
      </dsp:txXfrm>
    </dsp:sp>
    <dsp:sp modelId="{AAEE50AB-A72A-0046-BCA9-DA4785B70D88}">
      <dsp:nvSpPr>
        <dsp:cNvPr id="0" name=""/>
        <dsp:cNvSpPr/>
      </dsp:nvSpPr>
      <dsp:spPr>
        <a:xfrm>
          <a:off x="345025" y="873210"/>
          <a:ext cx="4830358"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77900">
            <a:lnSpc>
              <a:spcPct val="90000"/>
            </a:lnSpc>
            <a:spcBef>
              <a:spcPct val="0"/>
            </a:spcBef>
            <a:spcAft>
              <a:spcPct val="35000"/>
            </a:spcAft>
            <a:buNone/>
          </a:pPr>
          <a:r>
            <a:rPr lang="en-US" sz="2200" kern="1200" dirty="0"/>
            <a:t>1. Target Identification and Validation</a:t>
          </a:r>
        </a:p>
      </dsp:txBody>
      <dsp:txXfrm>
        <a:off x="376728" y="904913"/>
        <a:ext cx="4766952"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21712-8D55-4B42-866C-664635DAA4A0}">
      <dsp:nvSpPr>
        <dsp:cNvPr id="0" name=""/>
        <dsp:cNvSpPr/>
      </dsp:nvSpPr>
      <dsp:spPr>
        <a:xfrm>
          <a:off x="0" y="400575"/>
          <a:ext cx="6900512" cy="11072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tr-TR" sz="1900" kern="1200"/>
            <a:t>Library Screening</a:t>
          </a:r>
          <a:endParaRPr lang="en-US" sz="1900" kern="1200"/>
        </a:p>
        <a:p>
          <a:pPr marL="171450" lvl="1" indent="-171450" algn="l" defTabSz="844550">
            <a:lnSpc>
              <a:spcPct val="90000"/>
            </a:lnSpc>
            <a:spcBef>
              <a:spcPct val="0"/>
            </a:spcBef>
            <a:spcAft>
              <a:spcPct val="15000"/>
            </a:spcAft>
            <a:buChar char="•"/>
          </a:pPr>
          <a:r>
            <a:rPr lang="tr-TR" sz="1900" kern="1200"/>
            <a:t>Hit Identification</a:t>
          </a:r>
          <a:endParaRPr lang="en-US" sz="1900" kern="1200"/>
        </a:p>
      </dsp:txBody>
      <dsp:txXfrm>
        <a:off x="0" y="400575"/>
        <a:ext cx="6900512" cy="1107225"/>
      </dsp:txXfrm>
    </dsp:sp>
    <dsp:sp modelId="{AAEE50AB-A72A-0046-BCA9-DA4785B70D88}">
      <dsp:nvSpPr>
        <dsp:cNvPr id="0" name=""/>
        <dsp:cNvSpPr/>
      </dsp:nvSpPr>
      <dsp:spPr>
        <a:xfrm>
          <a:off x="345025" y="120135"/>
          <a:ext cx="4830358" cy="560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tr-TR" sz="1900" kern="1200"/>
            <a:t>2. High-Throughput Screening (HTS):</a:t>
          </a:r>
          <a:endParaRPr lang="en-US" sz="1900" kern="1200"/>
        </a:p>
      </dsp:txBody>
      <dsp:txXfrm>
        <a:off x="372405" y="147515"/>
        <a:ext cx="4775598" cy="506119"/>
      </dsp:txXfrm>
    </dsp:sp>
    <dsp:sp modelId="{2010B11D-ECAC-EA4A-9628-2DC575489630}">
      <dsp:nvSpPr>
        <dsp:cNvPr id="0" name=""/>
        <dsp:cNvSpPr/>
      </dsp:nvSpPr>
      <dsp:spPr>
        <a:xfrm>
          <a:off x="0" y="1890840"/>
          <a:ext cx="6900512" cy="110722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tr-TR" sz="1900" kern="1200"/>
            <a:t>Repeat Testing</a:t>
          </a:r>
          <a:endParaRPr lang="en-US" sz="1900" kern="1200"/>
        </a:p>
        <a:p>
          <a:pPr marL="171450" lvl="1" indent="-171450" algn="l" defTabSz="844550">
            <a:lnSpc>
              <a:spcPct val="90000"/>
            </a:lnSpc>
            <a:spcBef>
              <a:spcPct val="0"/>
            </a:spcBef>
            <a:spcAft>
              <a:spcPct val="15000"/>
            </a:spcAft>
            <a:buChar char="•"/>
          </a:pPr>
          <a:r>
            <a:rPr lang="tr-TR" sz="1900" kern="1200"/>
            <a:t>Selectivity Assessment</a:t>
          </a:r>
          <a:endParaRPr lang="en-US" sz="1900" kern="1200"/>
        </a:p>
      </dsp:txBody>
      <dsp:txXfrm>
        <a:off x="0" y="1890840"/>
        <a:ext cx="6900512" cy="1107225"/>
      </dsp:txXfrm>
    </dsp:sp>
    <dsp:sp modelId="{2859A75D-A1AC-C749-9478-45A2883526A1}">
      <dsp:nvSpPr>
        <dsp:cNvPr id="0" name=""/>
        <dsp:cNvSpPr/>
      </dsp:nvSpPr>
      <dsp:spPr>
        <a:xfrm>
          <a:off x="345025" y="1610400"/>
          <a:ext cx="4830358" cy="5608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tr-TR" sz="1900" kern="1200"/>
            <a:t>3. Hit Confirmation:</a:t>
          </a:r>
          <a:endParaRPr lang="en-US" sz="1900" kern="1200"/>
        </a:p>
      </dsp:txBody>
      <dsp:txXfrm>
        <a:off x="372405" y="1637780"/>
        <a:ext cx="4775598" cy="506119"/>
      </dsp:txXfrm>
    </dsp:sp>
    <dsp:sp modelId="{C152BBC4-BCE2-334C-A469-8869AD4AA52F}">
      <dsp:nvSpPr>
        <dsp:cNvPr id="0" name=""/>
        <dsp:cNvSpPr/>
      </dsp:nvSpPr>
      <dsp:spPr>
        <a:xfrm>
          <a:off x="0" y="3381105"/>
          <a:ext cx="6900512" cy="20349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tr-TR" sz="1900" kern="1200"/>
            <a:t>Chemical Structure Modification</a:t>
          </a:r>
          <a:endParaRPr lang="en-US" sz="1900" kern="1200"/>
        </a:p>
        <a:p>
          <a:pPr marL="171450" lvl="1" indent="-171450" algn="l" defTabSz="844550">
            <a:lnSpc>
              <a:spcPct val="90000"/>
            </a:lnSpc>
            <a:spcBef>
              <a:spcPct val="0"/>
            </a:spcBef>
            <a:spcAft>
              <a:spcPct val="15000"/>
            </a:spcAft>
            <a:buChar char="•"/>
          </a:pPr>
          <a:r>
            <a:rPr lang="tr-TR" sz="1900" kern="1200"/>
            <a:t>Structure-Activity Relationship (SAR) Studies</a:t>
          </a:r>
          <a:endParaRPr lang="en-US" sz="1900" kern="1200"/>
        </a:p>
        <a:p>
          <a:pPr marL="171450" lvl="1" indent="-171450" algn="l" defTabSz="844550">
            <a:lnSpc>
              <a:spcPct val="90000"/>
            </a:lnSpc>
            <a:spcBef>
              <a:spcPct val="0"/>
            </a:spcBef>
            <a:spcAft>
              <a:spcPct val="15000"/>
            </a:spcAft>
            <a:buChar char="•"/>
          </a:pPr>
          <a:r>
            <a:rPr lang="tr-TR" sz="1900" kern="1200"/>
            <a:t>ADME/T Properties Optimization</a:t>
          </a:r>
          <a:endParaRPr lang="en-US" sz="1900" kern="1200"/>
        </a:p>
        <a:p>
          <a:pPr marL="171450" lvl="1" indent="-171450" algn="l" defTabSz="844550">
            <a:lnSpc>
              <a:spcPct val="90000"/>
            </a:lnSpc>
            <a:spcBef>
              <a:spcPct val="0"/>
            </a:spcBef>
            <a:spcAft>
              <a:spcPct val="15000"/>
            </a:spcAft>
            <a:buChar char="•"/>
          </a:pPr>
          <a:r>
            <a:rPr lang="tr-TR" sz="1900" kern="1200"/>
            <a:t>Pharmacokinetics/Pharmacodynamics (PK/PD) Optimization </a:t>
          </a:r>
          <a:endParaRPr lang="en-US" sz="1900" kern="1200"/>
        </a:p>
      </dsp:txBody>
      <dsp:txXfrm>
        <a:off x="0" y="3381105"/>
        <a:ext cx="6900512" cy="2034900"/>
      </dsp:txXfrm>
    </dsp:sp>
    <dsp:sp modelId="{4B6CCA90-1312-5640-B932-F435A2DF147A}">
      <dsp:nvSpPr>
        <dsp:cNvPr id="0" name=""/>
        <dsp:cNvSpPr/>
      </dsp:nvSpPr>
      <dsp:spPr>
        <a:xfrm>
          <a:off x="345025" y="3100665"/>
          <a:ext cx="4830358" cy="5608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tr-TR" sz="1900" kern="1200"/>
            <a:t>4. Lead Optimization:</a:t>
          </a:r>
          <a:endParaRPr lang="en-US" sz="1900" kern="1200"/>
        </a:p>
      </dsp:txBody>
      <dsp:txXfrm>
        <a:off x="372405" y="3128045"/>
        <a:ext cx="4775598" cy="506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21712-8D55-4B42-866C-664635DAA4A0}">
      <dsp:nvSpPr>
        <dsp:cNvPr id="0" name=""/>
        <dsp:cNvSpPr/>
      </dsp:nvSpPr>
      <dsp:spPr>
        <a:xfrm>
          <a:off x="0" y="398910"/>
          <a:ext cx="6900512" cy="9323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a:lnSpc>
              <a:spcPct val="90000"/>
            </a:lnSpc>
            <a:spcBef>
              <a:spcPct val="0"/>
            </a:spcBef>
            <a:spcAft>
              <a:spcPct val="15000"/>
            </a:spcAft>
            <a:buChar char="•"/>
          </a:pPr>
          <a:r>
            <a:rPr lang="tr-TR" sz="1600" kern="1200">
              <a:latin typeface="Calibri" panose="020F0502020204030204" pitchFamily="34" charset="0"/>
              <a:ea typeface="Calibri" panose="020F0502020204030204" pitchFamily="34" charset="0"/>
              <a:cs typeface="Times New Roman" panose="02020603050405020304" pitchFamily="18" charset="0"/>
            </a:rPr>
            <a:t>Evaluate Mechanism of Action</a:t>
          </a: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kern="1200" dirty="0">
              <a:latin typeface="Calibri" panose="020F0502020204030204" pitchFamily="34" charset="0"/>
              <a:ea typeface="Calibri" panose="020F0502020204030204" pitchFamily="34" charset="0"/>
              <a:cs typeface="Times New Roman" panose="02020603050405020304" pitchFamily="18" charset="0"/>
            </a:rPr>
            <a:t>Cellular Activity</a:t>
          </a:r>
        </a:p>
      </dsp:txBody>
      <dsp:txXfrm>
        <a:off x="0" y="398910"/>
        <a:ext cx="6900512" cy="932399"/>
      </dsp:txXfrm>
    </dsp:sp>
    <dsp:sp modelId="{AAEE50AB-A72A-0046-BCA9-DA4785B70D88}">
      <dsp:nvSpPr>
        <dsp:cNvPr id="0" name=""/>
        <dsp:cNvSpPr/>
      </dsp:nvSpPr>
      <dsp:spPr>
        <a:xfrm>
          <a:off x="345025" y="162750"/>
          <a:ext cx="483035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a:lnSpc>
              <a:spcPct val="90000"/>
            </a:lnSpc>
            <a:spcBef>
              <a:spcPct val="0"/>
            </a:spcBef>
            <a:spcAft>
              <a:spcPct val="35000"/>
            </a:spcAft>
            <a:buNone/>
          </a:pPr>
          <a:r>
            <a:rPr lang="tr-TR" sz="1600" kern="1200">
              <a:latin typeface="Calibri" panose="020F0502020204030204" pitchFamily="34" charset="0"/>
              <a:ea typeface="Calibri" panose="020F0502020204030204" pitchFamily="34" charset="0"/>
              <a:cs typeface="Times New Roman" panose="02020603050405020304" pitchFamily="18" charset="0"/>
            </a:rPr>
            <a:t>5. Biochemical and Cellular Assays:</a:t>
          </a:r>
          <a:endParaRPr lang="en-US" sz="1600" kern="1200"/>
        </a:p>
      </dsp:txBody>
      <dsp:txXfrm>
        <a:off x="368082" y="185807"/>
        <a:ext cx="4784244" cy="426206"/>
      </dsp:txXfrm>
    </dsp:sp>
    <dsp:sp modelId="{4301581E-63A7-764C-8EF2-9743E29ADC8C}">
      <dsp:nvSpPr>
        <dsp:cNvPr id="0" name=""/>
        <dsp:cNvSpPr/>
      </dsp:nvSpPr>
      <dsp:spPr>
        <a:xfrm>
          <a:off x="0" y="1653870"/>
          <a:ext cx="6900512" cy="932399"/>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a:lnSpc>
              <a:spcPct val="90000"/>
            </a:lnSpc>
            <a:spcBef>
              <a:spcPct val="0"/>
            </a:spcBef>
            <a:spcAft>
              <a:spcPct val="15000"/>
            </a:spcAft>
            <a:buChar char="•"/>
          </a:pPr>
          <a:r>
            <a:rPr lang="tr-TR" sz="1600" kern="1200">
              <a:latin typeface="Calibri" panose="020F0502020204030204" pitchFamily="34" charset="0"/>
              <a:ea typeface="Calibri" panose="020F0502020204030204" pitchFamily="34" charset="0"/>
              <a:cs typeface="Times New Roman" panose="02020603050405020304" pitchFamily="18" charset="0"/>
            </a:rPr>
            <a:t>Animal Models</a:t>
          </a: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kern="1200" dirty="0" err="1">
              <a:latin typeface="Calibri" panose="020F0502020204030204" pitchFamily="34" charset="0"/>
              <a:ea typeface="Calibri" panose="020F0502020204030204" pitchFamily="34" charset="0"/>
              <a:cs typeface="Times New Roman" panose="02020603050405020304" pitchFamily="18" charset="0"/>
            </a:rPr>
            <a:t>Toxicity</a:t>
          </a:r>
          <a:r>
            <a:rPr lang="tr-TR" sz="1600" kern="1200" dirty="0">
              <a:latin typeface="Calibri" panose="020F0502020204030204" pitchFamily="34" charset="0"/>
              <a:ea typeface="Calibri" panose="020F0502020204030204" pitchFamily="34" charset="0"/>
              <a:cs typeface="Times New Roman" panose="02020603050405020304" pitchFamily="18" charset="0"/>
            </a:rPr>
            <a:t> </a:t>
          </a:r>
          <a:r>
            <a:rPr lang="tr-TR" sz="1600" kern="1200" dirty="0" err="1">
              <a:latin typeface="Calibri" panose="020F0502020204030204" pitchFamily="34" charset="0"/>
              <a:ea typeface="Calibri" panose="020F0502020204030204" pitchFamily="34" charset="0"/>
              <a:cs typeface="Times New Roman" panose="02020603050405020304" pitchFamily="18" charset="0"/>
            </a:rPr>
            <a:t>Studies</a:t>
          </a: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0" y="1653870"/>
        <a:ext cx="6900512" cy="932399"/>
      </dsp:txXfrm>
    </dsp:sp>
    <dsp:sp modelId="{1BCA0A24-08A4-1542-A568-F2C5009A0D5D}">
      <dsp:nvSpPr>
        <dsp:cNvPr id="0" name=""/>
        <dsp:cNvSpPr/>
      </dsp:nvSpPr>
      <dsp:spPr>
        <a:xfrm>
          <a:off x="345025" y="1417710"/>
          <a:ext cx="4830358" cy="4723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Calibri" panose="020F0502020204030204" pitchFamily="34" charset="0"/>
              <a:ea typeface="Calibri" panose="020F0502020204030204" pitchFamily="34" charset="0"/>
              <a:cs typeface="Times New Roman" panose="02020603050405020304" pitchFamily="18" charset="0"/>
            </a:rPr>
            <a:t>6. </a:t>
          </a:r>
          <a:r>
            <a:rPr lang="tr-TR" sz="1600" kern="1200" dirty="0" err="1">
              <a:latin typeface="Calibri" panose="020F0502020204030204" pitchFamily="34" charset="0"/>
              <a:ea typeface="Calibri" panose="020F0502020204030204" pitchFamily="34" charset="0"/>
              <a:cs typeface="Times New Roman" panose="02020603050405020304" pitchFamily="18" charset="0"/>
            </a:rPr>
            <a:t>In</a:t>
          </a:r>
          <a:r>
            <a:rPr lang="tr-TR" sz="1600" kern="1200" dirty="0">
              <a:latin typeface="Calibri" panose="020F0502020204030204" pitchFamily="34" charset="0"/>
              <a:ea typeface="Calibri" panose="020F0502020204030204" pitchFamily="34" charset="0"/>
              <a:cs typeface="Times New Roman" panose="02020603050405020304" pitchFamily="18" charset="0"/>
            </a:rPr>
            <a:t> </a:t>
          </a:r>
          <a:r>
            <a:rPr lang="tr-TR" sz="1600" kern="1200" dirty="0" err="1">
              <a:latin typeface="Calibri" panose="020F0502020204030204" pitchFamily="34" charset="0"/>
              <a:ea typeface="Calibri" panose="020F0502020204030204" pitchFamily="34" charset="0"/>
              <a:cs typeface="Times New Roman" panose="02020603050405020304" pitchFamily="18" charset="0"/>
            </a:rPr>
            <a:t>Vivo</a:t>
          </a:r>
          <a:r>
            <a:rPr lang="tr-TR" sz="1600" kern="1200" dirty="0">
              <a:latin typeface="Calibri" panose="020F0502020204030204" pitchFamily="34" charset="0"/>
              <a:ea typeface="Calibri" panose="020F0502020204030204" pitchFamily="34" charset="0"/>
              <a:cs typeface="Times New Roman" panose="02020603050405020304" pitchFamily="18" charset="0"/>
            </a:rPr>
            <a:t> </a:t>
          </a:r>
          <a:r>
            <a:rPr lang="tr-TR" sz="1600" kern="1200" dirty="0" err="1">
              <a:latin typeface="Calibri" panose="020F0502020204030204" pitchFamily="34" charset="0"/>
              <a:ea typeface="Calibri" panose="020F0502020204030204" pitchFamily="34" charset="0"/>
              <a:cs typeface="Times New Roman" panose="02020603050405020304" pitchFamily="18" charset="0"/>
            </a:rPr>
            <a:t>Studies</a:t>
          </a:r>
          <a:r>
            <a:rPr lang="tr-TR" sz="1600" kern="1200" dirty="0">
              <a:latin typeface="Calibri" panose="020F0502020204030204" pitchFamily="34" charset="0"/>
              <a:ea typeface="Calibri" panose="020F0502020204030204" pitchFamily="34" charset="0"/>
              <a:cs typeface="Times New Roman" panose="02020603050405020304" pitchFamily="18" charset="0"/>
            </a:rPr>
            <a:t>:</a:t>
          </a:r>
        </a:p>
      </dsp:txBody>
      <dsp:txXfrm>
        <a:off x="368082" y="1440767"/>
        <a:ext cx="4784244" cy="426206"/>
      </dsp:txXfrm>
    </dsp:sp>
    <dsp:sp modelId="{55C58429-5B4E-4044-848F-D9B52AF58EAA}">
      <dsp:nvSpPr>
        <dsp:cNvPr id="0" name=""/>
        <dsp:cNvSpPr/>
      </dsp:nvSpPr>
      <dsp:spPr>
        <a:xfrm>
          <a:off x="0" y="2908830"/>
          <a:ext cx="6900512" cy="1209599"/>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a:lnSpc>
              <a:spcPct val="90000"/>
            </a:lnSpc>
            <a:spcBef>
              <a:spcPct val="0"/>
            </a:spcBef>
            <a:spcAft>
              <a:spcPct val="15000"/>
            </a:spcAft>
            <a:buChar char="•"/>
          </a:pPr>
          <a:r>
            <a:rPr lang="tr-TR" sz="1600" kern="1200">
              <a:latin typeface="Calibri" panose="020F0502020204030204" pitchFamily="34" charset="0"/>
              <a:ea typeface="Calibri" panose="020F0502020204030204" pitchFamily="34" charset="0"/>
              <a:cs typeface="Times New Roman" panose="02020603050405020304" pitchFamily="18" charset="0"/>
            </a:rPr>
            <a:t>Feedback Loop</a:t>
          </a: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kern="1200">
              <a:latin typeface="Calibri" panose="020F0502020204030204" pitchFamily="34" charset="0"/>
              <a:ea typeface="Calibri" panose="020F0502020204030204" pitchFamily="34" charset="0"/>
              <a:cs typeface="Times New Roman" panose="02020603050405020304" pitchFamily="18" charset="0"/>
            </a:rPr>
            <a:t>Balancing Efficacy and Safety</a:t>
          </a: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0" y="2908830"/>
        <a:ext cx="6900512" cy="1209599"/>
      </dsp:txXfrm>
    </dsp:sp>
    <dsp:sp modelId="{11F7859D-C045-3F44-8A2E-FD1796310B81}">
      <dsp:nvSpPr>
        <dsp:cNvPr id="0" name=""/>
        <dsp:cNvSpPr/>
      </dsp:nvSpPr>
      <dsp:spPr>
        <a:xfrm>
          <a:off x="345025" y="2672670"/>
          <a:ext cx="4830358" cy="4723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a:lnSpc>
              <a:spcPct val="90000"/>
            </a:lnSpc>
            <a:spcBef>
              <a:spcPct val="0"/>
            </a:spcBef>
            <a:spcAft>
              <a:spcPct val="35000"/>
            </a:spcAft>
            <a:buNone/>
          </a:pPr>
          <a:r>
            <a:rPr lang="tr-TR" sz="1600" kern="1200">
              <a:latin typeface="Calibri" panose="020F0502020204030204" pitchFamily="34" charset="0"/>
              <a:ea typeface="Calibri" panose="020F0502020204030204" pitchFamily="34" charset="0"/>
              <a:cs typeface="Times New Roman" panose="02020603050405020304" pitchFamily="18" charset="0"/>
            </a:rPr>
            <a:t>7. Iterative Process:</a:t>
          </a:r>
          <a:endParaRPr lang="tr-TR"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368082" y="2695727"/>
        <a:ext cx="4784244" cy="426206"/>
      </dsp:txXfrm>
    </dsp:sp>
    <dsp:sp modelId="{D55AF5B4-1E5E-B04A-B4A2-A83B4A2B64C6}">
      <dsp:nvSpPr>
        <dsp:cNvPr id="0" name=""/>
        <dsp:cNvSpPr/>
      </dsp:nvSpPr>
      <dsp:spPr>
        <a:xfrm>
          <a:off x="0" y="4440990"/>
          <a:ext cx="6900512" cy="93239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33248" rIns="53555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ea typeface="Calibri" panose="020F0502020204030204" pitchFamily="34" charset="0"/>
              <a:cs typeface="Times New Roman" panose="02020603050405020304" pitchFamily="18" charset="0"/>
            </a:rPr>
            <a:t>Regulatory Considerations</a:t>
          </a:r>
          <a:endParaRPr lang="en-US" sz="1600" kern="1200" dirty="0">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ea typeface="Calibri" panose="020F0502020204030204" pitchFamily="34" charset="0"/>
              <a:cs typeface="Times New Roman" panose="02020603050405020304" pitchFamily="18" charset="0"/>
            </a:rPr>
            <a:t>Scale-up Production</a:t>
          </a:r>
          <a:endParaRPr lang="tr-TR" sz="1600" kern="1200" dirty="0"/>
        </a:p>
      </dsp:txBody>
      <dsp:txXfrm>
        <a:off x="0" y="4440990"/>
        <a:ext cx="6900512" cy="932399"/>
      </dsp:txXfrm>
    </dsp:sp>
    <dsp:sp modelId="{F5D35CEE-E258-454C-9774-40F66C297480}">
      <dsp:nvSpPr>
        <dsp:cNvPr id="0" name=""/>
        <dsp:cNvSpPr/>
      </dsp:nvSpPr>
      <dsp:spPr>
        <a:xfrm>
          <a:off x="345025" y="4204830"/>
          <a:ext cx="4830358"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panose="020F0502020204030204" pitchFamily="34" charset="0"/>
              <a:ea typeface="Calibri" panose="020F0502020204030204" pitchFamily="34" charset="0"/>
              <a:cs typeface="Times New Roman" panose="02020603050405020304" pitchFamily="18" charset="0"/>
            </a:rPr>
            <a:t>8. Preclinical Development:</a:t>
          </a:r>
          <a:endParaRPr lang="en-US"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368082" y="4227887"/>
        <a:ext cx="4784244"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E2EF5-4136-294D-AD18-B9813F354195}">
      <dsp:nvSpPr>
        <dsp:cNvPr id="0" name=""/>
        <dsp:cNvSpPr/>
      </dsp:nvSpPr>
      <dsp:spPr>
        <a:xfrm>
          <a:off x="0" y="293944"/>
          <a:ext cx="1163304" cy="6463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NL" sz="1600" b="1" kern="1200"/>
            <a:t>Traditional Drugs</a:t>
          </a:r>
          <a:endParaRPr lang="en-US" sz="1600" b="1" kern="1200"/>
        </a:p>
      </dsp:txBody>
      <dsp:txXfrm>
        <a:off x="18930" y="312874"/>
        <a:ext cx="1125444" cy="608443"/>
      </dsp:txXfrm>
    </dsp:sp>
    <dsp:sp modelId="{10E742D2-019D-4343-82AE-2576A7FD09EA}">
      <dsp:nvSpPr>
        <dsp:cNvPr id="0" name=""/>
        <dsp:cNvSpPr/>
      </dsp:nvSpPr>
      <dsp:spPr>
        <a:xfrm>
          <a:off x="0" y="1624373"/>
          <a:ext cx="1399447" cy="882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a:t>The unconventional Molecules</a:t>
          </a:r>
          <a:endParaRPr lang="en-US" sz="1600" b="1" kern="1200"/>
        </a:p>
      </dsp:txBody>
      <dsp:txXfrm>
        <a:off x="25857" y="1650230"/>
        <a:ext cx="1347733" cy="831110"/>
      </dsp:txXfrm>
    </dsp:sp>
    <dsp:sp modelId="{F0F75636-C3CB-2347-BBC3-DE5CA28E6D6F}">
      <dsp:nvSpPr>
        <dsp:cNvPr id="0" name=""/>
        <dsp:cNvSpPr/>
      </dsp:nvSpPr>
      <dsp:spPr>
        <a:xfrm rot="17504640">
          <a:off x="1059427" y="1557432"/>
          <a:ext cx="1080218" cy="13346"/>
        </a:xfrm>
        <a:custGeom>
          <a:avLst/>
          <a:gdLst/>
          <a:ahLst/>
          <a:cxnLst/>
          <a:rect l="0" t="0" r="0" b="0"/>
          <a:pathLst>
            <a:path>
              <a:moveTo>
                <a:pt x="0" y="6673"/>
              </a:moveTo>
              <a:lnTo>
                <a:pt x="1080218" y="66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2530" y="1537100"/>
        <a:ext cx="54010" cy="54010"/>
      </dsp:txXfrm>
    </dsp:sp>
    <dsp:sp modelId="{E5BC1CB7-684A-8E4D-96C2-1C09B5DD8AE1}">
      <dsp:nvSpPr>
        <dsp:cNvPr id="0" name=""/>
        <dsp:cNvSpPr/>
      </dsp:nvSpPr>
      <dsp:spPr>
        <a:xfrm>
          <a:off x="1799625" y="661055"/>
          <a:ext cx="1189583" cy="8027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kern="1200" dirty="0"/>
            <a:t>Small </a:t>
          </a:r>
          <a:r>
            <a:rPr lang="tr-TR" sz="1400" b="0" kern="1200" dirty="0" err="1"/>
            <a:t>Molecules</a:t>
          </a:r>
          <a:r>
            <a:rPr lang="tr-TR" sz="1400" b="0" kern="1200" dirty="0"/>
            <a:t> / Natural </a:t>
          </a:r>
          <a:r>
            <a:rPr lang="tr-TR" sz="1400" b="0" kern="1200" dirty="0" err="1"/>
            <a:t>Compounds</a:t>
          </a:r>
          <a:endParaRPr lang="en-US" sz="1400" b="0" kern="1200" dirty="0"/>
        </a:p>
      </dsp:txBody>
      <dsp:txXfrm>
        <a:off x="1823137" y="684567"/>
        <a:ext cx="1142559" cy="755718"/>
      </dsp:txXfrm>
    </dsp:sp>
    <dsp:sp modelId="{0D471142-93ED-2042-9091-FC627C1F6BB7}">
      <dsp:nvSpPr>
        <dsp:cNvPr id="0" name=""/>
        <dsp:cNvSpPr/>
      </dsp:nvSpPr>
      <dsp:spPr>
        <a:xfrm rot="18348857">
          <a:off x="2859841" y="802870"/>
          <a:ext cx="623695" cy="13346"/>
        </a:xfrm>
        <a:custGeom>
          <a:avLst/>
          <a:gdLst/>
          <a:ahLst/>
          <a:cxnLst/>
          <a:rect l="0" t="0" r="0" b="0"/>
          <a:pathLst>
            <a:path>
              <a:moveTo>
                <a:pt x="0" y="6673"/>
              </a:moveTo>
              <a:lnTo>
                <a:pt x="623695"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6096" y="793951"/>
        <a:ext cx="31184" cy="31184"/>
      </dsp:txXfrm>
    </dsp:sp>
    <dsp:sp modelId="{642504A3-697D-744A-8669-76E8D447AFC7}">
      <dsp:nvSpPr>
        <dsp:cNvPr id="0" name=""/>
        <dsp:cNvSpPr/>
      </dsp:nvSpPr>
      <dsp:spPr>
        <a:xfrm>
          <a:off x="3354169" y="252578"/>
          <a:ext cx="1227454" cy="6081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err="1"/>
            <a:t>Extracts</a:t>
          </a:r>
          <a:r>
            <a:rPr lang="tr-TR" sz="1400" kern="1200" dirty="0"/>
            <a:t> </a:t>
          </a:r>
          <a:r>
            <a:rPr lang="tr-TR" sz="1400" kern="1200" dirty="0" err="1"/>
            <a:t>from</a:t>
          </a:r>
          <a:r>
            <a:rPr lang="tr-TR" sz="1400" kern="1200" dirty="0"/>
            <a:t> </a:t>
          </a:r>
          <a:r>
            <a:rPr lang="tr-TR" sz="1400" kern="1200" dirty="0" err="1"/>
            <a:t>plants</a:t>
          </a:r>
          <a:r>
            <a:rPr lang="tr-TR" sz="1400" kern="1200" dirty="0"/>
            <a:t> </a:t>
          </a:r>
          <a:r>
            <a:rPr lang="tr-TR" sz="1400" kern="1200" dirty="0" err="1"/>
            <a:t>and</a:t>
          </a:r>
          <a:r>
            <a:rPr lang="tr-TR" sz="1400" kern="1200" dirty="0"/>
            <a:t> </a:t>
          </a:r>
          <a:r>
            <a:rPr lang="tr-TR" sz="1400" kern="1200" dirty="0" err="1"/>
            <a:t>fungi</a:t>
          </a:r>
          <a:endParaRPr lang="en-US" sz="1400" kern="1200" dirty="0"/>
        </a:p>
      </dsp:txBody>
      <dsp:txXfrm>
        <a:off x="3371982" y="270391"/>
        <a:ext cx="1191828" cy="572539"/>
      </dsp:txXfrm>
    </dsp:sp>
    <dsp:sp modelId="{144947C6-40C8-B14E-9413-B8B1CF6610C5}">
      <dsp:nvSpPr>
        <dsp:cNvPr id="0" name=""/>
        <dsp:cNvSpPr/>
      </dsp:nvSpPr>
      <dsp:spPr>
        <a:xfrm rot="2662952">
          <a:off x="2916359" y="1234342"/>
          <a:ext cx="510659" cy="13346"/>
        </a:xfrm>
        <a:custGeom>
          <a:avLst/>
          <a:gdLst/>
          <a:ahLst/>
          <a:cxnLst/>
          <a:rect l="0" t="0" r="0" b="0"/>
          <a:pathLst>
            <a:path>
              <a:moveTo>
                <a:pt x="0" y="6673"/>
              </a:moveTo>
              <a:lnTo>
                <a:pt x="510659"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8922" y="1228249"/>
        <a:ext cx="25532" cy="25532"/>
      </dsp:txXfrm>
    </dsp:sp>
    <dsp:sp modelId="{4E0FB627-323C-D246-A82A-104CFEFBB3E4}">
      <dsp:nvSpPr>
        <dsp:cNvPr id="0" name=""/>
        <dsp:cNvSpPr/>
      </dsp:nvSpPr>
      <dsp:spPr>
        <a:xfrm>
          <a:off x="3354169" y="1115522"/>
          <a:ext cx="1227454" cy="6081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Marine-</a:t>
          </a:r>
          <a:r>
            <a:rPr lang="tr-TR" sz="1400" kern="1200" dirty="0" err="1"/>
            <a:t>derived</a:t>
          </a:r>
          <a:r>
            <a:rPr lang="tr-TR" sz="1400" kern="1200" dirty="0"/>
            <a:t> </a:t>
          </a:r>
          <a:r>
            <a:rPr lang="tr-TR" sz="1400" kern="1200" dirty="0" err="1"/>
            <a:t>compounds</a:t>
          </a:r>
          <a:endParaRPr lang="en-US" sz="1400" kern="1200" dirty="0"/>
        </a:p>
      </dsp:txBody>
      <dsp:txXfrm>
        <a:off x="3371982" y="1133335"/>
        <a:ext cx="1191828" cy="572539"/>
      </dsp:txXfrm>
    </dsp:sp>
    <dsp:sp modelId="{B5869DB7-0E4F-5442-8ED0-99465C6442A9}">
      <dsp:nvSpPr>
        <dsp:cNvPr id="0" name=""/>
        <dsp:cNvSpPr/>
      </dsp:nvSpPr>
      <dsp:spPr>
        <a:xfrm rot="4165481">
          <a:off x="1067494" y="2538293"/>
          <a:ext cx="1023659" cy="13346"/>
        </a:xfrm>
        <a:custGeom>
          <a:avLst/>
          <a:gdLst/>
          <a:ahLst/>
          <a:cxnLst/>
          <a:rect l="0" t="0" r="0" b="0"/>
          <a:pathLst>
            <a:path>
              <a:moveTo>
                <a:pt x="0" y="6673"/>
              </a:moveTo>
              <a:lnTo>
                <a:pt x="1023659" y="66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53732" y="2519374"/>
        <a:ext cx="51182" cy="51182"/>
      </dsp:txXfrm>
    </dsp:sp>
    <dsp:sp modelId="{8A671589-2049-8C4B-B432-32133DC3729A}">
      <dsp:nvSpPr>
        <dsp:cNvPr id="0" name=""/>
        <dsp:cNvSpPr/>
      </dsp:nvSpPr>
      <dsp:spPr>
        <a:xfrm>
          <a:off x="1759200" y="2615764"/>
          <a:ext cx="1231255" cy="816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kern="1200"/>
            <a:t>Beyond Small Molecules</a:t>
          </a:r>
          <a:endParaRPr lang="en-US" sz="1400" b="0" kern="1200"/>
        </a:p>
      </dsp:txBody>
      <dsp:txXfrm>
        <a:off x="1783122" y="2639686"/>
        <a:ext cx="1183411" cy="768921"/>
      </dsp:txXfrm>
    </dsp:sp>
    <dsp:sp modelId="{4FCECFDE-1FF0-B24B-9548-C22A2FA8D1DA}">
      <dsp:nvSpPr>
        <dsp:cNvPr id="0" name=""/>
        <dsp:cNvSpPr/>
      </dsp:nvSpPr>
      <dsp:spPr>
        <a:xfrm rot="19477388">
          <a:off x="2755548" y="2280896"/>
          <a:ext cx="2544517" cy="13346"/>
        </a:xfrm>
        <a:custGeom>
          <a:avLst/>
          <a:gdLst/>
          <a:ahLst/>
          <a:cxnLst/>
          <a:rect l="0" t="0" r="0" b="0"/>
          <a:pathLst>
            <a:path>
              <a:moveTo>
                <a:pt x="0" y="6673"/>
              </a:moveTo>
              <a:lnTo>
                <a:pt x="2544517"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964194" y="2223957"/>
        <a:ext cx="127225" cy="127225"/>
      </dsp:txXfrm>
    </dsp:sp>
    <dsp:sp modelId="{8125E38D-06BE-9F41-9DF9-0F61C28D07A2}">
      <dsp:nvSpPr>
        <dsp:cNvPr id="0" name=""/>
        <dsp:cNvSpPr/>
      </dsp:nvSpPr>
      <dsp:spPr>
        <a:xfrm>
          <a:off x="5065158" y="1345750"/>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Biologics (proteins, antibodies, nucleic acids)</a:t>
          </a:r>
          <a:endParaRPr lang="en-US" sz="1200" kern="1200" dirty="0"/>
        </a:p>
      </dsp:txBody>
      <dsp:txXfrm>
        <a:off x="5077181" y="1357773"/>
        <a:ext cx="1751010" cy="386438"/>
      </dsp:txXfrm>
    </dsp:sp>
    <dsp:sp modelId="{A5670E9D-2034-B64E-9E22-E6132E4DCDBD}">
      <dsp:nvSpPr>
        <dsp:cNvPr id="0" name=""/>
        <dsp:cNvSpPr/>
      </dsp:nvSpPr>
      <dsp:spPr>
        <a:xfrm rot="20054490">
          <a:off x="2876006" y="2516925"/>
          <a:ext cx="2303602" cy="13346"/>
        </a:xfrm>
        <a:custGeom>
          <a:avLst/>
          <a:gdLst/>
          <a:ahLst/>
          <a:cxnLst/>
          <a:rect l="0" t="0" r="0" b="0"/>
          <a:pathLst>
            <a:path>
              <a:moveTo>
                <a:pt x="0" y="6673"/>
              </a:moveTo>
              <a:lnTo>
                <a:pt x="2303602"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70217" y="2466008"/>
        <a:ext cx="115180" cy="115180"/>
      </dsp:txXfrm>
    </dsp:sp>
    <dsp:sp modelId="{AFF70246-AA2F-5141-98BB-A73E99A572DC}">
      <dsp:nvSpPr>
        <dsp:cNvPr id="0" name=""/>
        <dsp:cNvSpPr/>
      </dsp:nvSpPr>
      <dsp:spPr>
        <a:xfrm>
          <a:off x="5065158" y="1817807"/>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Gene therapies as potential drug candidates</a:t>
          </a:r>
          <a:endParaRPr lang="en-US" sz="1200" kern="1200"/>
        </a:p>
      </dsp:txBody>
      <dsp:txXfrm>
        <a:off x="5077181" y="1829830"/>
        <a:ext cx="1751010" cy="386438"/>
      </dsp:txXfrm>
    </dsp:sp>
    <dsp:sp modelId="{92D3AF5A-3B56-244A-9B76-3489BDA6638C}">
      <dsp:nvSpPr>
        <dsp:cNvPr id="0" name=""/>
        <dsp:cNvSpPr/>
      </dsp:nvSpPr>
      <dsp:spPr>
        <a:xfrm rot="20741681">
          <a:off x="2957261" y="2752953"/>
          <a:ext cx="2141091" cy="13346"/>
        </a:xfrm>
        <a:custGeom>
          <a:avLst/>
          <a:gdLst/>
          <a:ahLst/>
          <a:cxnLst/>
          <a:rect l="0" t="0" r="0" b="0"/>
          <a:pathLst>
            <a:path>
              <a:moveTo>
                <a:pt x="0" y="6673"/>
              </a:moveTo>
              <a:lnTo>
                <a:pt x="2141091"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74279" y="2706099"/>
        <a:ext cx="107054" cy="107054"/>
      </dsp:txXfrm>
    </dsp:sp>
    <dsp:sp modelId="{186CEFE0-69E8-4C41-AD3E-9D5457BFA2C1}">
      <dsp:nvSpPr>
        <dsp:cNvPr id="0" name=""/>
        <dsp:cNvSpPr/>
      </dsp:nvSpPr>
      <dsp:spPr>
        <a:xfrm>
          <a:off x="5065158" y="2289864"/>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Cell therapies</a:t>
          </a:r>
          <a:endParaRPr lang="en-US" sz="1200" kern="1200"/>
        </a:p>
      </dsp:txBody>
      <dsp:txXfrm>
        <a:off x="5077181" y="2301887"/>
        <a:ext cx="1751010" cy="386438"/>
      </dsp:txXfrm>
    </dsp:sp>
    <dsp:sp modelId="{5A19A08C-CC81-D146-A225-BB91191E4543}">
      <dsp:nvSpPr>
        <dsp:cNvPr id="0" name=""/>
        <dsp:cNvSpPr/>
      </dsp:nvSpPr>
      <dsp:spPr>
        <a:xfrm rot="21505603">
          <a:off x="2990065" y="2988982"/>
          <a:ext cx="2075484" cy="13346"/>
        </a:xfrm>
        <a:custGeom>
          <a:avLst/>
          <a:gdLst/>
          <a:ahLst/>
          <a:cxnLst/>
          <a:rect l="0" t="0" r="0" b="0"/>
          <a:pathLst>
            <a:path>
              <a:moveTo>
                <a:pt x="0" y="6673"/>
              </a:moveTo>
              <a:lnTo>
                <a:pt x="2075484"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75920" y="2943768"/>
        <a:ext cx="103774" cy="103774"/>
      </dsp:txXfrm>
    </dsp:sp>
    <dsp:sp modelId="{178F23C8-D246-5547-842C-EDAB5F8D83C6}">
      <dsp:nvSpPr>
        <dsp:cNvPr id="0" name=""/>
        <dsp:cNvSpPr/>
      </dsp:nvSpPr>
      <dsp:spPr>
        <a:xfrm>
          <a:off x="5065158" y="2761921"/>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Nanoparticles and Nanomedicine</a:t>
          </a:r>
          <a:endParaRPr lang="en-US" sz="1200" kern="1200"/>
        </a:p>
      </dsp:txBody>
      <dsp:txXfrm>
        <a:off x="5077181" y="2773944"/>
        <a:ext cx="1751010" cy="386438"/>
      </dsp:txXfrm>
    </dsp:sp>
    <dsp:sp modelId="{958CD19E-217A-844A-A5CE-B28EB28D1922}">
      <dsp:nvSpPr>
        <dsp:cNvPr id="0" name=""/>
        <dsp:cNvSpPr/>
      </dsp:nvSpPr>
      <dsp:spPr>
        <a:xfrm rot="678808">
          <a:off x="2969899" y="3225010"/>
          <a:ext cx="2115815" cy="13346"/>
        </a:xfrm>
        <a:custGeom>
          <a:avLst/>
          <a:gdLst/>
          <a:ahLst/>
          <a:cxnLst/>
          <a:rect l="0" t="0" r="0" b="0"/>
          <a:pathLst>
            <a:path>
              <a:moveTo>
                <a:pt x="0" y="6673"/>
              </a:moveTo>
              <a:lnTo>
                <a:pt x="2115815"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74911" y="3178788"/>
        <a:ext cx="105790" cy="105790"/>
      </dsp:txXfrm>
    </dsp:sp>
    <dsp:sp modelId="{B6085FBD-DB3E-1640-88A3-40A96F59BEB0}">
      <dsp:nvSpPr>
        <dsp:cNvPr id="0" name=""/>
        <dsp:cNvSpPr/>
      </dsp:nvSpPr>
      <dsp:spPr>
        <a:xfrm>
          <a:off x="5065158" y="3233978"/>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Targeted drug delivery</a:t>
          </a:r>
          <a:endParaRPr lang="en-US" sz="1200" kern="1200"/>
        </a:p>
      </dsp:txBody>
      <dsp:txXfrm>
        <a:off x="5077181" y="3246001"/>
        <a:ext cx="1751010" cy="386438"/>
      </dsp:txXfrm>
    </dsp:sp>
    <dsp:sp modelId="{78C96465-8C73-174B-824C-77C579796AF9}">
      <dsp:nvSpPr>
        <dsp:cNvPr id="0" name=""/>
        <dsp:cNvSpPr/>
      </dsp:nvSpPr>
      <dsp:spPr>
        <a:xfrm rot="1389076">
          <a:off x="2899601" y="3461038"/>
          <a:ext cx="2256410" cy="13346"/>
        </a:xfrm>
        <a:custGeom>
          <a:avLst/>
          <a:gdLst/>
          <a:ahLst/>
          <a:cxnLst/>
          <a:rect l="0" t="0" r="0" b="0"/>
          <a:pathLst>
            <a:path>
              <a:moveTo>
                <a:pt x="0" y="6673"/>
              </a:moveTo>
              <a:lnTo>
                <a:pt x="2256410"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71397" y="3411301"/>
        <a:ext cx="112820" cy="112820"/>
      </dsp:txXfrm>
    </dsp:sp>
    <dsp:sp modelId="{6FDDF629-3071-554A-9DF4-C29C8B370340}">
      <dsp:nvSpPr>
        <dsp:cNvPr id="0" name=""/>
        <dsp:cNvSpPr/>
      </dsp:nvSpPr>
      <dsp:spPr>
        <a:xfrm>
          <a:off x="5065158" y="3706035"/>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Theranostic applications</a:t>
          </a:r>
          <a:endParaRPr lang="en-US" sz="1200" kern="1200"/>
        </a:p>
      </dsp:txBody>
      <dsp:txXfrm>
        <a:off x="5077181" y="3718058"/>
        <a:ext cx="1751010" cy="386438"/>
      </dsp:txXfrm>
    </dsp:sp>
    <dsp:sp modelId="{8E3B9DA8-5961-CE4A-889A-49FAB4595DA1}">
      <dsp:nvSpPr>
        <dsp:cNvPr id="0" name=""/>
        <dsp:cNvSpPr/>
      </dsp:nvSpPr>
      <dsp:spPr>
        <a:xfrm rot="1993786">
          <a:off x="2787668" y="3697067"/>
          <a:ext cx="2480277" cy="13346"/>
        </a:xfrm>
        <a:custGeom>
          <a:avLst/>
          <a:gdLst/>
          <a:ahLst/>
          <a:cxnLst/>
          <a:rect l="0" t="0" r="0" b="0"/>
          <a:pathLst>
            <a:path>
              <a:moveTo>
                <a:pt x="0" y="6673"/>
              </a:moveTo>
              <a:lnTo>
                <a:pt x="2480277"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65800" y="3641733"/>
        <a:ext cx="124013" cy="124013"/>
      </dsp:txXfrm>
    </dsp:sp>
    <dsp:sp modelId="{2804643F-AFBB-074B-B0D0-28FD9256F8CA}">
      <dsp:nvSpPr>
        <dsp:cNvPr id="0" name=""/>
        <dsp:cNvSpPr/>
      </dsp:nvSpPr>
      <dsp:spPr>
        <a:xfrm>
          <a:off x="5065158" y="4178091"/>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Peptides and Aptamers</a:t>
          </a:r>
          <a:endParaRPr lang="en-US" sz="1200" kern="1200"/>
        </a:p>
      </dsp:txBody>
      <dsp:txXfrm>
        <a:off x="5077181" y="4190114"/>
        <a:ext cx="1751010" cy="386438"/>
      </dsp:txXfrm>
    </dsp:sp>
    <dsp:sp modelId="{DC0C73B0-C235-7740-8832-E143F68512E3}">
      <dsp:nvSpPr>
        <dsp:cNvPr id="0" name=""/>
        <dsp:cNvSpPr/>
      </dsp:nvSpPr>
      <dsp:spPr>
        <a:xfrm rot="2486002">
          <a:off x="2644166" y="3933095"/>
          <a:ext cx="2767280" cy="13346"/>
        </a:xfrm>
        <a:custGeom>
          <a:avLst/>
          <a:gdLst/>
          <a:ahLst/>
          <a:cxnLst/>
          <a:rect l="0" t="0" r="0" b="0"/>
          <a:pathLst>
            <a:path>
              <a:moveTo>
                <a:pt x="0" y="6673"/>
              </a:moveTo>
              <a:lnTo>
                <a:pt x="2767280"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958625" y="3870586"/>
        <a:ext cx="138364" cy="138364"/>
      </dsp:txXfrm>
    </dsp:sp>
    <dsp:sp modelId="{0BABA76F-621F-9F47-BA3C-F41E384B6411}">
      <dsp:nvSpPr>
        <dsp:cNvPr id="0" name=""/>
        <dsp:cNvSpPr/>
      </dsp:nvSpPr>
      <dsp:spPr>
        <a:xfrm>
          <a:off x="5065158" y="4650148"/>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Peptides as emerging drug candidates</a:t>
          </a:r>
          <a:endParaRPr lang="en-US" sz="1200" kern="1200"/>
        </a:p>
      </dsp:txBody>
      <dsp:txXfrm>
        <a:off x="5077181" y="4662171"/>
        <a:ext cx="1751010" cy="386438"/>
      </dsp:txXfrm>
    </dsp:sp>
    <dsp:sp modelId="{A685AD82-BC01-5C47-8BB0-E9022261CBCB}">
      <dsp:nvSpPr>
        <dsp:cNvPr id="0" name=""/>
        <dsp:cNvSpPr/>
      </dsp:nvSpPr>
      <dsp:spPr>
        <a:xfrm rot="2879340">
          <a:off x="2477840" y="4169124"/>
          <a:ext cx="3099932" cy="13346"/>
        </a:xfrm>
        <a:custGeom>
          <a:avLst/>
          <a:gdLst/>
          <a:ahLst/>
          <a:cxnLst/>
          <a:rect l="0" t="0" r="0" b="0"/>
          <a:pathLst>
            <a:path>
              <a:moveTo>
                <a:pt x="0" y="6673"/>
              </a:moveTo>
              <a:lnTo>
                <a:pt x="3099932" y="6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50308" y="4098299"/>
        <a:ext cx="154996" cy="154996"/>
      </dsp:txXfrm>
    </dsp:sp>
    <dsp:sp modelId="{32262E73-FBC2-734C-BAFA-71FEEEE5E315}">
      <dsp:nvSpPr>
        <dsp:cNvPr id="0" name=""/>
        <dsp:cNvSpPr/>
      </dsp:nvSpPr>
      <dsp:spPr>
        <a:xfrm>
          <a:off x="5065158" y="5122205"/>
          <a:ext cx="1775056" cy="4104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Aptamers for targeted therapy</a:t>
          </a:r>
          <a:endParaRPr lang="en-US" sz="1200" kern="1200"/>
        </a:p>
      </dsp:txBody>
      <dsp:txXfrm>
        <a:off x="5077181" y="5134228"/>
        <a:ext cx="1751010" cy="386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A3737-F0EB-1F42-9805-91CE06562622}">
      <dsp:nvSpPr>
        <dsp:cNvPr id="0" name=""/>
        <dsp:cNvSpPr/>
      </dsp:nvSpPr>
      <dsp:spPr>
        <a:xfrm>
          <a:off x="0" y="472"/>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85DF4-F9CA-2F41-A17E-3BFF5292ACBA}">
      <dsp:nvSpPr>
        <dsp:cNvPr id="0" name=""/>
        <dsp:cNvSpPr/>
      </dsp:nvSpPr>
      <dsp:spPr>
        <a:xfrm>
          <a:off x="0" y="472"/>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tr-TR" sz="3500" kern="1200"/>
            <a:t>Stereoisomer</a:t>
          </a:r>
          <a:endParaRPr lang="en-US" sz="3500" kern="1200"/>
        </a:p>
      </dsp:txBody>
      <dsp:txXfrm>
        <a:off x="0" y="472"/>
        <a:ext cx="3991708" cy="774530"/>
      </dsp:txXfrm>
    </dsp:sp>
    <dsp:sp modelId="{8B62A85F-388A-574C-91EC-3AA21C06276D}">
      <dsp:nvSpPr>
        <dsp:cNvPr id="0" name=""/>
        <dsp:cNvSpPr/>
      </dsp:nvSpPr>
      <dsp:spPr>
        <a:xfrm>
          <a:off x="0" y="775003"/>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C8D5F-8AE1-6147-9395-846FBF4A7E55}">
      <dsp:nvSpPr>
        <dsp:cNvPr id="0" name=""/>
        <dsp:cNvSpPr/>
      </dsp:nvSpPr>
      <dsp:spPr>
        <a:xfrm>
          <a:off x="0" y="775003"/>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tr-TR" sz="3500" kern="1200"/>
            <a:t>Subsituent</a:t>
          </a:r>
          <a:endParaRPr lang="en-US" sz="3500" kern="1200"/>
        </a:p>
      </dsp:txBody>
      <dsp:txXfrm>
        <a:off x="0" y="775003"/>
        <a:ext cx="3991708" cy="774530"/>
      </dsp:txXfrm>
    </dsp:sp>
    <dsp:sp modelId="{8E6AAC50-A0C0-F045-A1BE-67AED45CF370}">
      <dsp:nvSpPr>
        <dsp:cNvPr id="0" name=""/>
        <dsp:cNvSpPr/>
      </dsp:nvSpPr>
      <dsp:spPr>
        <a:xfrm>
          <a:off x="0" y="1549534"/>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DE780-6DCA-E048-A81E-A41D83D22791}">
      <dsp:nvSpPr>
        <dsp:cNvPr id="0" name=""/>
        <dsp:cNvSpPr/>
      </dsp:nvSpPr>
      <dsp:spPr>
        <a:xfrm>
          <a:off x="0" y="1549534"/>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tr-TR" sz="3500" kern="1200"/>
            <a:t>Enantiomer</a:t>
          </a:r>
          <a:endParaRPr lang="en-US" sz="3500" kern="1200"/>
        </a:p>
      </dsp:txBody>
      <dsp:txXfrm>
        <a:off x="0" y="1549534"/>
        <a:ext cx="3991708" cy="774530"/>
      </dsp:txXfrm>
    </dsp:sp>
    <dsp:sp modelId="{868D80F8-1D0D-0944-9D3B-11C4A7754398}">
      <dsp:nvSpPr>
        <dsp:cNvPr id="0" name=""/>
        <dsp:cNvSpPr/>
      </dsp:nvSpPr>
      <dsp:spPr>
        <a:xfrm>
          <a:off x="0" y="2324065"/>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CCC4F-FD21-6C40-AA5F-2CA7FA880A29}">
      <dsp:nvSpPr>
        <dsp:cNvPr id="0" name=""/>
        <dsp:cNvSpPr/>
      </dsp:nvSpPr>
      <dsp:spPr>
        <a:xfrm>
          <a:off x="0" y="2324065"/>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tr-TR" sz="3500" kern="1200" dirty="0" err="1"/>
            <a:t>Racemic</a:t>
          </a:r>
          <a:r>
            <a:rPr lang="tr-TR" sz="3500" kern="1200" dirty="0"/>
            <a:t> </a:t>
          </a:r>
          <a:r>
            <a:rPr lang="tr-TR" sz="3500" kern="1200" dirty="0" err="1"/>
            <a:t>mixture</a:t>
          </a:r>
          <a:endParaRPr lang="en-US" sz="3500" kern="1200" dirty="0"/>
        </a:p>
      </dsp:txBody>
      <dsp:txXfrm>
        <a:off x="0" y="2324065"/>
        <a:ext cx="3991708" cy="774530"/>
      </dsp:txXfrm>
    </dsp:sp>
    <dsp:sp modelId="{2B66F7B5-A819-E245-BD25-A7AECA862C49}">
      <dsp:nvSpPr>
        <dsp:cNvPr id="0" name=""/>
        <dsp:cNvSpPr/>
      </dsp:nvSpPr>
      <dsp:spPr>
        <a:xfrm>
          <a:off x="0" y="3098596"/>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56010-0E79-F143-B93E-1D909330C1BE}">
      <dsp:nvSpPr>
        <dsp:cNvPr id="0" name=""/>
        <dsp:cNvSpPr/>
      </dsp:nvSpPr>
      <dsp:spPr>
        <a:xfrm>
          <a:off x="0" y="3098596"/>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tr-TR" sz="3500" kern="1200"/>
            <a:t>Chiral compound</a:t>
          </a:r>
          <a:endParaRPr lang="en-US" sz="3500" kern="1200"/>
        </a:p>
      </dsp:txBody>
      <dsp:txXfrm>
        <a:off x="0" y="3098596"/>
        <a:ext cx="3991708" cy="774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BFA4D-820C-47E5-894F-E138ADC618CA}">
      <dsp:nvSpPr>
        <dsp:cNvPr id="0" name=""/>
        <dsp:cNvSpPr/>
      </dsp:nvSpPr>
      <dsp:spPr>
        <a:xfrm>
          <a:off x="0" y="1808"/>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D1140-55D8-4B3D-A63A-3D85540424AA}">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068AC-FA39-4DDB-9026-DF11A1E8F606}">
      <dsp:nvSpPr>
        <dsp:cNvPr id="0" name=""/>
        <dsp:cNvSpPr/>
      </dsp:nvSpPr>
      <dsp:spPr>
        <a:xfrm>
          <a:off x="889864" y="1808"/>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tr-TR" sz="1900" kern="1200"/>
            <a:t>S</a:t>
          </a:r>
          <a:r>
            <a:rPr lang="en-US" sz="1900" kern="1200"/>
            <a:t>afety and Toxicity Profiles</a:t>
          </a:r>
        </a:p>
      </dsp:txBody>
      <dsp:txXfrm>
        <a:off x="889864" y="1808"/>
        <a:ext cx="5355400" cy="770445"/>
      </dsp:txXfrm>
    </dsp:sp>
    <dsp:sp modelId="{716D14C1-A40D-457E-8708-EB4E9FAB336B}">
      <dsp:nvSpPr>
        <dsp:cNvPr id="0" name=""/>
        <dsp:cNvSpPr/>
      </dsp:nvSpPr>
      <dsp:spPr>
        <a:xfrm>
          <a:off x="0" y="964865"/>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A1AEC-C6E9-4F8D-A65B-102BB1DD6C02}">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7C72A1-99CB-473B-A04F-56B8F82F08A7}">
      <dsp:nvSpPr>
        <dsp:cNvPr id="0" name=""/>
        <dsp:cNvSpPr/>
      </dsp:nvSpPr>
      <dsp:spPr>
        <a:xfrm>
          <a:off x="889864" y="964865"/>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kern="1200"/>
            <a:t>Pharmacokinetics and Bioavailability</a:t>
          </a:r>
        </a:p>
      </dsp:txBody>
      <dsp:txXfrm>
        <a:off x="889864" y="964865"/>
        <a:ext cx="5355400" cy="770445"/>
      </dsp:txXfrm>
    </dsp:sp>
    <dsp:sp modelId="{F03D1A3D-8C86-4D27-8C42-40E0CEBD1069}">
      <dsp:nvSpPr>
        <dsp:cNvPr id="0" name=""/>
        <dsp:cNvSpPr/>
      </dsp:nvSpPr>
      <dsp:spPr>
        <a:xfrm>
          <a:off x="0" y="1927922"/>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A772B-CBA2-4523-8979-CEB027B61A1F}">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750A9-C25F-425B-8578-2C99064D2D01}">
      <dsp:nvSpPr>
        <dsp:cNvPr id="0" name=""/>
        <dsp:cNvSpPr/>
      </dsp:nvSpPr>
      <dsp:spPr>
        <a:xfrm>
          <a:off x="889864" y="1927922"/>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kern="1200"/>
            <a:t>Mechanism of Action and Pathway Analysis</a:t>
          </a:r>
        </a:p>
      </dsp:txBody>
      <dsp:txXfrm>
        <a:off x="889864" y="1927922"/>
        <a:ext cx="5355400" cy="770445"/>
      </dsp:txXfrm>
    </dsp:sp>
    <dsp:sp modelId="{F0317BA1-C528-47DB-90C0-7377ACD94C5D}">
      <dsp:nvSpPr>
        <dsp:cNvPr id="0" name=""/>
        <dsp:cNvSpPr/>
      </dsp:nvSpPr>
      <dsp:spPr>
        <a:xfrm>
          <a:off x="0" y="2890979"/>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19107-561A-4AC2-A1DE-E702EF6BDD45}">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B0D2F-5EEE-4B8F-990C-7B47AE49681E}">
      <dsp:nvSpPr>
        <dsp:cNvPr id="0" name=""/>
        <dsp:cNvSpPr/>
      </dsp:nvSpPr>
      <dsp:spPr>
        <a:xfrm>
          <a:off x="889864" y="2890979"/>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kern="1200"/>
            <a:t>Disease-Relevant Models</a:t>
          </a:r>
        </a:p>
      </dsp:txBody>
      <dsp:txXfrm>
        <a:off x="889864" y="2890979"/>
        <a:ext cx="5355400" cy="770445"/>
      </dsp:txXfrm>
    </dsp:sp>
    <dsp:sp modelId="{A3F4C4B0-A7CA-4955-A571-29027820D17F}">
      <dsp:nvSpPr>
        <dsp:cNvPr id="0" name=""/>
        <dsp:cNvSpPr/>
      </dsp:nvSpPr>
      <dsp:spPr>
        <a:xfrm>
          <a:off x="0" y="3854036"/>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AB82F-024D-4096-BD7A-468D29156B80}">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9C2D0-8D6B-4616-9A5F-947E2A057D4A}">
      <dsp:nvSpPr>
        <dsp:cNvPr id="0" name=""/>
        <dsp:cNvSpPr/>
      </dsp:nvSpPr>
      <dsp:spPr>
        <a:xfrm>
          <a:off x="889864" y="3854036"/>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kern="1200"/>
            <a:t>Formulation and Manufacturing Considerations</a:t>
          </a:r>
        </a:p>
      </dsp:txBody>
      <dsp:txXfrm>
        <a:off x="889864" y="3854036"/>
        <a:ext cx="5355400" cy="770445"/>
      </dsp:txXfrm>
    </dsp:sp>
    <dsp:sp modelId="{F43E01DB-B8A1-4A6E-8020-8D72104B0D9F}">
      <dsp:nvSpPr>
        <dsp:cNvPr id="0" name=""/>
        <dsp:cNvSpPr/>
      </dsp:nvSpPr>
      <dsp:spPr>
        <a:xfrm>
          <a:off x="0" y="4817093"/>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1D96B-A761-4692-A930-399686B158F9}">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6A7DB-6B49-488D-81A9-A182639E4ADC}">
      <dsp:nvSpPr>
        <dsp:cNvPr id="0" name=""/>
        <dsp:cNvSpPr/>
      </dsp:nvSpPr>
      <dsp:spPr>
        <a:xfrm>
          <a:off x="889864" y="4817093"/>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US" sz="1900" kern="1200"/>
            <a:t>Intellectual Property and Market Differentiation</a:t>
          </a:r>
        </a:p>
      </dsp:txBody>
      <dsp:txXfrm>
        <a:off x="889864" y="4817093"/>
        <a:ext cx="5355400" cy="7704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88156-D6A3-B643-95C6-2DCA888786F1}">
      <dsp:nvSpPr>
        <dsp:cNvPr id="0" name=""/>
        <dsp:cNvSpPr/>
      </dsp:nvSpPr>
      <dsp:spPr>
        <a:xfrm>
          <a:off x="0" y="159952"/>
          <a:ext cx="1951645" cy="11709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High Costs </a:t>
          </a:r>
        </a:p>
      </dsp:txBody>
      <dsp:txXfrm>
        <a:off x="0" y="159952"/>
        <a:ext cx="1951645" cy="1170987"/>
      </dsp:txXfrm>
    </dsp:sp>
    <dsp:sp modelId="{0074CCB6-CB2D-144F-852F-8A6C86B13DB7}">
      <dsp:nvSpPr>
        <dsp:cNvPr id="0" name=""/>
        <dsp:cNvSpPr/>
      </dsp:nvSpPr>
      <dsp:spPr>
        <a:xfrm>
          <a:off x="2146809" y="159952"/>
          <a:ext cx="1951645" cy="1170987"/>
        </a:xfrm>
        <a:prstGeom prst="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Time-Consuming Process</a:t>
          </a:r>
        </a:p>
      </dsp:txBody>
      <dsp:txXfrm>
        <a:off x="2146809" y="159952"/>
        <a:ext cx="1951645" cy="1170987"/>
      </dsp:txXfrm>
    </dsp:sp>
    <dsp:sp modelId="{233901D1-4A5E-FF48-B7AD-4AEA497AB796}">
      <dsp:nvSpPr>
        <dsp:cNvPr id="0" name=""/>
        <dsp:cNvSpPr/>
      </dsp:nvSpPr>
      <dsp:spPr>
        <a:xfrm>
          <a:off x="4293619" y="159952"/>
          <a:ext cx="1951645" cy="1170987"/>
        </a:xfrm>
        <a:prstGeom prst="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Low Success Rates</a:t>
          </a:r>
        </a:p>
      </dsp:txBody>
      <dsp:txXfrm>
        <a:off x="4293619" y="159952"/>
        <a:ext cx="1951645" cy="1170987"/>
      </dsp:txXfrm>
    </dsp:sp>
    <dsp:sp modelId="{7C56250E-D900-6A47-A151-F16FB3E742DC}">
      <dsp:nvSpPr>
        <dsp:cNvPr id="0" name=""/>
        <dsp:cNvSpPr/>
      </dsp:nvSpPr>
      <dsp:spPr>
        <a:xfrm>
          <a:off x="0" y="1526104"/>
          <a:ext cx="1951645" cy="117098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Complex Biology</a:t>
          </a:r>
        </a:p>
      </dsp:txBody>
      <dsp:txXfrm>
        <a:off x="0" y="1526104"/>
        <a:ext cx="1951645" cy="1170987"/>
      </dsp:txXfrm>
    </dsp:sp>
    <dsp:sp modelId="{C91CC9F8-C4AC-FC49-8BCA-A0D431DCF1AA}">
      <dsp:nvSpPr>
        <dsp:cNvPr id="0" name=""/>
        <dsp:cNvSpPr/>
      </dsp:nvSpPr>
      <dsp:spPr>
        <a:xfrm>
          <a:off x="2146809" y="1526104"/>
          <a:ext cx="1951645" cy="1170987"/>
        </a:xfrm>
        <a:prstGeom prst="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Drug Resistance</a:t>
          </a:r>
        </a:p>
      </dsp:txBody>
      <dsp:txXfrm>
        <a:off x="2146809" y="1526104"/>
        <a:ext cx="1951645" cy="1170987"/>
      </dsp:txXfrm>
    </dsp:sp>
    <dsp:sp modelId="{74256FDC-5403-4D4A-A3D0-36D603C295F8}">
      <dsp:nvSpPr>
        <dsp:cNvPr id="0" name=""/>
        <dsp:cNvSpPr/>
      </dsp:nvSpPr>
      <dsp:spPr>
        <a:xfrm>
          <a:off x="4293619" y="1526104"/>
          <a:ext cx="1951645" cy="1170987"/>
        </a:xfrm>
        <a:prstGeom prst="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Regulatory Hurdles</a:t>
          </a:r>
        </a:p>
      </dsp:txBody>
      <dsp:txXfrm>
        <a:off x="4293619" y="1526104"/>
        <a:ext cx="1951645" cy="1170987"/>
      </dsp:txXfrm>
    </dsp:sp>
    <dsp:sp modelId="{F58723AE-E8B2-1A41-B5D7-F1060979E024}">
      <dsp:nvSpPr>
        <dsp:cNvPr id="0" name=""/>
        <dsp:cNvSpPr/>
      </dsp:nvSpPr>
      <dsp:spPr>
        <a:xfrm>
          <a:off x="0" y="2892255"/>
          <a:ext cx="1951645" cy="117098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Ethical Considerations</a:t>
          </a:r>
        </a:p>
      </dsp:txBody>
      <dsp:txXfrm>
        <a:off x="0" y="2892255"/>
        <a:ext cx="1951645" cy="1170987"/>
      </dsp:txXfrm>
    </dsp:sp>
    <dsp:sp modelId="{479F2143-57B0-044E-BA5E-87E903C5F66C}">
      <dsp:nvSpPr>
        <dsp:cNvPr id="0" name=""/>
        <dsp:cNvSpPr/>
      </dsp:nvSpPr>
      <dsp:spPr>
        <a:xfrm>
          <a:off x="2146809" y="2892255"/>
          <a:ext cx="1951645" cy="1170987"/>
        </a:xfrm>
        <a:prstGeom prst="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Target Validation and Identification</a:t>
          </a:r>
        </a:p>
      </dsp:txBody>
      <dsp:txXfrm>
        <a:off x="2146809" y="2892255"/>
        <a:ext cx="1951645" cy="1170987"/>
      </dsp:txXfrm>
    </dsp:sp>
    <dsp:sp modelId="{A8A1C682-E8C7-DC46-94CD-A2AE541CC141}">
      <dsp:nvSpPr>
        <dsp:cNvPr id="0" name=""/>
        <dsp:cNvSpPr/>
      </dsp:nvSpPr>
      <dsp:spPr>
        <a:xfrm>
          <a:off x="4293619" y="2892255"/>
          <a:ext cx="1951645" cy="1170987"/>
        </a:xfrm>
        <a:prstGeom prst="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Technological Complexity</a:t>
          </a:r>
        </a:p>
      </dsp:txBody>
      <dsp:txXfrm>
        <a:off x="4293619" y="2892255"/>
        <a:ext cx="1951645" cy="1170987"/>
      </dsp:txXfrm>
    </dsp:sp>
    <dsp:sp modelId="{988FEB73-E126-F14F-89E4-3E809AF6F7FE}">
      <dsp:nvSpPr>
        <dsp:cNvPr id="0" name=""/>
        <dsp:cNvSpPr/>
      </dsp:nvSpPr>
      <dsp:spPr>
        <a:xfrm>
          <a:off x="2146809" y="4258407"/>
          <a:ext cx="1951645" cy="117098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Diversity of Diseases</a:t>
          </a:r>
        </a:p>
      </dsp:txBody>
      <dsp:txXfrm>
        <a:off x="2146809" y="4258407"/>
        <a:ext cx="1951645" cy="117098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1T13:11:11.59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session, the first stage of drug discovery, the molecule, will be discussed.</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After</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Lead</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Molecule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is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determined</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in vitro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pre-clinical</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experiments</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in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vivo</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holistic</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evaluation</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all</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data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creation</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work</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plans</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appropriate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pre-clinical</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stage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regulators</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are</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err="1">
                <a:effectLst/>
                <a:latin typeface="Calibri" panose="020F0502020204030204" pitchFamily="34" charset="0"/>
                <a:ea typeface="Calibri" panose="020F0502020204030204" pitchFamily="34" charset="0"/>
                <a:cs typeface="Times New Roman" panose="02020603050405020304" pitchFamily="18" charset="0"/>
              </a:rPr>
              <a:t>provided</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tr-TR" sz="1800"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10</a:t>
            </a:fld>
            <a:endParaRPr lang="tr-TR"/>
          </a:p>
        </p:txBody>
      </p:sp>
    </p:spTree>
    <p:extLst>
      <p:ext uri="{BB962C8B-B14F-4D97-AF65-F5344CB8AC3E}">
        <p14:creationId xmlns:p14="http://schemas.microsoft.com/office/powerpoint/2010/main" val="7545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err="1"/>
              <a:t>There</a:t>
            </a:r>
            <a:r>
              <a:rPr lang="tr-TR" altLang="tr-TR" dirty="0"/>
              <a:t> </a:t>
            </a:r>
            <a:r>
              <a:rPr lang="tr-TR" altLang="tr-TR" dirty="0" err="1"/>
              <a:t>are</a:t>
            </a:r>
            <a:r>
              <a:rPr lang="tr-TR" altLang="tr-TR" dirty="0"/>
              <a:t> </a:t>
            </a:r>
            <a:r>
              <a:rPr lang="tr-TR" altLang="tr-TR" dirty="0" err="1"/>
              <a:t>different</a:t>
            </a:r>
            <a:r>
              <a:rPr lang="tr-TR" altLang="tr-TR" dirty="0"/>
              <a:t> </a:t>
            </a:r>
            <a:r>
              <a:rPr lang="tr-TR" altLang="tr-TR" dirty="0" err="1"/>
              <a:t>types</a:t>
            </a:r>
            <a:r>
              <a:rPr lang="tr-TR" altLang="tr-TR" dirty="0"/>
              <a:t> of </a:t>
            </a:r>
            <a:r>
              <a:rPr lang="tr-TR" altLang="tr-TR" dirty="0" err="1"/>
              <a:t>candidate</a:t>
            </a:r>
            <a:r>
              <a:rPr lang="tr-TR" altLang="tr-TR" dirty="0"/>
              <a:t> </a:t>
            </a:r>
            <a:r>
              <a:rPr lang="tr-TR" altLang="tr-TR" dirty="0" err="1"/>
              <a:t>molecules</a:t>
            </a:r>
            <a:r>
              <a:rPr lang="tr-TR" altLang="tr-TR" dirty="0"/>
              <a:t> </a:t>
            </a:r>
            <a:r>
              <a:rPr lang="tr-TR" altLang="tr-TR" dirty="0" err="1"/>
              <a:t>to</a:t>
            </a:r>
            <a:r>
              <a:rPr lang="tr-TR" altLang="tr-TR" dirty="0"/>
              <a:t> </a:t>
            </a:r>
            <a:r>
              <a:rPr lang="tr-TR" altLang="tr-TR" dirty="0" err="1"/>
              <a:t>obtain</a:t>
            </a:r>
            <a:r>
              <a:rPr lang="tr-TR" altLang="tr-TR" dirty="0"/>
              <a:t> </a:t>
            </a:r>
            <a:r>
              <a:rPr lang="tr-TR" altLang="tr-TR" dirty="0" err="1"/>
              <a:t>molecules</a:t>
            </a:r>
            <a:r>
              <a:rPr lang="tr-TR" altLang="tr-TR" dirty="0"/>
              <a:t> </a:t>
            </a:r>
            <a:r>
              <a:rPr lang="tr-TR" altLang="tr-TR" dirty="0" err="1"/>
              <a:t>that</a:t>
            </a:r>
            <a:r>
              <a:rPr lang="tr-TR" altLang="tr-TR" dirty="0"/>
              <a:t> </a:t>
            </a:r>
            <a:r>
              <a:rPr lang="tr-TR" altLang="tr-TR" dirty="0" err="1"/>
              <a:t>interact</a:t>
            </a:r>
            <a:r>
              <a:rPr lang="tr-TR" altLang="tr-TR" dirty="0"/>
              <a:t> </a:t>
            </a:r>
            <a:r>
              <a:rPr lang="tr-TR" altLang="tr-TR" dirty="0" err="1"/>
              <a:t>with</a:t>
            </a:r>
            <a:r>
              <a:rPr lang="tr-TR" altLang="tr-TR" dirty="0"/>
              <a:t> </a:t>
            </a:r>
            <a:r>
              <a:rPr lang="tr-TR" altLang="tr-TR" dirty="0" err="1"/>
              <a:t>the</a:t>
            </a:r>
            <a:r>
              <a:rPr lang="tr-TR" altLang="tr-TR" dirty="0"/>
              <a:t> </a:t>
            </a:r>
            <a:r>
              <a:rPr lang="tr-TR" altLang="tr-TR" dirty="0" err="1"/>
              <a:t>target</a:t>
            </a:r>
            <a:r>
              <a:rPr lang="tr-TR" altLang="tr-TR" dirty="0"/>
              <a:t>. </a:t>
            </a:r>
            <a:r>
              <a:rPr lang="tr-TR" altLang="tr-TR" dirty="0" err="1"/>
              <a:t>The</a:t>
            </a:r>
            <a:r>
              <a:rPr lang="tr-TR" altLang="tr-TR" dirty="0"/>
              <a:t> </a:t>
            </a:r>
            <a:r>
              <a:rPr lang="tr-TR" altLang="tr-TR" dirty="0" err="1"/>
              <a:t>project</a:t>
            </a:r>
            <a:r>
              <a:rPr lang="tr-TR" altLang="tr-TR" dirty="0"/>
              <a:t> </a:t>
            </a:r>
            <a:r>
              <a:rPr lang="tr-TR" altLang="tr-TR" dirty="0" err="1"/>
              <a:t>will</a:t>
            </a:r>
            <a:r>
              <a:rPr lang="tr-TR" altLang="tr-TR" dirty="0"/>
              <a:t> </a:t>
            </a:r>
            <a:r>
              <a:rPr lang="tr-TR" altLang="tr-TR" dirty="0" err="1"/>
              <a:t>focus</a:t>
            </a:r>
            <a:r>
              <a:rPr lang="tr-TR" altLang="tr-TR" dirty="0"/>
              <a:t> on </a:t>
            </a:r>
            <a:r>
              <a:rPr lang="tr-TR" altLang="tr-TR" dirty="0" err="1"/>
              <a:t>unconventional</a:t>
            </a:r>
            <a:r>
              <a:rPr lang="tr-TR" altLang="tr-TR" dirty="0"/>
              <a:t> </a:t>
            </a:r>
            <a:r>
              <a:rPr lang="tr-TR" altLang="tr-TR" dirty="0" err="1"/>
              <a:t>molecule</a:t>
            </a:r>
            <a:r>
              <a:rPr lang="tr-TR" altLang="tr-TR" dirty="0"/>
              <a:t> </a:t>
            </a:r>
            <a:r>
              <a:rPr lang="tr-TR" altLang="tr-TR" dirty="0" err="1"/>
              <a:t>candidates</a:t>
            </a:r>
            <a:r>
              <a:rPr lang="tr-TR" altLang="tr-TR" dirty="0"/>
              <a:t> </a:t>
            </a:r>
            <a:r>
              <a:rPr lang="tr-TR" altLang="tr-TR" dirty="0" err="1"/>
              <a:t>outside</a:t>
            </a:r>
            <a:r>
              <a:rPr lang="tr-TR" altLang="tr-TR" dirty="0"/>
              <a:t> of </a:t>
            </a:r>
            <a:r>
              <a:rPr lang="tr-TR" altLang="tr-TR" dirty="0" err="1"/>
              <a:t>traditional</a:t>
            </a:r>
            <a:r>
              <a:rPr lang="tr-TR" altLang="tr-TR" dirty="0"/>
              <a:t> </a:t>
            </a:r>
            <a:r>
              <a:rPr lang="tr-TR" altLang="tr-TR" dirty="0" err="1"/>
              <a:t>drugs</a:t>
            </a:r>
            <a:r>
              <a:rPr lang="tr-TR" alt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lt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err="1"/>
              <a:t>Unconventional</a:t>
            </a:r>
            <a:r>
              <a:rPr lang="tr-TR" altLang="tr-TR" dirty="0"/>
              <a:t> </a:t>
            </a:r>
            <a:r>
              <a:rPr lang="tr-TR" altLang="tr-TR" dirty="0" err="1"/>
              <a:t>molecules</a:t>
            </a:r>
            <a:r>
              <a:rPr lang="tr-TR" altLang="tr-TR" dirty="0"/>
              <a:t> </a:t>
            </a:r>
            <a:r>
              <a:rPr lang="tr-TR" altLang="tr-TR" dirty="0" err="1"/>
              <a:t>are</a:t>
            </a:r>
            <a:r>
              <a:rPr lang="tr-TR" altLang="tr-TR" dirty="0"/>
              <a:t> </a:t>
            </a:r>
            <a:r>
              <a:rPr lang="tr-TR" altLang="tr-TR" dirty="0" err="1"/>
              <a:t>divided</a:t>
            </a:r>
            <a:r>
              <a:rPr lang="tr-TR" altLang="tr-TR" dirty="0"/>
              <a:t> </a:t>
            </a:r>
            <a:r>
              <a:rPr lang="tr-TR" altLang="tr-TR" dirty="0" err="1"/>
              <a:t>into</a:t>
            </a:r>
            <a:r>
              <a:rPr lang="tr-TR" altLang="tr-TR" dirty="0"/>
              <a:t> two </a:t>
            </a:r>
            <a:r>
              <a:rPr lang="tr-TR" altLang="tr-TR" dirty="0" err="1"/>
              <a:t>groups</a:t>
            </a:r>
            <a:r>
              <a:rPr lang="tr-TR" altLang="tr-TR" dirty="0"/>
              <a:t>: </a:t>
            </a:r>
            <a:r>
              <a:rPr lang="tr-TR" altLang="tr-TR" dirty="0" err="1"/>
              <a:t>small</a:t>
            </a:r>
            <a:r>
              <a:rPr lang="tr-TR" altLang="tr-TR" dirty="0"/>
              <a:t> </a:t>
            </a:r>
            <a:r>
              <a:rPr lang="tr-TR" altLang="tr-TR" dirty="0" err="1"/>
              <a:t>molecules</a:t>
            </a:r>
            <a:r>
              <a:rPr lang="tr-TR" altLang="tr-TR" dirty="0"/>
              <a:t> </a:t>
            </a:r>
            <a:r>
              <a:rPr lang="tr-TR" altLang="tr-TR" dirty="0" err="1"/>
              <a:t>and</a:t>
            </a:r>
            <a:r>
              <a:rPr lang="tr-TR" altLang="tr-TR" dirty="0"/>
              <a:t> </a:t>
            </a:r>
            <a:r>
              <a:rPr lang="tr-TR" altLang="tr-TR" dirty="0" err="1"/>
              <a:t>drug</a:t>
            </a:r>
            <a:r>
              <a:rPr lang="tr-TR" altLang="tr-TR" dirty="0"/>
              <a:t> </a:t>
            </a:r>
            <a:r>
              <a:rPr lang="tr-TR" altLang="tr-TR" dirty="0" err="1"/>
              <a:t>candidates</a:t>
            </a:r>
            <a:r>
              <a:rPr lang="tr-TR" altLang="tr-TR" dirty="0"/>
              <a:t> </a:t>
            </a:r>
            <a:r>
              <a:rPr lang="tr-TR" altLang="tr-TR" dirty="0" err="1"/>
              <a:t>outside</a:t>
            </a:r>
            <a:r>
              <a:rPr lang="tr-TR" altLang="tr-TR" dirty="0"/>
              <a:t> of </a:t>
            </a:r>
            <a:r>
              <a:rPr lang="tr-TR" altLang="tr-TR" dirty="0" err="1"/>
              <a:t>small</a:t>
            </a:r>
            <a:r>
              <a:rPr lang="tr-TR" altLang="tr-TR" dirty="0"/>
              <a:t> </a:t>
            </a:r>
            <a:r>
              <a:rPr lang="tr-TR" altLang="tr-TR" dirty="0" err="1"/>
              <a:t>molecules</a:t>
            </a:r>
            <a:r>
              <a:rPr lang="tr-TR" alt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err="1"/>
              <a:t>In</a:t>
            </a:r>
            <a:r>
              <a:rPr lang="tr-TR" altLang="tr-TR" dirty="0"/>
              <a:t> </a:t>
            </a:r>
            <a:r>
              <a:rPr lang="tr-TR" altLang="tr-TR" dirty="0" err="1"/>
              <a:t>small</a:t>
            </a:r>
            <a:r>
              <a:rPr lang="tr-TR" altLang="tr-TR" dirty="0"/>
              <a:t> </a:t>
            </a:r>
            <a:r>
              <a:rPr lang="tr-TR" altLang="tr-TR" dirty="0" err="1"/>
              <a:t>molecules</a:t>
            </a:r>
            <a:r>
              <a:rPr lang="tr-TR" altLang="tr-TR" dirty="0"/>
              <a:t>, apart </a:t>
            </a:r>
            <a:r>
              <a:rPr lang="tr-TR" altLang="tr-TR" dirty="0" err="1"/>
              <a:t>from</a:t>
            </a:r>
            <a:r>
              <a:rPr lang="tr-TR" altLang="tr-TR" dirty="0"/>
              <a:t> </a:t>
            </a:r>
            <a:r>
              <a:rPr lang="tr-TR" altLang="tr-TR" dirty="0" err="1"/>
              <a:t>those</a:t>
            </a:r>
            <a:r>
              <a:rPr lang="tr-TR" altLang="tr-TR" dirty="0"/>
              <a:t> of </a:t>
            </a:r>
            <a:r>
              <a:rPr lang="tr-TR" altLang="tr-TR" dirty="0" err="1"/>
              <a:t>chemical</a:t>
            </a:r>
            <a:r>
              <a:rPr lang="tr-TR" altLang="tr-TR" dirty="0"/>
              <a:t> </a:t>
            </a:r>
            <a:r>
              <a:rPr lang="tr-TR" altLang="tr-TR" dirty="0" err="1"/>
              <a:t>and</a:t>
            </a:r>
            <a:r>
              <a:rPr lang="tr-TR" altLang="tr-TR" dirty="0"/>
              <a:t> </a:t>
            </a:r>
            <a:r>
              <a:rPr lang="tr-TR" altLang="tr-TR" dirty="0" err="1"/>
              <a:t>synthetic</a:t>
            </a:r>
            <a:r>
              <a:rPr lang="tr-TR" altLang="tr-TR" dirty="0"/>
              <a:t> </a:t>
            </a:r>
            <a:r>
              <a:rPr lang="tr-TR" altLang="tr-TR" dirty="0" err="1"/>
              <a:t>origin</a:t>
            </a:r>
            <a:r>
              <a:rPr lang="tr-TR" altLang="tr-TR" dirty="0"/>
              <a:t>, </a:t>
            </a:r>
            <a:r>
              <a:rPr lang="tr-TR" altLang="tr-TR" dirty="0" err="1"/>
              <a:t>the</a:t>
            </a:r>
            <a:r>
              <a:rPr lang="tr-TR" altLang="tr-TR" dirty="0"/>
              <a:t> </a:t>
            </a:r>
            <a:r>
              <a:rPr lang="tr-TR" altLang="tr-TR" dirty="0" err="1"/>
              <a:t>project</a:t>
            </a:r>
            <a:r>
              <a:rPr lang="tr-TR" altLang="tr-TR" dirty="0"/>
              <a:t> </a:t>
            </a:r>
            <a:r>
              <a:rPr lang="tr-TR" altLang="tr-TR" dirty="0" err="1"/>
              <a:t>will</a:t>
            </a:r>
            <a:r>
              <a:rPr lang="tr-TR" altLang="tr-TR" dirty="0"/>
              <a:t> </a:t>
            </a:r>
            <a:r>
              <a:rPr lang="tr-TR" altLang="tr-TR" dirty="0" err="1"/>
              <a:t>focus</a:t>
            </a:r>
            <a:r>
              <a:rPr lang="tr-TR" altLang="tr-TR" dirty="0"/>
              <a:t> on </a:t>
            </a:r>
            <a:r>
              <a:rPr lang="tr-TR" altLang="tr-TR" dirty="0" err="1"/>
              <a:t>candidate</a:t>
            </a:r>
            <a:r>
              <a:rPr lang="tr-TR" altLang="tr-TR" dirty="0"/>
              <a:t> </a:t>
            </a:r>
            <a:r>
              <a:rPr lang="tr-TR" altLang="tr-TR" dirty="0" err="1"/>
              <a:t>small</a:t>
            </a:r>
            <a:r>
              <a:rPr lang="tr-TR" altLang="tr-TR" dirty="0"/>
              <a:t> </a:t>
            </a:r>
            <a:r>
              <a:rPr lang="tr-TR" altLang="tr-TR" dirty="0" err="1"/>
              <a:t>molecules</a:t>
            </a:r>
            <a:r>
              <a:rPr lang="tr-TR" altLang="tr-TR" dirty="0"/>
              <a:t> </a:t>
            </a:r>
            <a:r>
              <a:rPr lang="tr-TR" altLang="tr-TR" dirty="0" err="1"/>
              <a:t>obtained</a:t>
            </a:r>
            <a:r>
              <a:rPr lang="tr-TR" altLang="tr-TR" dirty="0"/>
              <a:t> </a:t>
            </a:r>
            <a:r>
              <a:rPr lang="tr-TR" altLang="tr-TR" dirty="0" err="1"/>
              <a:t>from</a:t>
            </a:r>
            <a:r>
              <a:rPr lang="tr-TR" altLang="tr-TR" dirty="0"/>
              <a:t> </a:t>
            </a:r>
            <a:r>
              <a:rPr lang="tr-TR" altLang="tr-TR" dirty="0" err="1"/>
              <a:t>natural</a:t>
            </a:r>
            <a:r>
              <a:rPr lang="tr-TR" altLang="tr-TR" dirty="0"/>
              <a:t> </a:t>
            </a:r>
            <a:r>
              <a:rPr lang="tr-TR" altLang="tr-TR" dirty="0" err="1"/>
              <a:t>organisms</a:t>
            </a:r>
            <a:r>
              <a:rPr lang="tr-TR" altLang="tr-TR" dirty="0"/>
              <a:t>. </a:t>
            </a:r>
            <a:r>
              <a:rPr lang="tr-TR" altLang="tr-TR" dirty="0" err="1"/>
              <a:t>Examples</a:t>
            </a:r>
            <a:r>
              <a:rPr lang="tr-TR" altLang="tr-TR" dirty="0"/>
              <a:t> of </a:t>
            </a:r>
            <a:r>
              <a:rPr lang="tr-TR" altLang="tr-TR" dirty="0" err="1"/>
              <a:t>these</a:t>
            </a:r>
            <a:r>
              <a:rPr lang="tr-TR" altLang="tr-TR" dirty="0"/>
              <a:t> </a:t>
            </a:r>
            <a:r>
              <a:rPr lang="tr-TR" altLang="tr-TR" dirty="0" err="1"/>
              <a:t>are</a:t>
            </a:r>
            <a:r>
              <a:rPr lang="tr-TR" altLang="tr-TR" dirty="0"/>
              <a:t> </a:t>
            </a:r>
            <a:r>
              <a:rPr lang="tr-TR" altLang="tr-TR" dirty="0" err="1"/>
              <a:t>drug</a:t>
            </a:r>
            <a:r>
              <a:rPr lang="tr-TR" altLang="tr-TR" dirty="0"/>
              <a:t> </a:t>
            </a:r>
            <a:r>
              <a:rPr lang="tr-TR" altLang="tr-TR" dirty="0" err="1"/>
              <a:t>candidate</a:t>
            </a:r>
            <a:r>
              <a:rPr lang="tr-TR" altLang="tr-TR" dirty="0"/>
              <a:t> </a:t>
            </a:r>
            <a:r>
              <a:rPr lang="tr-TR" altLang="tr-TR" dirty="0" err="1"/>
              <a:t>molecules</a:t>
            </a:r>
            <a:r>
              <a:rPr lang="tr-TR" altLang="tr-TR" dirty="0"/>
              <a:t> </a:t>
            </a:r>
            <a:r>
              <a:rPr lang="tr-TR" altLang="tr-TR" dirty="0" err="1"/>
              <a:t>obtained</a:t>
            </a:r>
            <a:r>
              <a:rPr lang="tr-TR" altLang="tr-TR" dirty="0"/>
              <a:t> </a:t>
            </a:r>
            <a:r>
              <a:rPr lang="tr-TR" altLang="tr-TR" dirty="0" err="1"/>
              <a:t>from</a:t>
            </a:r>
            <a:r>
              <a:rPr lang="tr-TR" altLang="tr-TR" dirty="0"/>
              <a:t> fungi, </a:t>
            </a:r>
            <a:r>
              <a:rPr lang="tr-TR" altLang="tr-TR" dirty="0" err="1"/>
              <a:t>lichens</a:t>
            </a:r>
            <a:r>
              <a:rPr lang="tr-TR" altLang="tr-TR" dirty="0"/>
              <a:t> </a:t>
            </a:r>
            <a:r>
              <a:rPr lang="tr-TR" altLang="tr-TR" dirty="0" err="1"/>
              <a:t>and</a:t>
            </a:r>
            <a:r>
              <a:rPr lang="tr-TR" altLang="tr-TR" dirty="0"/>
              <a:t> </a:t>
            </a:r>
            <a:r>
              <a:rPr lang="tr-TR" altLang="tr-TR" dirty="0" err="1"/>
              <a:t>plant</a:t>
            </a:r>
            <a:r>
              <a:rPr lang="tr-TR" altLang="tr-TR" dirty="0"/>
              <a:t> </a:t>
            </a:r>
            <a:r>
              <a:rPr lang="tr-TR" altLang="tr-TR" dirty="0" err="1"/>
              <a:t>species</a:t>
            </a:r>
            <a:r>
              <a:rPr lang="tr-TR" altLang="tr-TR" dirty="0"/>
              <a:t> </a:t>
            </a:r>
            <a:r>
              <a:rPr lang="tr-TR" altLang="tr-TR" dirty="0" err="1"/>
              <a:t>and</a:t>
            </a:r>
            <a:r>
              <a:rPr lang="tr-TR" altLang="tr-TR" dirty="0"/>
              <a:t> </a:t>
            </a:r>
            <a:r>
              <a:rPr lang="tr-TR" altLang="tr-TR" dirty="0" err="1"/>
              <a:t>from</a:t>
            </a:r>
            <a:r>
              <a:rPr lang="tr-TR" altLang="tr-TR" dirty="0"/>
              <a:t> marine </a:t>
            </a:r>
            <a:r>
              <a:rPr lang="tr-TR" altLang="tr-TR" dirty="0" err="1"/>
              <a:t>biological</a:t>
            </a:r>
            <a:r>
              <a:rPr lang="tr-TR" altLang="tr-TR" dirty="0"/>
              <a:t> </a:t>
            </a:r>
            <a:r>
              <a:rPr lang="tr-TR" altLang="tr-TR" dirty="0" err="1"/>
              <a:t>organisms</a:t>
            </a:r>
            <a:r>
              <a:rPr lang="tr-TR" alt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lt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err="1"/>
              <a:t>Among</a:t>
            </a:r>
            <a:r>
              <a:rPr lang="tr-TR" altLang="tr-TR" dirty="0"/>
              <a:t> </a:t>
            </a:r>
            <a:r>
              <a:rPr lang="tr-TR" altLang="tr-TR" dirty="0" err="1"/>
              <a:t>the</a:t>
            </a:r>
            <a:r>
              <a:rPr lang="tr-TR" altLang="tr-TR" dirty="0"/>
              <a:t> </a:t>
            </a:r>
            <a:r>
              <a:rPr lang="tr-TR" altLang="tr-TR" dirty="0" err="1"/>
              <a:t>therapeutics</a:t>
            </a:r>
            <a:r>
              <a:rPr lang="tr-TR" altLang="tr-TR" dirty="0"/>
              <a:t> </a:t>
            </a:r>
            <a:r>
              <a:rPr lang="tr-TR" altLang="tr-TR" dirty="0" err="1"/>
              <a:t>outside</a:t>
            </a:r>
            <a:r>
              <a:rPr lang="tr-TR" altLang="tr-TR" dirty="0"/>
              <a:t> of </a:t>
            </a:r>
            <a:r>
              <a:rPr lang="tr-TR" altLang="tr-TR" dirty="0" err="1"/>
              <a:t>small</a:t>
            </a:r>
            <a:r>
              <a:rPr lang="tr-TR" altLang="tr-TR" dirty="0"/>
              <a:t> </a:t>
            </a:r>
            <a:r>
              <a:rPr lang="tr-TR" altLang="tr-TR" dirty="0" err="1"/>
              <a:t>molecules</a:t>
            </a:r>
            <a:r>
              <a:rPr lang="tr-TR" altLang="tr-TR" dirty="0"/>
              <a:t>, </a:t>
            </a:r>
            <a:r>
              <a:rPr lang="tr-TR" altLang="tr-TR" dirty="0" err="1"/>
              <a:t>many</a:t>
            </a:r>
            <a:r>
              <a:rPr lang="tr-TR" altLang="tr-TR" dirty="0"/>
              <a:t> </a:t>
            </a:r>
            <a:r>
              <a:rPr lang="tr-TR" altLang="tr-TR" dirty="0" err="1"/>
              <a:t>innovative</a:t>
            </a:r>
            <a:r>
              <a:rPr lang="tr-TR" altLang="tr-TR" dirty="0"/>
              <a:t> </a:t>
            </a:r>
            <a:r>
              <a:rPr lang="tr-TR" altLang="tr-TR" dirty="0" err="1"/>
              <a:t>therapeutic</a:t>
            </a:r>
            <a:r>
              <a:rPr lang="tr-TR" altLang="tr-TR" dirty="0"/>
              <a:t> </a:t>
            </a:r>
            <a:r>
              <a:rPr lang="tr-TR" altLang="tr-TR" dirty="0" err="1"/>
              <a:t>methods</a:t>
            </a:r>
            <a:r>
              <a:rPr lang="tr-TR" altLang="tr-TR" dirty="0"/>
              <a:t> </a:t>
            </a:r>
            <a:r>
              <a:rPr lang="tr-TR" altLang="tr-TR" dirty="0" err="1"/>
              <a:t>such</a:t>
            </a:r>
            <a:r>
              <a:rPr lang="tr-TR" altLang="tr-TR" dirty="0"/>
              <a:t> as </a:t>
            </a:r>
            <a:r>
              <a:rPr lang="tr-TR" altLang="tr-TR" dirty="0" err="1"/>
              <a:t>monoclonal</a:t>
            </a:r>
            <a:r>
              <a:rPr lang="tr-TR" altLang="tr-TR" dirty="0"/>
              <a:t> </a:t>
            </a:r>
            <a:r>
              <a:rPr lang="tr-TR" altLang="tr-TR" dirty="0" err="1"/>
              <a:t>antibodies</a:t>
            </a:r>
            <a:r>
              <a:rPr lang="tr-TR" altLang="tr-TR" dirty="0"/>
              <a:t>, </a:t>
            </a:r>
            <a:r>
              <a:rPr lang="tr-TR" altLang="tr-TR" dirty="0" err="1"/>
              <a:t>peptides</a:t>
            </a:r>
            <a:r>
              <a:rPr lang="tr-TR" altLang="tr-TR" dirty="0"/>
              <a:t>, </a:t>
            </a:r>
            <a:r>
              <a:rPr lang="tr-TR" altLang="tr-TR" dirty="0" err="1"/>
              <a:t>cellular</a:t>
            </a:r>
            <a:r>
              <a:rPr lang="tr-TR" altLang="tr-TR" dirty="0"/>
              <a:t> </a:t>
            </a:r>
            <a:r>
              <a:rPr lang="tr-TR" altLang="tr-TR" dirty="0" err="1"/>
              <a:t>treatment</a:t>
            </a:r>
            <a:r>
              <a:rPr lang="tr-TR" altLang="tr-TR" dirty="0"/>
              <a:t> </a:t>
            </a:r>
            <a:r>
              <a:rPr lang="tr-TR" altLang="tr-TR" dirty="0" err="1"/>
              <a:t>methods</a:t>
            </a:r>
            <a:r>
              <a:rPr lang="tr-TR" altLang="tr-TR" dirty="0"/>
              <a:t>, </a:t>
            </a:r>
            <a:r>
              <a:rPr lang="tr-TR" altLang="tr-TR" dirty="0" err="1"/>
              <a:t>nanoparticle</a:t>
            </a:r>
            <a:r>
              <a:rPr lang="tr-TR" altLang="tr-TR" dirty="0"/>
              <a:t> </a:t>
            </a:r>
            <a:r>
              <a:rPr lang="tr-TR" altLang="tr-TR" dirty="0" err="1"/>
              <a:t>systems</a:t>
            </a:r>
            <a:r>
              <a:rPr lang="tr-TR" altLang="tr-TR" dirty="0"/>
              <a:t>, </a:t>
            </a:r>
            <a:r>
              <a:rPr lang="tr-TR" altLang="tr-TR" dirty="0" err="1"/>
              <a:t>peptides</a:t>
            </a:r>
            <a:r>
              <a:rPr lang="tr-TR" altLang="tr-TR" dirty="0"/>
              <a:t>, </a:t>
            </a:r>
            <a:r>
              <a:rPr lang="tr-TR" altLang="tr-TR" dirty="0" err="1"/>
              <a:t>aptamers</a:t>
            </a:r>
            <a:r>
              <a:rPr lang="tr-TR" altLang="tr-TR" dirty="0"/>
              <a:t> can be </a:t>
            </a:r>
            <a:r>
              <a:rPr lang="tr-TR" altLang="tr-TR" dirty="0" err="1"/>
              <a:t>given</a:t>
            </a:r>
            <a:r>
              <a:rPr lang="tr-TR" altLang="tr-TR" dirty="0"/>
              <a:t> as </a:t>
            </a:r>
            <a:r>
              <a:rPr lang="tr-TR" altLang="tr-TR" dirty="0" err="1"/>
              <a:t>candidate</a:t>
            </a:r>
            <a:r>
              <a:rPr lang="tr-TR" altLang="tr-TR" dirty="0"/>
              <a:t> </a:t>
            </a:r>
            <a:r>
              <a:rPr lang="tr-TR" altLang="tr-TR" dirty="0" err="1"/>
              <a:t>methods</a:t>
            </a:r>
            <a:r>
              <a:rPr lang="tr-TR" altLang="tr-TR" dirty="0"/>
              <a:t> </a:t>
            </a:r>
            <a:r>
              <a:rPr lang="tr-TR" altLang="tr-TR" dirty="0" err="1"/>
              <a:t>used</a:t>
            </a:r>
            <a:r>
              <a:rPr lang="tr-TR" altLang="tr-TR" dirty="0"/>
              <a:t> in </a:t>
            </a:r>
            <a:r>
              <a:rPr lang="tr-TR" altLang="tr-TR" dirty="0" err="1"/>
              <a:t>the</a:t>
            </a:r>
            <a:r>
              <a:rPr lang="tr-TR" altLang="tr-TR" dirty="0"/>
              <a:t> </a:t>
            </a:r>
            <a:r>
              <a:rPr lang="tr-TR" altLang="tr-TR" dirty="0" err="1"/>
              <a:t>treatment</a:t>
            </a:r>
            <a:r>
              <a:rPr lang="tr-TR" altLang="tr-TR" dirty="0"/>
              <a:t> of </a:t>
            </a:r>
            <a:r>
              <a:rPr lang="tr-TR" altLang="tr-TR" dirty="0" err="1"/>
              <a:t>diseases</a:t>
            </a:r>
            <a:r>
              <a:rPr lang="tr-TR" altLang="tr-TR" dirty="0"/>
              <a:t>.</a:t>
            </a:r>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11</a:t>
            </a:fld>
            <a:endParaRPr lang="en-NL"/>
          </a:p>
        </p:txBody>
      </p:sp>
    </p:spTree>
    <p:extLst>
      <p:ext uri="{BB962C8B-B14F-4D97-AF65-F5344CB8AC3E}">
        <p14:creationId xmlns:p14="http://schemas.microsoft.com/office/powerpoint/2010/main" val="7350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some biological effects of lead molecules with similar molecular structures are common, small differences in their structures can lead to significant changes in their pharmacological properties.</a:t>
            </a:r>
          </a:p>
          <a:p>
            <a:endParaRPr lang="en-GB" dirty="0"/>
          </a:p>
          <a:p>
            <a:r>
              <a:rPr lang="en-GB" dirty="0"/>
              <a:t>Pharmaceutical companies conduct meticulous studies to optimize the molecular structure to minimize adverse reactions and achieve specific therapeutic effects.</a:t>
            </a:r>
          </a:p>
        </p:txBody>
      </p:sp>
      <p:sp>
        <p:nvSpPr>
          <p:cNvPr id="4" name="Slide Number Placeholder 3"/>
          <p:cNvSpPr>
            <a:spLocks noGrp="1"/>
          </p:cNvSpPr>
          <p:nvPr>
            <p:ph type="sldNum" sz="quarter" idx="5"/>
          </p:nvPr>
        </p:nvSpPr>
        <p:spPr/>
        <p:txBody>
          <a:bodyPr/>
          <a:lstStyle/>
          <a:p>
            <a:fld id="{32B1A2AB-4F8A-4B45-BF22-708180DD2ECA}" type="slidenum">
              <a:rPr lang="en-NL" smtClean="0"/>
              <a:t>12</a:t>
            </a:fld>
            <a:endParaRPr lang="en-NL"/>
          </a:p>
        </p:txBody>
      </p:sp>
    </p:spTree>
    <p:extLst>
      <p:ext uri="{BB962C8B-B14F-4D97-AF65-F5344CB8AC3E}">
        <p14:creationId xmlns:p14="http://schemas.microsoft.com/office/powerpoint/2010/main" val="300308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dirty="0"/>
              <a:t>We have previously emphasized that knowing stereochemistry is very important in drug development. Stereoisomers have different effects on people. If a binding site on a protein is complementary to one isomer of a chiral molecule, it cannot be complementary to the other. This situation is similar to not being able to put the left side of a glove on the right hand. Let's try to explain this situation with some examples.</a:t>
            </a:r>
          </a:p>
          <a:p>
            <a:endParaRPr lang="en-GB" dirty="0"/>
          </a:p>
          <a:p>
            <a:r>
              <a:rPr lang="en-GB" dirty="0"/>
              <a:t>For example, there are two isomers of carvone. (R)-carvone: mint; (S)-carvone is cumin.</a:t>
            </a:r>
          </a:p>
          <a:p>
            <a:endParaRPr lang="en-GB" dirty="0"/>
          </a:p>
          <a:p>
            <a:r>
              <a:rPr lang="en-GB" dirty="0"/>
              <a:t>The artificial sweetener aspartame is sweet, while isoproterenol is bitter. Aspartame The difference in the configuration of one of the two chiral carbon atoms leads to this result.</a:t>
            </a:r>
          </a:p>
          <a:p>
            <a:endParaRPr lang="en-GB" dirty="0"/>
          </a:p>
          <a:p>
            <a:r>
              <a:rPr lang="en-GB" dirty="0"/>
              <a:t>Citalopram It is found as a racemic mixture of two stereoisomers. However, only (S)-citalopram has a therapeutic effect as an antidepressant.</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13</a:t>
            </a:fld>
            <a:endParaRPr lang="tr-TR"/>
          </a:p>
        </p:txBody>
      </p:sp>
    </p:spTree>
    <p:extLst>
      <p:ext uri="{BB962C8B-B14F-4D97-AF65-F5344CB8AC3E}">
        <p14:creationId xmlns:p14="http://schemas.microsoft.com/office/powerpoint/2010/main" val="406592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a:p>
            <a:r>
              <a:rPr lang="en-GB" dirty="0"/>
              <a:t>In this session, we're going to demystify the structure of a molecule by breaking down some crucial terms like functional groups, stereoisomers, substituents, enantiomers, racemic mixtures, chiral </a:t>
            </a:r>
            <a:r>
              <a:rPr lang="en-GB" dirty="0" err="1"/>
              <a:t>centers</a:t>
            </a:r>
            <a:r>
              <a:rPr lang="en-GB" dirty="0"/>
              <a:t>, and chiral compounds.</a:t>
            </a:r>
          </a:p>
          <a:p>
            <a:r>
              <a:rPr lang="en-GB" b="1" dirty="0"/>
              <a:t>Isomers</a:t>
            </a:r>
            <a:r>
              <a:rPr lang="en-GB" dirty="0"/>
              <a:t> are molecules that share the same molecular formula but differ in structure and properties. For instance, glucose, mannose, and fructose all have the formula C6H12O6, featuring six carbons, twelve hydrogens, and six oxygens, yet they exhibit distinct properties. Isomers are classified into two types:</a:t>
            </a:r>
          </a:p>
          <a:p>
            <a:pPr>
              <a:buFont typeface="+mj-lt"/>
              <a:buAutoNum type="arabicPeriod"/>
            </a:pPr>
            <a:r>
              <a:rPr lang="en-GB" b="1" dirty="0"/>
              <a:t>Structural Isomers:</a:t>
            </a:r>
            <a:r>
              <a:rPr lang="en-GB" dirty="0"/>
              <a:t> These are compounds with the same types and numbers of atoms but different structural arrangements.</a:t>
            </a:r>
          </a:p>
          <a:p>
            <a:pPr>
              <a:buFont typeface="+mj-lt"/>
              <a:buAutoNum type="arabicPeriod"/>
            </a:pPr>
            <a:r>
              <a:rPr lang="en-GB" b="1" dirty="0"/>
              <a:t>Stereoisomers:</a:t>
            </a:r>
            <a:r>
              <a:rPr lang="en-GB" dirty="0"/>
              <a:t> These have the same bonding sequence of atoms but differ in the spatial arrangement of these atoms.</a:t>
            </a:r>
          </a:p>
          <a:p>
            <a:r>
              <a:rPr lang="en-GB" b="1" dirty="0"/>
              <a:t>Stereoisomers</a:t>
            </a:r>
            <a:r>
              <a:rPr lang="en-GB" dirty="0"/>
              <a:t> further divide into: </a:t>
            </a:r>
          </a:p>
          <a:p>
            <a:r>
              <a:rPr lang="en-GB" b="1" dirty="0"/>
              <a:t>	Enantiomers:</a:t>
            </a:r>
            <a:r>
              <a:rPr lang="en-GB" dirty="0"/>
              <a:t> Non-superimposable mirror images of each other. </a:t>
            </a:r>
          </a:p>
          <a:p>
            <a:r>
              <a:rPr lang="en-GB" b="1" dirty="0"/>
              <a:t>	Diastereomers:</a:t>
            </a:r>
            <a:r>
              <a:rPr lang="en-GB" dirty="0"/>
              <a:t> Stereoisomers that are not mirror images of each other.</a:t>
            </a:r>
          </a:p>
          <a:p>
            <a:endParaRPr lang="en-GB" dirty="0"/>
          </a:p>
          <a:p>
            <a:r>
              <a:rPr lang="en-GB" dirty="0"/>
              <a:t>A </a:t>
            </a:r>
            <a:r>
              <a:rPr lang="en-GB" b="1" dirty="0"/>
              <a:t>Substituent (R)</a:t>
            </a:r>
            <a:r>
              <a:rPr lang="en-GB" dirty="0"/>
              <a:t> refers to a group that replaces another part of the molecule.</a:t>
            </a:r>
          </a:p>
          <a:p>
            <a:r>
              <a:rPr lang="en-GB" dirty="0"/>
              <a:t>A </a:t>
            </a:r>
            <a:r>
              <a:rPr lang="en-GB" b="1" dirty="0"/>
              <a:t>Racemic Mixture</a:t>
            </a:r>
            <a:r>
              <a:rPr lang="en-GB" dirty="0"/>
              <a:t> is an equal mix of D- and L- stereoisomers of optically active compounds, where D- and L- refer to the right and left placement of an asymmetric carbon, respectively.</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14</a:t>
            </a:fld>
            <a:endParaRPr lang="tr-TR"/>
          </a:p>
        </p:txBody>
      </p:sp>
    </p:spTree>
    <p:extLst>
      <p:ext uri="{BB962C8B-B14F-4D97-AF65-F5344CB8AC3E}">
        <p14:creationId xmlns:p14="http://schemas.microsoft.com/office/powerpoint/2010/main" val="249440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Tx/>
              <a:buNone/>
            </a:pPr>
            <a:r>
              <a:rPr lang="tr-TR" b="0" dirty="0" err="1"/>
              <a:t>Chiral</a:t>
            </a:r>
            <a:r>
              <a:rPr lang="tr-TR" b="0" dirty="0"/>
              <a:t> </a:t>
            </a:r>
            <a:r>
              <a:rPr lang="tr-TR" b="0" dirty="0" err="1"/>
              <a:t>and</a:t>
            </a:r>
            <a:r>
              <a:rPr lang="tr-TR" b="0" dirty="0"/>
              <a:t> </a:t>
            </a:r>
            <a:r>
              <a:rPr lang="tr-TR" b="0" dirty="0" err="1"/>
              <a:t>Achiral</a:t>
            </a:r>
            <a:r>
              <a:rPr lang="tr-TR" b="0" dirty="0"/>
              <a:t> </a:t>
            </a:r>
            <a:r>
              <a:rPr lang="tr-TR" b="0" dirty="0" err="1"/>
              <a:t>molecules</a:t>
            </a:r>
            <a:endParaRPr lang="tr-TR" b="0" dirty="0"/>
          </a:p>
          <a:p>
            <a:pPr marL="0" indent="0">
              <a:buFontTx/>
              <a:buNone/>
            </a:pPr>
            <a:endParaRPr lang="tr-TR" b="0" dirty="0"/>
          </a:p>
          <a:p>
            <a:pPr marL="0" indent="0">
              <a:buFontTx/>
              <a:buNone/>
            </a:pPr>
            <a:r>
              <a:rPr lang="tr-TR" b="0" dirty="0"/>
              <a:t>A </a:t>
            </a:r>
            <a:r>
              <a:rPr lang="tr-TR" b="0" dirty="0" err="1"/>
              <a:t>carbon</a:t>
            </a:r>
            <a:r>
              <a:rPr lang="tr-TR" b="0" dirty="0"/>
              <a:t> atom </a:t>
            </a:r>
            <a:r>
              <a:rPr lang="tr-TR" b="0" dirty="0" err="1"/>
              <a:t>contains</a:t>
            </a:r>
            <a:r>
              <a:rPr lang="tr-TR" b="0" dirty="0"/>
              <a:t> </a:t>
            </a:r>
            <a:r>
              <a:rPr lang="tr-TR" b="0" dirty="0" err="1"/>
              <a:t>four</a:t>
            </a:r>
            <a:r>
              <a:rPr lang="tr-TR" b="0" dirty="0"/>
              <a:t> </a:t>
            </a:r>
            <a:r>
              <a:rPr lang="tr-TR" b="0" dirty="0" err="1"/>
              <a:t>different</a:t>
            </a:r>
            <a:r>
              <a:rPr lang="tr-TR" b="0" dirty="0"/>
              <a:t> </a:t>
            </a:r>
            <a:r>
              <a:rPr lang="tr-TR" b="0" dirty="0" err="1"/>
              <a:t>substituent</a:t>
            </a:r>
            <a:r>
              <a:rPr lang="tr-TR" b="0" dirty="0"/>
              <a:t> </a:t>
            </a:r>
            <a:r>
              <a:rPr lang="tr-TR" b="0" dirty="0" err="1"/>
              <a:t>groups</a:t>
            </a:r>
            <a:r>
              <a:rPr lang="tr-TR" b="0" dirty="0"/>
              <a:t> (A, B, X, Y) </a:t>
            </a:r>
            <a:r>
              <a:rPr lang="tr-TR" b="0" dirty="0" err="1"/>
              <a:t>and</a:t>
            </a:r>
            <a:r>
              <a:rPr lang="tr-TR" b="0" dirty="0"/>
              <a:t> </a:t>
            </a:r>
            <a:r>
              <a:rPr lang="tr-TR" b="0" dirty="0" err="1"/>
              <a:t>these</a:t>
            </a:r>
            <a:r>
              <a:rPr lang="tr-TR" b="0" dirty="0"/>
              <a:t> </a:t>
            </a:r>
            <a:r>
              <a:rPr lang="tr-TR" b="0" dirty="0" err="1"/>
              <a:t>groups</a:t>
            </a:r>
            <a:r>
              <a:rPr lang="tr-TR" b="0" dirty="0"/>
              <a:t> can be </a:t>
            </a:r>
            <a:r>
              <a:rPr lang="tr-TR" b="0" dirty="0" err="1"/>
              <a:t>arranged</a:t>
            </a:r>
            <a:r>
              <a:rPr lang="tr-TR" b="0" dirty="0"/>
              <a:t> in two </a:t>
            </a:r>
            <a:r>
              <a:rPr lang="tr-TR" b="0" dirty="0" err="1"/>
              <a:t>different</a:t>
            </a:r>
            <a:r>
              <a:rPr lang="tr-TR" b="0" dirty="0"/>
              <a:t> </a:t>
            </a:r>
            <a:r>
              <a:rPr lang="tr-TR" b="0" dirty="0" err="1"/>
              <a:t>ways</a:t>
            </a:r>
            <a:r>
              <a:rPr lang="tr-TR" b="0" dirty="0"/>
              <a:t>. </a:t>
            </a:r>
            <a:r>
              <a:rPr lang="tr-TR" b="0" dirty="0" err="1"/>
              <a:t>These</a:t>
            </a:r>
            <a:r>
              <a:rPr lang="tr-TR" b="0" dirty="0"/>
              <a:t> two </a:t>
            </a:r>
            <a:r>
              <a:rPr lang="tr-TR" b="0" dirty="0" err="1"/>
              <a:t>structures</a:t>
            </a:r>
            <a:r>
              <a:rPr lang="tr-TR" b="0" dirty="0"/>
              <a:t> </a:t>
            </a:r>
            <a:r>
              <a:rPr lang="tr-TR" b="0" dirty="0" err="1"/>
              <a:t>are</a:t>
            </a:r>
            <a:r>
              <a:rPr lang="tr-TR" b="0" dirty="0"/>
              <a:t> </a:t>
            </a:r>
            <a:r>
              <a:rPr lang="tr-TR" b="0" dirty="0" err="1"/>
              <a:t>non-superimposable</a:t>
            </a:r>
            <a:r>
              <a:rPr lang="tr-TR" b="0" dirty="0"/>
              <a:t> </a:t>
            </a:r>
            <a:r>
              <a:rPr lang="tr-TR" b="0" dirty="0" err="1"/>
              <a:t>mirror</a:t>
            </a:r>
            <a:r>
              <a:rPr lang="tr-TR" b="0" dirty="0"/>
              <a:t> </a:t>
            </a:r>
            <a:r>
              <a:rPr lang="tr-TR" b="0" dirty="0" err="1"/>
              <a:t>images</a:t>
            </a:r>
            <a:r>
              <a:rPr lang="tr-TR" b="0" dirty="0"/>
              <a:t> of </a:t>
            </a:r>
            <a:r>
              <a:rPr lang="tr-TR" b="0" dirty="0" err="1"/>
              <a:t>each</a:t>
            </a:r>
            <a:r>
              <a:rPr lang="tr-TR" b="0" dirty="0"/>
              <a:t> </a:t>
            </a:r>
            <a:r>
              <a:rPr lang="tr-TR" b="0" dirty="0" err="1"/>
              <a:t>other</a:t>
            </a:r>
            <a:r>
              <a:rPr lang="tr-TR" b="0" dirty="0"/>
              <a:t> (</a:t>
            </a:r>
            <a:r>
              <a:rPr lang="tr-TR" b="0" dirty="0" err="1"/>
              <a:t>enantiomers</a:t>
            </a:r>
            <a:r>
              <a:rPr lang="tr-TR" b="0" dirty="0"/>
              <a:t>). </a:t>
            </a:r>
            <a:r>
              <a:rPr lang="tr-TR" b="0" dirty="0" err="1"/>
              <a:t>This</a:t>
            </a:r>
            <a:r>
              <a:rPr lang="tr-TR" b="0" dirty="0"/>
              <a:t> </a:t>
            </a:r>
            <a:r>
              <a:rPr lang="tr-TR" b="0" dirty="0" err="1"/>
              <a:t>asymmetric</a:t>
            </a:r>
            <a:r>
              <a:rPr lang="tr-TR" b="0" dirty="0"/>
              <a:t> </a:t>
            </a:r>
            <a:r>
              <a:rPr lang="tr-TR" b="0" dirty="0" err="1"/>
              <a:t>carbon</a:t>
            </a:r>
            <a:r>
              <a:rPr lang="tr-TR" b="0" dirty="0"/>
              <a:t> atom is </a:t>
            </a:r>
            <a:r>
              <a:rPr lang="tr-TR" b="0" dirty="0" err="1"/>
              <a:t>called</a:t>
            </a:r>
            <a:r>
              <a:rPr lang="tr-TR" b="0" dirty="0"/>
              <a:t> a </a:t>
            </a:r>
            <a:r>
              <a:rPr lang="tr-TR" b="0" dirty="0" err="1"/>
              <a:t>chiral</a:t>
            </a:r>
            <a:r>
              <a:rPr lang="tr-TR" b="0" dirty="0"/>
              <a:t> atom </a:t>
            </a:r>
            <a:r>
              <a:rPr lang="tr-TR" b="0" dirty="0" err="1"/>
              <a:t>or</a:t>
            </a:r>
            <a:r>
              <a:rPr lang="tr-TR" b="0" dirty="0"/>
              <a:t> </a:t>
            </a:r>
            <a:r>
              <a:rPr lang="tr-TR" b="0" dirty="0" err="1"/>
              <a:t>chiral</a:t>
            </a:r>
            <a:r>
              <a:rPr lang="tr-TR" b="0" dirty="0"/>
              <a:t> </a:t>
            </a:r>
            <a:r>
              <a:rPr lang="tr-TR" b="0" dirty="0" err="1"/>
              <a:t>center</a:t>
            </a:r>
            <a:endParaRPr lang="tr-TR" b="0" dirty="0"/>
          </a:p>
          <a:p>
            <a:pPr marL="0" indent="0">
              <a:buFontTx/>
              <a:buNone/>
            </a:pPr>
            <a:endParaRPr lang="tr-TR" b="0" dirty="0"/>
          </a:p>
          <a:p>
            <a:pPr marL="0" indent="0">
              <a:buFontTx/>
              <a:buNone/>
            </a:pPr>
            <a:r>
              <a:rPr lang="tr-TR" b="0" dirty="0"/>
              <a:t>A </a:t>
            </a:r>
            <a:r>
              <a:rPr lang="tr-TR" b="0" dirty="0" err="1"/>
              <a:t>chiral</a:t>
            </a:r>
            <a:r>
              <a:rPr lang="tr-TR" b="0" dirty="0"/>
              <a:t> </a:t>
            </a:r>
            <a:r>
              <a:rPr lang="tr-TR" b="0" dirty="0" err="1"/>
              <a:t>center</a:t>
            </a:r>
            <a:r>
              <a:rPr lang="tr-TR" b="0" dirty="0"/>
              <a:t> is an atom </a:t>
            </a:r>
            <a:r>
              <a:rPr lang="tr-TR" b="0" dirty="0" err="1"/>
              <a:t>that</a:t>
            </a:r>
            <a:r>
              <a:rPr lang="tr-TR" b="0" dirty="0"/>
              <a:t> is not </a:t>
            </a:r>
            <a:r>
              <a:rPr lang="tr-TR" b="0" dirty="0" err="1"/>
              <a:t>symmetrical</a:t>
            </a:r>
            <a:r>
              <a:rPr lang="tr-TR" b="0" dirty="0"/>
              <a:t> in </a:t>
            </a:r>
            <a:r>
              <a:rPr lang="tr-TR" b="0" dirty="0" err="1"/>
              <a:t>the</a:t>
            </a:r>
            <a:r>
              <a:rPr lang="tr-TR" b="0" dirty="0"/>
              <a:t> </a:t>
            </a:r>
            <a:r>
              <a:rPr lang="tr-TR" b="0" dirty="0" err="1"/>
              <a:t>mirror</a:t>
            </a:r>
            <a:r>
              <a:rPr lang="tr-TR" b="0" dirty="0"/>
              <a:t> </a:t>
            </a:r>
            <a:r>
              <a:rPr lang="tr-TR" b="0" dirty="0" err="1"/>
              <a:t>image</a:t>
            </a:r>
            <a:r>
              <a:rPr lang="tr-TR" b="0" dirty="0"/>
              <a:t> of </a:t>
            </a:r>
            <a:r>
              <a:rPr lang="tr-TR" b="0" dirty="0" err="1"/>
              <a:t>the</a:t>
            </a:r>
            <a:r>
              <a:rPr lang="tr-TR" b="0" dirty="0"/>
              <a:t> </a:t>
            </a:r>
            <a:r>
              <a:rPr lang="tr-TR" b="0" dirty="0" err="1"/>
              <a:t>molecule</a:t>
            </a:r>
            <a:r>
              <a:rPr lang="tr-TR" b="0" dirty="0"/>
              <a:t> as a </a:t>
            </a:r>
            <a:r>
              <a:rPr lang="tr-TR" b="0" dirty="0" err="1"/>
              <a:t>result</a:t>
            </a:r>
            <a:r>
              <a:rPr lang="tr-TR" b="0" dirty="0"/>
              <a:t> of </a:t>
            </a:r>
            <a:r>
              <a:rPr lang="tr-TR" b="0" dirty="0" err="1"/>
              <a:t>the</a:t>
            </a:r>
            <a:r>
              <a:rPr lang="tr-TR" b="0" dirty="0"/>
              <a:t> </a:t>
            </a:r>
            <a:r>
              <a:rPr lang="tr-TR" b="0" dirty="0" err="1"/>
              <a:t>arrangement</a:t>
            </a:r>
            <a:r>
              <a:rPr lang="tr-TR" b="0" dirty="0"/>
              <a:t> in </a:t>
            </a:r>
            <a:r>
              <a:rPr lang="tr-TR" b="0" dirty="0" err="1"/>
              <a:t>which</a:t>
            </a:r>
            <a:r>
              <a:rPr lang="tr-TR" b="0" dirty="0"/>
              <a:t> </a:t>
            </a:r>
            <a:r>
              <a:rPr lang="tr-TR" b="0" dirty="0" err="1"/>
              <a:t>the</a:t>
            </a:r>
            <a:r>
              <a:rPr lang="tr-TR" b="0" dirty="0"/>
              <a:t> </a:t>
            </a:r>
            <a:r>
              <a:rPr lang="tr-TR" b="0" dirty="0" err="1"/>
              <a:t>atoms</a:t>
            </a:r>
            <a:r>
              <a:rPr lang="tr-TR" b="0" dirty="0"/>
              <a:t> in </a:t>
            </a:r>
            <a:r>
              <a:rPr lang="tr-TR" b="0" dirty="0" err="1"/>
              <a:t>the</a:t>
            </a:r>
            <a:r>
              <a:rPr lang="tr-TR" b="0" dirty="0"/>
              <a:t> </a:t>
            </a:r>
            <a:r>
              <a:rPr lang="tr-TR" b="0" dirty="0" err="1"/>
              <a:t>original</a:t>
            </a:r>
            <a:r>
              <a:rPr lang="tr-TR" b="0" dirty="0"/>
              <a:t> </a:t>
            </a:r>
            <a:r>
              <a:rPr lang="tr-TR" b="0" dirty="0" err="1"/>
              <a:t>composition</a:t>
            </a:r>
            <a:r>
              <a:rPr lang="tr-TR" b="0" dirty="0"/>
              <a:t> </a:t>
            </a:r>
            <a:r>
              <a:rPr lang="tr-TR" b="0" dirty="0" err="1"/>
              <a:t>are</a:t>
            </a:r>
            <a:r>
              <a:rPr lang="tr-TR" b="0" dirty="0"/>
              <a:t> </a:t>
            </a:r>
            <a:r>
              <a:rPr lang="tr-TR" b="0" dirty="0" err="1"/>
              <a:t>replaced</a:t>
            </a:r>
            <a:r>
              <a:rPr lang="tr-TR" b="0" dirty="0"/>
              <a:t> </a:t>
            </a:r>
            <a:r>
              <a:rPr lang="tr-TR" b="0" dirty="0" err="1"/>
              <a:t>by</a:t>
            </a:r>
            <a:r>
              <a:rPr lang="tr-TR" b="0" dirty="0"/>
              <a:t> </a:t>
            </a:r>
            <a:r>
              <a:rPr lang="tr-TR" b="0" dirty="0" err="1"/>
              <a:t>other</a:t>
            </a:r>
            <a:r>
              <a:rPr lang="tr-TR" b="0" dirty="0"/>
              <a:t> </a:t>
            </a:r>
            <a:r>
              <a:rPr lang="tr-TR" b="0" dirty="0" err="1"/>
              <a:t>atoms</a:t>
            </a:r>
            <a:r>
              <a:rPr lang="tr-TR" b="0" dirty="0"/>
              <a:t>.</a:t>
            </a:r>
          </a:p>
          <a:p>
            <a:pPr marL="0" indent="0">
              <a:buFontTx/>
              <a:buNone/>
            </a:pPr>
            <a:endParaRPr lang="tr-TR" b="0" dirty="0"/>
          </a:p>
          <a:p>
            <a:pPr marL="0" indent="0">
              <a:buFontTx/>
              <a:buNone/>
            </a:pPr>
            <a:r>
              <a:rPr lang="tr-TR" b="0" dirty="0" err="1"/>
              <a:t>Chiral</a:t>
            </a:r>
            <a:r>
              <a:rPr lang="tr-TR" b="0" dirty="0"/>
              <a:t> </a:t>
            </a:r>
            <a:r>
              <a:rPr lang="tr-TR" b="0" dirty="0" err="1"/>
              <a:t>compound</a:t>
            </a:r>
            <a:r>
              <a:rPr lang="tr-TR" b="0" dirty="0"/>
              <a:t>: A </a:t>
            </a:r>
            <a:r>
              <a:rPr lang="tr-TR" b="0" dirty="0" err="1"/>
              <a:t>compound</a:t>
            </a:r>
            <a:r>
              <a:rPr lang="tr-TR" b="0" dirty="0"/>
              <a:t> </a:t>
            </a:r>
            <a:r>
              <a:rPr lang="tr-TR" b="0" dirty="0" err="1"/>
              <a:t>that</a:t>
            </a:r>
            <a:r>
              <a:rPr lang="tr-TR" b="0" dirty="0"/>
              <a:t> </a:t>
            </a:r>
            <a:r>
              <a:rPr lang="tr-TR" b="0" dirty="0" err="1"/>
              <a:t>contains</a:t>
            </a:r>
            <a:r>
              <a:rPr lang="tr-TR" b="0" dirty="0"/>
              <a:t> an </a:t>
            </a:r>
            <a:r>
              <a:rPr lang="tr-TR" b="0" dirty="0" err="1"/>
              <a:t>asymmetric</a:t>
            </a:r>
            <a:r>
              <a:rPr lang="tr-TR" b="0" dirty="0"/>
              <a:t> </a:t>
            </a:r>
            <a:r>
              <a:rPr lang="tr-TR" b="0" dirty="0" err="1"/>
              <a:t>center</a:t>
            </a:r>
            <a:r>
              <a:rPr lang="tr-TR" b="0" dirty="0"/>
              <a:t> (</a:t>
            </a:r>
            <a:r>
              <a:rPr lang="tr-TR" b="0" dirty="0" err="1"/>
              <a:t>chiral</a:t>
            </a:r>
            <a:r>
              <a:rPr lang="tr-TR" b="0" dirty="0"/>
              <a:t> atom-</a:t>
            </a:r>
            <a:r>
              <a:rPr lang="tr-TR" b="0" dirty="0" err="1"/>
              <a:t>chiral</a:t>
            </a:r>
            <a:r>
              <a:rPr lang="tr-TR" b="0" dirty="0"/>
              <a:t> </a:t>
            </a:r>
            <a:r>
              <a:rPr lang="tr-TR" b="0" dirty="0" err="1"/>
              <a:t>center</a:t>
            </a:r>
            <a:r>
              <a:rPr lang="tr-TR" b="0" dirty="0"/>
              <a:t>) </a:t>
            </a:r>
            <a:r>
              <a:rPr lang="tr-TR" b="0" dirty="0" err="1"/>
              <a:t>and</a:t>
            </a:r>
            <a:r>
              <a:rPr lang="tr-TR" b="0" dirty="0"/>
              <a:t> </a:t>
            </a:r>
            <a:r>
              <a:rPr lang="tr-TR" b="0" dirty="0" err="1"/>
              <a:t>therefore</a:t>
            </a:r>
            <a:r>
              <a:rPr lang="tr-TR" b="0" dirty="0"/>
              <a:t> </a:t>
            </a:r>
            <a:r>
              <a:rPr lang="tr-TR" b="0" dirty="0" err="1"/>
              <a:t>appears</a:t>
            </a:r>
            <a:r>
              <a:rPr lang="tr-TR" b="0" dirty="0"/>
              <a:t> as two </a:t>
            </a:r>
            <a:r>
              <a:rPr lang="tr-TR" b="0" dirty="0" err="1"/>
              <a:t>unsymmetrical</a:t>
            </a:r>
            <a:r>
              <a:rPr lang="tr-TR" b="0" dirty="0"/>
              <a:t> </a:t>
            </a:r>
            <a:r>
              <a:rPr lang="tr-TR" b="0" dirty="0" err="1"/>
              <a:t>mirror</a:t>
            </a:r>
            <a:r>
              <a:rPr lang="tr-TR" b="0" dirty="0"/>
              <a:t> </a:t>
            </a:r>
            <a:r>
              <a:rPr lang="tr-TR" b="0" dirty="0" err="1"/>
              <a:t>images</a:t>
            </a:r>
            <a:r>
              <a:rPr lang="tr-TR" b="0" dirty="0"/>
              <a:t>.</a:t>
            </a:r>
          </a:p>
          <a:p>
            <a:pPr marL="0" indent="0">
              <a:buFontTx/>
              <a:buNone/>
            </a:pPr>
            <a:endParaRPr lang="tr-TR" b="0" dirty="0"/>
          </a:p>
          <a:p>
            <a:pPr marL="0" indent="0">
              <a:buFontTx/>
              <a:buNone/>
            </a:pPr>
            <a:r>
              <a:rPr lang="tr-TR" b="0" dirty="0" err="1"/>
              <a:t>When</a:t>
            </a:r>
            <a:r>
              <a:rPr lang="tr-TR" b="0" dirty="0"/>
              <a:t> a </a:t>
            </a:r>
            <a:r>
              <a:rPr lang="tr-TR" b="0" dirty="0" err="1"/>
              <a:t>tetrahedral</a:t>
            </a:r>
            <a:r>
              <a:rPr lang="tr-TR" b="0" dirty="0"/>
              <a:t> </a:t>
            </a:r>
            <a:r>
              <a:rPr lang="tr-TR" b="0" dirty="0" err="1"/>
              <a:t>carbon</a:t>
            </a:r>
            <a:r>
              <a:rPr lang="tr-TR" b="0" dirty="0"/>
              <a:t> atom </a:t>
            </a:r>
            <a:r>
              <a:rPr lang="tr-TR" b="0" dirty="0" err="1"/>
              <a:t>contains</a:t>
            </a:r>
            <a:r>
              <a:rPr lang="tr-TR" b="0" dirty="0"/>
              <a:t> </a:t>
            </a:r>
            <a:r>
              <a:rPr lang="tr-TR" b="0" dirty="0" err="1"/>
              <a:t>only</a:t>
            </a:r>
            <a:r>
              <a:rPr lang="tr-TR" b="0" dirty="0"/>
              <a:t> </a:t>
            </a:r>
            <a:r>
              <a:rPr lang="tr-TR" b="0" dirty="0" err="1"/>
              <a:t>three</a:t>
            </a:r>
            <a:r>
              <a:rPr lang="tr-TR" b="0" dirty="0"/>
              <a:t> </a:t>
            </a:r>
            <a:r>
              <a:rPr lang="tr-TR" b="0" dirty="0" err="1"/>
              <a:t>different</a:t>
            </a:r>
            <a:r>
              <a:rPr lang="tr-TR" b="0" dirty="0"/>
              <a:t> </a:t>
            </a:r>
            <a:r>
              <a:rPr lang="tr-TR" b="0" dirty="0" err="1"/>
              <a:t>substituents</a:t>
            </a:r>
            <a:r>
              <a:rPr lang="tr-TR" b="0" dirty="0"/>
              <a:t> (</a:t>
            </a:r>
            <a:r>
              <a:rPr lang="tr-TR" b="0" dirty="0" err="1"/>
              <a:t>for</a:t>
            </a:r>
            <a:r>
              <a:rPr lang="tr-TR" b="0" dirty="0"/>
              <a:t> </a:t>
            </a:r>
            <a:r>
              <a:rPr lang="tr-TR" b="0" dirty="0" err="1"/>
              <a:t>example</a:t>
            </a:r>
            <a:r>
              <a:rPr lang="tr-TR" b="0" dirty="0"/>
              <a:t>, </a:t>
            </a:r>
            <a:r>
              <a:rPr lang="tr-TR" b="0" dirty="0" err="1"/>
              <a:t>if</a:t>
            </a:r>
            <a:r>
              <a:rPr lang="tr-TR" b="0" dirty="0"/>
              <a:t> </a:t>
            </a:r>
            <a:r>
              <a:rPr lang="tr-TR" b="0" dirty="0" err="1"/>
              <a:t>there</a:t>
            </a:r>
            <a:r>
              <a:rPr lang="tr-TR" b="0" dirty="0"/>
              <a:t> </a:t>
            </a:r>
            <a:r>
              <a:rPr lang="tr-TR" b="0" dirty="0" err="1"/>
              <a:t>are</a:t>
            </a:r>
            <a:r>
              <a:rPr lang="tr-TR" b="0" dirty="0"/>
              <a:t> two </a:t>
            </a:r>
            <a:r>
              <a:rPr lang="tr-TR" b="0" dirty="0" err="1"/>
              <a:t>from</a:t>
            </a:r>
            <a:r>
              <a:rPr lang="tr-TR" b="0" dirty="0"/>
              <a:t> </a:t>
            </a:r>
            <a:r>
              <a:rPr lang="tr-TR" b="0" dirty="0" err="1"/>
              <a:t>the</a:t>
            </a:r>
            <a:r>
              <a:rPr lang="tr-TR" b="0" dirty="0"/>
              <a:t> </a:t>
            </a:r>
            <a:r>
              <a:rPr lang="tr-TR" b="0" dirty="0" err="1"/>
              <a:t>same</a:t>
            </a:r>
            <a:r>
              <a:rPr lang="tr-TR" b="0" dirty="0"/>
              <a:t> </a:t>
            </a:r>
            <a:r>
              <a:rPr lang="tr-TR" b="0" dirty="0" err="1"/>
              <a:t>group</a:t>
            </a:r>
            <a:r>
              <a:rPr lang="tr-TR" b="0" dirty="0"/>
              <a:t>), </a:t>
            </a:r>
            <a:r>
              <a:rPr lang="tr-TR" b="0" dirty="0" err="1"/>
              <a:t>only</a:t>
            </a:r>
            <a:r>
              <a:rPr lang="tr-TR" b="0" dirty="0"/>
              <a:t> </a:t>
            </a:r>
            <a:r>
              <a:rPr lang="tr-TR" b="0" dirty="0" err="1"/>
              <a:t>one</a:t>
            </a:r>
            <a:r>
              <a:rPr lang="tr-TR" b="0" dirty="0"/>
              <a:t> </a:t>
            </a:r>
            <a:r>
              <a:rPr lang="tr-TR" b="0" dirty="0" err="1"/>
              <a:t>configuration</a:t>
            </a:r>
            <a:r>
              <a:rPr lang="tr-TR" b="0" dirty="0"/>
              <a:t> is </a:t>
            </a:r>
            <a:r>
              <a:rPr lang="tr-TR" b="0" dirty="0" err="1"/>
              <a:t>possible</a:t>
            </a:r>
            <a:r>
              <a:rPr lang="tr-TR" b="0" dirty="0"/>
              <a:t> </a:t>
            </a:r>
            <a:r>
              <a:rPr lang="tr-TR" b="0" dirty="0" err="1"/>
              <a:t>and</a:t>
            </a:r>
            <a:r>
              <a:rPr lang="tr-TR" b="0" dirty="0"/>
              <a:t> </a:t>
            </a:r>
            <a:r>
              <a:rPr lang="tr-TR" b="0" dirty="0" err="1"/>
              <a:t>the</a:t>
            </a:r>
            <a:r>
              <a:rPr lang="tr-TR" b="0" dirty="0"/>
              <a:t> </a:t>
            </a:r>
            <a:r>
              <a:rPr lang="tr-TR" b="0" dirty="0" err="1"/>
              <a:t>molecule</a:t>
            </a:r>
            <a:r>
              <a:rPr lang="tr-TR" b="0" dirty="0"/>
              <a:t> it </a:t>
            </a:r>
            <a:r>
              <a:rPr lang="tr-TR" b="0" dirty="0" err="1"/>
              <a:t>forms</a:t>
            </a:r>
            <a:r>
              <a:rPr lang="tr-TR" b="0" dirty="0"/>
              <a:t> is </a:t>
            </a:r>
            <a:r>
              <a:rPr lang="tr-TR" b="0" dirty="0" err="1"/>
              <a:t>asymmetric</a:t>
            </a:r>
            <a:r>
              <a:rPr lang="tr-TR" b="0" dirty="0"/>
              <a:t> </a:t>
            </a:r>
            <a:r>
              <a:rPr lang="tr-TR" b="0" dirty="0" err="1"/>
              <a:t>or</a:t>
            </a:r>
            <a:r>
              <a:rPr lang="tr-TR" b="0" dirty="0"/>
              <a:t> </a:t>
            </a:r>
            <a:r>
              <a:rPr lang="tr-TR" b="0" dirty="0" err="1"/>
              <a:t>achiral</a:t>
            </a:r>
            <a:r>
              <a:rPr lang="tr-TR" b="0" dirty="0"/>
              <a:t>. </a:t>
            </a:r>
            <a:r>
              <a:rPr lang="tr-TR" b="0" dirty="0" err="1"/>
              <a:t>In</a:t>
            </a:r>
            <a:r>
              <a:rPr lang="tr-TR" b="0" dirty="0"/>
              <a:t> </a:t>
            </a:r>
            <a:r>
              <a:rPr lang="tr-TR" b="0" dirty="0" err="1"/>
              <a:t>this</a:t>
            </a:r>
            <a:r>
              <a:rPr lang="tr-TR" b="0" dirty="0"/>
              <a:t> </a:t>
            </a:r>
            <a:r>
              <a:rPr lang="tr-TR" b="0" dirty="0" err="1"/>
              <a:t>case</a:t>
            </a:r>
            <a:r>
              <a:rPr lang="tr-TR" b="0" dirty="0"/>
              <a:t>, </a:t>
            </a:r>
            <a:r>
              <a:rPr lang="tr-TR" b="0" dirty="0" err="1"/>
              <a:t>the</a:t>
            </a:r>
            <a:r>
              <a:rPr lang="tr-TR" b="0" dirty="0"/>
              <a:t> </a:t>
            </a:r>
            <a:r>
              <a:rPr lang="tr-TR" b="0" dirty="0" err="1"/>
              <a:t>molecule</a:t>
            </a:r>
            <a:r>
              <a:rPr lang="tr-TR" b="0" dirty="0"/>
              <a:t> can be </a:t>
            </a:r>
            <a:r>
              <a:rPr lang="tr-TR" b="0" dirty="0" err="1"/>
              <a:t>superimposed</a:t>
            </a:r>
            <a:r>
              <a:rPr lang="tr-TR" b="0" dirty="0"/>
              <a:t> on </a:t>
            </a:r>
            <a:r>
              <a:rPr lang="tr-TR" b="0" dirty="0" err="1"/>
              <a:t>its</a:t>
            </a:r>
            <a:r>
              <a:rPr lang="tr-TR" b="0" dirty="0"/>
              <a:t> </a:t>
            </a:r>
            <a:r>
              <a:rPr lang="tr-TR" b="0" dirty="0" err="1"/>
              <a:t>mirror</a:t>
            </a:r>
            <a:r>
              <a:rPr lang="tr-TR" b="0" dirty="0"/>
              <a:t> </a:t>
            </a:r>
            <a:r>
              <a:rPr lang="tr-TR" b="0" dirty="0" err="1"/>
              <a:t>image</a:t>
            </a:r>
            <a:r>
              <a:rPr lang="tr-TR" b="0" dirty="0"/>
              <a:t>: </a:t>
            </a:r>
            <a:r>
              <a:rPr lang="tr-TR" b="0" dirty="0" err="1"/>
              <a:t>when</a:t>
            </a:r>
            <a:r>
              <a:rPr lang="tr-TR" b="0" dirty="0"/>
              <a:t> </a:t>
            </a:r>
            <a:r>
              <a:rPr lang="tr-TR" b="0" dirty="0" err="1"/>
              <a:t>the</a:t>
            </a:r>
            <a:r>
              <a:rPr lang="tr-TR" b="0" dirty="0"/>
              <a:t> </a:t>
            </a:r>
            <a:r>
              <a:rPr lang="tr-TR" b="0" dirty="0" err="1"/>
              <a:t>molecule</a:t>
            </a:r>
            <a:r>
              <a:rPr lang="tr-TR" b="0" dirty="0"/>
              <a:t> on </a:t>
            </a:r>
            <a:r>
              <a:rPr lang="tr-TR" b="0" dirty="0" err="1"/>
              <a:t>the</a:t>
            </a:r>
            <a:r>
              <a:rPr lang="tr-TR" b="0" dirty="0"/>
              <a:t> </a:t>
            </a:r>
            <a:r>
              <a:rPr lang="tr-TR" b="0" dirty="0" err="1"/>
              <a:t>left</a:t>
            </a:r>
            <a:r>
              <a:rPr lang="tr-TR" b="0" dirty="0"/>
              <a:t> is </a:t>
            </a:r>
            <a:r>
              <a:rPr lang="tr-TR" b="0" dirty="0" err="1"/>
              <a:t>rotated</a:t>
            </a:r>
            <a:r>
              <a:rPr lang="tr-TR" b="0" dirty="0"/>
              <a:t> </a:t>
            </a:r>
            <a:r>
              <a:rPr lang="tr-TR" b="0" dirty="0" err="1"/>
              <a:t>counterclockwise</a:t>
            </a:r>
            <a:r>
              <a:rPr lang="tr-TR" b="0" dirty="0"/>
              <a:t> (</a:t>
            </a:r>
            <a:r>
              <a:rPr lang="tr-TR" b="0" dirty="0" err="1"/>
              <a:t>so</a:t>
            </a:r>
            <a:r>
              <a:rPr lang="tr-TR" b="0" dirty="0"/>
              <a:t> </a:t>
            </a:r>
            <a:r>
              <a:rPr lang="tr-TR" b="0" dirty="0" err="1"/>
              <a:t>that</a:t>
            </a:r>
            <a:r>
              <a:rPr lang="tr-TR" b="0" dirty="0"/>
              <a:t> </a:t>
            </a:r>
            <a:r>
              <a:rPr lang="tr-TR" b="0" dirty="0" err="1"/>
              <a:t>the</a:t>
            </a:r>
            <a:r>
              <a:rPr lang="tr-TR" b="0" dirty="0"/>
              <a:t> </a:t>
            </a:r>
            <a:r>
              <a:rPr lang="tr-TR" b="0" dirty="0" err="1"/>
              <a:t>bond</a:t>
            </a:r>
            <a:r>
              <a:rPr lang="tr-TR" b="0" dirty="0"/>
              <a:t> </a:t>
            </a:r>
            <a:r>
              <a:rPr lang="tr-TR" b="0" dirty="0" err="1"/>
              <a:t>between</a:t>
            </a:r>
            <a:r>
              <a:rPr lang="tr-TR" b="0" dirty="0"/>
              <a:t> A </a:t>
            </a:r>
            <a:r>
              <a:rPr lang="tr-TR" b="0" dirty="0" err="1"/>
              <a:t>and</a:t>
            </a:r>
            <a:r>
              <a:rPr lang="tr-TR" b="0" dirty="0"/>
              <a:t> C </a:t>
            </a:r>
            <a:r>
              <a:rPr lang="tr-TR" b="0" dirty="0" err="1"/>
              <a:t>remains</a:t>
            </a:r>
            <a:r>
              <a:rPr lang="tr-TR" b="0" dirty="0"/>
              <a:t> </a:t>
            </a:r>
            <a:r>
              <a:rPr lang="tr-TR" b="0" dirty="0" err="1"/>
              <a:t>vertical</a:t>
            </a:r>
            <a:r>
              <a:rPr lang="tr-TR" b="0" dirty="0"/>
              <a:t>), </a:t>
            </a:r>
            <a:r>
              <a:rPr lang="tr-TR" b="0" dirty="0" err="1"/>
              <a:t>the</a:t>
            </a:r>
            <a:r>
              <a:rPr lang="tr-TR" b="0" dirty="0"/>
              <a:t> </a:t>
            </a:r>
            <a:r>
              <a:rPr lang="tr-TR" b="0" dirty="0" err="1"/>
              <a:t>mirror</a:t>
            </a:r>
            <a:r>
              <a:rPr lang="tr-TR" b="0" dirty="0"/>
              <a:t> </a:t>
            </a:r>
            <a:r>
              <a:rPr lang="tr-TR" b="0" dirty="0" err="1"/>
              <a:t>image</a:t>
            </a:r>
            <a:r>
              <a:rPr lang="tr-TR" b="0" dirty="0"/>
              <a:t> of </a:t>
            </a:r>
            <a:r>
              <a:rPr lang="tr-TR" b="0" dirty="0" err="1"/>
              <a:t>the</a:t>
            </a:r>
            <a:r>
              <a:rPr lang="tr-TR" b="0" dirty="0"/>
              <a:t> </a:t>
            </a:r>
            <a:r>
              <a:rPr lang="tr-TR" b="0" dirty="0" err="1"/>
              <a:t>molecule</a:t>
            </a:r>
            <a:r>
              <a:rPr lang="tr-TR" b="0" dirty="0"/>
              <a:t> is </a:t>
            </a:r>
            <a:r>
              <a:rPr lang="tr-TR" b="0" dirty="0" err="1"/>
              <a:t>obtained</a:t>
            </a:r>
            <a:r>
              <a:rPr lang="tr-TR" b="0" dirty="0"/>
              <a:t>.</a:t>
            </a:r>
          </a:p>
          <a:p>
            <a:pPr marL="0" indent="0">
              <a:buFontTx/>
              <a:buNone/>
            </a:pPr>
            <a:endParaRPr lang="tr-TR" b="0" dirty="0"/>
          </a:p>
          <a:p>
            <a:pPr marL="0" indent="0">
              <a:buFontTx/>
              <a:buNone/>
            </a:pPr>
            <a:r>
              <a:rPr lang="tr-TR" b="0" dirty="0" err="1"/>
              <a:t>Chiral</a:t>
            </a:r>
            <a:r>
              <a:rPr lang="tr-TR" b="0" dirty="0"/>
              <a:t> </a:t>
            </a:r>
            <a:r>
              <a:rPr lang="tr-TR" b="0" dirty="0" err="1"/>
              <a:t>centers</a:t>
            </a:r>
            <a:r>
              <a:rPr lang="tr-TR" b="0" dirty="0"/>
              <a:t> </a:t>
            </a:r>
            <a:r>
              <a:rPr lang="tr-TR" b="0" dirty="0" err="1"/>
              <a:t>and</a:t>
            </a:r>
            <a:r>
              <a:rPr lang="tr-TR" b="0" dirty="0"/>
              <a:t> </a:t>
            </a:r>
            <a:r>
              <a:rPr lang="tr-TR" b="0" dirty="0" err="1"/>
              <a:t>stereoisomerism</a:t>
            </a:r>
            <a:r>
              <a:rPr lang="tr-TR" b="0" dirty="0"/>
              <a:t> can </a:t>
            </a:r>
            <a:r>
              <a:rPr lang="tr-TR" b="0" dirty="0" err="1"/>
              <a:t>have</a:t>
            </a:r>
            <a:r>
              <a:rPr lang="tr-TR" b="0" dirty="0"/>
              <a:t> a </a:t>
            </a:r>
            <a:r>
              <a:rPr lang="tr-TR" b="0" dirty="0" err="1"/>
              <a:t>profound</a:t>
            </a:r>
            <a:r>
              <a:rPr lang="tr-TR" b="0" dirty="0"/>
              <a:t> </a:t>
            </a:r>
            <a:r>
              <a:rPr lang="tr-TR" b="0" dirty="0" err="1"/>
              <a:t>effect</a:t>
            </a:r>
            <a:r>
              <a:rPr lang="tr-TR" b="0" dirty="0"/>
              <a:t> on </a:t>
            </a:r>
            <a:r>
              <a:rPr lang="tr-TR" b="0" dirty="0" err="1"/>
              <a:t>the</a:t>
            </a:r>
            <a:r>
              <a:rPr lang="tr-TR" b="0" dirty="0"/>
              <a:t> </a:t>
            </a:r>
            <a:r>
              <a:rPr lang="tr-TR" b="0" dirty="0" err="1"/>
              <a:t>activity</a:t>
            </a:r>
            <a:r>
              <a:rPr lang="tr-TR" b="0" dirty="0"/>
              <a:t> of a </a:t>
            </a:r>
            <a:r>
              <a:rPr lang="tr-TR" b="0" dirty="0" err="1"/>
              <a:t>drug</a:t>
            </a:r>
            <a:r>
              <a:rPr lang="tr-TR" b="0" dirty="0"/>
              <a:t>. </a:t>
            </a:r>
            <a:r>
              <a:rPr lang="tr-TR" b="0" dirty="0" err="1"/>
              <a:t>For</a:t>
            </a:r>
            <a:r>
              <a:rPr lang="tr-TR" b="0" dirty="0"/>
              <a:t> </a:t>
            </a:r>
            <a:r>
              <a:rPr lang="tr-TR" b="0" dirty="0" err="1"/>
              <a:t>example</a:t>
            </a:r>
            <a:r>
              <a:rPr lang="tr-TR" b="0" dirty="0"/>
              <a:t>, </a:t>
            </a:r>
            <a:r>
              <a:rPr lang="tr-TR" b="0" dirty="0" err="1"/>
              <a:t>enantiomers</a:t>
            </a:r>
            <a:r>
              <a:rPr lang="tr-TR" b="0" dirty="0"/>
              <a:t> of </a:t>
            </a:r>
            <a:r>
              <a:rPr lang="tr-TR" b="0" dirty="0" err="1"/>
              <a:t>molecules</a:t>
            </a:r>
            <a:r>
              <a:rPr lang="tr-TR" b="0" dirty="0"/>
              <a:t> </a:t>
            </a:r>
            <a:r>
              <a:rPr lang="tr-TR" b="0" dirty="0" err="1"/>
              <a:t>may</a:t>
            </a:r>
            <a:r>
              <a:rPr lang="tr-TR" b="0" dirty="0"/>
              <a:t> </a:t>
            </a:r>
            <a:r>
              <a:rPr lang="tr-TR" b="0" dirty="0" err="1"/>
              <a:t>exhibit</a:t>
            </a:r>
            <a:r>
              <a:rPr lang="tr-TR" b="0" dirty="0"/>
              <a:t> </a:t>
            </a:r>
            <a:r>
              <a:rPr lang="tr-TR" b="0" dirty="0" err="1"/>
              <a:t>different</a:t>
            </a:r>
            <a:r>
              <a:rPr lang="tr-TR" b="0" dirty="0"/>
              <a:t> </a:t>
            </a:r>
            <a:r>
              <a:rPr lang="tr-TR" b="0" dirty="0" err="1"/>
              <a:t>pharmacological</a:t>
            </a:r>
            <a:r>
              <a:rPr lang="tr-TR" b="0" dirty="0"/>
              <a:t> </a:t>
            </a:r>
            <a:r>
              <a:rPr lang="tr-TR" b="0" dirty="0" err="1"/>
              <a:t>properties</a:t>
            </a:r>
            <a:r>
              <a:rPr lang="tr-TR" b="0" dirty="0"/>
              <a:t> </a:t>
            </a:r>
            <a:r>
              <a:rPr lang="tr-TR" b="0" dirty="0" err="1"/>
              <a:t>due</a:t>
            </a:r>
            <a:r>
              <a:rPr lang="tr-TR" b="0" dirty="0"/>
              <a:t> </a:t>
            </a:r>
            <a:r>
              <a:rPr lang="tr-TR" b="0" dirty="0" err="1"/>
              <a:t>to</a:t>
            </a:r>
            <a:r>
              <a:rPr lang="tr-TR" b="0" dirty="0"/>
              <a:t> </a:t>
            </a:r>
            <a:r>
              <a:rPr lang="tr-TR" b="0" dirty="0" err="1"/>
              <a:t>their</a:t>
            </a:r>
            <a:r>
              <a:rPr lang="tr-TR" b="0" dirty="0"/>
              <a:t> </a:t>
            </a:r>
            <a:r>
              <a:rPr lang="tr-TR" b="0" dirty="0" err="1"/>
              <a:t>interactions</a:t>
            </a:r>
            <a:r>
              <a:rPr lang="tr-TR" b="0" dirty="0"/>
              <a:t> </a:t>
            </a:r>
            <a:r>
              <a:rPr lang="tr-TR" b="0" dirty="0" err="1"/>
              <a:t>with</a:t>
            </a:r>
            <a:r>
              <a:rPr lang="tr-TR" b="0" dirty="0"/>
              <a:t> </a:t>
            </a:r>
            <a:r>
              <a:rPr lang="tr-TR" b="0" dirty="0" err="1"/>
              <a:t>chiral</a:t>
            </a:r>
            <a:r>
              <a:rPr lang="tr-TR" b="0" dirty="0"/>
              <a:t> </a:t>
            </a:r>
            <a:r>
              <a:rPr lang="tr-TR" b="0" dirty="0" err="1"/>
              <a:t>receptors</a:t>
            </a:r>
            <a:r>
              <a:rPr lang="tr-TR" b="0" dirty="0"/>
              <a:t>. </a:t>
            </a:r>
            <a:r>
              <a:rPr lang="tr-TR" b="0" dirty="0" err="1"/>
              <a:t>Therefore</a:t>
            </a:r>
            <a:r>
              <a:rPr lang="tr-TR" b="0" dirty="0"/>
              <a:t>, </a:t>
            </a:r>
            <a:r>
              <a:rPr lang="tr-TR" b="0" dirty="0" err="1"/>
              <a:t>understanding</a:t>
            </a:r>
            <a:r>
              <a:rPr lang="tr-TR" b="0" dirty="0"/>
              <a:t> </a:t>
            </a:r>
            <a:r>
              <a:rPr lang="tr-TR" b="0" dirty="0" err="1"/>
              <a:t>and</a:t>
            </a:r>
            <a:r>
              <a:rPr lang="tr-TR" b="0" dirty="0"/>
              <a:t> </a:t>
            </a:r>
            <a:r>
              <a:rPr lang="tr-TR" b="0" dirty="0" err="1"/>
              <a:t>controlling</a:t>
            </a:r>
            <a:r>
              <a:rPr lang="tr-TR" b="0" dirty="0"/>
              <a:t> </a:t>
            </a:r>
            <a:r>
              <a:rPr lang="tr-TR" b="0" dirty="0" err="1"/>
              <a:t>stereochemistry</a:t>
            </a:r>
            <a:r>
              <a:rPr lang="tr-TR" b="0" dirty="0"/>
              <a:t> is </a:t>
            </a:r>
            <a:r>
              <a:rPr lang="tr-TR" b="0" dirty="0" err="1"/>
              <a:t>vital</a:t>
            </a:r>
            <a:r>
              <a:rPr lang="tr-TR" b="0" dirty="0"/>
              <a:t> </a:t>
            </a:r>
            <a:r>
              <a:rPr lang="tr-TR" b="0" dirty="0" err="1"/>
              <a:t>to</a:t>
            </a:r>
            <a:r>
              <a:rPr lang="tr-TR" b="0" dirty="0"/>
              <a:t> </a:t>
            </a:r>
            <a:r>
              <a:rPr lang="tr-TR" b="0" dirty="0" err="1"/>
              <a:t>drug</a:t>
            </a:r>
            <a:r>
              <a:rPr lang="tr-TR" b="0" dirty="0"/>
              <a:t> </a:t>
            </a:r>
            <a:r>
              <a:rPr lang="tr-TR" b="0" dirty="0" err="1"/>
              <a:t>design</a:t>
            </a:r>
            <a:r>
              <a:rPr lang="tr-TR" b="0" dirty="0"/>
              <a:t>.</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15</a:t>
            </a:fld>
            <a:endParaRPr lang="tr-TR"/>
          </a:p>
        </p:txBody>
      </p:sp>
    </p:spTree>
    <p:extLst>
      <p:ext uri="{BB962C8B-B14F-4D97-AF65-F5344CB8AC3E}">
        <p14:creationId xmlns:p14="http://schemas.microsoft.com/office/powerpoint/2010/main" val="312633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Let's</a:t>
            </a:r>
            <a:r>
              <a:rPr lang="tr-TR" dirty="0"/>
              <a:t> </a:t>
            </a:r>
            <a:r>
              <a:rPr lang="tr-TR" dirty="0" err="1"/>
              <a:t>examine</a:t>
            </a:r>
            <a:r>
              <a:rPr lang="tr-TR" dirty="0"/>
              <a:t> </a:t>
            </a:r>
            <a:r>
              <a:rPr lang="tr-TR" dirty="0" err="1"/>
              <a:t>the</a:t>
            </a:r>
            <a:r>
              <a:rPr lang="tr-TR" dirty="0"/>
              <a:t> </a:t>
            </a:r>
            <a:r>
              <a:rPr lang="tr-TR" dirty="0" err="1"/>
              <a:t>examples</a:t>
            </a:r>
            <a:r>
              <a:rPr lang="tr-TR" dirty="0"/>
              <a:t> of </a:t>
            </a:r>
            <a:r>
              <a:rPr lang="tr-TR" dirty="0" err="1"/>
              <a:t>maleic</a:t>
            </a:r>
            <a:r>
              <a:rPr lang="tr-TR" dirty="0"/>
              <a:t> </a:t>
            </a:r>
            <a:r>
              <a:rPr lang="tr-TR" dirty="0" err="1"/>
              <a:t>acid</a:t>
            </a:r>
            <a:r>
              <a:rPr lang="tr-TR" dirty="0"/>
              <a:t> </a:t>
            </a:r>
            <a:r>
              <a:rPr lang="tr-TR" dirty="0" err="1"/>
              <a:t>and</a:t>
            </a:r>
            <a:r>
              <a:rPr lang="tr-TR" dirty="0"/>
              <a:t> </a:t>
            </a:r>
            <a:r>
              <a:rPr lang="tr-TR" dirty="0" err="1"/>
              <a:t>fumaric</a:t>
            </a:r>
            <a:r>
              <a:rPr lang="tr-TR" dirty="0"/>
              <a:t> </a:t>
            </a:r>
            <a:r>
              <a:rPr lang="tr-TR" dirty="0" err="1"/>
              <a:t>acid</a:t>
            </a:r>
            <a:r>
              <a:rPr lang="tr-TR" dirty="0"/>
              <a:t> </a:t>
            </a:r>
            <a:r>
              <a:rPr lang="tr-TR" dirty="0" err="1"/>
              <a:t>for</a:t>
            </a:r>
            <a:r>
              <a:rPr lang="tr-TR" dirty="0"/>
              <a:t> </a:t>
            </a:r>
            <a:r>
              <a:rPr lang="tr-TR" dirty="0" err="1"/>
              <a:t>the</a:t>
            </a:r>
            <a:r>
              <a:rPr lang="tr-TR" dirty="0"/>
              <a:t> </a:t>
            </a:r>
            <a:r>
              <a:rPr lang="tr-TR" dirty="0" err="1"/>
              <a:t>configurations</a:t>
            </a:r>
            <a:r>
              <a:rPr lang="tr-TR" dirty="0"/>
              <a:t> of </a:t>
            </a:r>
            <a:r>
              <a:rPr lang="tr-TR" dirty="0" err="1"/>
              <a:t>geometric</a:t>
            </a:r>
            <a:r>
              <a:rPr lang="tr-TR" dirty="0"/>
              <a:t> </a:t>
            </a:r>
            <a:r>
              <a:rPr lang="tr-TR" dirty="0" err="1"/>
              <a:t>isomers</a:t>
            </a:r>
            <a:r>
              <a:rPr lang="tr-TR" dirty="0"/>
              <a:t>.</a:t>
            </a:r>
          </a:p>
          <a:p>
            <a:r>
              <a:rPr lang="tr-TR" dirty="0" err="1"/>
              <a:t>Isomers</a:t>
            </a:r>
            <a:r>
              <a:rPr lang="tr-TR" dirty="0"/>
              <a:t> </a:t>
            </a:r>
            <a:r>
              <a:rPr lang="tr-TR" dirty="0" err="1"/>
              <a:t>such</a:t>
            </a:r>
            <a:r>
              <a:rPr lang="tr-TR" dirty="0"/>
              <a:t> as </a:t>
            </a:r>
            <a:r>
              <a:rPr lang="tr-TR" dirty="0" err="1"/>
              <a:t>maleic</a:t>
            </a:r>
            <a:r>
              <a:rPr lang="tr-TR" dirty="0"/>
              <a:t> </a:t>
            </a:r>
            <a:r>
              <a:rPr lang="tr-TR" dirty="0" err="1"/>
              <a:t>acid</a:t>
            </a:r>
            <a:r>
              <a:rPr lang="tr-TR" dirty="0"/>
              <a:t> (</a:t>
            </a:r>
            <a:r>
              <a:rPr lang="tr-TR" dirty="0" err="1"/>
              <a:t>malate</a:t>
            </a:r>
            <a:r>
              <a:rPr lang="tr-TR" dirty="0"/>
              <a:t> at pH 7) </a:t>
            </a:r>
            <a:r>
              <a:rPr lang="tr-TR" dirty="0" err="1"/>
              <a:t>and</a:t>
            </a:r>
            <a:r>
              <a:rPr lang="tr-TR" dirty="0"/>
              <a:t> </a:t>
            </a:r>
            <a:r>
              <a:rPr lang="tr-TR" dirty="0" err="1"/>
              <a:t>fumaric</a:t>
            </a:r>
            <a:r>
              <a:rPr lang="tr-TR" dirty="0"/>
              <a:t> </a:t>
            </a:r>
            <a:r>
              <a:rPr lang="tr-TR" dirty="0" err="1"/>
              <a:t>acid</a:t>
            </a:r>
            <a:r>
              <a:rPr lang="tr-TR" dirty="0"/>
              <a:t> (</a:t>
            </a:r>
            <a:r>
              <a:rPr lang="tr-TR" dirty="0" err="1"/>
              <a:t>fumarate</a:t>
            </a:r>
            <a:r>
              <a:rPr lang="tr-TR" dirty="0"/>
              <a:t>) </a:t>
            </a:r>
            <a:r>
              <a:rPr lang="tr-TR" dirty="0" err="1"/>
              <a:t>seen</a:t>
            </a:r>
            <a:r>
              <a:rPr lang="tr-TR" dirty="0"/>
              <a:t> in </a:t>
            </a:r>
            <a:r>
              <a:rPr lang="tr-TR" dirty="0" err="1"/>
              <a:t>Figure</a:t>
            </a:r>
            <a:r>
              <a:rPr lang="tr-TR" dirty="0"/>
              <a:t> a </a:t>
            </a:r>
            <a:r>
              <a:rPr lang="tr-TR" dirty="0" err="1"/>
              <a:t>cannot</a:t>
            </a:r>
            <a:r>
              <a:rPr lang="tr-TR" dirty="0"/>
              <a:t> be </a:t>
            </a:r>
            <a:r>
              <a:rPr lang="tr-TR" dirty="0" err="1"/>
              <a:t>converted</a:t>
            </a:r>
            <a:r>
              <a:rPr lang="tr-TR" dirty="0"/>
              <a:t> </a:t>
            </a:r>
            <a:r>
              <a:rPr lang="tr-TR" dirty="0" err="1"/>
              <a:t>into</a:t>
            </a:r>
            <a:r>
              <a:rPr lang="tr-TR" dirty="0"/>
              <a:t> </a:t>
            </a:r>
            <a:r>
              <a:rPr lang="tr-TR" dirty="0" err="1"/>
              <a:t>each</a:t>
            </a:r>
            <a:r>
              <a:rPr lang="tr-TR" dirty="0"/>
              <a:t> </a:t>
            </a:r>
            <a:r>
              <a:rPr lang="tr-TR" dirty="0" err="1"/>
              <a:t>other</a:t>
            </a:r>
            <a:r>
              <a:rPr lang="tr-TR" dirty="0"/>
              <a:t> </a:t>
            </a:r>
            <a:r>
              <a:rPr lang="tr-TR" dirty="0" err="1"/>
              <a:t>without</a:t>
            </a:r>
            <a:r>
              <a:rPr lang="tr-TR" dirty="0"/>
              <a:t> </a:t>
            </a:r>
            <a:r>
              <a:rPr lang="tr-TR" dirty="0" err="1"/>
              <a:t>breaking</a:t>
            </a:r>
            <a:r>
              <a:rPr lang="tr-TR" dirty="0"/>
              <a:t> </a:t>
            </a:r>
            <a:r>
              <a:rPr lang="tr-TR" dirty="0" err="1"/>
              <a:t>their</a:t>
            </a:r>
            <a:r>
              <a:rPr lang="tr-TR" dirty="0"/>
              <a:t> </a:t>
            </a:r>
            <a:r>
              <a:rPr lang="tr-TR" dirty="0" err="1"/>
              <a:t>covalent</a:t>
            </a:r>
            <a:r>
              <a:rPr lang="tr-TR" dirty="0"/>
              <a:t> </a:t>
            </a:r>
            <a:r>
              <a:rPr lang="tr-TR" dirty="0" err="1"/>
              <a:t>bonds</a:t>
            </a:r>
            <a:r>
              <a:rPr lang="tr-TR" dirty="0"/>
              <a:t>.</a:t>
            </a:r>
          </a:p>
          <a:p>
            <a:r>
              <a:rPr lang="tr-TR" dirty="0" err="1"/>
              <a:t>For</a:t>
            </a:r>
            <a:r>
              <a:rPr lang="tr-TR" dirty="0"/>
              <a:t> </a:t>
            </a:r>
            <a:r>
              <a:rPr lang="tr-TR" dirty="0" err="1"/>
              <a:t>this</a:t>
            </a:r>
            <a:r>
              <a:rPr lang="tr-TR" dirty="0"/>
              <a:t>, </a:t>
            </a:r>
            <a:r>
              <a:rPr lang="tr-TR" dirty="0" err="1"/>
              <a:t>much</a:t>
            </a:r>
            <a:r>
              <a:rPr lang="tr-TR" dirty="0"/>
              <a:t> </a:t>
            </a:r>
            <a:r>
              <a:rPr lang="tr-TR" dirty="0" err="1"/>
              <a:t>more</a:t>
            </a:r>
            <a:r>
              <a:rPr lang="tr-TR" dirty="0"/>
              <a:t> </a:t>
            </a:r>
            <a:r>
              <a:rPr lang="tr-TR" dirty="0" err="1"/>
              <a:t>energy</a:t>
            </a:r>
            <a:r>
              <a:rPr lang="tr-TR" dirty="0"/>
              <a:t> </a:t>
            </a:r>
            <a:r>
              <a:rPr lang="tr-TR" dirty="0" err="1"/>
              <a:t>must</a:t>
            </a:r>
            <a:r>
              <a:rPr lang="tr-TR" dirty="0"/>
              <a:t> be </a:t>
            </a:r>
            <a:r>
              <a:rPr lang="tr-TR" dirty="0" err="1"/>
              <a:t>given</a:t>
            </a:r>
            <a:r>
              <a:rPr lang="tr-TR" dirty="0"/>
              <a:t> </a:t>
            </a:r>
            <a:r>
              <a:rPr lang="tr-TR" dirty="0" err="1"/>
              <a:t>than</a:t>
            </a:r>
            <a:r>
              <a:rPr lang="tr-TR" dirty="0"/>
              <a:t> </a:t>
            </a:r>
            <a:r>
              <a:rPr lang="tr-TR" dirty="0" err="1"/>
              <a:t>the</a:t>
            </a:r>
            <a:r>
              <a:rPr lang="tr-TR" dirty="0"/>
              <a:t> </a:t>
            </a:r>
            <a:r>
              <a:rPr lang="tr-TR" dirty="0" err="1"/>
              <a:t>average</a:t>
            </a:r>
            <a:r>
              <a:rPr lang="tr-TR" dirty="0"/>
              <a:t> </a:t>
            </a:r>
            <a:r>
              <a:rPr lang="tr-TR" dirty="0" err="1"/>
              <a:t>kinetic</a:t>
            </a:r>
            <a:r>
              <a:rPr lang="tr-TR" dirty="0"/>
              <a:t> </a:t>
            </a:r>
            <a:r>
              <a:rPr lang="tr-TR" dirty="0" err="1"/>
              <a:t>energy</a:t>
            </a:r>
            <a:r>
              <a:rPr lang="tr-TR" dirty="0"/>
              <a:t> of </a:t>
            </a:r>
            <a:r>
              <a:rPr lang="tr-TR" dirty="0" err="1"/>
              <a:t>the</a:t>
            </a:r>
            <a:r>
              <a:rPr lang="tr-TR" dirty="0"/>
              <a:t> </a:t>
            </a:r>
            <a:r>
              <a:rPr lang="tr-TR" dirty="0" err="1"/>
              <a:t>molecules</a:t>
            </a:r>
            <a:r>
              <a:rPr lang="tr-TR" dirty="0"/>
              <a:t> at </a:t>
            </a:r>
            <a:r>
              <a:rPr lang="tr-TR" dirty="0" err="1"/>
              <a:t>physiological</a:t>
            </a:r>
            <a:r>
              <a:rPr lang="tr-TR" dirty="0"/>
              <a:t> </a:t>
            </a:r>
            <a:r>
              <a:rPr lang="tr-TR" dirty="0" err="1"/>
              <a:t>temperatures</a:t>
            </a:r>
            <a:r>
              <a:rPr lang="tr-TR" dirty="0"/>
              <a:t>.</a:t>
            </a:r>
          </a:p>
          <a:p>
            <a:endParaRPr lang="tr-TR" dirty="0"/>
          </a:p>
          <a:p>
            <a:r>
              <a:rPr lang="tr-TR" dirty="0" err="1"/>
              <a:t>For</a:t>
            </a:r>
            <a:r>
              <a:rPr lang="tr-TR" dirty="0"/>
              <a:t> cis-trans </a:t>
            </a:r>
            <a:r>
              <a:rPr lang="tr-TR" dirty="0" err="1"/>
              <a:t>isomers</a:t>
            </a:r>
            <a:r>
              <a:rPr lang="tr-TR" dirty="0"/>
              <a:t>, </a:t>
            </a:r>
            <a:r>
              <a:rPr lang="tr-TR" dirty="0" err="1"/>
              <a:t>the</a:t>
            </a:r>
            <a:r>
              <a:rPr lang="tr-TR" dirty="0"/>
              <a:t> </a:t>
            </a:r>
            <a:r>
              <a:rPr lang="tr-TR" dirty="0" err="1"/>
              <a:t>example</a:t>
            </a:r>
            <a:r>
              <a:rPr lang="tr-TR" dirty="0"/>
              <a:t> of retinal in </a:t>
            </a:r>
            <a:r>
              <a:rPr lang="tr-TR" dirty="0" err="1"/>
              <a:t>the</a:t>
            </a:r>
            <a:r>
              <a:rPr lang="tr-TR" dirty="0"/>
              <a:t> </a:t>
            </a:r>
            <a:r>
              <a:rPr lang="tr-TR" dirty="0" err="1"/>
              <a:t>vertebrate</a:t>
            </a:r>
            <a:r>
              <a:rPr lang="tr-TR" dirty="0"/>
              <a:t> retina can be </a:t>
            </a:r>
            <a:r>
              <a:rPr lang="tr-TR" dirty="0" err="1"/>
              <a:t>given</a:t>
            </a:r>
            <a:r>
              <a:rPr lang="tr-TR" dirty="0"/>
              <a:t>. As </a:t>
            </a:r>
            <a:r>
              <a:rPr lang="tr-TR" dirty="0" err="1"/>
              <a:t>seen</a:t>
            </a:r>
            <a:r>
              <a:rPr lang="tr-TR" dirty="0"/>
              <a:t> in </a:t>
            </a:r>
            <a:r>
              <a:rPr lang="tr-TR" dirty="0" err="1"/>
              <a:t>Figure</a:t>
            </a:r>
            <a:r>
              <a:rPr lang="tr-TR" dirty="0"/>
              <a:t> b, </a:t>
            </a:r>
            <a:r>
              <a:rPr lang="tr-TR" dirty="0" err="1"/>
              <a:t>the</a:t>
            </a:r>
            <a:r>
              <a:rPr lang="tr-TR" dirty="0"/>
              <a:t> </a:t>
            </a:r>
            <a:r>
              <a:rPr lang="tr-TR" dirty="0" err="1"/>
              <a:t>first</a:t>
            </a:r>
            <a:r>
              <a:rPr lang="tr-TR" dirty="0"/>
              <a:t> </a:t>
            </a:r>
            <a:r>
              <a:rPr lang="tr-TR" dirty="0" err="1"/>
              <a:t>event</a:t>
            </a:r>
            <a:r>
              <a:rPr lang="tr-TR" dirty="0"/>
              <a:t> </a:t>
            </a:r>
            <a:r>
              <a:rPr lang="tr-TR" dirty="0" err="1"/>
              <a:t>during</a:t>
            </a:r>
            <a:r>
              <a:rPr lang="tr-TR" dirty="0"/>
              <a:t> </a:t>
            </a:r>
            <a:r>
              <a:rPr lang="tr-TR" dirty="0" err="1"/>
              <a:t>the</a:t>
            </a:r>
            <a:r>
              <a:rPr lang="tr-TR" dirty="0"/>
              <a:t> </a:t>
            </a:r>
            <a:r>
              <a:rPr lang="tr-TR" dirty="0" err="1"/>
              <a:t>perception</a:t>
            </a:r>
            <a:r>
              <a:rPr lang="tr-TR" dirty="0"/>
              <a:t> of </a:t>
            </a:r>
            <a:r>
              <a:rPr lang="tr-TR" dirty="0" err="1"/>
              <a:t>light</a:t>
            </a:r>
            <a:r>
              <a:rPr lang="tr-TR" dirty="0"/>
              <a:t> is </a:t>
            </a:r>
            <a:r>
              <a:rPr lang="tr-TR" dirty="0" err="1"/>
              <a:t>the</a:t>
            </a:r>
            <a:r>
              <a:rPr lang="tr-TR" dirty="0"/>
              <a:t> </a:t>
            </a:r>
            <a:r>
              <a:rPr lang="tr-TR" dirty="0" err="1"/>
              <a:t>absorption</a:t>
            </a:r>
            <a:r>
              <a:rPr lang="tr-TR" dirty="0"/>
              <a:t> of </a:t>
            </a:r>
            <a:r>
              <a:rPr lang="tr-TR" dirty="0" err="1"/>
              <a:t>light</a:t>
            </a:r>
            <a:r>
              <a:rPr lang="tr-TR" dirty="0"/>
              <a:t> in </a:t>
            </a:r>
            <a:r>
              <a:rPr lang="tr-TR" dirty="0" err="1"/>
              <a:t>the</a:t>
            </a:r>
            <a:r>
              <a:rPr lang="tr-TR" dirty="0"/>
              <a:t> </a:t>
            </a:r>
            <a:r>
              <a:rPr lang="tr-TR" dirty="0" err="1"/>
              <a:t>visible</a:t>
            </a:r>
            <a:r>
              <a:rPr lang="tr-TR" dirty="0"/>
              <a:t> </a:t>
            </a:r>
            <a:r>
              <a:rPr lang="tr-TR" dirty="0" err="1"/>
              <a:t>region</a:t>
            </a:r>
            <a:r>
              <a:rPr lang="tr-TR" dirty="0"/>
              <a:t> </a:t>
            </a:r>
            <a:r>
              <a:rPr lang="tr-TR" dirty="0" err="1"/>
              <a:t>by</a:t>
            </a:r>
            <a:r>
              <a:rPr lang="tr-TR" dirty="0"/>
              <a:t> 11-cis-retinal. </a:t>
            </a:r>
            <a:r>
              <a:rPr lang="tr-TR" dirty="0" err="1"/>
              <a:t>The</a:t>
            </a:r>
            <a:r>
              <a:rPr lang="tr-TR" dirty="0"/>
              <a:t> </a:t>
            </a:r>
            <a:r>
              <a:rPr lang="tr-TR" dirty="0" err="1"/>
              <a:t>energy</a:t>
            </a:r>
            <a:r>
              <a:rPr lang="tr-TR" dirty="0"/>
              <a:t> of </a:t>
            </a:r>
            <a:r>
              <a:rPr lang="tr-TR" dirty="0" err="1"/>
              <a:t>the</a:t>
            </a:r>
            <a:r>
              <a:rPr lang="tr-TR" dirty="0"/>
              <a:t> </a:t>
            </a:r>
            <a:r>
              <a:rPr lang="tr-TR" dirty="0" err="1"/>
              <a:t>absorbed</a:t>
            </a:r>
            <a:r>
              <a:rPr lang="tr-TR" dirty="0"/>
              <a:t> </a:t>
            </a:r>
            <a:r>
              <a:rPr lang="tr-TR" dirty="0" err="1"/>
              <a:t>light</a:t>
            </a:r>
            <a:r>
              <a:rPr lang="tr-TR" dirty="0"/>
              <a:t> (</a:t>
            </a:r>
            <a:r>
              <a:rPr lang="tr-TR" dirty="0" err="1"/>
              <a:t>approximately</a:t>
            </a:r>
            <a:r>
              <a:rPr lang="tr-TR" dirty="0"/>
              <a:t> 250 kJ/mol) </a:t>
            </a:r>
            <a:r>
              <a:rPr lang="tr-TR" dirty="0" err="1"/>
              <a:t>converts</a:t>
            </a:r>
            <a:r>
              <a:rPr lang="tr-TR" dirty="0"/>
              <a:t> 11-cis-retinal </a:t>
            </a:r>
            <a:r>
              <a:rPr lang="tr-TR" dirty="0" err="1"/>
              <a:t>into</a:t>
            </a:r>
            <a:r>
              <a:rPr lang="tr-TR" dirty="0"/>
              <a:t> trans-retinal. </a:t>
            </a:r>
            <a:r>
              <a:rPr lang="tr-TR" dirty="0" err="1"/>
              <a:t>This</a:t>
            </a:r>
            <a:r>
              <a:rPr lang="tr-TR" dirty="0"/>
              <a:t> </a:t>
            </a:r>
            <a:r>
              <a:rPr lang="tr-TR" dirty="0" err="1"/>
              <a:t>event</a:t>
            </a:r>
            <a:r>
              <a:rPr lang="tr-TR" dirty="0"/>
              <a:t> </a:t>
            </a:r>
            <a:r>
              <a:rPr lang="tr-TR" dirty="0" err="1"/>
              <a:t>causes</a:t>
            </a:r>
            <a:r>
              <a:rPr lang="tr-TR" dirty="0"/>
              <a:t> </a:t>
            </a:r>
            <a:r>
              <a:rPr lang="tr-TR" dirty="0" err="1"/>
              <a:t>electrical</a:t>
            </a:r>
            <a:r>
              <a:rPr lang="tr-TR" dirty="0"/>
              <a:t> </a:t>
            </a:r>
            <a:r>
              <a:rPr lang="tr-TR" dirty="0" err="1"/>
              <a:t>changes</a:t>
            </a:r>
            <a:r>
              <a:rPr lang="tr-TR" dirty="0"/>
              <a:t> in </a:t>
            </a:r>
            <a:r>
              <a:rPr lang="tr-TR" dirty="0" err="1"/>
              <a:t>the</a:t>
            </a:r>
            <a:r>
              <a:rPr lang="tr-TR" dirty="0"/>
              <a:t> retinal </a:t>
            </a:r>
            <a:r>
              <a:rPr lang="tr-TR" dirty="0" err="1"/>
              <a:t>cell</a:t>
            </a:r>
            <a:r>
              <a:rPr lang="tr-TR" dirty="0"/>
              <a:t> </a:t>
            </a:r>
            <a:r>
              <a:rPr lang="tr-TR" dirty="0" err="1"/>
              <a:t>and</a:t>
            </a:r>
            <a:r>
              <a:rPr lang="tr-TR" dirty="0"/>
              <a:t> a </a:t>
            </a:r>
            <a:r>
              <a:rPr lang="tr-TR" dirty="0" err="1"/>
              <a:t>nerve</a:t>
            </a:r>
            <a:r>
              <a:rPr lang="tr-TR" dirty="0"/>
              <a:t> </a:t>
            </a:r>
            <a:r>
              <a:rPr lang="tr-TR" dirty="0" err="1"/>
              <a:t>impulse</a:t>
            </a:r>
            <a:r>
              <a:rPr lang="tr-TR" dirty="0"/>
              <a:t> is </a:t>
            </a:r>
            <a:r>
              <a:rPr lang="tr-TR" dirty="0" err="1"/>
              <a:t>generated</a:t>
            </a:r>
            <a:r>
              <a:rPr lang="tr-TR" dirty="0"/>
              <a:t>.</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16</a:t>
            </a:fld>
            <a:endParaRPr lang="tr-TR"/>
          </a:p>
        </p:txBody>
      </p:sp>
    </p:spTree>
    <p:extLst>
      <p:ext uri="{BB962C8B-B14F-4D97-AF65-F5344CB8AC3E}">
        <p14:creationId xmlns:p14="http://schemas.microsoft.com/office/powerpoint/2010/main" val="207432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dirty="0" err="1"/>
              <a:t>Even</a:t>
            </a:r>
            <a:r>
              <a:rPr lang="tr-TR" dirty="0"/>
              <a:t> </a:t>
            </a:r>
            <a:r>
              <a:rPr lang="tr-TR" dirty="0" err="1"/>
              <a:t>though</a:t>
            </a:r>
            <a:r>
              <a:rPr lang="tr-TR" dirty="0"/>
              <a:t> two </a:t>
            </a:r>
            <a:r>
              <a:rPr lang="tr-TR" dirty="0" err="1"/>
              <a:t>drugs</a:t>
            </a:r>
            <a:r>
              <a:rPr lang="tr-TR" dirty="0"/>
              <a:t> </a:t>
            </a:r>
            <a:r>
              <a:rPr lang="tr-TR" dirty="0" err="1"/>
              <a:t>with</a:t>
            </a:r>
            <a:r>
              <a:rPr lang="tr-TR" dirty="0"/>
              <a:t> </a:t>
            </a:r>
            <a:r>
              <a:rPr lang="tr-TR" dirty="0" err="1"/>
              <a:t>the</a:t>
            </a:r>
            <a:r>
              <a:rPr lang="tr-TR" dirty="0"/>
              <a:t> </a:t>
            </a:r>
            <a:r>
              <a:rPr lang="tr-TR" dirty="0" err="1"/>
              <a:t>same</a:t>
            </a:r>
            <a:r>
              <a:rPr lang="tr-TR" dirty="0"/>
              <a:t> </a:t>
            </a:r>
            <a:r>
              <a:rPr lang="tr-TR" dirty="0" err="1"/>
              <a:t>molecular</a:t>
            </a:r>
            <a:r>
              <a:rPr lang="tr-TR" dirty="0"/>
              <a:t> </a:t>
            </a:r>
            <a:r>
              <a:rPr lang="tr-TR" dirty="0" err="1"/>
              <a:t>structure</a:t>
            </a:r>
            <a:r>
              <a:rPr lang="tr-TR" dirty="0"/>
              <a:t> </a:t>
            </a:r>
            <a:r>
              <a:rPr lang="tr-TR" dirty="0" err="1"/>
              <a:t>may</a:t>
            </a:r>
            <a:r>
              <a:rPr lang="tr-TR" dirty="0"/>
              <a:t> </a:t>
            </a:r>
            <a:r>
              <a:rPr lang="tr-TR" dirty="0" err="1"/>
              <a:t>appear</a:t>
            </a:r>
            <a:r>
              <a:rPr lang="tr-TR" dirty="0"/>
              <a:t> </a:t>
            </a:r>
            <a:r>
              <a:rPr lang="tr-TR" dirty="0" err="1"/>
              <a:t>identical</a:t>
            </a:r>
            <a:r>
              <a:rPr lang="tr-TR" dirty="0"/>
              <a:t>, </a:t>
            </a:r>
            <a:r>
              <a:rPr lang="tr-TR" dirty="0" err="1"/>
              <a:t>small</a:t>
            </a:r>
            <a:r>
              <a:rPr lang="tr-TR" dirty="0"/>
              <a:t> </a:t>
            </a:r>
            <a:r>
              <a:rPr lang="tr-TR" dirty="0" err="1"/>
              <a:t>differences</a:t>
            </a:r>
            <a:r>
              <a:rPr lang="tr-TR" dirty="0"/>
              <a:t> in </a:t>
            </a:r>
            <a:r>
              <a:rPr lang="tr-TR" dirty="0" err="1"/>
              <a:t>their</a:t>
            </a:r>
            <a:r>
              <a:rPr lang="tr-TR" dirty="0"/>
              <a:t> </a:t>
            </a:r>
            <a:r>
              <a:rPr lang="tr-TR" dirty="0" err="1"/>
              <a:t>chemical</a:t>
            </a:r>
            <a:r>
              <a:rPr lang="tr-TR" dirty="0"/>
              <a:t> </a:t>
            </a:r>
            <a:r>
              <a:rPr lang="tr-TR" dirty="0" err="1"/>
              <a:t>structure</a:t>
            </a:r>
            <a:r>
              <a:rPr lang="tr-TR" dirty="0"/>
              <a:t> can </a:t>
            </a:r>
            <a:r>
              <a:rPr lang="tr-TR" dirty="0" err="1"/>
              <a:t>lead</a:t>
            </a:r>
            <a:r>
              <a:rPr lang="tr-TR" dirty="0"/>
              <a:t> </a:t>
            </a:r>
            <a:r>
              <a:rPr lang="tr-TR" dirty="0" err="1"/>
              <a:t>to</a:t>
            </a:r>
            <a:r>
              <a:rPr lang="tr-TR" dirty="0"/>
              <a:t> </a:t>
            </a:r>
            <a:r>
              <a:rPr lang="tr-TR" dirty="0" err="1"/>
              <a:t>significant</a:t>
            </a:r>
            <a:r>
              <a:rPr lang="tr-TR" dirty="0"/>
              <a:t> </a:t>
            </a:r>
            <a:r>
              <a:rPr lang="tr-TR" dirty="0" err="1"/>
              <a:t>changes</a:t>
            </a:r>
            <a:r>
              <a:rPr lang="tr-TR" dirty="0"/>
              <a:t> in </a:t>
            </a:r>
            <a:r>
              <a:rPr lang="tr-TR" dirty="0" err="1"/>
              <a:t>their</a:t>
            </a:r>
            <a:r>
              <a:rPr lang="tr-TR" dirty="0"/>
              <a:t> </a:t>
            </a:r>
            <a:r>
              <a:rPr lang="tr-TR" dirty="0" err="1"/>
              <a:t>biological</a:t>
            </a:r>
            <a:r>
              <a:rPr lang="tr-TR" dirty="0"/>
              <a:t> </a:t>
            </a:r>
            <a:r>
              <a:rPr lang="tr-TR" dirty="0" err="1"/>
              <a:t>effects</a:t>
            </a:r>
            <a:r>
              <a:rPr lang="tr-TR"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tr-T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tr-TR" dirty="0" err="1"/>
              <a:t>Even</a:t>
            </a:r>
            <a:r>
              <a:rPr lang="tr-TR" dirty="0"/>
              <a:t> </a:t>
            </a:r>
            <a:r>
              <a:rPr lang="tr-TR" dirty="0" err="1"/>
              <a:t>small</a:t>
            </a:r>
            <a:r>
              <a:rPr lang="tr-TR" dirty="0"/>
              <a:t> </a:t>
            </a:r>
            <a:r>
              <a:rPr lang="tr-TR" dirty="0" err="1"/>
              <a:t>changes</a:t>
            </a:r>
            <a:r>
              <a:rPr lang="tr-TR" dirty="0"/>
              <a:t> in </a:t>
            </a:r>
            <a:r>
              <a:rPr lang="tr-TR" dirty="0" err="1"/>
              <a:t>the</a:t>
            </a:r>
            <a:r>
              <a:rPr lang="tr-TR" dirty="0"/>
              <a:t> </a:t>
            </a:r>
            <a:r>
              <a:rPr lang="tr-TR" dirty="0" err="1"/>
              <a:t>arrangement</a:t>
            </a:r>
            <a:r>
              <a:rPr lang="tr-TR" dirty="0"/>
              <a:t> of </a:t>
            </a:r>
            <a:r>
              <a:rPr lang="tr-TR" dirty="0" err="1"/>
              <a:t>atoms</a:t>
            </a:r>
            <a:r>
              <a:rPr lang="tr-TR" dirty="0"/>
              <a:t> </a:t>
            </a:r>
            <a:r>
              <a:rPr lang="tr-TR" dirty="0" err="1"/>
              <a:t>or</a:t>
            </a:r>
            <a:r>
              <a:rPr lang="tr-TR" dirty="0"/>
              <a:t> </a:t>
            </a:r>
            <a:r>
              <a:rPr lang="tr-TR" dirty="0" err="1"/>
              <a:t>functional</a:t>
            </a:r>
            <a:r>
              <a:rPr lang="tr-TR" dirty="0"/>
              <a:t> </a:t>
            </a:r>
            <a:r>
              <a:rPr lang="tr-TR" dirty="0" err="1"/>
              <a:t>groups</a:t>
            </a:r>
            <a:r>
              <a:rPr lang="tr-TR" dirty="0"/>
              <a:t> can </a:t>
            </a:r>
            <a:r>
              <a:rPr lang="tr-TR" dirty="0" err="1"/>
              <a:t>affect</a:t>
            </a:r>
            <a:r>
              <a:rPr lang="tr-TR" dirty="0"/>
              <a:t> </a:t>
            </a:r>
            <a:r>
              <a:rPr lang="tr-TR" dirty="0" err="1"/>
              <a:t>the</a:t>
            </a:r>
            <a:r>
              <a:rPr lang="tr-TR" dirty="0"/>
              <a:t> </a:t>
            </a:r>
            <a:r>
              <a:rPr lang="tr-TR" dirty="0" err="1"/>
              <a:t>pharmacokinetic</a:t>
            </a:r>
            <a:r>
              <a:rPr lang="tr-TR" dirty="0"/>
              <a:t> </a:t>
            </a:r>
            <a:r>
              <a:rPr lang="tr-TR" dirty="0" err="1"/>
              <a:t>and</a:t>
            </a:r>
            <a:r>
              <a:rPr lang="tr-TR" dirty="0"/>
              <a:t> </a:t>
            </a:r>
            <a:r>
              <a:rPr lang="tr-TR" dirty="0" err="1"/>
              <a:t>pharmacodynamic</a:t>
            </a:r>
            <a:r>
              <a:rPr lang="tr-TR" dirty="0"/>
              <a:t> </a:t>
            </a:r>
            <a:r>
              <a:rPr lang="tr-TR" dirty="0" err="1"/>
              <a:t>parameters</a:t>
            </a:r>
            <a:r>
              <a:rPr lang="tr-TR" dirty="0"/>
              <a:t> of a </a:t>
            </a:r>
            <a:r>
              <a:rPr lang="tr-TR" dirty="0" err="1"/>
              <a:t>drug</a:t>
            </a:r>
            <a:r>
              <a:rPr lang="tr-TR" dirty="0"/>
              <a:t>. </a:t>
            </a:r>
            <a:r>
              <a:rPr lang="tr-TR" dirty="0" err="1"/>
              <a:t>These</a:t>
            </a:r>
            <a:r>
              <a:rPr lang="tr-TR" dirty="0"/>
              <a:t> </a:t>
            </a:r>
            <a:r>
              <a:rPr lang="tr-TR" dirty="0" err="1"/>
              <a:t>pharmacokinetic</a:t>
            </a:r>
            <a:r>
              <a:rPr lang="tr-TR" dirty="0"/>
              <a:t> </a:t>
            </a:r>
            <a:r>
              <a:rPr lang="tr-TR" dirty="0" err="1"/>
              <a:t>parameters</a:t>
            </a:r>
            <a:r>
              <a:rPr lang="tr-TR" dirty="0"/>
              <a:t> </a:t>
            </a:r>
            <a:r>
              <a:rPr lang="tr-TR" dirty="0" err="1"/>
              <a:t>include</a:t>
            </a:r>
            <a:r>
              <a:rPr lang="tr-TR" dirty="0"/>
              <a:t> how </a:t>
            </a:r>
            <a:r>
              <a:rPr lang="tr-TR" dirty="0" err="1"/>
              <a:t>the</a:t>
            </a:r>
            <a:r>
              <a:rPr lang="tr-TR" dirty="0"/>
              <a:t> body </a:t>
            </a:r>
            <a:r>
              <a:rPr lang="tr-TR" dirty="0" err="1"/>
              <a:t>absorbs</a:t>
            </a:r>
            <a:r>
              <a:rPr lang="tr-TR" dirty="0"/>
              <a:t>, </a:t>
            </a:r>
            <a:r>
              <a:rPr lang="tr-TR" dirty="0" err="1"/>
              <a:t>distributes</a:t>
            </a:r>
            <a:r>
              <a:rPr lang="tr-TR" dirty="0"/>
              <a:t>, </a:t>
            </a:r>
            <a:r>
              <a:rPr lang="tr-TR" dirty="0" err="1"/>
              <a:t>metabolizes</a:t>
            </a:r>
            <a:r>
              <a:rPr lang="tr-TR" dirty="0"/>
              <a:t>, </a:t>
            </a:r>
            <a:r>
              <a:rPr lang="tr-TR" dirty="0" err="1"/>
              <a:t>and</a:t>
            </a:r>
            <a:r>
              <a:rPr lang="tr-TR" dirty="0"/>
              <a:t> </a:t>
            </a:r>
            <a:r>
              <a:rPr lang="tr-TR" dirty="0" err="1"/>
              <a:t>excretes</a:t>
            </a:r>
            <a:r>
              <a:rPr lang="tr-TR" dirty="0"/>
              <a:t> </a:t>
            </a:r>
            <a:r>
              <a:rPr lang="tr-TR" dirty="0" err="1"/>
              <a:t>the</a:t>
            </a:r>
            <a:r>
              <a:rPr lang="tr-TR" dirty="0"/>
              <a:t> </a:t>
            </a:r>
            <a:r>
              <a:rPr lang="tr-TR" dirty="0" err="1"/>
              <a:t>drug</a:t>
            </a:r>
            <a:r>
              <a:rPr lang="tr-TR" dirty="0"/>
              <a:t>, </a:t>
            </a:r>
            <a:r>
              <a:rPr lang="tr-TR" dirty="0" err="1"/>
              <a:t>and</a:t>
            </a:r>
            <a:r>
              <a:rPr lang="tr-TR" dirty="0"/>
              <a:t> </a:t>
            </a:r>
            <a:r>
              <a:rPr lang="tr-TR" dirty="0" err="1"/>
              <a:t>pharmacodynamic</a:t>
            </a:r>
            <a:r>
              <a:rPr lang="tr-TR" dirty="0"/>
              <a:t> </a:t>
            </a:r>
            <a:r>
              <a:rPr lang="tr-TR" dirty="0" err="1"/>
              <a:t>effects</a:t>
            </a:r>
            <a:r>
              <a:rPr lang="tr-TR" dirty="0"/>
              <a:t> </a:t>
            </a:r>
            <a:r>
              <a:rPr lang="tr-TR" dirty="0" err="1"/>
              <a:t>include</a:t>
            </a:r>
            <a:r>
              <a:rPr lang="tr-TR" dirty="0"/>
              <a:t> how </a:t>
            </a:r>
            <a:r>
              <a:rPr lang="tr-TR" dirty="0" err="1"/>
              <a:t>the</a:t>
            </a:r>
            <a:r>
              <a:rPr lang="tr-TR" dirty="0"/>
              <a:t> </a:t>
            </a:r>
            <a:r>
              <a:rPr lang="tr-TR" dirty="0" err="1"/>
              <a:t>drug</a:t>
            </a:r>
            <a:r>
              <a:rPr lang="tr-TR" dirty="0"/>
              <a:t> </a:t>
            </a:r>
            <a:r>
              <a:rPr lang="tr-TR" dirty="0" err="1"/>
              <a:t>interacts</a:t>
            </a:r>
            <a:r>
              <a:rPr lang="tr-TR" dirty="0"/>
              <a:t> </a:t>
            </a:r>
            <a:r>
              <a:rPr lang="tr-TR" dirty="0" err="1"/>
              <a:t>with</a:t>
            </a:r>
            <a:r>
              <a:rPr lang="tr-TR" dirty="0"/>
              <a:t> </a:t>
            </a:r>
            <a:r>
              <a:rPr lang="tr-TR" dirty="0" err="1"/>
              <a:t>target</a:t>
            </a:r>
            <a:r>
              <a:rPr lang="tr-TR" dirty="0"/>
              <a:t> </a:t>
            </a:r>
            <a:r>
              <a:rPr lang="tr-TR" dirty="0" err="1"/>
              <a:t>receptors</a:t>
            </a:r>
            <a:r>
              <a:rPr lang="tr-TR" dirty="0"/>
              <a:t> </a:t>
            </a:r>
            <a:r>
              <a:rPr lang="tr-TR" dirty="0" err="1"/>
              <a:t>or</a:t>
            </a:r>
            <a:r>
              <a:rPr lang="tr-TR" dirty="0"/>
              <a:t> </a:t>
            </a:r>
            <a:r>
              <a:rPr lang="tr-TR" dirty="0" err="1"/>
              <a:t>enzymes</a:t>
            </a:r>
            <a:r>
              <a:rPr lang="tr-TR"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tr-T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tr-TR" dirty="0"/>
              <a:t>A </a:t>
            </a:r>
            <a:r>
              <a:rPr lang="tr-TR" dirty="0" err="1"/>
              <a:t>drug's</a:t>
            </a:r>
            <a:r>
              <a:rPr lang="tr-TR" dirty="0"/>
              <a:t> </a:t>
            </a:r>
            <a:r>
              <a:rPr lang="tr-TR" dirty="0" err="1"/>
              <a:t>biological</a:t>
            </a:r>
            <a:r>
              <a:rPr lang="tr-TR" dirty="0"/>
              <a:t> </a:t>
            </a:r>
            <a:r>
              <a:rPr lang="tr-TR" dirty="0" err="1"/>
              <a:t>effect</a:t>
            </a:r>
            <a:r>
              <a:rPr lang="tr-TR" dirty="0"/>
              <a:t> is </a:t>
            </a:r>
            <a:r>
              <a:rPr lang="tr-TR" dirty="0" err="1"/>
              <a:t>often</a:t>
            </a:r>
            <a:r>
              <a:rPr lang="tr-TR" dirty="0"/>
              <a:t> </a:t>
            </a:r>
            <a:r>
              <a:rPr lang="tr-TR" dirty="0" err="1"/>
              <a:t>determined</a:t>
            </a:r>
            <a:r>
              <a:rPr lang="tr-TR" dirty="0"/>
              <a:t> </a:t>
            </a:r>
            <a:r>
              <a:rPr lang="tr-TR" dirty="0" err="1"/>
              <a:t>by</a:t>
            </a:r>
            <a:r>
              <a:rPr lang="tr-TR" dirty="0"/>
              <a:t> </a:t>
            </a:r>
            <a:r>
              <a:rPr lang="tr-TR" dirty="0" err="1"/>
              <a:t>its</a:t>
            </a:r>
            <a:r>
              <a:rPr lang="tr-TR" dirty="0"/>
              <a:t> </a:t>
            </a:r>
            <a:r>
              <a:rPr lang="tr-TR" dirty="0" err="1"/>
              <a:t>interaction</a:t>
            </a:r>
            <a:r>
              <a:rPr lang="tr-TR" dirty="0"/>
              <a:t> </a:t>
            </a:r>
            <a:r>
              <a:rPr lang="tr-TR" dirty="0" err="1"/>
              <a:t>with</a:t>
            </a:r>
            <a:r>
              <a:rPr lang="tr-TR" dirty="0"/>
              <a:t> </a:t>
            </a:r>
            <a:r>
              <a:rPr lang="tr-TR" dirty="0" err="1"/>
              <a:t>specific</a:t>
            </a:r>
            <a:r>
              <a:rPr lang="tr-TR" dirty="0"/>
              <a:t> </a:t>
            </a:r>
            <a:r>
              <a:rPr lang="tr-TR" dirty="0" err="1"/>
              <a:t>receptors</a:t>
            </a:r>
            <a:r>
              <a:rPr lang="tr-TR" dirty="0"/>
              <a:t>, </a:t>
            </a:r>
            <a:r>
              <a:rPr lang="tr-TR" dirty="0" err="1"/>
              <a:t>enzymes</a:t>
            </a:r>
            <a:r>
              <a:rPr lang="tr-TR" dirty="0"/>
              <a:t>, </a:t>
            </a:r>
            <a:r>
              <a:rPr lang="tr-TR" dirty="0" err="1"/>
              <a:t>or</a:t>
            </a:r>
            <a:r>
              <a:rPr lang="tr-TR" dirty="0"/>
              <a:t> </a:t>
            </a:r>
            <a:r>
              <a:rPr lang="tr-TR" dirty="0" err="1"/>
              <a:t>other</a:t>
            </a:r>
            <a:r>
              <a:rPr lang="tr-TR" dirty="0"/>
              <a:t> </a:t>
            </a:r>
            <a:r>
              <a:rPr lang="tr-TR" dirty="0" err="1"/>
              <a:t>molecular</a:t>
            </a:r>
            <a:r>
              <a:rPr lang="tr-TR" dirty="0"/>
              <a:t> </a:t>
            </a:r>
            <a:r>
              <a:rPr lang="tr-TR" dirty="0" err="1"/>
              <a:t>targets</a:t>
            </a:r>
            <a:r>
              <a:rPr lang="tr-TR" dirty="0"/>
              <a:t> in </a:t>
            </a:r>
            <a:r>
              <a:rPr lang="tr-TR" dirty="0" err="1"/>
              <a:t>the</a:t>
            </a:r>
            <a:r>
              <a:rPr lang="tr-TR" dirty="0"/>
              <a:t> body. </a:t>
            </a:r>
            <a:r>
              <a:rPr lang="tr-TR" dirty="0" err="1"/>
              <a:t>Even</a:t>
            </a:r>
            <a:r>
              <a:rPr lang="tr-TR" dirty="0"/>
              <a:t> </a:t>
            </a:r>
            <a:r>
              <a:rPr lang="tr-TR" dirty="0" err="1"/>
              <a:t>small</a:t>
            </a:r>
            <a:r>
              <a:rPr lang="tr-TR" dirty="0"/>
              <a:t> </a:t>
            </a:r>
            <a:r>
              <a:rPr lang="tr-TR" dirty="0" err="1"/>
              <a:t>changes</a:t>
            </a:r>
            <a:r>
              <a:rPr lang="tr-TR" dirty="0"/>
              <a:t> in a </a:t>
            </a:r>
            <a:r>
              <a:rPr lang="tr-TR" dirty="0" err="1"/>
              <a:t>drug's</a:t>
            </a:r>
            <a:r>
              <a:rPr lang="tr-TR" dirty="0"/>
              <a:t> </a:t>
            </a:r>
            <a:r>
              <a:rPr lang="tr-TR" dirty="0" err="1"/>
              <a:t>structure</a:t>
            </a:r>
            <a:r>
              <a:rPr lang="tr-TR" dirty="0"/>
              <a:t> can </a:t>
            </a:r>
            <a:r>
              <a:rPr lang="tr-TR" dirty="0" err="1"/>
              <a:t>change</a:t>
            </a:r>
            <a:r>
              <a:rPr lang="tr-TR" dirty="0"/>
              <a:t> </a:t>
            </a:r>
            <a:r>
              <a:rPr lang="tr-TR" dirty="0" err="1"/>
              <a:t>its</a:t>
            </a:r>
            <a:r>
              <a:rPr lang="tr-TR" dirty="0"/>
              <a:t> </a:t>
            </a:r>
            <a:r>
              <a:rPr lang="tr-TR" dirty="0" err="1"/>
              <a:t>binding</a:t>
            </a:r>
            <a:r>
              <a:rPr lang="tr-TR" dirty="0"/>
              <a:t> </a:t>
            </a:r>
            <a:r>
              <a:rPr lang="tr-TR" dirty="0" err="1"/>
              <a:t>affinity</a:t>
            </a:r>
            <a:r>
              <a:rPr lang="tr-TR" dirty="0"/>
              <a:t> </a:t>
            </a:r>
            <a:r>
              <a:rPr lang="tr-TR" dirty="0" err="1"/>
              <a:t>for</a:t>
            </a:r>
            <a:r>
              <a:rPr lang="tr-TR" dirty="0"/>
              <a:t> </a:t>
            </a:r>
            <a:r>
              <a:rPr lang="tr-TR" dirty="0" err="1"/>
              <a:t>these</a:t>
            </a:r>
            <a:r>
              <a:rPr lang="tr-TR" dirty="0"/>
              <a:t> </a:t>
            </a:r>
            <a:r>
              <a:rPr lang="tr-TR" dirty="0" err="1"/>
              <a:t>targets</a:t>
            </a:r>
            <a:r>
              <a:rPr lang="tr-TR" dirty="0"/>
              <a:t>, </a:t>
            </a:r>
            <a:r>
              <a:rPr lang="tr-TR" dirty="0" err="1"/>
              <a:t>potentially</a:t>
            </a:r>
            <a:r>
              <a:rPr lang="tr-TR" dirty="0"/>
              <a:t> </a:t>
            </a:r>
            <a:r>
              <a:rPr lang="tr-TR" dirty="0" err="1"/>
              <a:t>leading</a:t>
            </a:r>
            <a:r>
              <a:rPr lang="tr-TR" dirty="0"/>
              <a:t> </a:t>
            </a:r>
            <a:r>
              <a:rPr lang="tr-TR" dirty="0" err="1"/>
              <a:t>to</a:t>
            </a:r>
            <a:r>
              <a:rPr lang="tr-TR" dirty="0"/>
              <a:t> </a:t>
            </a:r>
            <a:r>
              <a:rPr lang="tr-TR" dirty="0" err="1"/>
              <a:t>differences</a:t>
            </a:r>
            <a:r>
              <a:rPr lang="tr-TR" dirty="0"/>
              <a:t> in </a:t>
            </a:r>
            <a:r>
              <a:rPr lang="tr-TR" dirty="0" err="1"/>
              <a:t>efficacy</a:t>
            </a:r>
            <a:r>
              <a:rPr lang="tr-TR" dirty="0"/>
              <a:t>, </a:t>
            </a:r>
            <a:r>
              <a:rPr lang="tr-TR" dirty="0" err="1"/>
              <a:t>efficacy</a:t>
            </a:r>
            <a:r>
              <a:rPr lang="tr-TR" dirty="0"/>
              <a:t>, </a:t>
            </a:r>
            <a:r>
              <a:rPr lang="tr-TR" dirty="0" err="1"/>
              <a:t>and</a:t>
            </a:r>
            <a:r>
              <a:rPr lang="tr-TR" dirty="0"/>
              <a:t> </a:t>
            </a:r>
            <a:r>
              <a:rPr lang="tr-TR" dirty="0" err="1"/>
              <a:t>side</a:t>
            </a:r>
            <a:r>
              <a:rPr lang="tr-TR" dirty="0"/>
              <a:t> </a:t>
            </a:r>
            <a:r>
              <a:rPr lang="tr-TR" dirty="0" err="1"/>
              <a:t>effects</a:t>
            </a:r>
            <a:r>
              <a:rPr lang="tr-TR" dirty="0"/>
              <a:t>.</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17</a:t>
            </a:fld>
            <a:endParaRPr lang="tr-TR"/>
          </a:p>
        </p:txBody>
      </p:sp>
    </p:spTree>
    <p:extLst>
      <p:ext uri="{BB962C8B-B14F-4D97-AF65-F5344CB8AC3E}">
        <p14:creationId xmlns:p14="http://schemas.microsoft.com/office/powerpoint/2010/main" val="400552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Stereoisomers</a:t>
            </a:r>
            <a:r>
              <a:rPr lang="tr-TR" dirty="0"/>
              <a:t> </a:t>
            </a:r>
            <a:r>
              <a:rPr lang="tr-TR" dirty="0" err="1"/>
              <a:t>have</a:t>
            </a:r>
            <a:r>
              <a:rPr lang="tr-TR" dirty="0"/>
              <a:t> </a:t>
            </a:r>
            <a:r>
              <a:rPr lang="tr-TR" dirty="0" err="1"/>
              <a:t>different</a:t>
            </a:r>
            <a:r>
              <a:rPr lang="tr-TR" dirty="0"/>
              <a:t> </a:t>
            </a:r>
            <a:r>
              <a:rPr lang="tr-TR" dirty="0" err="1"/>
              <a:t>effects</a:t>
            </a:r>
            <a:r>
              <a:rPr lang="tr-TR" dirty="0"/>
              <a:t> on </a:t>
            </a:r>
            <a:r>
              <a:rPr lang="tr-TR" dirty="0" err="1"/>
              <a:t>humans</a:t>
            </a:r>
            <a:r>
              <a:rPr lang="tr-TR" dirty="0"/>
              <a:t>.</a:t>
            </a:r>
          </a:p>
          <a:p>
            <a:r>
              <a:rPr lang="en-US" dirty="0"/>
              <a:t>If the binding site on a protein is complementary to one isomer of a chiral molecule, it cannot be complementary to the other.</a:t>
            </a:r>
          </a:p>
          <a:p>
            <a:r>
              <a:rPr lang="en-US" dirty="0"/>
              <a:t>For example; It is similar to not wearing the left side of a glove on the right hand.</a:t>
            </a:r>
            <a:endParaRPr lang="tr-TR" dirty="0"/>
          </a:p>
          <a:p>
            <a:endParaRPr lang="tr-TR" dirty="0"/>
          </a:p>
          <a:p>
            <a:endParaRPr lang="tr-TR" dirty="0"/>
          </a:p>
          <a:p>
            <a:r>
              <a:rPr lang="tr-TR" dirty="0" err="1"/>
              <a:t>Two</a:t>
            </a:r>
            <a:r>
              <a:rPr lang="tr-TR" dirty="0"/>
              <a:t> </a:t>
            </a:r>
            <a:r>
              <a:rPr lang="tr-TR" dirty="0" err="1"/>
              <a:t>isomers</a:t>
            </a:r>
            <a:r>
              <a:rPr lang="tr-TR" dirty="0"/>
              <a:t> of </a:t>
            </a:r>
            <a:r>
              <a:rPr lang="tr-TR" dirty="0" err="1"/>
              <a:t>carvone</a:t>
            </a:r>
            <a:r>
              <a:rPr lang="tr-TR" dirty="0"/>
              <a:t>: (R)-</a:t>
            </a:r>
            <a:r>
              <a:rPr lang="tr-TR" dirty="0" err="1"/>
              <a:t>carvone</a:t>
            </a:r>
            <a:r>
              <a:rPr lang="tr-TR" dirty="0"/>
              <a:t>: </a:t>
            </a:r>
            <a:r>
              <a:rPr lang="tr-TR" dirty="0" err="1"/>
              <a:t>spearmint</a:t>
            </a:r>
            <a:r>
              <a:rPr lang="tr-TR" dirty="0"/>
              <a:t>; (S)-</a:t>
            </a:r>
            <a:r>
              <a:rPr lang="tr-TR" dirty="0" err="1"/>
              <a:t>carvone</a:t>
            </a:r>
            <a:r>
              <a:rPr lang="tr-TR" dirty="0"/>
              <a:t> </a:t>
            </a:r>
            <a:r>
              <a:rPr lang="tr-TR" dirty="0" err="1"/>
              <a:t>caraway</a:t>
            </a:r>
            <a:endParaRPr lang="tr-TR" dirty="0"/>
          </a:p>
          <a:p>
            <a:endParaRPr lang="tr-TR" dirty="0"/>
          </a:p>
          <a:p>
            <a:r>
              <a:rPr lang="tr-TR" dirty="0"/>
              <a:t>(b) </a:t>
            </a:r>
            <a:r>
              <a:rPr lang="tr-TR" dirty="0" err="1"/>
              <a:t>Aspartame</a:t>
            </a:r>
            <a:r>
              <a:rPr lang="tr-TR" dirty="0"/>
              <a:t> (</a:t>
            </a:r>
            <a:r>
              <a:rPr lang="tr-TR" dirty="0" err="1"/>
              <a:t>Artificial</a:t>
            </a:r>
            <a:r>
              <a:rPr lang="tr-TR" dirty="0"/>
              <a:t> </a:t>
            </a:r>
            <a:r>
              <a:rPr lang="tr-TR" dirty="0" err="1"/>
              <a:t>sweetener</a:t>
            </a:r>
            <a:r>
              <a:rPr lang="tr-TR" dirty="0"/>
              <a:t>) </a:t>
            </a:r>
            <a:r>
              <a:rPr lang="tr-TR" dirty="0" err="1"/>
              <a:t>It</a:t>
            </a:r>
            <a:r>
              <a:rPr lang="tr-TR" dirty="0"/>
              <a:t> is the </a:t>
            </a:r>
            <a:r>
              <a:rPr lang="tr-TR" dirty="0" err="1"/>
              <a:t>difference</a:t>
            </a:r>
            <a:r>
              <a:rPr lang="tr-TR" dirty="0"/>
              <a:t> in the </a:t>
            </a:r>
            <a:r>
              <a:rPr lang="tr-TR" dirty="0" err="1"/>
              <a:t>configuration</a:t>
            </a:r>
            <a:r>
              <a:rPr lang="tr-TR" dirty="0"/>
              <a:t> of </a:t>
            </a:r>
            <a:r>
              <a:rPr lang="tr-TR" dirty="0" err="1"/>
              <a:t>one</a:t>
            </a:r>
            <a:r>
              <a:rPr lang="tr-TR" dirty="0"/>
              <a:t> of the </a:t>
            </a:r>
            <a:r>
              <a:rPr lang="tr-TR" dirty="0" err="1"/>
              <a:t>two</a:t>
            </a:r>
            <a:r>
              <a:rPr lang="tr-TR" dirty="0"/>
              <a:t> </a:t>
            </a:r>
            <a:r>
              <a:rPr lang="tr-TR" dirty="0" err="1"/>
              <a:t>chiral</a:t>
            </a:r>
            <a:r>
              <a:rPr lang="tr-TR" dirty="0"/>
              <a:t> </a:t>
            </a:r>
            <a:r>
              <a:rPr lang="tr-TR" dirty="0" err="1"/>
              <a:t>Carbon</a:t>
            </a:r>
            <a:r>
              <a:rPr lang="tr-TR" dirty="0"/>
              <a:t> </a:t>
            </a:r>
            <a:r>
              <a:rPr lang="tr-TR" dirty="0" err="1"/>
              <a:t>atoms</a:t>
            </a:r>
            <a:r>
              <a:rPr lang="tr-TR" dirty="0"/>
              <a:t>.</a:t>
            </a:r>
          </a:p>
          <a:p>
            <a:endParaRPr lang="tr-TR" dirty="0"/>
          </a:p>
          <a:p>
            <a:r>
              <a:rPr lang="tr-TR" dirty="0"/>
              <a:t>(c) </a:t>
            </a:r>
            <a:r>
              <a:rPr lang="tr-TR" dirty="0" err="1"/>
              <a:t>Citalopram</a:t>
            </a:r>
            <a:r>
              <a:rPr lang="tr-TR" dirty="0"/>
              <a:t> (</a:t>
            </a:r>
            <a:r>
              <a:rPr lang="tr-TR" dirty="0" err="1"/>
              <a:t>antidepressant</a:t>
            </a:r>
            <a:r>
              <a:rPr lang="tr-TR" dirty="0"/>
              <a:t>): </a:t>
            </a:r>
            <a:r>
              <a:rPr lang="tr-TR" dirty="0" err="1"/>
              <a:t>exists</a:t>
            </a:r>
            <a:r>
              <a:rPr lang="tr-TR" dirty="0"/>
              <a:t> as a </a:t>
            </a:r>
            <a:r>
              <a:rPr lang="tr-TR" dirty="0" err="1"/>
              <a:t>racemic</a:t>
            </a:r>
            <a:r>
              <a:rPr lang="tr-TR" dirty="0"/>
              <a:t> </a:t>
            </a:r>
            <a:r>
              <a:rPr lang="tr-TR" dirty="0" err="1"/>
              <a:t>mixture</a:t>
            </a:r>
            <a:r>
              <a:rPr lang="tr-TR" dirty="0"/>
              <a:t> of </a:t>
            </a:r>
            <a:r>
              <a:rPr lang="tr-TR" dirty="0" err="1"/>
              <a:t>two</a:t>
            </a:r>
            <a:r>
              <a:rPr lang="tr-TR" dirty="0"/>
              <a:t> </a:t>
            </a:r>
            <a:r>
              <a:rPr lang="tr-TR" dirty="0" err="1"/>
              <a:t>stereoisomers</a:t>
            </a:r>
            <a:r>
              <a:rPr lang="tr-TR" dirty="0"/>
              <a:t>. </a:t>
            </a:r>
            <a:r>
              <a:rPr lang="tr-TR" dirty="0" err="1"/>
              <a:t>However</a:t>
            </a:r>
            <a:r>
              <a:rPr lang="tr-TR" dirty="0"/>
              <a:t>, </a:t>
            </a:r>
            <a:r>
              <a:rPr lang="tr-TR" dirty="0" err="1"/>
              <a:t>only</a:t>
            </a:r>
            <a:r>
              <a:rPr lang="tr-TR" dirty="0"/>
              <a:t> (S)-</a:t>
            </a:r>
            <a:r>
              <a:rPr lang="tr-TR" dirty="0" err="1"/>
              <a:t>citaloplam</a:t>
            </a:r>
            <a:r>
              <a:rPr lang="tr-TR" dirty="0"/>
              <a:t> has a </a:t>
            </a:r>
            <a:r>
              <a:rPr lang="tr-TR" dirty="0" err="1"/>
              <a:t>therapeutic</a:t>
            </a:r>
            <a:r>
              <a:rPr lang="tr-TR" dirty="0"/>
              <a:t> </a:t>
            </a:r>
            <a:r>
              <a:rPr lang="tr-TR" dirty="0" err="1"/>
              <a:t>effect</a:t>
            </a:r>
            <a:r>
              <a:rPr lang="tr-TR" dirty="0"/>
              <a:t>.</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18</a:t>
            </a:fld>
            <a:endParaRPr lang="tr-TR"/>
          </a:p>
        </p:txBody>
      </p:sp>
    </p:spTree>
    <p:extLst>
      <p:ext uri="{BB962C8B-B14F-4D97-AF65-F5344CB8AC3E}">
        <p14:creationId xmlns:p14="http://schemas.microsoft.com/office/powerpoint/2010/main" val="176138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Within</a:t>
            </a:r>
            <a:r>
              <a:rPr lang="tr-TR" dirty="0"/>
              <a:t> </a:t>
            </a:r>
            <a:r>
              <a:rPr lang="tr-TR" dirty="0" err="1"/>
              <a:t>the</a:t>
            </a:r>
            <a:r>
              <a:rPr lang="tr-TR" dirty="0"/>
              <a:t> </a:t>
            </a:r>
            <a:r>
              <a:rPr lang="tr-TR" dirty="0" err="1"/>
              <a:t>scope</a:t>
            </a:r>
            <a:r>
              <a:rPr lang="tr-TR" dirty="0"/>
              <a:t> of </a:t>
            </a:r>
            <a:r>
              <a:rPr lang="tr-TR" dirty="0" err="1"/>
              <a:t>our</a:t>
            </a:r>
            <a:r>
              <a:rPr lang="tr-TR" dirty="0"/>
              <a:t> </a:t>
            </a:r>
            <a:r>
              <a:rPr lang="tr-TR" dirty="0" err="1"/>
              <a:t>project</a:t>
            </a:r>
            <a:r>
              <a:rPr lang="tr-TR" dirty="0"/>
              <a:t>, in </a:t>
            </a:r>
            <a:r>
              <a:rPr lang="tr-TR" dirty="0" err="1"/>
              <a:t>order</a:t>
            </a:r>
            <a:r>
              <a:rPr lang="tr-TR" dirty="0"/>
              <a:t> </a:t>
            </a:r>
            <a:r>
              <a:rPr lang="tr-TR" dirty="0" err="1"/>
              <a:t>to</a:t>
            </a:r>
            <a:r>
              <a:rPr lang="tr-TR" dirty="0"/>
              <a:t> </a:t>
            </a:r>
            <a:r>
              <a:rPr lang="tr-TR" dirty="0" err="1"/>
              <a:t>answer</a:t>
            </a:r>
            <a:r>
              <a:rPr lang="tr-TR" dirty="0"/>
              <a:t> </a:t>
            </a:r>
            <a:r>
              <a:rPr lang="tr-TR" dirty="0" err="1"/>
              <a:t>the</a:t>
            </a:r>
            <a:r>
              <a:rPr lang="tr-TR" dirty="0"/>
              <a:t> </a:t>
            </a:r>
            <a:r>
              <a:rPr lang="tr-TR" dirty="0" err="1"/>
              <a:t>question</a:t>
            </a:r>
            <a:r>
              <a:rPr lang="tr-TR" dirty="0"/>
              <a:t> ‘Do </a:t>
            </a:r>
            <a:r>
              <a:rPr lang="tr-TR" dirty="0" err="1"/>
              <a:t>drugs</a:t>
            </a:r>
            <a:r>
              <a:rPr lang="tr-TR" dirty="0"/>
              <a:t> </a:t>
            </a:r>
            <a:r>
              <a:rPr lang="tr-TR" dirty="0" err="1"/>
              <a:t>with</a:t>
            </a:r>
            <a:r>
              <a:rPr lang="tr-TR" dirty="0"/>
              <a:t> </a:t>
            </a:r>
            <a:r>
              <a:rPr lang="tr-TR" dirty="0" err="1"/>
              <a:t>similar</a:t>
            </a:r>
            <a:r>
              <a:rPr lang="tr-TR" dirty="0"/>
              <a:t> </a:t>
            </a:r>
            <a:r>
              <a:rPr lang="tr-TR" dirty="0" err="1"/>
              <a:t>molecular</a:t>
            </a:r>
            <a:r>
              <a:rPr lang="tr-TR" dirty="0"/>
              <a:t> </a:t>
            </a:r>
            <a:r>
              <a:rPr lang="tr-TR" dirty="0" err="1"/>
              <a:t>structures</a:t>
            </a:r>
            <a:r>
              <a:rPr lang="tr-TR" dirty="0"/>
              <a:t> </a:t>
            </a:r>
            <a:r>
              <a:rPr lang="tr-TR" dirty="0" err="1"/>
              <a:t>have</a:t>
            </a:r>
            <a:r>
              <a:rPr lang="tr-TR" dirty="0"/>
              <a:t> </a:t>
            </a:r>
            <a:r>
              <a:rPr lang="tr-TR" dirty="0" err="1"/>
              <a:t>similar</a:t>
            </a:r>
            <a:r>
              <a:rPr lang="tr-TR" dirty="0"/>
              <a:t> </a:t>
            </a:r>
            <a:r>
              <a:rPr lang="tr-TR" dirty="0" err="1"/>
              <a:t>biological</a:t>
            </a:r>
            <a:r>
              <a:rPr lang="tr-TR" dirty="0"/>
              <a:t> </a:t>
            </a:r>
            <a:r>
              <a:rPr lang="tr-TR" dirty="0" err="1"/>
              <a:t>effects</a:t>
            </a:r>
            <a:r>
              <a:rPr lang="tr-TR" dirty="0"/>
              <a:t>?’, </a:t>
            </a:r>
            <a:r>
              <a:rPr lang="tr-TR" dirty="0" err="1"/>
              <a:t>participants</a:t>
            </a:r>
            <a:r>
              <a:rPr lang="tr-TR" dirty="0"/>
              <a:t> </a:t>
            </a:r>
            <a:r>
              <a:rPr lang="tr-TR" dirty="0" err="1"/>
              <a:t>were</a:t>
            </a:r>
            <a:r>
              <a:rPr lang="tr-TR" dirty="0"/>
              <a:t> </a:t>
            </a:r>
            <a:r>
              <a:rPr lang="tr-TR" dirty="0" err="1"/>
              <a:t>divided</a:t>
            </a:r>
            <a:r>
              <a:rPr lang="tr-TR" dirty="0"/>
              <a:t> </a:t>
            </a:r>
            <a:r>
              <a:rPr lang="tr-TR" dirty="0" err="1"/>
              <a:t>into</a:t>
            </a:r>
            <a:r>
              <a:rPr lang="tr-TR" dirty="0"/>
              <a:t> </a:t>
            </a:r>
            <a:r>
              <a:rPr lang="tr-TR" dirty="0" err="1"/>
              <a:t>groups</a:t>
            </a:r>
            <a:r>
              <a:rPr lang="tr-TR" dirty="0"/>
              <a:t> </a:t>
            </a:r>
            <a:r>
              <a:rPr lang="tr-TR" dirty="0" err="1"/>
              <a:t>and</a:t>
            </a:r>
            <a:r>
              <a:rPr lang="tr-TR" dirty="0"/>
              <a:t> </a:t>
            </a:r>
            <a:r>
              <a:rPr lang="tr-TR" dirty="0" err="1"/>
              <a:t>given</a:t>
            </a:r>
            <a:r>
              <a:rPr lang="tr-TR" dirty="0"/>
              <a:t> time </a:t>
            </a:r>
            <a:r>
              <a:rPr lang="tr-TR" dirty="0" err="1"/>
              <a:t>to</a:t>
            </a:r>
            <a:r>
              <a:rPr lang="tr-TR" dirty="0"/>
              <a:t> </a:t>
            </a:r>
            <a:r>
              <a:rPr lang="tr-TR" dirty="0" err="1"/>
              <a:t>create</a:t>
            </a:r>
            <a:r>
              <a:rPr lang="tr-TR" dirty="0"/>
              <a:t> </a:t>
            </a:r>
            <a:r>
              <a:rPr lang="tr-TR" dirty="0" err="1"/>
              <a:t>their</a:t>
            </a:r>
            <a:r>
              <a:rPr lang="tr-TR" dirty="0"/>
              <a:t> </a:t>
            </a:r>
            <a:r>
              <a:rPr lang="tr-TR" dirty="0" err="1"/>
              <a:t>own</a:t>
            </a:r>
            <a:r>
              <a:rPr lang="tr-TR" dirty="0"/>
              <a:t> </a:t>
            </a:r>
            <a:r>
              <a:rPr lang="tr-TR" dirty="0" err="1"/>
              <a:t>Metaproterenol</a:t>
            </a:r>
            <a:r>
              <a:rPr lang="tr-TR" dirty="0"/>
              <a:t> </a:t>
            </a:r>
            <a:r>
              <a:rPr lang="tr-TR" dirty="0" err="1"/>
              <a:t>and</a:t>
            </a:r>
            <a:r>
              <a:rPr lang="tr-TR" dirty="0"/>
              <a:t> </a:t>
            </a:r>
            <a:r>
              <a:rPr lang="tr-TR" dirty="0" err="1"/>
              <a:t>Isoproterenol</a:t>
            </a:r>
            <a:r>
              <a:rPr lang="tr-TR" dirty="0"/>
              <a:t> </a:t>
            </a:r>
            <a:r>
              <a:rPr lang="tr-TR" dirty="0" err="1"/>
              <a:t>molecular</a:t>
            </a:r>
            <a:r>
              <a:rPr lang="tr-TR" dirty="0"/>
              <a:t> </a:t>
            </a:r>
            <a:r>
              <a:rPr lang="tr-TR" dirty="0" err="1"/>
              <a:t>structures</a:t>
            </a:r>
            <a:r>
              <a:rPr lang="tr-TR" dirty="0"/>
              <a:t>. </a:t>
            </a:r>
            <a:r>
              <a:rPr lang="tr-TR" dirty="0" err="1"/>
              <a:t>Thus</a:t>
            </a:r>
            <a:r>
              <a:rPr lang="tr-TR" dirty="0"/>
              <a:t>, </a:t>
            </a:r>
            <a:r>
              <a:rPr lang="tr-TR" dirty="0" err="1"/>
              <a:t>the</a:t>
            </a:r>
            <a:r>
              <a:rPr lang="tr-TR" dirty="0"/>
              <a:t> profile </a:t>
            </a:r>
            <a:r>
              <a:rPr lang="tr-TR" dirty="0" err="1"/>
              <a:t>that</a:t>
            </a:r>
            <a:r>
              <a:rPr lang="tr-TR" dirty="0"/>
              <a:t> </a:t>
            </a:r>
            <a:r>
              <a:rPr lang="tr-TR" dirty="0" err="1"/>
              <a:t>could</a:t>
            </a:r>
            <a:r>
              <a:rPr lang="tr-TR" dirty="0"/>
              <a:t> be </a:t>
            </a:r>
            <a:r>
              <a:rPr lang="tr-TR" dirty="0" err="1"/>
              <a:t>formed</a:t>
            </a:r>
            <a:r>
              <a:rPr lang="tr-TR" dirty="0"/>
              <a:t> in </a:t>
            </a:r>
            <a:r>
              <a:rPr lang="tr-TR" dirty="0" err="1"/>
              <a:t>the</a:t>
            </a:r>
            <a:r>
              <a:rPr lang="tr-TR" dirty="0"/>
              <a:t> </a:t>
            </a:r>
            <a:r>
              <a:rPr lang="tr-TR" dirty="0" err="1"/>
              <a:t>structure</a:t>
            </a:r>
            <a:r>
              <a:rPr lang="tr-TR" dirty="0"/>
              <a:t> </a:t>
            </a:r>
            <a:r>
              <a:rPr lang="tr-TR" dirty="0" err="1"/>
              <a:t>and</a:t>
            </a:r>
            <a:r>
              <a:rPr lang="tr-TR" dirty="0"/>
              <a:t> </a:t>
            </a:r>
            <a:r>
              <a:rPr lang="tr-TR" dirty="0" err="1"/>
              <a:t>activity</a:t>
            </a:r>
            <a:r>
              <a:rPr lang="tr-TR" dirty="0"/>
              <a:t> of </a:t>
            </a:r>
            <a:r>
              <a:rPr lang="tr-TR" dirty="0" err="1"/>
              <a:t>the</a:t>
            </a:r>
            <a:r>
              <a:rPr lang="tr-TR" dirty="0"/>
              <a:t> </a:t>
            </a:r>
            <a:r>
              <a:rPr lang="tr-TR" dirty="0" err="1"/>
              <a:t>molecule</a:t>
            </a:r>
            <a:r>
              <a:rPr lang="tr-TR" dirty="0"/>
              <a:t> </a:t>
            </a:r>
            <a:r>
              <a:rPr lang="tr-TR" dirty="0" err="1"/>
              <a:t>by</a:t>
            </a:r>
            <a:r>
              <a:rPr lang="tr-TR" dirty="0"/>
              <a:t> </a:t>
            </a:r>
            <a:r>
              <a:rPr lang="tr-TR" dirty="0" err="1"/>
              <a:t>changing</a:t>
            </a:r>
            <a:r>
              <a:rPr lang="tr-TR" dirty="0"/>
              <a:t> </a:t>
            </a:r>
            <a:r>
              <a:rPr lang="tr-TR" dirty="0" err="1"/>
              <a:t>the</a:t>
            </a:r>
            <a:r>
              <a:rPr lang="tr-TR" dirty="0"/>
              <a:t> </a:t>
            </a:r>
            <a:r>
              <a:rPr lang="tr-TR" dirty="0" err="1"/>
              <a:t>location</a:t>
            </a:r>
            <a:r>
              <a:rPr lang="tr-TR" dirty="0"/>
              <a:t> of </a:t>
            </a:r>
            <a:r>
              <a:rPr lang="tr-TR" dirty="0" err="1"/>
              <a:t>even</a:t>
            </a:r>
            <a:r>
              <a:rPr lang="tr-TR" dirty="0"/>
              <a:t> </a:t>
            </a:r>
            <a:r>
              <a:rPr lang="tr-TR" dirty="0" err="1"/>
              <a:t>one</a:t>
            </a:r>
            <a:r>
              <a:rPr lang="tr-TR" dirty="0"/>
              <a:t> </a:t>
            </a:r>
            <a:r>
              <a:rPr lang="tr-TR" dirty="0" err="1"/>
              <a:t>functional</a:t>
            </a:r>
            <a:r>
              <a:rPr lang="tr-TR" dirty="0"/>
              <a:t> </a:t>
            </a:r>
            <a:r>
              <a:rPr lang="tr-TR" dirty="0" err="1"/>
              <a:t>group</a:t>
            </a:r>
            <a:r>
              <a:rPr lang="tr-TR" dirty="0"/>
              <a:t> </a:t>
            </a:r>
            <a:r>
              <a:rPr lang="tr-TR" dirty="0" err="1"/>
              <a:t>was</a:t>
            </a:r>
            <a:r>
              <a:rPr lang="tr-TR" dirty="0"/>
              <a:t> </a:t>
            </a:r>
            <a:r>
              <a:rPr lang="tr-TR" dirty="0" err="1"/>
              <a:t>discussed</a:t>
            </a:r>
            <a:r>
              <a:rPr lang="tr-TR" dirty="0"/>
              <a:t>.</a:t>
            </a:r>
          </a:p>
        </p:txBody>
      </p:sp>
      <p:sp>
        <p:nvSpPr>
          <p:cNvPr id="4" name="Slayt Numarası Yer Tutucusu 3"/>
          <p:cNvSpPr>
            <a:spLocks noGrp="1"/>
          </p:cNvSpPr>
          <p:nvPr>
            <p:ph type="sldNum" sz="quarter" idx="5"/>
          </p:nvPr>
        </p:nvSpPr>
        <p:spPr/>
        <p:txBody>
          <a:bodyPr/>
          <a:lstStyle/>
          <a:p>
            <a:fld id="{32B1A2AB-4F8A-4B45-BF22-708180DD2ECA}" type="slidenum">
              <a:rPr lang="en-NL" smtClean="0"/>
              <a:t>19</a:t>
            </a:fld>
            <a:endParaRPr lang="en-NL"/>
          </a:p>
        </p:txBody>
      </p:sp>
    </p:spTree>
    <p:extLst>
      <p:ext uri="{BB962C8B-B14F-4D97-AF65-F5344CB8AC3E}">
        <p14:creationId xmlns:p14="http://schemas.microsoft.com/office/powerpoint/2010/main" val="186555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E0E0E"/>
                </a:solidFill>
                <a:effectLst/>
                <a:latin typeface=".SF NS"/>
              </a:rPr>
              <a:t>In this session, your learning objectives are structured into four key areas: defining, remembering, explaining, and interpreting. By the end of our time together, you will be able to define the critical role of molecule discovery in drug research and recall the structures of essential molecules and their importance in this field. Additionally, you will explain the structure and potential activity of molecules that mark the beginning of the drug production process and show promise as drug candidates. Finally, you will interpret the structural and functional characteristics of these potential drug molecules.</a:t>
            </a:r>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dirty="0">
                <a:solidFill>
                  <a:srgbClr val="000000"/>
                </a:solidFill>
                <a:effectLst/>
                <a:latin typeface="Times New Roman" panose="02020603050405020304" pitchFamily="18" charset="0"/>
                <a:cs typeface="Times New Roman" panose="02020603050405020304" pitchFamily="18" charset="0"/>
              </a:rPr>
              <a:t>Dexedrine and Benzedrine had the same physical properties (C, H, and N analysis, melting point, solubility, etc.). The recommended oral dose of Dexedrine (still available) is 5 mg/day, while the recommended dose of Benzedrine (no longer available) was twice that. Apparently, much more Benzedrine than Dexedrine was required to produce the same physiological response. However, only one enantiomer of the drug was physiologically active. Dexedrine was a single enantiomer, while Benzedrine was a racemic mixture.</a:t>
            </a:r>
            <a:endParaRPr lang="tr-TR" dirty="0"/>
          </a:p>
        </p:txBody>
      </p:sp>
      <p:sp>
        <p:nvSpPr>
          <p:cNvPr id="4" name="Slayt Numarası Yer Tutucusu 3"/>
          <p:cNvSpPr>
            <a:spLocks noGrp="1"/>
          </p:cNvSpPr>
          <p:nvPr>
            <p:ph type="sldNum" sz="quarter" idx="5"/>
          </p:nvPr>
        </p:nvSpPr>
        <p:spPr/>
        <p:txBody>
          <a:bodyPr/>
          <a:lstStyle/>
          <a:p>
            <a:fld id="{32B1A2AB-4F8A-4B45-BF22-708180DD2ECA}" type="slidenum">
              <a:rPr lang="en-NL" smtClean="0"/>
              <a:t>20</a:t>
            </a:fld>
            <a:endParaRPr lang="en-NL"/>
          </a:p>
        </p:txBody>
      </p:sp>
    </p:spTree>
    <p:extLst>
      <p:ext uri="{BB962C8B-B14F-4D97-AF65-F5344CB8AC3E}">
        <p14:creationId xmlns:p14="http://schemas.microsoft.com/office/powerpoint/2010/main" val="33298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Drug discovery is a complex and lengthy process that involves identifying and developing molecules with the potential to become therapeutic agents. The journey from a promising molecule to a marketable drug is fraught with challenges, and selecting the right drug candidates is a crucial step in this process. The parameters included in this scope are the fundamental criteria that guide the selection of drug candidates and ensure that they have the best chance of success in preclinical and clinical development.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Safety and Toxicity Profiles</a:t>
            </a:r>
          </a:p>
          <a:p>
            <a:r>
              <a:rPr lang="en-US" sz="1200" b="0" i="0" kern="1200" dirty="0">
                <a:solidFill>
                  <a:schemeClr val="tx1"/>
                </a:solidFill>
                <a:effectLst/>
                <a:latin typeface="+mn-lt"/>
                <a:ea typeface="+mn-ea"/>
                <a:cs typeface="+mn-cs"/>
              </a:rPr>
              <a:t>Safety is very important in drug development. A promising drug candidate must not only demonstrate efficacy, but also have a favorable safety profile.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Preclinical studies evaluate the toxicity levels of the molecule and its effects on various organs and systems. Predicting and reducing potential adverse effects in the early stages of development is crucial to avoid safety concerns in later stages.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Pharmacokinetics and Bioavailability</a:t>
            </a:r>
          </a:p>
          <a:p>
            <a:r>
              <a:rPr lang="en-US" sz="1200" b="0" i="0" kern="1200" dirty="0">
                <a:solidFill>
                  <a:schemeClr val="tx1"/>
                </a:solidFill>
                <a:effectLst/>
                <a:latin typeface="+mn-lt"/>
                <a:ea typeface="+mn-ea"/>
                <a:cs typeface="+mn-cs"/>
              </a:rPr>
              <a:t>A successful drug must be absorbed, distributed, metabolized, and eliminated in a way that provides optimal therapeutic effects. Pharmacokinetic studies evaluate how the body metabolizes a compound by determining factors such as bioavailability, half-life, and excretion. Understanding these properties is important for establishing appropriate dosing regimens and predicting how the drug will behave in humans.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Mechanism of Action and Pathway Analysis</a:t>
            </a:r>
          </a:p>
          <a:p>
            <a:r>
              <a:rPr lang="en-US" sz="1200" b="0" i="0" kern="1200" dirty="0">
                <a:solidFill>
                  <a:schemeClr val="tx1"/>
                </a:solidFill>
                <a:effectLst/>
                <a:latin typeface="+mn-lt"/>
                <a:ea typeface="+mn-ea"/>
                <a:cs typeface="+mn-cs"/>
              </a:rPr>
              <a:t>A complete elucidation of the mechanism of action provides insight into a drug’s therapeutic efficacy. Comprehensive pathway analysis helps researchers understand the broader impact of the drug on cellular processes. This information not only helps improve drug design, but also provides valuable information for predicting potential side effects or interactions.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Disease-Relevant Models</a:t>
            </a:r>
          </a:p>
          <a:p>
            <a:r>
              <a:rPr lang="en-US" sz="1200" b="0" i="0" kern="1200" dirty="0">
                <a:solidFill>
                  <a:schemeClr val="tx1"/>
                </a:solidFill>
                <a:effectLst/>
                <a:latin typeface="+mn-lt"/>
                <a:ea typeface="+mn-ea"/>
                <a:cs typeface="+mn-cs"/>
              </a:rPr>
              <a:t>Relevance to the target disease is critical for a drug candidate. Testing the molecule in disease-relevant models, such as cell/tissue culture and animal models, helps confirm its efficacy in an environment that mimics the human condition. The closer these models are to the human disease, the more confident researchers can be in predicting the potential clinical success of the drug.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Formulation and Manufacturing</a:t>
            </a:r>
          </a:p>
          <a:p>
            <a:r>
              <a:rPr lang="en-US" sz="1200" b="0" i="0" kern="1200" dirty="0">
                <a:solidFill>
                  <a:schemeClr val="tx1"/>
                </a:solidFill>
                <a:effectLst/>
                <a:latin typeface="+mn-lt"/>
                <a:ea typeface="+mn-ea"/>
                <a:cs typeface="+mn-cs"/>
              </a:rPr>
              <a:t>A drug candidate must be capable of being manufactured at scale and its final formulation must be stable. Early attention to formulation and manufacturing is crucial to avoiding potential problems in later stages of development. Factors such as solubility, stability, and scalability are addressed to ensure a smooth transition from lab-scale production to commercial production.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Intellectual Property and Market Differentiation</a:t>
            </a:r>
          </a:p>
          <a:p>
            <a:r>
              <a:rPr lang="en-US" sz="1200" b="0" i="0" kern="1200" dirty="0">
                <a:solidFill>
                  <a:schemeClr val="tx1"/>
                </a:solidFill>
                <a:effectLst/>
                <a:latin typeface="+mn-lt"/>
                <a:ea typeface="+mn-ea"/>
                <a:cs typeface="+mn-cs"/>
              </a:rPr>
              <a:t>Protecting intellectual property is vital to a drug’s commercial success. Assessing patent status ensures that the drug candidate has a unique selling proposition and reduces the risk of infringement. Additionally, market differentiation is assessed by assessing how the drug candidate molecule stands out among existing and potential future therapies.​</a:t>
            </a:r>
            <a:endParaRPr lang="tr-TR" dirty="0"/>
          </a:p>
        </p:txBody>
      </p:sp>
      <p:sp>
        <p:nvSpPr>
          <p:cNvPr id="4" name="Slayt Numarası Yer Tutucusu 3"/>
          <p:cNvSpPr>
            <a:spLocks noGrp="1"/>
          </p:cNvSpPr>
          <p:nvPr>
            <p:ph type="sldNum" sz="quarter" idx="10"/>
          </p:nvPr>
        </p:nvSpPr>
        <p:spPr/>
        <p:txBody>
          <a:bodyPr/>
          <a:lstStyle/>
          <a:p>
            <a:pPr>
              <a:defRPr/>
            </a:pPr>
            <a:fld id="{244832FF-F025-2D47-9A5A-6ADF3BF3F9CD}" type="slidenum">
              <a:rPr lang="tr-TR" smtClean="0"/>
              <a:pPr>
                <a:defRPr/>
              </a:pPr>
              <a:t>21</a:t>
            </a:fld>
            <a:endParaRPr lang="tr-TR"/>
          </a:p>
        </p:txBody>
      </p:sp>
    </p:spTree>
    <p:extLst>
      <p:ext uri="{BB962C8B-B14F-4D97-AF65-F5344CB8AC3E}">
        <p14:creationId xmlns:p14="http://schemas.microsoft.com/office/powerpoint/2010/main" val="3962023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ayt Resmi Yer Tutucusu 1">
            <a:extLst>
              <a:ext uri="{FF2B5EF4-FFF2-40B4-BE49-F238E27FC236}">
                <a16:creationId xmlns:a16="http://schemas.microsoft.com/office/drawing/2014/main" id="{CCF628D0-0D7D-4EB6-362A-32A67D39F1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 Yer Tutucusu 2">
            <a:extLst>
              <a:ext uri="{FF2B5EF4-FFF2-40B4-BE49-F238E27FC236}">
                <a16:creationId xmlns:a16="http://schemas.microsoft.com/office/drawing/2014/main" id="{63BD544C-0C51-38CE-C75C-184B8A5AA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Drug discovery is a complex and challenging process that involves the identification and development of new therapeutic agents. There are several challenges inherent in this field, and addressing them is crucial for the successful development of new drugs. Some of the key challenges in drug discovery are: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High Costs: Drug development is an expensive process, often costing billions of dollars. This includes research and development, preclinical testing, and extensive clinical trials. The high financial investment poses a significant risk to pharmaceutical companies.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Time-consuming Process: Drug discovery and development can take more than a decade from initial research to market approval. Delays at any stage can further extend the timeline. This can be challenging when it comes to addressing certain diseases.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Low Success Rates: The success rates from drug candidate identification to market approval are extremely low. Many molecules that show promise in the early stages fail during preclinical and clinical trials due to efficacy, safety, or other reasons.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Complex Biological Mechanisms: It is difficult to understand the complex biological mechanisms underlying diseases. Identifying appropriate drug targets and designing molecules that effectively modulate these targets while minimizing side effects is a complex task.</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Drug Resistance: The emergence of drug-resistant pathogens or cancer cells is a major concern. Over time, some drugs lose their effectiveness as organisms or cancer cells develop mechanisms to evade the effects of the drug.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Regulatory Barriers: Strict regulatory requirements for drug approval can slow down the development process. Complying with regulations and safety standards across multiple regulatory agencies, as well as meeting documentation requirements, can be time-consuming.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Ethical Considerations: Ensuring ethical conduct in clinical trials, obtaining informed consent, and addressing patient privacy issues are critical yet challenging aspects of drug development. Balancing potential benefits and risks creates a constant ethical dilemma.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Target Identification and Validation: Identifying suitable biological targets for drug production is an important early step. However, understanding the role of these targets in disease and validating their suitability for drug development can be challenging.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Technological Complexity: Rapid advances in technologies such as genomics, proteomics, and computational biology present challenges as well as opportunities. Integrating these technologies into the drug discovery process and using them effectively requires ongoing adaptation and expertise.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Disease Diversity: Different diseases have their own unique challenges. For example, neurological disorders present challenges related to blood-brain barrier penetration, while infectious diseases face challenges related to rapidly changing pathogens.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To overcome these challenges, collaboration between researchers, pharmaceutical companies, regulatory agencies, and other stakeholders is necessary. Advances in technology, data analysis, and a better understanding of disease mechanisms are continually helping to overcome some of these barriers to drug discovery.</a:t>
            </a:r>
            <a:endParaRPr lang="tr-TR" altLang="tr-TR" dirty="0"/>
          </a:p>
        </p:txBody>
      </p:sp>
      <p:sp>
        <p:nvSpPr>
          <p:cNvPr id="31747" name="Slayt Numarası Yer Tutucusu 3">
            <a:extLst>
              <a:ext uri="{FF2B5EF4-FFF2-40B4-BE49-F238E27FC236}">
                <a16:creationId xmlns:a16="http://schemas.microsoft.com/office/drawing/2014/main" id="{6A026650-E157-9E29-E953-3B06FF645B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E5A24B-1F61-3549-A879-7E0F230C30F0}" type="slidenum">
              <a:rPr lang="tr-TR" altLang="tr-TR"/>
              <a:pPr fontAlgn="base">
                <a:spcBef>
                  <a:spcPct val="0"/>
                </a:spcBef>
                <a:spcAft>
                  <a:spcPct val="0"/>
                </a:spcAft>
              </a:pPr>
              <a:t>22</a:t>
            </a:fld>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Resmi Yer Tutucusu 1">
            <a:extLst>
              <a:ext uri="{FF2B5EF4-FFF2-40B4-BE49-F238E27FC236}">
                <a16:creationId xmlns:a16="http://schemas.microsoft.com/office/drawing/2014/main" id="{645F9D0E-AE75-384D-CA4F-78D50CC930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 Yer Tutucusu 2">
            <a:extLst>
              <a:ext uri="{FF2B5EF4-FFF2-40B4-BE49-F238E27FC236}">
                <a16:creationId xmlns:a16="http://schemas.microsoft.com/office/drawing/2014/main" id="{C6E6775E-770C-63A9-32A5-6BF2712993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dirty="0" err="1"/>
              <a:t>Advances</a:t>
            </a:r>
            <a:r>
              <a:rPr lang="tr-TR" dirty="0"/>
              <a:t> in </a:t>
            </a:r>
            <a:r>
              <a:rPr lang="tr-TR" dirty="0" err="1"/>
              <a:t>personalized</a:t>
            </a:r>
            <a:r>
              <a:rPr lang="tr-TR" dirty="0"/>
              <a:t> </a:t>
            </a:r>
            <a:r>
              <a:rPr lang="tr-TR" dirty="0" err="1"/>
              <a:t>medicine</a:t>
            </a:r>
            <a:r>
              <a:rPr lang="tr-TR" dirty="0"/>
              <a:t>, </a:t>
            </a:r>
            <a:r>
              <a:rPr lang="tr-TR" dirty="0" err="1"/>
              <a:t>where</a:t>
            </a:r>
            <a:r>
              <a:rPr lang="tr-TR" dirty="0"/>
              <a:t> </a:t>
            </a:r>
            <a:r>
              <a:rPr lang="tr-TR" dirty="0" err="1"/>
              <a:t>treatments</a:t>
            </a:r>
            <a:r>
              <a:rPr lang="tr-TR" dirty="0"/>
              <a:t> </a:t>
            </a:r>
            <a:r>
              <a:rPr lang="tr-TR" dirty="0" err="1"/>
              <a:t>are</a:t>
            </a:r>
            <a:r>
              <a:rPr lang="tr-TR" dirty="0"/>
              <a:t> </a:t>
            </a:r>
            <a:r>
              <a:rPr lang="tr-TR" dirty="0" err="1"/>
              <a:t>tailored</a:t>
            </a:r>
            <a:r>
              <a:rPr lang="tr-TR" dirty="0"/>
              <a:t> </a:t>
            </a:r>
            <a:r>
              <a:rPr lang="tr-TR" dirty="0" err="1"/>
              <a:t>to</a:t>
            </a:r>
            <a:r>
              <a:rPr lang="tr-TR" dirty="0"/>
              <a:t> </a:t>
            </a:r>
            <a:r>
              <a:rPr lang="tr-TR" dirty="0" err="1"/>
              <a:t>individual</a:t>
            </a:r>
            <a:r>
              <a:rPr lang="tr-TR" dirty="0"/>
              <a:t> </a:t>
            </a:r>
            <a:r>
              <a:rPr lang="tr-TR" dirty="0" err="1"/>
              <a:t>patients</a:t>
            </a:r>
            <a:r>
              <a:rPr lang="tr-TR" dirty="0"/>
              <a:t>, </a:t>
            </a:r>
            <a:r>
              <a:rPr lang="tr-TR" dirty="0" err="1"/>
              <a:t>and</a:t>
            </a:r>
            <a:r>
              <a:rPr lang="tr-TR" dirty="0"/>
              <a:t> </a:t>
            </a:r>
            <a:r>
              <a:rPr lang="tr-TR" dirty="0" err="1"/>
              <a:t>the</a:t>
            </a:r>
            <a:r>
              <a:rPr lang="tr-TR" dirty="0"/>
              <a:t> </a:t>
            </a:r>
            <a:r>
              <a:rPr lang="tr-TR" dirty="0" err="1"/>
              <a:t>integration</a:t>
            </a:r>
            <a:r>
              <a:rPr lang="tr-TR" dirty="0"/>
              <a:t> of </a:t>
            </a:r>
            <a:r>
              <a:rPr lang="tr-TR" dirty="0" err="1"/>
              <a:t>next-generation</a:t>
            </a:r>
            <a:r>
              <a:rPr lang="tr-TR" dirty="0"/>
              <a:t> </a:t>
            </a:r>
            <a:r>
              <a:rPr lang="tr-TR" dirty="0" err="1"/>
              <a:t>sequencing</a:t>
            </a:r>
            <a:r>
              <a:rPr lang="tr-TR" dirty="0"/>
              <a:t>, </a:t>
            </a:r>
            <a:r>
              <a:rPr lang="tr-TR" dirty="0" err="1"/>
              <a:t>artificial</a:t>
            </a:r>
            <a:r>
              <a:rPr lang="tr-TR" dirty="0"/>
              <a:t> </a:t>
            </a:r>
            <a:r>
              <a:rPr lang="tr-TR" dirty="0" err="1"/>
              <a:t>intelligence</a:t>
            </a:r>
            <a:r>
              <a:rPr lang="tr-TR" dirty="0"/>
              <a:t> </a:t>
            </a:r>
            <a:r>
              <a:rPr lang="tr-TR" dirty="0" err="1"/>
              <a:t>and</a:t>
            </a:r>
            <a:r>
              <a:rPr lang="tr-TR" dirty="0"/>
              <a:t> </a:t>
            </a:r>
            <a:r>
              <a:rPr lang="tr-TR" dirty="0" err="1"/>
              <a:t>machine</a:t>
            </a:r>
            <a:r>
              <a:rPr lang="tr-TR" dirty="0"/>
              <a:t> </a:t>
            </a:r>
            <a:r>
              <a:rPr lang="tr-TR" dirty="0" err="1"/>
              <a:t>learning</a:t>
            </a:r>
            <a:r>
              <a:rPr lang="tr-TR" dirty="0"/>
              <a:t> </a:t>
            </a:r>
            <a:r>
              <a:rPr lang="tr-TR" dirty="0" err="1"/>
              <a:t>to</a:t>
            </a:r>
            <a:r>
              <a:rPr lang="tr-TR" dirty="0"/>
              <a:t> </a:t>
            </a:r>
            <a:r>
              <a:rPr lang="tr-TR" dirty="0" err="1"/>
              <a:t>facilitate</a:t>
            </a:r>
            <a:r>
              <a:rPr lang="tr-TR" dirty="0"/>
              <a:t> </a:t>
            </a:r>
            <a:r>
              <a:rPr lang="tr-TR" dirty="0" err="1"/>
              <a:t>drug</a:t>
            </a:r>
            <a:r>
              <a:rPr lang="tr-TR" dirty="0"/>
              <a:t> </a:t>
            </a:r>
            <a:r>
              <a:rPr lang="tr-TR" dirty="0" err="1"/>
              <a:t>discovery</a:t>
            </a:r>
            <a:r>
              <a:rPr lang="tr-TR" dirty="0"/>
              <a:t>, </a:t>
            </a:r>
            <a:r>
              <a:rPr lang="tr-TR" dirty="0" err="1"/>
              <a:t>along</a:t>
            </a:r>
            <a:r>
              <a:rPr lang="tr-TR" dirty="0"/>
              <a:t> </a:t>
            </a:r>
            <a:r>
              <a:rPr lang="tr-TR" dirty="0" err="1"/>
              <a:t>with</a:t>
            </a:r>
            <a:r>
              <a:rPr lang="tr-TR" dirty="0"/>
              <a:t> </a:t>
            </a:r>
            <a:r>
              <a:rPr lang="tr-TR" dirty="0" err="1"/>
              <a:t>advances</a:t>
            </a:r>
            <a:r>
              <a:rPr lang="tr-TR" dirty="0"/>
              <a:t> in </a:t>
            </a:r>
            <a:r>
              <a:rPr lang="tr-TR" dirty="0" err="1"/>
              <a:t>genomics</a:t>
            </a:r>
            <a:r>
              <a:rPr lang="tr-TR" dirty="0"/>
              <a:t> </a:t>
            </a:r>
            <a:r>
              <a:rPr lang="tr-TR" dirty="0" err="1"/>
              <a:t>and</a:t>
            </a:r>
            <a:r>
              <a:rPr lang="tr-TR" dirty="0"/>
              <a:t> </a:t>
            </a:r>
            <a:r>
              <a:rPr lang="tr-TR" dirty="0" err="1"/>
              <a:t>proteomics</a:t>
            </a:r>
            <a:r>
              <a:rPr lang="tr-TR" dirty="0"/>
              <a:t> </a:t>
            </a:r>
            <a:r>
              <a:rPr lang="tr-TR" dirty="0" err="1"/>
              <a:t>targeting</a:t>
            </a:r>
            <a:r>
              <a:rPr lang="tr-TR" dirty="0"/>
              <a:t> </a:t>
            </a:r>
            <a:r>
              <a:rPr lang="tr-TR" dirty="0" err="1"/>
              <a:t>new</a:t>
            </a:r>
            <a:r>
              <a:rPr lang="tr-TR" dirty="0"/>
              <a:t> </a:t>
            </a:r>
            <a:r>
              <a:rPr lang="tr-TR" dirty="0" err="1"/>
              <a:t>pathways</a:t>
            </a:r>
            <a:r>
              <a:rPr lang="tr-TR" dirty="0"/>
              <a:t>, </a:t>
            </a:r>
            <a:r>
              <a:rPr lang="tr-TR" dirty="0" err="1"/>
              <a:t>are</a:t>
            </a:r>
            <a:r>
              <a:rPr lang="tr-TR" dirty="0"/>
              <a:t> </a:t>
            </a:r>
            <a:r>
              <a:rPr lang="tr-TR" dirty="0" err="1"/>
              <a:t>changing</a:t>
            </a:r>
            <a:r>
              <a:rPr lang="tr-TR" dirty="0"/>
              <a:t> </a:t>
            </a:r>
            <a:r>
              <a:rPr lang="tr-TR" dirty="0" err="1"/>
              <a:t>the</a:t>
            </a:r>
            <a:r>
              <a:rPr lang="tr-TR" dirty="0"/>
              <a:t> profile of </a:t>
            </a:r>
            <a:r>
              <a:rPr lang="tr-TR" dirty="0" err="1"/>
              <a:t>drug</a:t>
            </a:r>
            <a:r>
              <a:rPr lang="tr-TR" dirty="0"/>
              <a:t> </a:t>
            </a:r>
            <a:r>
              <a:rPr lang="tr-TR" dirty="0" err="1"/>
              <a:t>development</a:t>
            </a:r>
            <a:r>
              <a:rPr lang="tr-TR" dirty="0"/>
              <a:t>.</a:t>
            </a:r>
            <a:endParaRPr lang="tr-TR" altLang="tr-TR" dirty="0"/>
          </a:p>
        </p:txBody>
      </p:sp>
      <p:sp>
        <p:nvSpPr>
          <p:cNvPr id="36867" name="Slayt Numarası Yer Tutucusu 3">
            <a:extLst>
              <a:ext uri="{FF2B5EF4-FFF2-40B4-BE49-F238E27FC236}">
                <a16:creationId xmlns:a16="http://schemas.microsoft.com/office/drawing/2014/main" id="{DFCDC72D-70B3-C08E-AFEF-C49F1482C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D962DF-C514-AA44-A279-D6563228951A}" type="slidenum">
              <a:rPr lang="tr-TR" altLang="tr-TR"/>
              <a:pPr fontAlgn="base">
                <a:spcBef>
                  <a:spcPct val="0"/>
                </a:spcBef>
                <a:spcAft>
                  <a:spcPct val="0"/>
                </a:spcAft>
              </a:pPr>
              <a:t>23</a:t>
            </a:fld>
            <a:endParaRPr lang="tr-TR" altLang="tr-TR"/>
          </a:p>
        </p:txBody>
      </p:sp>
    </p:spTree>
    <p:extLst>
      <p:ext uri="{BB962C8B-B14F-4D97-AF65-F5344CB8AC3E}">
        <p14:creationId xmlns:p14="http://schemas.microsoft.com/office/powerpoint/2010/main" val="96416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Selecting the right drug candidates is a meticulous and multidimensional process. </a:t>
            </a:r>
          </a:p>
          <a:p>
            <a:endParaRPr lang="tr-TR" dirty="0"/>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Balancing efficacy, safety, and feasibility is a delicate task that requires collaboration across various scientific disciplines. </a:t>
            </a:r>
          </a:p>
          <a:p>
            <a:endParaRPr lang="tr-TR" dirty="0"/>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Rigorous evaluation based on the criteria increases the likelihood of identifying compounds that can progress through the complex stages of drug development and ultimately provide meaningful therapeutic benefits to patients.</a:t>
            </a:r>
          </a:p>
          <a:p>
            <a:endParaRPr lang="tr-TR" dirty="0"/>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25</a:t>
            </a:fld>
            <a:endParaRPr lang="tr-TR"/>
          </a:p>
        </p:txBody>
      </p:sp>
    </p:spTree>
    <p:extLst>
      <p:ext uri="{BB962C8B-B14F-4D97-AF65-F5344CB8AC3E}">
        <p14:creationId xmlns:p14="http://schemas.microsoft.com/office/powerpoint/2010/main" val="30803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E0E0E"/>
                </a:solidFill>
                <a:effectLst/>
                <a:latin typeface=".SF NS"/>
              </a:rPr>
              <a:t>In the opening presentation of our program, we'll delve into the overall process together. Initially, we'll underscore the significance of drug development in healthcare services and consider key aspects of the molecule discovery phase. Following this, we'll explore how the structural variations in drug candidate molecules can influence drug development positively or negatively. Additionally, we'll discuss the criteria for a molecule to qualify as a drug candidate and the challenges commonly faced in drug development. This session aims to provide you with a comprehensive understanding of these foundational elements.</a:t>
            </a:r>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ayt Resmi Yer Tutucusu 1">
            <a:extLst>
              <a:ext uri="{FF2B5EF4-FFF2-40B4-BE49-F238E27FC236}">
                <a16:creationId xmlns:a16="http://schemas.microsoft.com/office/drawing/2014/main" id="{1C78B2A3-1A05-E794-A412-EA1E76D6D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a:extLst>
              <a:ext uri="{FF2B5EF4-FFF2-40B4-BE49-F238E27FC236}">
                <a16:creationId xmlns:a16="http://schemas.microsoft.com/office/drawing/2014/main" id="{4A51432C-82EF-E2DC-D6FD-62FCFE398248}"/>
              </a:ext>
            </a:extLst>
          </p:cNvPr>
          <p:cNvSpPr>
            <a:spLocks noGrp="1"/>
          </p:cNvSpPr>
          <p:nvPr>
            <p:ph type="body" idx="1"/>
          </p:nvPr>
        </p:nvSpPr>
        <p:spPr/>
        <p:txBody>
          <a:bodyPr/>
          <a:lstStyle/>
          <a:p>
            <a:r>
              <a:rPr lang="en-GB" sz="4000" dirty="0">
                <a:solidFill>
                  <a:srgbClr val="0E0E0E"/>
                </a:solidFill>
                <a:effectLst/>
                <a:latin typeface=".SF NS"/>
              </a:rPr>
              <a:t>Drug development plays a pivotal role in healthcare, significantly enhancing treatment options and improving patient care.</a:t>
            </a:r>
          </a:p>
          <a:p>
            <a:endParaRPr lang="en-GB" sz="4000" dirty="0">
              <a:solidFill>
                <a:srgbClr val="0E0E0E"/>
              </a:solidFill>
              <a:effectLst/>
              <a:latin typeface=".SF NS"/>
            </a:endParaRPr>
          </a:p>
          <a:p>
            <a:r>
              <a:rPr lang="en-GB" sz="4000" dirty="0">
                <a:solidFill>
                  <a:srgbClr val="0E0E0E"/>
                </a:solidFill>
                <a:effectLst/>
                <a:latin typeface=".SF NS"/>
              </a:rPr>
              <a:t>Today, we will explore the importance of drug development across several key areas: Disease Treatment, Improved Patient Outcomes, Innovation and Scientific Developments (Personalized Treatment), Public Health Impact, Economic and Social Impact, Meeting Medical Needs in Chronic and Rare Diseases, and Encouraging Scientific Collaboration.</a:t>
            </a:r>
          </a:p>
          <a:p>
            <a:endParaRPr lang="en-GB" sz="4000" dirty="0">
              <a:solidFill>
                <a:srgbClr val="0E0E0E"/>
              </a:solidFill>
              <a:effectLst/>
              <a:latin typeface=".SF NS"/>
            </a:endParaRPr>
          </a:p>
          <a:p>
            <a:r>
              <a:rPr lang="en-GB" sz="4000" dirty="0">
                <a:solidFill>
                  <a:srgbClr val="0E0E0E"/>
                </a:solidFill>
                <a:effectLst/>
                <a:latin typeface=".SF NS"/>
              </a:rPr>
              <a:t>**Disease Treatment:** We will delve into how the discovery and development of new and improved drugs are essential for managing various diseases and medical conditions, including infectious diseases, chronic conditions, and rare genetic disorders.</a:t>
            </a:r>
          </a:p>
          <a:p>
            <a:endParaRPr lang="en-GB" sz="4000" dirty="0">
              <a:solidFill>
                <a:srgbClr val="0E0E0E"/>
              </a:solidFill>
              <a:effectLst/>
              <a:latin typeface=".SF NS"/>
            </a:endParaRPr>
          </a:p>
          <a:p>
            <a:r>
              <a:rPr lang="en-GB" sz="4000" dirty="0">
                <a:solidFill>
                  <a:srgbClr val="0E0E0E"/>
                </a:solidFill>
                <a:effectLst/>
                <a:latin typeface=".SF NS"/>
              </a:rPr>
              <a:t>**Improvement in Patient Prognosis:** You'll learn how new drugs often offer more effective and targeted treatments, which enhance patient prognosis. We'll discuss the benefits of newly discovered or redeveloped drugs, such as greater efficacy, fewer side effects, and enhanced quality of life, particularly for those with chronic diseases.</a:t>
            </a:r>
          </a:p>
          <a:p>
            <a:endParaRPr lang="en-GB" sz="4000" dirty="0">
              <a:solidFill>
                <a:srgbClr val="0E0E0E"/>
              </a:solidFill>
              <a:effectLst/>
              <a:latin typeface=".SF NS"/>
            </a:endParaRPr>
          </a:p>
          <a:p>
            <a:r>
              <a:rPr lang="en-GB" sz="4000" dirty="0">
                <a:solidFill>
                  <a:srgbClr val="0E0E0E"/>
                </a:solidFill>
                <a:effectLst/>
                <a:latin typeface=".SF NS"/>
              </a:rPr>
              <a:t>**Innovation and Scientific Developments:** Understand how the drug development process fosters scientific innovation, with researchers and pharmaceutical companies investing in advanced technologies and methodologies to create new drugs.</a:t>
            </a:r>
          </a:p>
          <a:p>
            <a:endParaRPr lang="en-GB" sz="4000" dirty="0">
              <a:solidFill>
                <a:srgbClr val="0E0E0E"/>
              </a:solidFill>
              <a:effectLst/>
              <a:latin typeface=".SF NS"/>
            </a:endParaRPr>
          </a:p>
          <a:p>
            <a:r>
              <a:rPr lang="en-GB" sz="4000" dirty="0">
                <a:solidFill>
                  <a:srgbClr val="0E0E0E"/>
                </a:solidFill>
                <a:effectLst/>
                <a:latin typeface=".SF NS"/>
              </a:rPr>
              <a:t>**Public Health Impact:** We'll examine the significant impact of successful drug development on public health, including how vaccines, antibiotics, and antiviral drugs have improved global health by preventing and treating infectious diseases.</a:t>
            </a:r>
          </a:p>
          <a:p>
            <a:endParaRPr lang="en-GB" sz="4000" dirty="0">
              <a:solidFill>
                <a:srgbClr val="0E0E0E"/>
              </a:solidFill>
              <a:effectLst/>
              <a:latin typeface=".SF NS"/>
            </a:endParaRPr>
          </a:p>
          <a:p>
            <a:r>
              <a:rPr lang="en-GB" sz="4000" dirty="0">
                <a:solidFill>
                  <a:srgbClr val="0E0E0E"/>
                </a:solidFill>
                <a:effectLst/>
                <a:latin typeface=".SF NS"/>
              </a:rPr>
              <a:t>**Economic Growth:** Discover how the pharmaceutical industry contributes to the economy by generating jobs, stimulating economic growth, and promoting research and development in related sectors.</a:t>
            </a:r>
          </a:p>
          <a:p>
            <a:endParaRPr lang="en-GB" sz="4000" dirty="0">
              <a:solidFill>
                <a:srgbClr val="0E0E0E"/>
              </a:solidFill>
              <a:effectLst/>
              <a:latin typeface=".SF NS"/>
            </a:endParaRPr>
          </a:p>
          <a:p>
            <a:r>
              <a:rPr lang="en-GB" sz="4000" dirty="0">
                <a:solidFill>
                  <a:srgbClr val="0E0E0E"/>
                </a:solidFill>
                <a:effectLst/>
                <a:latin typeface=".SF NS"/>
              </a:rPr>
              <a:t>**Increased Life Expectancy:** Reflect on the role of life-saving drugs and treatments in increasing life expectancy, allowing for better management and control of various health conditions.</a:t>
            </a:r>
          </a:p>
          <a:p>
            <a:endParaRPr lang="en-GB" sz="4000" dirty="0">
              <a:solidFill>
                <a:srgbClr val="0E0E0E"/>
              </a:solidFill>
              <a:effectLst/>
              <a:latin typeface=".SF NS"/>
            </a:endParaRPr>
          </a:p>
          <a:p>
            <a:r>
              <a:rPr lang="en-GB" sz="4000" dirty="0">
                <a:solidFill>
                  <a:srgbClr val="0E0E0E"/>
                </a:solidFill>
                <a:effectLst/>
                <a:latin typeface=".SF NS"/>
              </a:rPr>
              <a:t>**Personalized Medicine:** Learn about advances in drug development that enable personalized medicine, tailoring treatments to an individual’s genetic profile, lifestyle, and specific disease characteristics for more precise and effective interventions.</a:t>
            </a:r>
          </a:p>
          <a:p>
            <a:endParaRPr lang="en-GB" sz="4000" dirty="0">
              <a:solidFill>
                <a:srgbClr val="0E0E0E"/>
              </a:solidFill>
              <a:effectLst/>
              <a:latin typeface=".SF NS"/>
            </a:endParaRPr>
          </a:p>
          <a:p>
            <a:r>
              <a:rPr lang="en-GB" sz="4000" dirty="0">
                <a:solidFill>
                  <a:srgbClr val="0E0E0E"/>
                </a:solidFill>
                <a:effectLst/>
                <a:latin typeface=".SF NS"/>
              </a:rPr>
              <a:t>**Addressing Unmet Medical Needs:** We'll discuss the critical importance of drug development in addressing unmet medical needs, particularly for rare diseases or conditions with limited treatment options.</a:t>
            </a:r>
          </a:p>
          <a:p>
            <a:endParaRPr lang="en-GB" sz="4000" dirty="0">
              <a:solidFill>
                <a:srgbClr val="0E0E0E"/>
              </a:solidFill>
              <a:effectLst/>
              <a:latin typeface=".SF NS"/>
            </a:endParaRPr>
          </a:p>
          <a:p>
            <a:r>
              <a:rPr lang="en-GB" sz="4000" dirty="0">
                <a:solidFill>
                  <a:srgbClr val="0E0E0E"/>
                </a:solidFill>
                <a:effectLst/>
                <a:latin typeface=".SF NS"/>
              </a:rPr>
              <a:t>**Clinical Trials and Evidence-Based Medicine:** Finally, gain insight into how the drug development process, conducted through clinical trials, supports evidence-based practices, ensuring that new drugs are safe, effective, and scientifically validated before reaching the public.</a:t>
            </a:r>
          </a:p>
          <a:p>
            <a:endParaRPr lang="en-GB" sz="4000" dirty="0">
              <a:solidFill>
                <a:srgbClr val="0E0E0E"/>
              </a:solidFill>
              <a:effectLst/>
              <a:latin typeface=".SF NS"/>
            </a:endParaRPr>
          </a:p>
          <a:p>
            <a:r>
              <a:rPr lang="en-GB" sz="4000" dirty="0">
                <a:solidFill>
                  <a:srgbClr val="0E0E0E"/>
                </a:solidFill>
                <a:effectLst/>
                <a:latin typeface=".SF NS"/>
              </a:rPr>
              <a:t>This session is designed to give you a comprehensive understanding of the multifaceted impact of drug development on society and public health.</a:t>
            </a:r>
            <a:endParaRPr lang="en-GB" sz="5400" dirty="0">
              <a:effectLst/>
              <a:latin typeface="Helvetica Neue" panose="02000503000000020004" pitchFamily="2" charset="0"/>
            </a:endParaRPr>
          </a:p>
        </p:txBody>
      </p:sp>
      <p:sp>
        <p:nvSpPr>
          <p:cNvPr id="8195" name="Slayt Numarası Yer Tutucusu 3">
            <a:extLst>
              <a:ext uri="{FF2B5EF4-FFF2-40B4-BE49-F238E27FC236}">
                <a16:creationId xmlns:a16="http://schemas.microsoft.com/office/drawing/2014/main" id="{5C8AFE6A-3B8A-AF84-049D-ED996624B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4404FA-11B9-D942-9CF4-0C40BF398D16}" type="slidenum">
              <a:rPr lang="tr-TR" altLang="tr-TR"/>
              <a:pPr fontAlgn="base">
                <a:spcBef>
                  <a:spcPct val="0"/>
                </a:spcBef>
                <a:spcAft>
                  <a:spcPct val="0"/>
                </a:spcAft>
              </a:pPr>
              <a:t>4</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developing drug candidates, from identifying promising molecules to developing effective drugs, is a complex and multifaceted journey.</a:t>
            </a:r>
          </a:p>
          <a:p>
            <a:endParaRPr lang="en-GB" dirty="0"/>
          </a:p>
          <a:p>
            <a:r>
              <a:rPr lang="en-GB" dirty="0"/>
              <a:t>The process from molecule to drug is an example of scientific creativity and dedication coming together.</a:t>
            </a:r>
          </a:p>
          <a:p>
            <a:endParaRPr lang="en-GB" dirty="0"/>
          </a:p>
          <a:p>
            <a:r>
              <a:rPr lang="en-GB" dirty="0"/>
              <a:t>This comprehensive approach ensures that potential drug candidates undergo detailed testing and evaluation before reaching the market, with the ultimate goal of providing safe and effective treatments for a variety of diseases.</a:t>
            </a:r>
          </a:p>
          <a:p>
            <a:endParaRPr lang="en-GB" dirty="0"/>
          </a:p>
          <a:p>
            <a:r>
              <a:rPr lang="en-GB" dirty="0"/>
              <a:t>At the beginning of this long process, we would like to briefly provide information about the roadmap to be followed on the path from molecule to drug.</a:t>
            </a:r>
          </a:p>
        </p:txBody>
      </p:sp>
      <p:sp>
        <p:nvSpPr>
          <p:cNvPr id="4" name="Slide Number Placeholder 3"/>
          <p:cNvSpPr>
            <a:spLocks noGrp="1"/>
          </p:cNvSpPr>
          <p:nvPr>
            <p:ph type="sldNum" sz="quarter" idx="5"/>
          </p:nvPr>
        </p:nvSpPr>
        <p:spPr/>
        <p:txBody>
          <a:bodyPr/>
          <a:lstStyle/>
          <a:p>
            <a:fld id="{32B1A2AB-4F8A-4B45-BF22-708180DD2ECA}" type="slidenum">
              <a:rPr lang="en-NL" smtClean="0"/>
              <a:t>5</a:t>
            </a:fld>
            <a:endParaRPr lang="en-NL"/>
          </a:p>
        </p:txBody>
      </p:sp>
    </p:spTree>
    <p:extLst>
      <p:ext uri="{BB962C8B-B14F-4D97-AF65-F5344CB8AC3E}">
        <p14:creationId xmlns:p14="http://schemas.microsoft.com/office/powerpoint/2010/main" val="34196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0"/>
              </a:spcBef>
            </a:pP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identification</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development</a:t>
            </a:r>
            <a:r>
              <a:rPr lang="tr-TR" altLang="tr-TR" dirty="0">
                <a:solidFill>
                  <a:srgbClr val="374151"/>
                </a:solidFill>
                <a:latin typeface="Söhne"/>
              </a:rPr>
              <a:t> of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potential</a:t>
            </a:r>
            <a:r>
              <a:rPr lang="tr-TR" altLang="tr-TR" dirty="0">
                <a:solidFill>
                  <a:srgbClr val="374151"/>
                </a:solidFill>
                <a:latin typeface="Söhne"/>
              </a:rPr>
              <a:t> is a </a:t>
            </a:r>
            <a:r>
              <a:rPr lang="tr-TR" altLang="tr-TR" dirty="0" err="1">
                <a:solidFill>
                  <a:srgbClr val="374151"/>
                </a:solidFill>
                <a:latin typeface="Söhne"/>
              </a:rPr>
              <a:t>key</a:t>
            </a:r>
            <a:r>
              <a:rPr lang="tr-TR" altLang="tr-TR" dirty="0">
                <a:solidFill>
                  <a:srgbClr val="374151"/>
                </a:solidFill>
                <a:latin typeface="Söhne"/>
              </a:rPr>
              <a:t> </a:t>
            </a:r>
            <a:r>
              <a:rPr lang="tr-TR" altLang="tr-TR" dirty="0" err="1">
                <a:solidFill>
                  <a:srgbClr val="374151"/>
                </a:solidFill>
                <a:latin typeface="Söhne"/>
              </a:rPr>
              <a:t>phase</a:t>
            </a:r>
            <a:r>
              <a:rPr lang="tr-TR" altLang="tr-TR" dirty="0">
                <a:solidFill>
                  <a:srgbClr val="374151"/>
                </a:solidFill>
                <a:latin typeface="Söhne"/>
              </a:rPr>
              <a:t> of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discovery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development</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process</a:t>
            </a:r>
            <a:r>
              <a:rPr lang="tr-TR" altLang="tr-TR" dirty="0">
                <a:solidFill>
                  <a:srgbClr val="374151"/>
                </a:solidFill>
                <a:latin typeface="Söhne"/>
              </a:rPr>
              <a:t> </a:t>
            </a:r>
            <a:r>
              <a:rPr lang="tr-TR" altLang="tr-TR" dirty="0" err="1">
                <a:solidFill>
                  <a:srgbClr val="374151"/>
                </a:solidFill>
                <a:latin typeface="Söhne"/>
              </a:rPr>
              <a:t>involves</a:t>
            </a:r>
            <a:r>
              <a:rPr lang="tr-TR" altLang="tr-TR" dirty="0">
                <a:solidFill>
                  <a:srgbClr val="374151"/>
                </a:solidFill>
                <a:latin typeface="Söhne"/>
              </a:rPr>
              <a:t> </a:t>
            </a:r>
            <a:r>
              <a:rPr lang="tr-TR" altLang="tr-TR" dirty="0" err="1">
                <a:solidFill>
                  <a:srgbClr val="374151"/>
                </a:solidFill>
                <a:latin typeface="Söhne"/>
              </a:rPr>
              <a:t>extensive</a:t>
            </a:r>
            <a:r>
              <a:rPr lang="tr-TR" altLang="tr-TR" dirty="0">
                <a:solidFill>
                  <a:srgbClr val="374151"/>
                </a:solidFill>
                <a:latin typeface="Söhne"/>
              </a:rPr>
              <a:t> </a:t>
            </a:r>
            <a:r>
              <a:rPr lang="tr-TR" altLang="tr-TR" dirty="0" err="1">
                <a:solidFill>
                  <a:srgbClr val="374151"/>
                </a:solidFill>
                <a:latin typeface="Söhne"/>
              </a:rPr>
              <a:t>research</a:t>
            </a:r>
            <a:r>
              <a:rPr lang="tr-TR" altLang="tr-TR" dirty="0">
                <a:solidFill>
                  <a:srgbClr val="374151"/>
                </a:solidFill>
                <a:latin typeface="Söhne"/>
              </a:rPr>
              <a:t>, </a:t>
            </a:r>
            <a:r>
              <a:rPr lang="tr-TR" altLang="tr-TR" dirty="0" err="1">
                <a:solidFill>
                  <a:srgbClr val="374151"/>
                </a:solidFill>
                <a:latin typeface="Söhne"/>
              </a:rPr>
              <a:t>preclinical</a:t>
            </a:r>
            <a:r>
              <a:rPr lang="tr-TR" altLang="tr-TR" dirty="0">
                <a:solidFill>
                  <a:srgbClr val="374151"/>
                </a:solidFill>
                <a:latin typeface="Söhne"/>
              </a:rPr>
              <a:t> </a:t>
            </a:r>
            <a:r>
              <a:rPr lang="tr-TR" altLang="tr-TR" dirty="0" err="1">
                <a:solidFill>
                  <a:srgbClr val="374151"/>
                </a:solidFill>
                <a:latin typeface="Söhne"/>
              </a:rPr>
              <a:t>testing</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clinical</a:t>
            </a:r>
            <a:r>
              <a:rPr lang="tr-TR" altLang="tr-TR" dirty="0">
                <a:solidFill>
                  <a:srgbClr val="374151"/>
                </a:solidFill>
                <a:latin typeface="Söhne"/>
              </a:rPr>
              <a:t> </a:t>
            </a:r>
            <a:r>
              <a:rPr lang="tr-TR" altLang="tr-TR" dirty="0" err="1">
                <a:solidFill>
                  <a:srgbClr val="374151"/>
                </a:solidFill>
                <a:latin typeface="Söhne"/>
              </a:rPr>
              <a:t>trials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assess</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efficacy</a:t>
            </a:r>
            <a:r>
              <a:rPr lang="tr-TR" altLang="tr-TR" dirty="0">
                <a:solidFill>
                  <a:srgbClr val="374151"/>
                </a:solidFill>
                <a:latin typeface="Söhne"/>
              </a:rPr>
              <a:t> of a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molecule</a:t>
            </a:r>
            <a:r>
              <a:rPr lang="tr-TR" altLang="tr-TR" dirty="0">
                <a:solidFill>
                  <a:srgbClr val="374151"/>
                </a:solidFill>
                <a:latin typeface="Söhne"/>
              </a:rPr>
              <a:t> </a:t>
            </a:r>
            <a:r>
              <a:rPr lang="tr-TR" altLang="tr-TR" dirty="0" err="1">
                <a:solidFill>
                  <a:srgbClr val="374151"/>
                </a:solidFill>
                <a:latin typeface="Söhne"/>
              </a:rPr>
              <a:t>before</a:t>
            </a:r>
            <a:r>
              <a:rPr lang="tr-TR" altLang="tr-TR" dirty="0">
                <a:solidFill>
                  <a:srgbClr val="374151"/>
                </a:solidFill>
                <a:latin typeface="Söhne"/>
              </a:rPr>
              <a:t> it </a:t>
            </a:r>
            <a:r>
              <a:rPr lang="tr-TR" altLang="tr-TR" dirty="0" err="1">
                <a:solidFill>
                  <a:srgbClr val="374151"/>
                </a:solidFill>
                <a:latin typeface="Söhne"/>
              </a:rPr>
              <a:t>becomes</a:t>
            </a:r>
            <a:r>
              <a:rPr lang="tr-TR" altLang="tr-TR" dirty="0">
                <a:solidFill>
                  <a:srgbClr val="374151"/>
                </a:solidFill>
                <a:latin typeface="Söhne"/>
              </a:rPr>
              <a:t> an </a:t>
            </a:r>
            <a:r>
              <a:rPr lang="tr-TR" altLang="tr-TR" dirty="0" err="1">
                <a:solidFill>
                  <a:srgbClr val="374151"/>
                </a:solidFill>
                <a:latin typeface="Söhne"/>
              </a:rPr>
              <a:t>approved</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development</a:t>
            </a:r>
            <a:r>
              <a:rPr lang="tr-TR" altLang="tr-TR" dirty="0">
                <a:solidFill>
                  <a:srgbClr val="374151"/>
                </a:solidFill>
                <a:latin typeface="Söhne"/>
              </a:rPr>
              <a:t> </a:t>
            </a:r>
            <a:r>
              <a:rPr lang="tr-TR" altLang="tr-TR" dirty="0" err="1">
                <a:solidFill>
                  <a:srgbClr val="374151"/>
                </a:solidFill>
                <a:latin typeface="Söhne"/>
              </a:rPr>
              <a:t>involves</a:t>
            </a:r>
            <a:r>
              <a:rPr lang="tr-TR" altLang="tr-TR" dirty="0">
                <a:solidFill>
                  <a:srgbClr val="374151"/>
                </a:solidFill>
                <a:latin typeface="Söhne"/>
              </a:rPr>
              <a:t> </a:t>
            </a:r>
            <a:r>
              <a:rPr lang="tr-TR" altLang="tr-TR" dirty="0" err="1">
                <a:solidFill>
                  <a:srgbClr val="374151"/>
                </a:solidFill>
                <a:latin typeface="Söhne"/>
              </a:rPr>
              <a:t>important</a:t>
            </a:r>
            <a:r>
              <a:rPr lang="tr-TR" altLang="tr-TR" dirty="0">
                <a:solidFill>
                  <a:srgbClr val="374151"/>
                </a:solidFill>
                <a:latin typeface="Söhne"/>
              </a:rPr>
              <a:t> </a:t>
            </a:r>
            <a:r>
              <a:rPr lang="tr-TR" altLang="tr-TR" dirty="0" err="1">
                <a:solidFill>
                  <a:srgbClr val="374151"/>
                </a:solidFill>
                <a:latin typeface="Söhne"/>
              </a:rPr>
              <a:t>steps</a:t>
            </a:r>
            <a:r>
              <a:rPr lang="tr-TR" altLang="tr-TR" dirty="0">
                <a:solidFill>
                  <a:srgbClr val="374151"/>
                </a:solidFill>
                <a:latin typeface="Söhne"/>
              </a:rPr>
              <a:t> </a:t>
            </a:r>
            <a:r>
              <a:rPr lang="tr-TR" altLang="tr-TR" dirty="0" err="1">
                <a:solidFill>
                  <a:srgbClr val="374151"/>
                </a:solidFill>
                <a:latin typeface="Söhne"/>
              </a:rPr>
              <a:t>that</a:t>
            </a:r>
            <a:r>
              <a:rPr lang="tr-TR" altLang="tr-TR" dirty="0">
                <a:solidFill>
                  <a:srgbClr val="374151"/>
                </a:solidFill>
                <a:latin typeface="Söhne"/>
              </a:rPr>
              <a:t> </a:t>
            </a:r>
            <a:r>
              <a:rPr lang="tr-TR" altLang="tr-TR" dirty="0" err="1">
                <a:solidFill>
                  <a:srgbClr val="374151"/>
                </a:solidFill>
                <a:latin typeface="Söhne"/>
              </a:rPr>
              <a:t>must</a:t>
            </a:r>
            <a:r>
              <a:rPr lang="tr-TR" altLang="tr-TR" dirty="0">
                <a:solidFill>
                  <a:srgbClr val="374151"/>
                </a:solidFill>
                <a:latin typeface="Söhne"/>
              </a:rPr>
              <a:t> be </a:t>
            </a:r>
            <a:r>
              <a:rPr lang="tr-TR" altLang="tr-TR" dirty="0" err="1">
                <a:solidFill>
                  <a:srgbClr val="374151"/>
                </a:solidFill>
                <a:latin typeface="Söhne"/>
              </a:rPr>
              <a:t>followed</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PRECLINICAL DEVELOPMENT </a:t>
            </a:r>
            <a:r>
              <a:rPr lang="tr-TR" altLang="tr-TR" dirty="0" err="1">
                <a:solidFill>
                  <a:srgbClr val="374151"/>
                </a:solidFill>
                <a:latin typeface="Söhne"/>
              </a:rPr>
              <a:t>includes</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Toxicity</a:t>
            </a:r>
            <a:r>
              <a:rPr lang="tr-TR" altLang="tr-TR" dirty="0">
                <a:solidFill>
                  <a:srgbClr val="374151"/>
                </a:solidFill>
                <a:latin typeface="Söhne"/>
              </a:rPr>
              <a:t> </a:t>
            </a:r>
            <a:r>
              <a:rPr lang="tr-TR" altLang="tr-TR" dirty="0" err="1">
                <a:solidFill>
                  <a:srgbClr val="374151"/>
                </a:solidFill>
                <a:latin typeface="Söhne"/>
              </a:rPr>
              <a:t>Assessment</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Ensuring</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of a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candidate</a:t>
            </a:r>
            <a:r>
              <a:rPr lang="tr-TR" altLang="tr-TR" dirty="0">
                <a:solidFill>
                  <a:srgbClr val="374151"/>
                </a:solidFill>
                <a:latin typeface="Söhne"/>
              </a:rPr>
              <a:t> is </a:t>
            </a:r>
            <a:r>
              <a:rPr lang="tr-TR" altLang="tr-TR" dirty="0" err="1">
                <a:solidFill>
                  <a:srgbClr val="374151"/>
                </a:solidFill>
                <a:latin typeface="Söhne"/>
              </a:rPr>
              <a:t>crucial</a:t>
            </a:r>
            <a:r>
              <a:rPr lang="tr-TR" altLang="tr-TR" dirty="0">
                <a:solidFill>
                  <a:srgbClr val="374151"/>
                </a:solidFill>
                <a:latin typeface="Söhne"/>
              </a:rPr>
              <a:t>. </a:t>
            </a:r>
            <a:r>
              <a:rPr lang="tr-TR" altLang="tr-TR" dirty="0" err="1">
                <a:solidFill>
                  <a:srgbClr val="374151"/>
                </a:solidFill>
                <a:latin typeface="Söhne"/>
              </a:rPr>
              <a:t>Toxicity</a:t>
            </a:r>
            <a:r>
              <a:rPr lang="tr-TR" altLang="tr-TR" dirty="0">
                <a:solidFill>
                  <a:srgbClr val="374151"/>
                </a:solidFill>
                <a:latin typeface="Söhne"/>
              </a:rPr>
              <a:t> </a:t>
            </a:r>
            <a:r>
              <a:rPr lang="tr-TR" altLang="tr-TR" dirty="0" err="1">
                <a:solidFill>
                  <a:srgbClr val="374151"/>
                </a:solidFill>
                <a:latin typeface="Söhne"/>
              </a:rPr>
              <a:t>studies</a:t>
            </a:r>
            <a:r>
              <a:rPr lang="tr-TR" altLang="tr-TR" dirty="0">
                <a:solidFill>
                  <a:srgbClr val="374151"/>
                </a:solidFill>
                <a:latin typeface="Söhne"/>
              </a:rPr>
              <a:t> </a:t>
            </a:r>
            <a:r>
              <a:rPr lang="tr-TR" altLang="tr-TR" dirty="0" err="1">
                <a:solidFill>
                  <a:srgbClr val="374151"/>
                </a:solidFill>
                <a:latin typeface="Söhne"/>
              </a:rPr>
              <a:t>must</a:t>
            </a:r>
            <a:r>
              <a:rPr lang="tr-TR" altLang="tr-TR" dirty="0">
                <a:solidFill>
                  <a:srgbClr val="374151"/>
                </a:solidFill>
                <a:latin typeface="Söhne"/>
              </a:rPr>
              <a:t> be </a:t>
            </a:r>
            <a:r>
              <a:rPr lang="tr-TR" altLang="tr-TR" dirty="0" err="1">
                <a:solidFill>
                  <a:srgbClr val="374151"/>
                </a:solidFill>
                <a:latin typeface="Söhne"/>
              </a:rPr>
              <a:t>conducted</a:t>
            </a:r>
            <a:r>
              <a:rPr lang="tr-TR" altLang="tr-TR" dirty="0">
                <a:solidFill>
                  <a:srgbClr val="374151"/>
                </a:solidFill>
                <a:latin typeface="Söhne"/>
              </a:rPr>
              <a:t> </a:t>
            </a:r>
            <a:r>
              <a:rPr lang="tr-TR" altLang="tr-TR" dirty="0" err="1">
                <a:solidFill>
                  <a:srgbClr val="374151"/>
                </a:solidFill>
                <a:latin typeface="Söhne"/>
              </a:rPr>
              <a:t>meticulously</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determine</a:t>
            </a:r>
            <a:r>
              <a:rPr lang="tr-TR" altLang="tr-TR" dirty="0">
                <a:solidFill>
                  <a:srgbClr val="374151"/>
                </a:solidFill>
                <a:latin typeface="Söhne"/>
              </a:rPr>
              <a:t> adverse </a:t>
            </a:r>
            <a:r>
              <a:rPr lang="tr-TR" altLang="tr-TR" dirty="0" err="1">
                <a:solidFill>
                  <a:srgbClr val="374151"/>
                </a:solidFill>
                <a:latin typeface="Söhne"/>
              </a:rPr>
              <a:t>effects</a:t>
            </a:r>
            <a:r>
              <a:rPr lang="tr-TR" altLang="tr-TR" dirty="0">
                <a:solidFill>
                  <a:srgbClr val="374151"/>
                </a:solidFill>
                <a:latin typeface="Söhne"/>
              </a:rPr>
              <a:t> on </a:t>
            </a:r>
            <a:r>
              <a:rPr lang="tr-TR" altLang="tr-TR" dirty="0" err="1">
                <a:solidFill>
                  <a:srgbClr val="374151"/>
                </a:solidFill>
                <a:latin typeface="Söhne"/>
              </a:rPr>
              <a:t>vital</a:t>
            </a:r>
            <a:r>
              <a:rPr lang="tr-TR" altLang="tr-TR" dirty="0">
                <a:solidFill>
                  <a:srgbClr val="374151"/>
                </a:solidFill>
                <a:latin typeface="Söhne"/>
              </a:rPr>
              <a:t> </a:t>
            </a:r>
            <a:r>
              <a:rPr lang="tr-TR" altLang="tr-TR" dirty="0" err="1">
                <a:solidFill>
                  <a:srgbClr val="374151"/>
                </a:solidFill>
                <a:latin typeface="Söhne"/>
              </a:rPr>
              <a:t>organs</a:t>
            </a:r>
            <a:r>
              <a:rPr lang="tr-TR" altLang="tr-TR" dirty="0">
                <a:solidFill>
                  <a:srgbClr val="374151"/>
                </a:solidFill>
                <a:latin typeface="Söhne"/>
              </a:rPr>
              <a:t> </a:t>
            </a:r>
            <a:r>
              <a:rPr lang="tr-TR" altLang="tr-TR" dirty="0" err="1">
                <a:solidFill>
                  <a:srgbClr val="374151"/>
                </a:solidFill>
                <a:latin typeface="Söhne"/>
              </a:rPr>
              <a:t>or</a:t>
            </a:r>
            <a:r>
              <a:rPr lang="tr-TR" altLang="tr-TR" dirty="0">
                <a:solidFill>
                  <a:srgbClr val="374151"/>
                </a:solidFill>
                <a:latin typeface="Söhne"/>
              </a:rPr>
              <a:t> </a:t>
            </a:r>
            <a:r>
              <a:rPr lang="tr-TR" altLang="tr-TR" dirty="0" err="1">
                <a:solidFill>
                  <a:srgbClr val="374151"/>
                </a:solidFill>
                <a:latin typeface="Söhne"/>
              </a:rPr>
              <a:t>physiological</a:t>
            </a:r>
            <a:r>
              <a:rPr lang="tr-TR" altLang="tr-TR" dirty="0">
                <a:solidFill>
                  <a:srgbClr val="374151"/>
                </a:solidFill>
                <a:latin typeface="Söhne"/>
              </a:rPr>
              <a:t> </a:t>
            </a:r>
            <a:r>
              <a:rPr lang="tr-TR" altLang="tr-TR" dirty="0" err="1">
                <a:solidFill>
                  <a:srgbClr val="374151"/>
                </a:solidFill>
                <a:latin typeface="Söhne"/>
              </a:rPr>
              <a:t>systems</a:t>
            </a:r>
            <a:r>
              <a:rPr lang="tr-TR" altLang="tr-TR" dirty="0">
                <a:solidFill>
                  <a:srgbClr val="374151"/>
                </a:solidFill>
                <a:latin typeface="Söhne"/>
              </a:rPr>
              <a:t>. </a:t>
            </a:r>
            <a:r>
              <a:rPr lang="tr-TR" altLang="tr-TR" dirty="0" err="1">
                <a:solidFill>
                  <a:srgbClr val="374151"/>
                </a:solidFill>
                <a:latin typeface="Söhne"/>
              </a:rPr>
              <a:t>This</a:t>
            </a:r>
            <a:r>
              <a:rPr lang="tr-TR" altLang="tr-TR" dirty="0">
                <a:solidFill>
                  <a:srgbClr val="374151"/>
                </a:solidFill>
                <a:latin typeface="Söhne"/>
              </a:rPr>
              <a:t> step </a:t>
            </a:r>
            <a:r>
              <a:rPr lang="tr-TR" altLang="tr-TR" dirty="0" err="1">
                <a:solidFill>
                  <a:srgbClr val="374151"/>
                </a:solidFill>
                <a:latin typeface="Söhne"/>
              </a:rPr>
              <a:t>helps</a:t>
            </a:r>
            <a:r>
              <a:rPr lang="tr-TR" altLang="tr-TR" dirty="0">
                <a:solidFill>
                  <a:srgbClr val="374151"/>
                </a:solidFill>
                <a:latin typeface="Söhne"/>
              </a:rPr>
              <a:t> </a:t>
            </a:r>
            <a:r>
              <a:rPr lang="tr-TR" altLang="tr-TR" dirty="0" err="1">
                <a:solidFill>
                  <a:srgbClr val="374151"/>
                </a:solidFill>
                <a:latin typeface="Söhne"/>
              </a:rPr>
              <a:t>eliminate</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candidates</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unacceptable</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profiles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Pharmacokinetics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Pharmacodynamics</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Characterization</a:t>
            </a:r>
            <a:r>
              <a:rPr lang="tr-TR" altLang="tr-TR" dirty="0">
                <a:solidFill>
                  <a:srgbClr val="374151"/>
                </a:solidFill>
                <a:latin typeface="Söhne"/>
              </a:rPr>
              <a:t> of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candidates</a:t>
            </a:r>
            <a:r>
              <a:rPr lang="tr-TR" altLang="tr-TR" dirty="0">
                <a:solidFill>
                  <a:srgbClr val="374151"/>
                </a:solidFill>
                <a:latin typeface="Söhne"/>
              </a:rPr>
              <a:t> </a:t>
            </a:r>
            <a:r>
              <a:rPr lang="tr-TR" altLang="tr-TR" dirty="0" err="1">
                <a:solidFill>
                  <a:srgbClr val="374151"/>
                </a:solidFill>
                <a:latin typeface="Söhne"/>
              </a:rPr>
              <a:t>involves</a:t>
            </a:r>
            <a:r>
              <a:rPr lang="tr-TR" altLang="tr-TR" dirty="0">
                <a:solidFill>
                  <a:srgbClr val="374151"/>
                </a:solidFill>
                <a:latin typeface="Söhne"/>
              </a:rPr>
              <a:t> </a:t>
            </a:r>
            <a:r>
              <a:rPr lang="tr-TR" altLang="tr-TR" dirty="0" err="1">
                <a:solidFill>
                  <a:srgbClr val="374151"/>
                </a:solidFill>
                <a:latin typeface="Söhne"/>
              </a:rPr>
              <a:t>understanding</a:t>
            </a:r>
            <a:r>
              <a:rPr lang="tr-TR" altLang="tr-TR" dirty="0">
                <a:solidFill>
                  <a:srgbClr val="374151"/>
                </a:solidFill>
                <a:latin typeface="Söhne"/>
              </a:rPr>
              <a:t> </a:t>
            </a:r>
            <a:r>
              <a:rPr lang="tr-TR" altLang="tr-TR" dirty="0" err="1">
                <a:solidFill>
                  <a:srgbClr val="374151"/>
                </a:solidFill>
                <a:latin typeface="Söhne"/>
              </a:rPr>
              <a:t>their</a:t>
            </a:r>
            <a:r>
              <a:rPr lang="tr-TR" altLang="tr-TR" dirty="0">
                <a:solidFill>
                  <a:srgbClr val="374151"/>
                </a:solidFill>
                <a:latin typeface="Söhne"/>
              </a:rPr>
              <a:t> </a:t>
            </a:r>
            <a:r>
              <a:rPr lang="tr-TR" altLang="tr-TR" dirty="0" err="1">
                <a:solidFill>
                  <a:srgbClr val="374151"/>
                </a:solidFill>
                <a:latin typeface="Söhne"/>
              </a:rPr>
              <a:t>pharmacokinetic</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pharmacodynamic</a:t>
            </a:r>
            <a:r>
              <a:rPr lang="tr-TR" altLang="tr-TR" dirty="0">
                <a:solidFill>
                  <a:srgbClr val="374151"/>
                </a:solidFill>
                <a:latin typeface="Söhne"/>
              </a:rPr>
              <a:t> </a:t>
            </a:r>
            <a:r>
              <a:rPr lang="tr-TR" altLang="tr-TR" dirty="0" err="1">
                <a:solidFill>
                  <a:srgbClr val="374151"/>
                </a:solidFill>
                <a:latin typeface="Söhne"/>
              </a:rPr>
              <a:t>properties</a:t>
            </a:r>
            <a:r>
              <a:rPr lang="tr-TR" altLang="tr-TR" dirty="0">
                <a:solidFill>
                  <a:srgbClr val="374151"/>
                </a:solidFill>
                <a:latin typeface="Söhne"/>
              </a:rPr>
              <a:t>. </a:t>
            </a:r>
            <a:r>
              <a:rPr lang="tr-TR" altLang="tr-TR" dirty="0" err="1">
                <a:solidFill>
                  <a:srgbClr val="374151"/>
                </a:solidFill>
                <a:latin typeface="Söhne"/>
              </a:rPr>
              <a:t>Pharmacokinetics</a:t>
            </a:r>
            <a:r>
              <a:rPr lang="tr-TR" altLang="tr-TR" dirty="0">
                <a:solidFill>
                  <a:srgbClr val="374151"/>
                </a:solidFill>
                <a:latin typeface="Söhne"/>
              </a:rPr>
              <a:t> is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study</a:t>
            </a:r>
            <a:r>
              <a:rPr lang="tr-TR" altLang="tr-TR" dirty="0">
                <a:solidFill>
                  <a:srgbClr val="374151"/>
                </a:solidFill>
                <a:latin typeface="Söhne"/>
              </a:rPr>
              <a:t> of how </a:t>
            </a:r>
            <a:r>
              <a:rPr lang="tr-TR" altLang="tr-TR" dirty="0" err="1">
                <a:solidFill>
                  <a:srgbClr val="374151"/>
                </a:solidFill>
                <a:latin typeface="Söhne"/>
              </a:rPr>
              <a:t>the</a:t>
            </a:r>
            <a:r>
              <a:rPr lang="tr-TR" altLang="tr-TR" dirty="0">
                <a:solidFill>
                  <a:srgbClr val="374151"/>
                </a:solidFill>
                <a:latin typeface="Söhne"/>
              </a:rPr>
              <a:t> body </a:t>
            </a:r>
            <a:r>
              <a:rPr lang="tr-TR" altLang="tr-TR" dirty="0" err="1">
                <a:solidFill>
                  <a:srgbClr val="374151"/>
                </a:solidFill>
                <a:latin typeface="Söhne"/>
              </a:rPr>
              <a:t>absorbs</a:t>
            </a:r>
            <a:r>
              <a:rPr lang="tr-TR" altLang="tr-TR" dirty="0">
                <a:solidFill>
                  <a:srgbClr val="374151"/>
                </a:solidFill>
                <a:latin typeface="Söhne"/>
              </a:rPr>
              <a:t>, </a:t>
            </a:r>
            <a:r>
              <a:rPr lang="tr-TR" altLang="tr-TR" dirty="0" err="1">
                <a:solidFill>
                  <a:srgbClr val="374151"/>
                </a:solidFill>
                <a:latin typeface="Söhne"/>
              </a:rPr>
              <a:t>distributes</a:t>
            </a:r>
            <a:r>
              <a:rPr lang="tr-TR" altLang="tr-TR" dirty="0">
                <a:solidFill>
                  <a:srgbClr val="374151"/>
                </a:solidFill>
                <a:latin typeface="Söhne"/>
              </a:rPr>
              <a:t>, </a:t>
            </a:r>
            <a:r>
              <a:rPr lang="tr-TR" altLang="tr-TR" dirty="0" err="1">
                <a:solidFill>
                  <a:srgbClr val="374151"/>
                </a:solidFill>
                <a:latin typeface="Söhne"/>
              </a:rPr>
              <a:t>metabolizes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disseminates</a:t>
            </a:r>
            <a:r>
              <a:rPr lang="tr-TR" altLang="tr-TR" dirty="0">
                <a:solidFill>
                  <a:srgbClr val="374151"/>
                </a:solidFill>
                <a:latin typeface="Söhne"/>
              </a:rPr>
              <a:t> a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Pharmacodynamics</a:t>
            </a:r>
            <a:r>
              <a:rPr lang="tr-TR" altLang="tr-TR" dirty="0">
                <a:solidFill>
                  <a:srgbClr val="374151"/>
                </a:solidFill>
                <a:latin typeface="Söhne"/>
              </a:rPr>
              <a:t> is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study</a:t>
            </a:r>
            <a:r>
              <a:rPr lang="tr-TR" altLang="tr-TR" dirty="0">
                <a:solidFill>
                  <a:srgbClr val="374151"/>
                </a:solidFill>
                <a:latin typeface="Söhne"/>
              </a:rPr>
              <a:t> of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effects</a:t>
            </a:r>
            <a:r>
              <a:rPr lang="tr-TR" altLang="tr-TR" dirty="0">
                <a:solidFill>
                  <a:srgbClr val="374151"/>
                </a:solidFill>
                <a:latin typeface="Söhne"/>
              </a:rPr>
              <a:t> of a </a:t>
            </a:r>
            <a:r>
              <a:rPr lang="tr-TR" altLang="tr-TR" dirty="0" err="1">
                <a:solidFill>
                  <a:srgbClr val="374151"/>
                </a:solidFill>
                <a:latin typeface="Söhne"/>
              </a:rPr>
              <a:t>drug</a:t>
            </a:r>
            <a:r>
              <a:rPr lang="tr-TR" altLang="tr-TR" dirty="0">
                <a:solidFill>
                  <a:srgbClr val="374151"/>
                </a:solidFill>
                <a:latin typeface="Söhne"/>
              </a:rPr>
              <a:t> on </a:t>
            </a:r>
            <a:r>
              <a:rPr lang="tr-TR" altLang="tr-TR" dirty="0" err="1">
                <a:solidFill>
                  <a:srgbClr val="374151"/>
                </a:solidFill>
                <a:latin typeface="Söhne"/>
              </a:rPr>
              <a:t>the</a:t>
            </a:r>
            <a:r>
              <a:rPr lang="tr-TR" altLang="tr-TR" dirty="0">
                <a:solidFill>
                  <a:srgbClr val="374151"/>
                </a:solidFill>
                <a:latin typeface="Söhne"/>
              </a:rPr>
              <a:t> body.</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Structure</a:t>
            </a:r>
            <a:r>
              <a:rPr lang="tr-TR" altLang="tr-TR" dirty="0">
                <a:solidFill>
                  <a:srgbClr val="374151"/>
                </a:solidFill>
                <a:latin typeface="Söhne"/>
              </a:rPr>
              <a:t>-Activity </a:t>
            </a:r>
            <a:r>
              <a:rPr lang="tr-TR" altLang="tr-TR" dirty="0" err="1">
                <a:solidFill>
                  <a:srgbClr val="374151"/>
                </a:solidFill>
                <a:latin typeface="Söhne"/>
              </a:rPr>
              <a:t>Relationship</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Analyzing</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structure-activity</a:t>
            </a:r>
            <a:r>
              <a:rPr lang="tr-TR" altLang="tr-TR" dirty="0">
                <a:solidFill>
                  <a:srgbClr val="374151"/>
                </a:solidFill>
                <a:latin typeface="Söhne"/>
              </a:rPr>
              <a:t> </a:t>
            </a:r>
            <a:r>
              <a:rPr lang="tr-TR" altLang="tr-TR" dirty="0" err="1">
                <a:solidFill>
                  <a:srgbClr val="374151"/>
                </a:solidFill>
                <a:latin typeface="Söhne"/>
              </a:rPr>
              <a:t>relationship</a:t>
            </a:r>
            <a:r>
              <a:rPr lang="tr-TR" altLang="tr-TR" dirty="0">
                <a:solidFill>
                  <a:srgbClr val="374151"/>
                </a:solidFill>
                <a:latin typeface="Söhne"/>
              </a:rPr>
              <a:t> of a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compound</a:t>
            </a:r>
            <a:r>
              <a:rPr lang="tr-TR" altLang="tr-TR" dirty="0">
                <a:solidFill>
                  <a:srgbClr val="374151"/>
                </a:solidFill>
                <a:latin typeface="Söhne"/>
              </a:rPr>
              <a:t> </a:t>
            </a:r>
            <a:r>
              <a:rPr lang="tr-TR" altLang="tr-TR" dirty="0" err="1">
                <a:solidFill>
                  <a:srgbClr val="374151"/>
                </a:solidFill>
                <a:latin typeface="Söhne"/>
              </a:rPr>
              <a:t>helps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understand</a:t>
            </a:r>
            <a:r>
              <a:rPr lang="tr-TR" altLang="tr-TR" dirty="0">
                <a:solidFill>
                  <a:srgbClr val="374151"/>
                </a:solidFill>
                <a:latin typeface="Söhne"/>
              </a:rPr>
              <a:t> how </a:t>
            </a:r>
            <a:r>
              <a:rPr lang="tr-TR" altLang="tr-TR" dirty="0" err="1">
                <a:solidFill>
                  <a:srgbClr val="374151"/>
                </a:solidFill>
                <a:latin typeface="Söhne"/>
              </a:rPr>
              <a:t>different</a:t>
            </a:r>
            <a:r>
              <a:rPr lang="tr-TR" altLang="tr-TR" dirty="0">
                <a:solidFill>
                  <a:srgbClr val="374151"/>
                </a:solidFill>
                <a:latin typeface="Söhne"/>
              </a:rPr>
              <a:t> </a:t>
            </a:r>
            <a:r>
              <a:rPr lang="tr-TR" altLang="tr-TR" dirty="0" err="1">
                <a:solidFill>
                  <a:srgbClr val="374151"/>
                </a:solidFill>
                <a:latin typeface="Söhne"/>
              </a:rPr>
              <a:t>structural</a:t>
            </a:r>
            <a:r>
              <a:rPr lang="tr-TR" altLang="tr-TR" dirty="0">
                <a:solidFill>
                  <a:srgbClr val="374151"/>
                </a:solidFill>
                <a:latin typeface="Söhne"/>
              </a:rPr>
              <a:t> </a:t>
            </a:r>
            <a:r>
              <a:rPr lang="tr-TR" altLang="tr-TR" dirty="0" err="1">
                <a:solidFill>
                  <a:srgbClr val="374151"/>
                </a:solidFill>
                <a:latin typeface="Söhne"/>
              </a:rPr>
              <a:t>modifications</a:t>
            </a:r>
            <a:r>
              <a:rPr lang="tr-TR" altLang="tr-TR" dirty="0">
                <a:solidFill>
                  <a:srgbClr val="374151"/>
                </a:solidFill>
                <a:latin typeface="Söhne"/>
              </a:rPr>
              <a:t> </a:t>
            </a:r>
            <a:r>
              <a:rPr lang="tr-TR" altLang="tr-TR" dirty="0" err="1">
                <a:solidFill>
                  <a:srgbClr val="374151"/>
                </a:solidFill>
                <a:latin typeface="Söhne"/>
              </a:rPr>
              <a:t>affect</a:t>
            </a:r>
            <a:r>
              <a:rPr lang="tr-TR" altLang="tr-TR" dirty="0">
                <a:solidFill>
                  <a:srgbClr val="374151"/>
                </a:solidFill>
                <a:latin typeface="Söhne"/>
              </a:rPr>
              <a:t> </a:t>
            </a:r>
            <a:r>
              <a:rPr lang="tr-TR" altLang="tr-TR" dirty="0" err="1">
                <a:solidFill>
                  <a:srgbClr val="374151"/>
                </a:solidFill>
                <a:latin typeface="Söhne"/>
              </a:rPr>
              <a:t>its</a:t>
            </a:r>
            <a:r>
              <a:rPr lang="tr-TR" altLang="tr-TR" dirty="0">
                <a:solidFill>
                  <a:srgbClr val="374151"/>
                </a:solidFill>
                <a:latin typeface="Söhne"/>
              </a:rPr>
              <a:t> </a:t>
            </a:r>
            <a:r>
              <a:rPr lang="tr-TR" altLang="tr-TR" dirty="0" err="1">
                <a:solidFill>
                  <a:srgbClr val="374151"/>
                </a:solidFill>
                <a:latin typeface="Söhne"/>
              </a:rPr>
              <a:t>biological</a:t>
            </a:r>
            <a:r>
              <a:rPr lang="tr-TR" altLang="tr-TR" dirty="0">
                <a:solidFill>
                  <a:srgbClr val="374151"/>
                </a:solidFill>
                <a:latin typeface="Söhne"/>
              </a:rPr>
              <a:t> </a:t>
            </a:r>
            <a:r>
              <a:rPr lang="tr-TR" altLang="tr-TR" dirty="0" err="1">
                <a:solidFill>
                  <a:srgbClr val="374151"/>
                </a:solidFill>
                <a:latin typeface="Söhne"/>
              </a:rPr>
              <a:t>activity</a:t>
            </a:r>
            <a:r>
              <a:rPr lang="tr-TR" altLang="tr-TR" dirty="0">
                <a:solidFill>
                  <a:srgbClr val="374151"/>
                </a:solidFill>
                <a:latin typeface="Söhne"/>
              </a:rPr>
              <a:t>.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method</a:t>
            </a:r>
            <a:r>
              <a:rPr lang="tr-TR" altLang="tr-TR" dirty="0">
                <a:solidFill>
                  <a:srgbClr val="374151"/>
                </a:solidFill>
                <a:latin typeface="Söhne"/>
              </a:rPr>
              <a:t> </a:t>
            </a:r>
            <a:r>
              <a:rPr lang="tr-TR" altLang="tr-TR" dirty="0" err="1">
                <a:solidFill>
                  <a:srgbClr val="374151"/>
                </a:solidFill>
                <a:latin typeface="Söhne"/>
              </a:rPr>
              <a:t>will</a:t>
            </a:r>
            <a:r>
              <a:rPr lang="tr-TR" altLang="tr-TR" dirty="0">
                <a:solidFill>
                  <a:srgbClr val="374151"/>
                </a:solidFill>
                <a:latin typeface="Söhne"/>
              </a:rPr>
              <a:t> </a:t>
            </a:r>
            <a:r>
              <a:rPr lang="tr-TR" altLang="tr-TR" dirty="0" err="1">
                <a:solidFill>
                  <a:srgbClr val="374151"/>
                </a:solidFill>
                <a:latin typeface="Söhne"/>
              </a:rPr>
              <a:t>allow</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compound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be </a:t>
            </a:r>
            <a:r>
              <a:rPr lang="tr-TR" altLang="tr-TR" dirty="0" err="1">
                <a:solidFill>
                  <a:srgbClr val="374151"/>
                </a:solidFill>
                <a:latin typeface="Söhne"/>
              </a:rPr>
              <a:t>optimized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increase</a:t>
            </a:r>
            <a:r>
              <a:rPr lang="tr-TR" altLang="tr-TR" dirty="0">
                <a:solidFill>
                  <a:srgbClr val="374151"/>
                </a:solidFill>
                <a:latin typeface="Söhne"/>
              </a:rPr>
              <a:t> </a:t>
            </a:r>
            <a:r>
              <a:rPr lang="tr-TR" altLang="tr-TR" dirty="0" err="1">
                <a:solidFill>
                  <a:srgbClr val="374151"/>
                </a:solidFill>
                <a:latin typeface="Söhne"/>
              </a:rPr>
              <a:t>efficacy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reduce</a:t>
            </a:r>
            <a:r>
              <a:rPr lang="tr-TR" altLang="tr-TR" dirty="0">
                <a:solidFill>
                  <a:srgbClr val="374151"/>
                </a:solidFill>
                <a:latin typeface="Söhne"/>
              </a:rPr>
              <a:t> </a:t>
            </a:r>
            <a:r>
              <a:rPr lang="tr-TR" altLang="tr-TR" dirty="0" err="1">
                <a:solidFill>
                  <a:srgbClr val="374151"/>
                </a:solidFill>
                <a:latin typeface="Söhne"/>
              </a:rPr>
              <a:t>side</a:t>
            </a:r>
            <a:r>
              <a:rPr lang="tr-TR" altLang="tr-TR" dirty="0">
                <a:solidFill>
                  <a:srgbClr val="374151"/>
                </a:solidFill>
                <a:latin typeface="Söhne"/>
              </a:rPr>
              <a:t> </a:t>
            </a:r>
            <a:r>
              <a:rPr lang="tr-TR" altLang="tr-TR" dirty="0" err="1">
                <a:solidFill>
                  <a:srgbClr val="374151"/>
                </a:solidFill>
                <a:latin typeface="Söhne"/>
              </a:rPr>
              <a:t>effects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criteria</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selecting</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appropriate</a:t>
            </a:r>
            <a:r>
              <a:rPr lang="tr-TR" altLang="tr-TR" dirty="0">
                <a:solidFill>
                  <a:srgbClr val="374151"/>
                </a:solidFill>
                <a:latin typeface="Söhne"/>
              </a:rPr>
              <a:t> </a:t>
            </a:r>
            <a:r>
              <a:rPr lang="tr-TR" altLang="tr-TR" dirty="0" err="1">
                <a:solidFill>
                  <a:srgbClr val="374151"/>
                </a:solidFill>
                <a:latin typeface="Söhne"/>
              </a:rPr>
              <a:t>molecule</a:t>
            </a:r>
            <a:r>
              <a:rPr lang="tr-TR" altLang="tr-TR" dirty="0">
                <a:solidFill>
                  <a:srgbClr val="374151"/>
                </a:solidFill>
                <a:latin typeface="Söhne"/>
              </a:rPr>
              <a:t> </a:t>
            </a:r>
            <a:r>
              <a:rPr lang="tr-TR" altLang="tr-TR" dirty="0" err="1">
                <a:solidFill>
                  <a:srgbClr val="374151"/>
                </a:solidFill>
                <a:latin typeface="Söhne"/>
              </a:rPr>
              <a:t>include</a:t>
            </a:r>
            <a:endParaRPr lang="tr-TR" altLang="tr-TR" dirty="0">
              <a:solidFill>
                <a:srgbClr val="374151"/>
              </a:solidFill>
              <a:latin typeface="Söhne"/>
            </a:endParaRPr>
          </a:p>
          <a:p>
            <a:pPr algn="just">
              <a:spcBef>
                <a:spcPct val="0"/>
              </a:spcBef>
            </a:pPr>
            <a:r>
              <a:rPr lang="tr-TR" altLang="tr-TR" dirty="0">
                <a:solidFill>
                  <a:srgbClr val="374151"/>
                </a:solidFill>
                <a:latin typeface="Söhne"/>
              </a:rPr>
              <a:t>High </a:t>
            </a:r>
            <a:r>
              <a:rPr lang="tr-TR" altLang="tr-TR" dirty="0" err="1">
                <a:solidFill>
                  <a:srgbClr val="374151"/>
                </a:solidFill>
                <a:latin typeface="Söhne"/>
              </a:rPr>
              <a:t>specificity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selectivity</a:t>
            </a: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Suitable</a:t>
            </a:r>
            <a:r>
              <a:rPr lang="tr-TR" altLang="tr-TR" dirty="0">
                <a:solidFill>
                  <a:srgbClr val="374151"/>
                </a:solidFill>
                <a:latin typeface="Söhne"/>
              </a:rPr>
              <a:t> </a:t>
            </a:r>
            <a:r>
              <a:rPr lang="tr-TR" altLang="tr-TR" dirty="0" err="1">
                <a:solidFill>
                  <a:srgbClr val="374151"/>
                </a:solidFill>
                <a:latin typeface="Söhne"/>
              </a:rPr>
              <a:t>pharmacokinetic</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pharmacodynamic</a:t>
            </a:r>
            <a:r>
              <a:rPr lang="tr-TR" altLang="tr-TR" dirty="0">
                <a:solidFill>
                  <a:srgbClr val="374151"/>
                </a:solidFill>
                <a:latin typeface="Söhne"/>
              </a:rPr>
              <a:t> </a:t>
            </a:r>
            <a:r>
              <a:rPr lang="tr-TR" altLang="tr-TR" dirty="0" err="1">
                <a:solidFill>
                  <a:srgbClr val="374151"/>
                </a:solidFill>
                <a:latin typeface="Söhne"/>
              </a:rPr>
              <a:t>potential</a:t>
            </a: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Low</a:t>
            </a:r>
            <a:r>
              <a:rPr lang="tr-TR" altLang="tr-TR" dirty="0">
                <a:solidFill>
                  <a:srgbClr val="374151"/>
                </a:solidFill>
                <a:latin typeface="Söhne"/>
              </a:rPr>
              <a:t> </a:t>
            </a:r>
            <a:r>
              <a:rPr lang="tr-TR" altLang="tr-TR" dirty="0" err="1">
                <a:solidFill>
                  <a:srgbClr val="374151"/>
                </a:solidFill>
                <a:latin typeface="Söhne"/>
              </a:rPr>
              <a:t>toxicity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minimal </a:t>
            </a:r>
            <a:r>
              <a:rPr lang="tr-TR" altLang="tr-TR" dirty="0" err="1">
                <a:solidFill>
                  <a:srgbClr val="374151"/>
                </a:solidFill>
                <a:latin typeface="Söhne"/>
              </a:rPr>
              <a:t>side</a:t>
            </a:r>
            <a:r>
              <a:rPr lang="tr-TR" altLang="tr-TR" dirty="0">
                <a:solidFill>
                  <a:srgbClr val="374151"/>
                </a:solidFill>
                <a:latin typeface="Söhne"/>
              </a:rPr>
              <a:t> </a:t>
            </a:r>
            <a:r>
              <a:rPr lang="tr-TR" altLang="tr-TR" dirty="0" err="1">
                <a:solidFill>
                  <a:srgbClr val="374151"/>
                </a:solidFill>
                <a:latin typeface="Söhne"/>
              </a:rPr>
              <a:t>effects</a:t>
            </a: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Formulation</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release</a:t>
            </a:r>
            <a:r>
              <a:rPr lang="tr-TR" altLang="tr-TR" dirty="0">
                <a:solidFill>
                  <a:srgbClr val="374151"/>
                </a:solidFill>
                <a:latin typeface="Söhne"/>
              </a:rPr>
              <a:t> profile.</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CLINICAL DEVELOPMENT </a:t>
            </a:r>
            <a:r>
              <a:rPr lang="tr-TR" altLang="tr-TR" dirty="0" err="1">
                <a:solidFill>
                  <a:srgbClr val="374151"/>
                </a:solidFill>
                <a:latin typeface="Söhne"/>
              </a:rPr>
              <a:t>consists</a:t>
            </a:r>
            <a:r>
              <a:rPr lang="tr-TR" altLang="tr-TR" dirty="0">
                <a:solidFill>
                  <a:srgbClr val="374151"/>
                </a:solidFill>
                <a:latin typeface="Söhne"/>
              </a:rPr>
              <a:t> of </a:t>
            </a:r>
            <a:r>
              <a:rPr lang="tr-TR" altLang="tr-TR" dirty="0" err="1">
                <a:solidFill>
                  <a:srgbClr val="374151"/>
                </a:solidFill>
                <a:latin typeface="Söhne"/>
              </a:rPr>
              <a:t>three</a:t>
            </a:r>
            <a:r>
              <a:rPr lang="tr-TR" altLang="tr-TR" dirty="0">
                <a:solidFill>
                  <a:srgbClr val="374151"/>
                </a:solidFill>
                <a:latin typeface="Söhne"/>
              </a:rPr>
              <a:t> </a:t>
            </a:r>
            <a:r>
              <a:rPr lang="tr-TR" altLang="tr-TR" dirty="0" err="1">
                <a:solidFill>
                  <a:srgbClr val="374151"/>
                </a:solidFill>
                <a:latin typeface="Söhne"/>
              </a:rPr>
              <a:t>phases</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Phase</a:t>
            </a:r>
            <a:r>
              <a:rPr lang="tr-TR" altLang="tr-TR" dirty="0">
                <a:solidFill>
                  <a:srgbClr val="374151"/>
                </a:solidFill>
                <a:latin typeface="Söhne"/>
              </a:rPr>
              <a:t> I </a:t>
            </a:r>
            <a:r>
              <a:rPr lang="tr-TR" altLang="tr-TR" dirty="0" err="1">
                <a:solidFill>
                  <a:srgbClr val="374151"/>
                </a:solidFill>
                <a:latin typeface="Söhne"/>
              </a:rPr>
              <a:t>addresses</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Dosage</a:t>
            </a:r>
            <a:r>
              <a:rPr lang="tr-TR" altLang="tr-TR" dirty="0">
                <a:solidFill>
                  <a:srgbClr val="374151"/>
                </a:solidFill>
                <a:latin typeface="Söhne"/>
              </a:rPr>
              <a:t>. </a:t>
            </a:r>
            <a:r>
              <a:rPr lang="tr-TR" altLang="tr-TR" dirty="0" err="1">
                <a:solidFill>
                  <a:srgbClr val="374151"/>
                </a:solidFill>
                <a:latin typeface="Söhne"/>
              </a:rPr>
              <a:t>Candidate</a:t>
            </a:r>
            <a:r>
              <a:rPr lang="tr-TR" altLang="tr-TR" dirty="0">
                <a:solidFill>
                  <a:srgbClr val="374151"/>
                </a:solidFill>
                <a:latin typeface="Söhne"/>
              </a:rPr>
              <a:t> </a:t>
            </a:r>
            <a:r>
              <a:rPr lang="tr-TR" altLang="tr-TR" dirty="0" err="1">
                <a:solidFill>
                  <a:srgbClr val="374151"/>
                </a:solidFill>
                <a:latin typeface="Söhne"/>
              </a:rPr>
              <a:t>drugs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tested</a:t>
            </a:r>
            <a:r>
              <a:rPr lang="tr-TR" altLang="tr-TR" dirty="0">
                <a:solidFill>
                  <a:srgbClr val="374151"/>
                </a:solidFill>
                <a:latin typeface="Söhne"/>
              </a:rPr>
              <a:t> on a </a:t>
            </a:r>
            <a:r>
              <a:rPr lang="tr-TR" altLang="tr-TR" dirty="0" err="1">
                <a:solidFill>
                  <a:srgbClr val="374151"/>
                </a:solidFill>
                <a:latin typeface="Söhne"/>
              </a:rPr>
              <a:t>small</a:t>
            </a:r>
            <a:r>
              <a:rPr lang="tr-TR" altLang="tr-TR" dirty="0">
                <a:solidFill>
                  <a:srgbClr val="374151"/>
                </a:solidFill>
                <a:latin typeface="Söhne"/>
              </a:rPr>
              <a:t> </a:t>
            </a:r>
            <a:r>
              <a:rPr lang="tr-TR" altLang="tr-TR" dirty="0" err="1">
                <a:solidFill>
                  <a:srgbClr val="374151"/>
                </a:solidFill>
                <a:latin typeface="Söhne"/>
              </a:rPr>
              <a:t>group</a:t>
            </a:r>
            <a:r>
              <a:rPr lang="tr-TR" altLang="tr-TR" dirty="0">
                <a:solidFill>
                  <a:srgbClr val="374151"/>
                </a:solidFill>
                <a:latin typeface="Söhne"/>
              </a:rPr>
              <a:t> of </a:t>
            </a:r>
            <a:r>
              <a:rPr lang="tr-TR" altLang="tr-TR" dirty="0" err="1">
                <a:solidFill>
                  <a:srgbClr val="374151"/>
                </a:solidFill>
                <a:latin typeface="Söhne"/>
              </a:rPr>
              <a:t>healthy</a:t>
            </a:r>
            <a:r>
              <a:rPr lang="tr-TR" altLang="tr-TR" dirty="0">
                <a:solidFill>
                  <a:srgbClr val="374151"/>
                </a:solidFill>
                <a:latin typeface="Söhne"/>
              </a:rPr>
              <a:t> </a:t>
            </a:r>
            <a:r>
              <a:rPr lang="tr-TR" altLang="tr-TR" dirty="0" err="1">
                <a:solidFill>
                  <a:srgbClr val="374151"/>
                </a:solidFill>
                <a:latin typeface="Söhne"/>
              </a:rPr>
              <a:t>volunteers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assess</a:t>
            </a:r>
            <a:r>
              <a:rPr lang="tr-TR" altLang="tr-TR" dirty="0">
                <a:solidFill>
                  <a:srgbClr val="374151"/>
                </a:solidFill>
                <a:latin typeface="Söhne"/>
              </a:rPr>
              <a:t> </a:t>
            </a:r>
            <a:r>
              <a:rPr lang="tr-TR" altLang="tr-TR" dirty="0" err="1">
                <a:solidFill>
                  <a:srgbClr val="374151"/>
                </a:solidFill>
                <a:latin typeface="Söhne"/>
              </a:rPr>
              <a:t>their</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profile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determine</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appropriate</a:t>
            </a:r>
            <a:r>
              <a:rPr lang="tr-TR" altLang="tr-TR" dirty="0">
                <a:solidFill>
                  <a:srgbClr val="374151"/>
                </a:solidFill>
                <a:latin typeface="Söhne"/>
              </a:rPr>
              <a:t> </a:t>
            </a:r>
            <a:r>
              <a:rPr lang="tr-TR" altLang="tr-TR" dirty="0" err="1">
                <a:solidFill>
                  <a:srgbClr val="374151"/>
                </a:solidFill>
                <a:latin typeface="Söhne"/>
              </a:rPr>
              <a:t>dosage</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Phase</a:t>
            </a:r>
            <a:r>
              <a:rPr lang="tr-TR" altLang="tr-TR" dirty="0">
                <a:solidFill>
                  <a:srgbClr val="374151"/>
                </a:solidFill>
                <a:latin typeface="Söhne"/>
              </a:rPr>
              <a:t> II </a:t>
            </a:r>
            <a:r>
              <a:rPr lang="tr-TR" altLang="tr-TR" dirty="0" err="1">
                <a:solidFill>
                  <a:srgbClr val="374151"/>
                </a:solidFill>
                <a:latin typeface="Söhne"/>
              </a:rPr>
              <a:t>evaluates</a:t>
            </a:r>
            <a:r>
              <a:rPr lang="tr-TR" altLang="tr-TR" dirty="0">
                <a:solidFill>
                  <a:srgbClr val="374151"/>
                </a:solidFill>
                <a:latin typeface="Söhne"/>
              </a:rPr>
              <a:t> </a:t>
            </a:r>
            <a:r>
              <a:rPr lang="tr-TR" altLang="tr-TR" dirty="0" err="1">
                <a:solidFill>
                  <a:srgbClr val="374151"/>
                </a:solidFill>
                <a:latin typeface="Söhne"/>
              </a:rPr>
              <a:t>Efficacy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Side </a:t>
            </a:r>
            <a:r>
              <a:rPr lang="tr-TR" altLang="tr-TR" dirty="0" err="1">
                <a:solidFill>
                  <a:srgbClr val="374151"/>
                </a:solidFill>
                <a:latin typeface="Söhne"/>
              </a:rPr>
              <a:t>Effects</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is </a:t>
            </a:r>
            <a:r>
              <a:rPr lang="tr-TR" altLang="tr-TR" dirty="0" err="1">
                <a:solidFill>
                  <a:srgbClr val="374151"/>
                </a:solidFill>
                <a:latin typeface="Söhne"/>
              </a:rPr>
              <a:t>administered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 </a:t>
            </a:r>
            <a:r>
              <a:rPr lang="tr-TR" altLang="tr-TR" dirty="0" err="1">
                <a:solidFill>
                  <a:srgbClr val="374151"/>
                </a:solidFill>
                <a:latin typeface="Söhne"/>
              </a:rPr>
              <a:t>larger</a:t>
            </a:r>
            <a:r>
              <a:rPr lang="tr-TR" altLang="tr-TR" dirty="0">
                <a:solidFill>
                  <a:srgbClr val="374151"/>
                </a:solidFill>
                <a:latin typeface="Söhne"/>
              </a:rPr>
              <a:t> </a:t>
            </a:r>
            <a:r>
              <a:rPr lang="tr-TR" altLang="tr-TR" dirty="0" err="1">
                <a:solidFill>
                  <a:srgbClr val="374151"/>
                </a:solidFill>
                <a:latin typeface="Söhne"/>
              </a:rPr>
              <a:t>group</a:t>
            </a:r>
            <a:r>
              <a:rPr lang="tr-TR" altLang="tr-TR" dirty="0">
                <a:solidFill>
                  <a:srgbClr val="374151"/>
                </a:solidFill>
                <a:latin typeface="Söhne"/>
              </a:rPr>
              <a:t> of </a:t>
            </a:r>
            <a:r>
              <a:rPr lang="tr-TR" altLang="tr-TR" dirty="0" err="1">
                <a:solidFill>
                  <a:srgbClr val="374151"/>
                </a:solidFill>
                <a:latin typeface="Söhne"/>
              </a:rPr>
              <a:t>patients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assess</a:t>
            </a:r>
            <a:r>
              <a:rPr lang="tr-TR" altLang="tr-TR" dirty="0">
                <a:solidFill>
                  <a:srgbClr val="374151"/>
                </a:solidFill>
                <a:latin typeface="Söhne"/>
              </a:rPr>
              <a:t> </a:t>
            </a:r>
            <a:r>
              <a:rPr lang="tr-TR" altLang="tr-TR" dirty="0" err="1">
                <a:solidFill>
                  <a:srgbClr val="374151"/>
                </a:solidFill>
                <a:latin typeface="Söhne"/>
              </a:rPr>
              <a:t>its</a:t>
            </a:r>
            <a:r>
              <a:rPr lang="tr-TR" altLang="tr-TR" dirty="0">
                <a:solidFill>
                  <a:srgbClr val="374151"/>
                </a:solidFill>
                <a:latin typeface="Söhne"/>
              </a:rPr>
              <a:t> </a:t>
            </a:r>
            <a:r>
              <a:rPr lang="tr-TR" altLang="tr-TR" dirty="0" err="1">
                <a:solidFill>
                  <a:srgbClr val="374151"/>
                </a:solidFill>
                <a:latin typeface="Söhne"/>
              </a:rPr>
              <a:t>efficacy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monitor</a:t>
            </a:r>
            <a:r>
              <a:rPr lang="tr-TR" altLang="tr-TR" dirty="0">
                <a:solidFill>
                  <a:srgbClr val="374151"/>
                </a:solidFill>
                <a:latin typeface="Söhne"/>
              </a:rPr>
              <a:t> </a:t>
            </a:r>
            <a:r>
              <a:rPr lang="tr-TR" altLang="tr-TR" dirty="0" err="1">
                <a:solidFill>
                  <a:srgbClr val="374151"/>
                </a:solidFill>
                <a:latin typeface="Söhne"/>
              </a:rPr>
              <a:t>side</a:t>
            </a:r>
            <a:r>
              <a:rPr lang="tr-TR" altLang="tr-TR" dirty="0">
                <a:solidFill>
                  <a:srgbClr val="374151"/>
                </a:solidFill>
                <a:latin typeface="Söhne"/>
              </a:rPr>
              <a:t> </a:t>
            </a:r>
            <a:r>
              <a:rPr lang="tr-TR" altLang="tr-TR" dirty="0" err="1">
                <a:solidFill>
                  <a:srgbClr val="374151"/>
                </a:solidFill>
                <a:latin typeface="Söhne"/>
              </a:rPr>
              <a:t>effects</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Phase</a:t>
            </a:r>
            <a:r>
              <a:rPr lang="tr-TR" altLang="tr-TR" dirty="0">
                <a:solidFill>
                  <a:srgbClr val="374151"/>
                </a:solidFill>
                <a:latin typeface="Söhne"/>
              </a:rPr>
              <a:t> III </a:t>
            </a:r>
            <a:r>
              <a:rPr lang="tr-TR" altLang="tr-TR" dirty="0" err="1">
                <a:solidFill>
                  <a:srgbClr val="374151"/>
                </a:solidFill>
                <a:latin typeface="Söhne"/>
              </a:rPr>
              <a:t>moves</a:t>
            </a:r>
            <a:r>
              <a:rPr lang="tr-TR" altLang="tr-TR" dirty="0">
                <a:solidFill>
                  <a:srgbClr val="374151"/>
                </a:solidFill>
                <a:latin typeface="Söhne"/>
              </a:rPr>
              <a:t> on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Large-Scale</a:t>
            </a:r>
            <a:r>
              <a:rPr lang="tr-TR" altLang="tr-TR" dirty="0">
                <a:solidFill>
                  <a:srgbClr val="374151"/>
                </a:solidFill>
                <a:latin typeface="Söhne"/>
              </a:rPr>
              <a:t> </a:t>
            </a:r>
            <a:r>
              <a:rPr lang="tr-TR" altLang="tr-TR" dirty="0" err="1">
                <a:solidFill>
                  <a:srgbClr val="374151"/>
                </a:solidFill>
                <a:latin typeface="Söhne"/>
              </a:rPr>
              <a:t>Trials</a:t>
            </a:r>
            <a:r>
              <a:rPr lang="tr-TR" altLang="tr-TR" dirty="0">
                <a:solidFill>
                  <a:srgbClr val="374151"/>
                </a:solidFill>
                <a:latin typeface="Söhne"/>
              </a:rPr>
              <a:t>. </a:t>
            </a:r>
            <a:r>
              <a:rPr lang="tr-TR" altLang="tr-TR" dirty="0" err="1">
                <a:solidFill>
                  <a:srgbClr val="374151"/>
                </a:solidFill>
                <a:latin typeface="Söhne"/>
              </a:rPr>
              <a:t>Large-scale</a:t>
            </a:r>
            <a:r>
              <a:rPr lang="tr-TR" altLang="tr-TR" dirty="0">
                <a:solidFill>
                  <a:srgbClr val="374151"/>
                </a:solidFill>
                <a:latin typeface="Söhne"/>
              </a:rPr>
              <a:t> </a:t>
            </a:r>
            <a:r>
              <a:rPr lang="tr-TR" altLang="tr-TR" dirty="0" err="1">
                <a:solidFill>
                  <a:srgbClr val="374151"/>
                </a:solidFill>
                <a:latin typeface="Söhne"/>
              </a:rPr>
              <a:t>trials</a:t>
            </a:r>
            <a:r>
              <a:rPr lang="tr-TR" altLang="tr-TR" dirty="0">
                <a:solidFill>
                  <a:srgbClr val="374151"/>
                </a:solidFill>
                <a:latin typeface="Söhne"/>
              </a:rPr>
              <a:t> </a:t>
            </a:r>
            <a:r>
              <a:rPr lang="tr-TR" altLang="tr-TR" dirty="0" err="1">
                <a:solidFill>
                  <a:srgbClr val="374151"/>
                </a:solidFill>
                <a:latin typeface="Söhne"/>
              </a:rPr>
              <a:t>confirm</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efficacy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of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in </a:t>
            </a:r>
            <a:r>
              <a:rPr lang="tr-TR" altLang="tr-TR" dirty="0" err="1">
                <a:solidFill>
                  <a:srgbClr val="374151"/>
                </a:solidFill>
                <a:latin typeface="Söhne"/>
              </a:rPr>
              <a:t>various</a:t>
            </a:r>
            <a:r>
              <a:rPr lang="tr-TR" altLang="tr-TR" dirty="0">
                <a:solidFill>
                  <a:srgbClr val="374151"/>
                </a:solidFill>
                <a:latin typeface="Söhne"/>
              </a:rPr>
              <a:t> </a:t>
            </a:r>
            <a:r>
              <a:rPr lang="tr-TR" altLang="tr-TR" dirty="0" err="1">
                <a:solidFill>
                  <a:srgbClr val="374151"/>
                </a:solidFill>
                <a:latin typeface="Söhne"/>
              </a:rPr>
              <a:t>patient</a:t>
            </a:r>
            <a:r>
              <a:rPr lang="tr-TR" altLang="tr-TR" dirty="0">
                <a:solidFill>
                  <a:srgbClr val="374151"/>
                </a:solidFill>
                <a:latin typeface="Söhne"/>
              </a:rPr>
              <a:t> </a:t>
            </a:r>
            <a:r>
              <a:rPr lang="tr-TR" altLang="tr-TR" dirty="0" err="1">
                <a:solidFill>
                  <a:srgbClr val="374151"/>
                </a:solidFill>
                <a:latin typeface="Söhne"/>
              </a:rPr>
              <a:t>populations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Drugs</a:t>
            </a:r>
            <a:r>
              <a:rPr lang="tr-TR" altLang="tr-TR" dirty="0">
                <a:solidFill>
                  <a:srgbClr val="374151"/>
                </a:solidFill>
                <a:latin typeface="Söhne"/>
              </a:rPr>
              <a:t> </a:t>
            </a:r>
            <a:r>
              <a:rPr lang="tr-TR" altLang="tr-TR" dirty="0" err="1">
                <a:solidFill>
                  <a:srgbClr val="374151"/>
                </a:solidFill>
                <a:latin typeface="Söhne"/>
              </a:rPr>
              <a:t>that</a:t>
            </a:r>
            <a:r>
              <a:rPr lang="tr-TR" altLang="tr-TR" dirty="0">
                <a:solidFill>
                  <a:srgbClr val="374151"/>
                </a:solidFill>
                <a:latin typeface="Söhne"/>
              </a:rPr>
              <a:t> </a:t>
            </a:r>
            <a:r>
              <a:rPr lang="tr-TR" altLang="tr-TR" dirty="0" err="1">
                <a:solidFill>
                  <a:srgbClr val="374151"/>
                </a:solidFill>
                <a:latin typeface="Söhne"/>
              </a:rPr>
              <a:t>have</a:t>
            </a:r>
            <a:r>
              <a:rPr lang="tr-TR" altLang="tr-TR" dirty="0">
                <a:solidFill>
                  <a:srgbClr val="374151"/>
                </a:solidFill>
                <a:latin typeface="Söhne"/>
              </a:rPr>
              <a:t> </a:t>
            </a:r>
            <a:r>
              <a:rPr lang="tr-TR" altLang="tr-TR" dirty="0" err="1">
                <a:solidFill>
                  <a:srgbClr val="374151"/>
                </a:solidFill>
                <a:latin typeface="Söhne"/>
              </a:rPr>
              <a:t>passed</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clinical</a:t>
            </a:r>
            <a:r>
              <a:rPr lang="tr-TR" altLang="tr-TR" dirty="0">
                <a:solidFill>
                  <a:srgbClr val="374151"/>
                </a:solidFill>
                <a:latin typeface="Söhne"/>
              </a:rPr>
              <a:t> </a:t>
            </a:r>
            <a:r>
              <a:rPr lang="tr-TR" altLang="tr-TR" dirty="0" err="1">
                <a:solidFill>
                  <a:srgbClr val="374151"/>
                </a:solidFill>
                <a:latin typeface="Söhne"/>
              </a:rPr>
              <a:t>development</a:t>
            </a:r>
            <a:r>
              <a:rPr lang="tr-TR" altLang="tr-TR" dirty="0">
                <a:solidFill>
                  <a:srgbClr val="374151"/>
                </a:solidFill>
                <a:latin typeface="Söhne"/>
              </a:rPr>
              <a:t> </a:t>
            </a:r>
            <a:r>
              <a:rPr lang="tr-TR" altLang="tr-TR" dirty="0" err="1">
                <a:solidFill>
                  <a:srgbClr val="374151"/>
                </a:solidFill>
                <a:latin typeface="Söhne"/>
              </a:rPr>
              <a:t>stage</a:t>
            </a:r>
            <a:r>
              <a:rPr lang="tr-TR" altLang="tr-TR" dirty="0">
                <a:solidFill>
                  <a:srgbClr val="374151"/>
                </a:solidFill>
                <a:latin typeface="Söhne"/>
              </a:rPr>
              <a:t> </a:t>
            </a:r>
            <a:r>
              <a:rPr lang="tr-TR" altLang="tr-TR" dirty="0" err="1">
                <a:solidFill>
                  <a:srgbClr val="374151"/>
                </a:solidFill>
                <a:latin typeface="Söhne"/>
              </a:rPr>
              <a:t>must</a:t>
            </a:r>
            <a:r>
              <a:rPr lang="tr-TR" altLang="tr-TR" dirty="0">
                <a:solidFill>
                  <a:srgbClr val="374151"/>
                </a:solidFill>
                <a:latin typeface="Söhne"/>
              </a:rPr>
              <a:t> </a:t>
            </a:r>
            <a:r>
              <a:rPr lang="tr-TR" altLang="tr-TR" dirty="0" err="1">
                <a:solidFill>
                  <a:srgbClr val="374151"/>
                </a:solidFill>
                <a:latin typeface="Söhne"/>
              </a:rPr>
              <a:t>receive</a:t>
            </a:r>
            <a:r>
              <a:rPr lang="tr-TR" altLang="tr-TR" dirty="0">
                <a:solidFill>
                  <a:srgbClr val="374151"/>
                </a:solidFill>
                <a:latin typeface="Söhne"/>
              </a:rPr>
              <a:t> </a:t>
            </a:r>
            <a:r>
              <a:rPr lang="tr-TR" altLang="tr-TR" dirty="0" err="1">
                <a:solidFill>
                  <a:srgbClr val="374151"/>
                </a:solidFill>
                <a:latin typeface="Söhne"/>
              </a:rPr>
              <a:t>regulatory</a:t>
            </a:r>
            <a:r>
              <a:rPr lang="tr-TR" altLang="tr-TR" dirty="0">
                <a:solidFill>
                  <a:srgbClr val="374151"/>
                </a:solidFill>
                <a:latin typeface="Söhne"/>
              </a:rPr>
              <a:t> </a:t>
            </a:r>
            <a:r>
              <a:rPr lang="tr-TR" altLang="tr-TR" dirty="0" err="1">
                <a:solidFill>
                  <a:srgbClr val="374151"/>
                </a:solidFill>
                <a:latin typeface="Söhne"/>
              </a:rPr>
              <a:t>approval</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In</a:t>
            </a:r>
            <a:r>
              <a:rPr lang="tr-TR" altLang="tr-TR" dirty="0">
                <a:solidFill>
                  <a:srgbClr val="374151"/>
                </a:solidFill>
                <a:latin typeface="Söhne"/>
              </a:rPr>
              <a:t> </a:t>
            </a:r>
            <a:r>
              <a:rPr lang="tr-TR" altLang="tr-TR" dirty="0" err="1">
                <a:solidFill>
                  <a:srgbClr val="374151"/>
                </a:solidFill>
                <a:latin typeface="Söhne"/>
              </a:rPr>
              <a:t>order</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 </a:t>
            </a:r>
            <a:r>
              <a:rPr lang="tr-TR" altLang="tr-TR" dirty="0" err="1">
                <a:solidFill>
                  <a:srgbClr val="374151"/>
                </a:solidFill>
                <a:latin typeface="Söhne"/>
              </a:rPr>
              <a:t>molecule</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become</a:t>
            </a:r>
            <a:r>
              <a:rPr lang="tr-TR" altLang="tr-TR" dirty="0">
                <a:solidFill>
                  <a:srgbClr val="374151"/>
                </a:solidFill>
                <a:latin typeface="Söhne"/>
              </a:rPr>
              <a:t> a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it </a:t>
            </a:r>
            <a:r>
              <a:rPr lang="tr-TR" altLang="tr-TR" dirty="0" err="1">
                <a:solidFill>
                  <a:srgbClr val="374151"/>
                </a:solidFill>
                <a:latin typeface="Söhne"/>
              </a:rPr>
              <a:t>must</a:t>
            </a:r>
            <a:r>
              <a:rPr lang="tr-TR" altLang="tr-TR" dirty="0">
                <a:solidFill>
                  <a:srgbClr val="374151"/>
                </a:solidFill>
                <a:latin typeface="Söhne"/>
              </a:rPr>
              <a:t> </a:t>
            </a:r>
            <a:r>
              <a:rPr lang="tr-TR" altLang="tr-TR" dirty="0" err="1">
                <a:solidFill>
                  <a:srgbClr val="374151"/>
                </a:solidFill>
                <a:latin typeface="Söhne"/>
              </a:rPr>
              <a:t>undergo</a:t>
            </a:r>
            <a:r>
              <a:rPr lang="tr-TR" altLang="tr-TR" dirty="0">
                <a:solidFill>
                  <a:srgbClr val="374151"/>
                </a:solidFill>
                <a:latin typeface="Söhne"/>
              </a:rPr>
              <a:t> </a:t>
            </a:r>
            <a:r>
              <a:rPr lang="tr-TR" altLang="tr-TR" dirty="0" err="1">
                <a:solidFill>
                  <a:srgbClr val="374151"/>
                </a:solidFill>
                <a:latin typeface="Söhne"/>
              </a:rPr>
              <a:t>regulatory</a:t>
            </a:r>
            <a:r>
              <a:rPr lang="tr-TR" altLang="tr-TR" dirty="0">
                <a:solidFill>
                  <a:srgbClr val="374151"/>
                </a:solidFill>
                <a:latin typeface="Söhne"/>
              </a:rPr>
              <a:t> </a:t>
            </a:r>
            <a:r>
              <a:rPr lang="tr-TR" altLang="tr-TR" dirty="0" err="1">
                <a:solidFill>
                  <a:srgbClr val="374151"/>
                </a:solidFill>
                <a:latin typeface="Söhne"/>
              </a:rPr>
              <a:t>approval</a:t>
            </a:r>
            <a:r>
              <a:rPr lang="tr-TR" altLang="tr-TR" dirty="0">
                <a:solidFill>
                  <a:srgbClr val="374151"/>
                </a:solidFill>
                <a:latin typeface="Söhne"/>
              </a:rPr>
              <a:t> </a:t>
            </a:r>
            <a:r>
              <a:rPr lang="tr-TR" altLang="tr-TR" dirty="0" err="1">
                <a:solidFill>
                  <a:srgbClr val="374151"/>
                </a:solidFill>
                <a:latin typeface="Söhne"/>
              </a:rPr>
              <a:t>through</a:t>
            </a:r>
            <a:r>
              <a:rPr lang="tr-TR" altLang="tr-TR" dirty="0">
                <a:solidFill>
                  <a:srgbClr val="374151"/>
                </a:solidFill>
                <a:latin typeface="Söhne"/>
              </a:rPr>
              <a:t> </a:t>
            </a:r>
            <a:r>
              <a:rPr lang="tr-TR" altLang="tr-TR" dirty="0" err="1">
                <a:solidFill>
                  <a:srgbClr val="374151"/>
                </a:solidFill>
                <a:latin typeface="Söhne"/>
              </a:rPr>
              <a:t>rigorous</a:t>
            </a:r>
            <a:r>
              <a:rPr lang="tr-TR" altLang="tr-TR" dirty="0">
                <a:solidFill>
                  <a:srgbClr val="374151"/>
                </a:solidFill>
                <a:latin typeface="Söhne"/>
              </a:rPr>
              <a:t> </a:t>
            </a:r>
            <a:r>
              <a:rPr lang="tr-TR" altLang="tr-TR" dirty="0" err="1">
                <a:solidFill>
                  <a:srgbClr val="374151"/>
                </a:solidFill>
                <a:latin typeface="Söhne"/>
              </a:rPr>
              <a:t>testing</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evaluation</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ensure</a:t>
            </a:r>
            <a:r>
              <a:rPr lang="tr-TR" altLang="tr-TR" dirty="0">
                <a:solidFill>
                  <a:srgbClr val="374151"/>
                </a:solidFill>
                <a:latin typeface="Söhne"/>
              </a:rPr>
              <a:t> </a:t>
            </a:r>
            <a:r>
              <a:rPr lang="tr-TR" altLang="tr-TR" dirty="0" err="1">
                <a:solidFill>
                  <a:srgbClr val="374151"/>
                </a:solidFill>
                <a:latin typeface="Söhne"/>
              </a:rPr>
              <a:t>compliance</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standards</a:t>
            </a:r>
            <a:r>
              <a:rPr lang="tr-TR" altLang="tr-TR" dirty="0">
                <a:solidFill>
                  <a:srgbClr val="374151"/>
                </a:solidFill>
                <a:latin typeface="Söhne"/>
              </a:rPr>
              <a:t>. </a:t>
            </a:r>
            <a:r>
              <a:rPr lang="tr-TR" altLang="tr-TR" dirty="0" err="1">
                <a:solidFill>
                  <a:srgbClr val="374151"/>
                </a:solidFill>
                <a:latin typeface="Söhne"/>
              </a:rPr>
              <a:t>Regulatory</a:t>
            </a:r>
            <a:r>
              <a:rPr lang="tr-TR" altLang="tr-TR" dirty="0">
                <a:solidFill>
                  <a:srgbClr val="374151"/>
                </a:solidFill>
                <a:latin typeface="Söhne"/>
              </a:rPr>
              <a:t> </a:t>
            </a:r>
            <a:r>
              <a:rPr lang="tr-TR" altLang="tr-TR" dirty="0" err="1">
                <a:solidFill>
                  <a:srgbClr val="374151"/>
                </a:solidFill>
                <a:latin typeface="Söhne"/>
              </a:rPr>
              <a:t>bodies</a:t>
            </a:r>
            <a:r>
              <a:rPr lang="tr-TR" altLang="tr-TR" dirty="0">
                <a:solidFill>
                  <a:srgbClr val="374151"/>
                </a:solidFill>
                <a:latin typeface="Söhne"/>
              </a:rPr>
              <a:t> </a:t>
            </a:r>
            <a:r>
              <a:rPr lang="tr-TR" altLang="tr-TR" dirty="0" err="1">
                <a:solidFill>
                  <a:srgbClr val="374151"/>
                </a:solidFill>
                <a:latin typeface="Söhne"/>
              </a:rPr>
              <a:t>such</a:t>
            </a:r>
            <a:r>
              <a:rPr lang="tr-TR" altLang="tr-TR" dirty="0">
                <a:solidFill>
                  <a:srgbClr val="374151"/>
                </a:solidFill>
                <a:latin typeface="Söhne"/>
              </a:rPr>
              <a:t> as </a:t>
            </a:r>
            <a:r>
              <a:rPr lang="tr-TR" altLang="tr-TR" dirty="0" err="1">
                <a:solidFill>
                  <a:srgbClr val="374151"/>
                </a:solidFill>
                <a:latin typeface="Söhne"/>
              </a:rPr>
              <a:t>the</a:t>
            </a:r>
            <a:r>
              <a:rPr lang="tr-TR" altLang="tr-TR" dirty="0">
                <a:solidFill>
                  <a:srgbClr val="374151"/>
                </a:solidFill>
                <a:latin typeface="Söhne"/>
              </a:rPr>
              <a:t> US </a:t>
            </a:r>
            <a:r>
              <a:rPr lang="tr-TR" altLang="tr-TR" dirty="0" err="1">
                <a:solidFill>
                  <a:srgbClr val="374151"/>
                </a:solidFill>
                <a:latin typeface="Söhne"/>
              </a:rPr>
              <a:t>Food</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Administration (FDA),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European</a:t>
            </a:r>
            <a:r>
              <a:rPr lang="tr-TR" altLang="tr-TR" dirty="0">
                <a:solidFill>
                  <a:srgbClr val="374151"/>
                </a:solidFill>
                <a:latin typeface="Söhne"/>
              </a:rPr>
              <a:t> </a:t>
            </a:r>
            <a:r>
              <a:rPr lang="tr-TR" altLang="tr-TR" dirty="0" err="1">
                <a:solidFill>
                  <a:srgbClr val="374151"/>
                </a:solidFill>
                <a:latin typeface="Söhne"/>
              </a:rPr>
              <a:t>Medicines</a:t>
            </a:r>
            <a:r>
              <a:rPr lang="tr-TR" altLang="tr-TR" dirty="0">
                <a:solidFill>
                  <a:srgbClr val="374151"/>
                </a:solidFill>
                <a:latin typeface="Söhne"/>
              </a:rPr>
              <a:t> </a:t>
            </a:r>
            <a:r>
              <a:rPr lang="tr-TR" altLang="tr-TR" dirty="0" err="1">
                <a:solidFill>
                  <a:srgbClr val="374151"/>
                </a:solidFill>
                <a:latin typeface="Söhne"/>
              </a:rPr>
              <a:t>Agency</a:t>
            </a:r>
            <a:r>
              <a:rPr lang="tr-TR" altLang="tr-TR" dirty="0">
                <a:solidFill>
                  <a:srgbClr val="374151"/>
                </a:solidFill>
                <a:latin typeface="Söhne"/>
              </a:rPr>
              <a:t> (EMA),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Turkish</a:t>
            </a:r>
            <a:r>
              <a:rPr lang="tr-TR" altLang="tr-TR" dirty="0">
                <a:solidFill>
                  <a:srgbClr val="374151"/>
                </a:solidFill>
                <a:latin typeface="Söhne"/>
              </a:rPr>
              <a:t> </a:t>
            </a:r>
            <a:r>
              <a:rPr lang="tr-TR" altLang="tr-TR" dirty="0" err="1">
                <a:solidFill>
                  <a:srgbClr val="374151"/>
                </a:solidFill>
                <a:latin typeface="Söhne"/>
              </a:rPr>
              <a:t>Medical</a:t>
            </a:r>
            <a:r>
              <a:rPr lang="tr-TR" altLang="tr-TR" dirty="0">
                <a:solidFill>
                  <a:srgbClr val="374151"/>
                </a:solidFill>
                <a:latin typeface="Söhne"/>
              </a:rPr>
              <a:t> </a:t>
            </a:r>
            <a:r>
              <a:rPr lang="tr-TR" altLang="tr-TR" dirty="0" err="1">
                <a:solidFill>
                  <a:srgbClr val="374151"/>
                </a:solidFill>
                <a:latin typeface="Söhne"/>
              </a:rPr>
              <a:t>Drugs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Medical</a:t>
            </a:r>
            <a:r>
              <a:rPr lang="tr-TR" altLang="tr-TR" dirty="0">
                <a:solidFill>
                  <a:srgbClr val="374151"/>
                </a:solidFill>
                <a:latin typeface="Söhne"/>
              </a:rPr>
              <a:t> </a:t>
            </a:r>
            <a:r>
              <a:rPr lang="tr-TR" altLang="tr-TR" dirty="0" err="1">
                <a:solidFill>
                  <a:srgbClr val="374151"/>
                </a:solidFill>
                <a:latin typeface="Söhne"/>
              </a:rPr>
              <a:t>Devices</a:t>
            </a:r>
            <a:r>
              <a:rPr lang="tr-TR" altLang="tr-TR" dirty="0">
                <a:solidFill>
                  <a:srgbClr val="374151"/>
                </a:solidFill>
                <a:latin typeface="Söhne"/>
              </a:rPr>
              <a:t> </a:t>
            </a:r>
            <a:r>
              <a:rPr lang="tr-TR" altLang="tr-TR" dirty="0" err="1">
                <a:solidFill>
                  <a:srgbClr val="374151"/>
                </a:solidFill>
                <a:latin typeface="Söhne"/>
              </a:rPr>
              <a:t>Agency</a:t>
            </a:r>
            <a:r>
              <a:rPr lang="tr-TR" altLang="tr-TR" dirty="0">
                <a:solidFill>
                  <a:srgbClr val="374151"/>
                </a:solidFill>
                <a:latin typeface="Söhne"/>
              </a:rPr>
              <a:t> (TİTCK) </a:t>
            </a:r>
            <a:r>
              <a:rPr lang="tr-TR" altLang="tr-TR" dirty="0" err="1">
                <a:solidFill>
                  <a:srgbClr val="374151"/>
                </a:solidFill>
                <a:latin typeface="Söhne"/>
              </a:rPr>
              <a:t>evaluate</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efficacy</a:t>
            </a:r>
            <a:r>
              <a:rPr lang="tr-TR" altLang="tr-TR" dirty="0">
                <a:solidFill>
                  <a:srgbClr val="374151"/>
                </a:solidFill>
                <a:latin typeface="Söhne"/>
              </a:rPr>
              <a:t> of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before</a:t>
            </a:r>
            <a:r>
              <a:rPr lang="tr-TR" altLang="tr-TR" dirty="0">
                <a:solidFill>
                  <a:srgbClr val="374151"/>
                </a:solidFill>
                <a:latin typeface="Söhne"/>
              </a:rPr>
              <a:t> </a:t>
            </a:r>
            <a:r>
              <a:rPr lang="tr-TR" altLang="tr-TR" dirty="0" err="1">
                <a:solidFill>
                  <a:srgbClr val="374151"/>
                </a:solidFill>
                <a:latin typeface="Söhne"/>
              </a:rPr>
              <a:t>granting</a:t>
            </a:r>
            <a:r>
              <a:rPr lang="tr-TR" altLang="tr-TR" dirty="0">
                <a:solidFill>
                  <a:srgbClr val="374151"/>
                </a:solidFill>
                <a:latin typeface="Söhne"/>
              </a:rPr>
              <a:t> </a:t>
            </a:r>
            <a:r>
              <a:rPr lang="tr-TR" altLang="tr-TR" dirty="0" err="1">
                <a:solidFill>
                  <a:srgbClr val="374151"/>
                </a:solidFill>
                <a:latin typeface="Söhne"/>
              </a:rPr>
              <a:t>approval</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clinical</a:t>
            </a:r>
            <a:r>
              <a:rPr lang="tr-TR" altLang="tr-TR" dirty="0">
                <a:solidFill>
                  <a:srgbClr val="374151"/>
                </a:solidFill>
                <a:latin typeface="Söhne"/>
              </a:rPr>
              <a:t> </a:t>
            </a:r>
            <a:r>
              <a:rPr lang="tr-TR" altLang="tr-TR" dirty="0" err="1">
                <a:solidFill>
                  <a:srgbClr val="374151"/>
                </a:solidFill>
                <a:latin typeface="Söhne"/>
              </a:rPr>
              <a:t>use</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POST-MARKETING SURVEILLANCE</a:t>
            </a:r>
          </a:p>
          <a:p>
            <a:pPr algn="just">
              <a:spcBef>
                <a:spcPct val="0"/>
              </a:spcBef>
            </a:pPr>
            <a:r>
              <a:rPr lang="tr-TR" altLang="tr-TR" dirty="0" err="1">
                <a:solidFill>
                  <a:srgbClr val="374151"/>
                </a:solidFill>
                <a:latin typeface="Söhne"/>
              </a:rPr>
              <a:t>Following</a:t>
            </a:r>
            <a:r>
              <a:rPr lang="tr-TR" altLang="tr-TR" dirty="0">
                <a:solidFill>
                  <a:srgbClr val="374151"/>
                </a:solidFill>
                <a:latin typeface="Söhne"/>
              </a:rPr>
              <a:t> </a:t>
            </a:r>
            <a:r>
              <a:rPr lang="tr-TR" altLang="tr-TR" dirty="0" err="1">
                <a:solidFill>
                  <a:srgbClr val="374151"/>
                </a:solidFill>
                <a:latin typeface="Söhne"/>
              </a:rPr>
              <a:t>approval</a:t>
            </a:r>
            <a:r>
              <a:rPr lang="tr-TR" altLang="tr-TR" dirty="0">
                <a:solidFill>
                  <a:srgbClr val="374151"/>
                </a:solidFill>
                <a:latin typeface="Söhne"/>
              </a:rPr>
              <a:t>, </a:t>
            </a:r>
            <a:r>
              <a:rPr lang="tr-TR" altLang="tr-TR" dirty="0" err="1">
                <a:solidFill>
                  <a:srgbClr val="374151"/>
                </a:solidFill>
                <a:latin typeface="Söhne"/>
              </a:rPr>
              <a:t>continuous</a:t>
            </a:r>
            <a:r>
              <a:rPr lang="tr-TR" altLang="tr-TR" dirty="0">
                <a:solidFill>
                  <a:srgbClr val="374151"/>
                </a:solidFill>
                <a:latin typeface="Söhne"/>
              </a:rPr>
              <a:t> </a:t>
            </a:r>
            <a:r>
              <a:rPr lang="tr-TR" altLang="tr-TR" dirty="0" err="1">
                <a:solidFill>
                  <a:srgbClr val="374151"/>
                </a:solidFill>
                <a:latin typeface="Söhne"/>
              </a:rPr>
              <a:t>monitoring</a:t>
            </a:r>
            <a:r>
              <a:rPr lang="tr-TR" altLang="tr-TR" dirty="0">
                <a:solidFill>
                  <a:srgbClr val="374151"/>
                </a:solidFill>
                <a:latin typeface="Söhne"/>
              </a:rPr>
              <a:t> is </a:t>
            </a:r>
            <a:r>
              <a:rPr lang="tr-TR" altLang="tr-TR" dirty="0" err="1">
                <a:solidFill>
                  <a:srgbClr val="374151"/>
                </a:solidFill>
                <a:latin typeface="Söhne"/>
              </a:rPr>
              <a:t>carried</a:t>
            </a:r>
            <a:r>
              <a:rPr lang="tr-TR" altLang="tr-TR" dirty="0">
                <a:solidFill>
                  <a:srgbClr val="374151"/>
                </a:solidFill>
                <a:latin typeface="Söhne"/>
              </a:rPr>
              <a:t> </a:t>
            </a:r>
            <a:r>
              <a:rPr lang="tr-TR" altLang="tr-TR" dirty="0" err="1">
                <a:solidFill>
                  <a:srgbClr val="374151"/>
                </a:solidFill>
                <a:latin typeface="Söhne"/>
              </a:rPr>
              <a:t>out</a:t>
            </a:r>
            <a:r>
              <a:rPr lang="tr-TR" altLang="tr-TR" dirty="0">
                <a:solidFill>
                  <a:srgbClr val="374151"/>
                </a:solidFill>
                <a:latin typeface="Söhne"/>
              </a:rPr>
              <a:t> </a:t>
            </a:r>
            <a:r>
              <a:rPr lang="tr-TR" altLang="tr-TR" dirty="0" err="1">
                <a:solidFill>
                  <a:srgbClr val="374151"/>
                </a:solidFill>
                <a:latin typeface="Söhne"/>
              </a:rPr>
              <a:t>worldwide</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identify</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address</a:t>
            </a:r>
            <a:r>
              <a:rPr lang="tr-TR" altLang="tr-TR" dirty="0">
                <a:solidFill>
                  <a:srgbClr val="374151"/>
                </a:solidFill>
                <a:latin typeface="Söhne"/>
              </a:rPr>
              <a:t> </a:t>
            </a:r>
            <a:r>
              <a:rPr lang="tr-TR" altLang="tr-TR" dirty="0" err="1">
                <a:solidFill>
                  <a:srgbClr val="374151"/>
                </a:solidFill>
                <a:latin typeface="Söhne"/>
              </a:rPr>
              <a:t>emerging</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concerns</a:t>
            </a:r>
            <a:r>
              <a:rPr lang="tr-TR" altLang="tr-TR" dirty="0">
                <a:solidFill>
                  <a:srgbClr val="374151"/>
                </a:solidFill>
                <a:latin typeface="Söhne"/>
              </a:rPr>
              <a:t>.</a:t>
            </a:r>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6</a:t>
            </a:fld>
            <a:endParaRPr lang="en-NL"/>
          </a:p>
        </p:txBody>
      </p:sp>
    </p:spTree>
    <p:extLst>
      <p:ext uri="{BB962C8B-B14F-4D97-AF65-F5344CB8AC3E}">
        <p14:creationId xmlns:p14="http://schemas.microsoft.com/office/powerpoint/2010/main" val="163464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yt Resmi Yer Tutucusu 1">
            <a:extLst>
              <a:ext uri="{FF2B5EF4-FFF2-40B4-BE49-F238E27FC236}">
                <a16:creationId xmlns:a16="http://schemas.microsoft.com/office/drawing/2014/main" id="{F71FD879-0736-BA5F-900C-8460492E4D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 Yer Tutucusu 2">
            <a:extLst>
              <a:ext uri="{FF2B5EF4-FFF2-40B4-BE49-F238E27FC236}">
                <a16:creationId xmlns:a16="http://schemas.microsoft.com/office/drawing/2014/main" id="{A2AEC6AC-A157-228B-9CA4-B36972FD3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discovery</a:t>
            </a:r>
            <a:r>
              <a:rPr lang="tr-TR" altLang="tr-TR" dirty="0">
                <a:solidFill>
                  <a:srgbClr val="374151"/>
                </a:solidFill>
                <a:latin typeface="Söhne"/>
              </a:rPr>
              <a:t> </a:t>
            </a:r>
            <a:r>
              <a:rPr lang="tr-TR" altLang="tr-TR" dirty="0" err="1">
                <a:solidFill>
                  <a:srgbClr val="374151"/>
                </a:solidFill>
                <a:latin typeface="Söhne"/>
              </a:rPr>
              <a:t>consists</a:t>
            </a:r>
            <a:r>
              <a:rPr lang="tr-TR" altLang="tr-TR" dirty="0">
                <a:solidFill>
                  <a:srgbClr val="374151"/>
                </a:solidFill>
                <a:latin typeface="Söhne"/>
              </a:rPr>
              <a:t> of </a:t>
            </a:r>
            <a:r>
              <a:rPr lang="tr-TR" altLang="tr-TR" dirty="0" err="1">
                <a:solidFill>
                  <a:srgbClr val="374151"/>
                </a:solidFill>
                <a:latin typeface="Söhne"/>
              </a:rPr>
              <a:t>four</a:t>
            </a:r>
            <a:r>
              <a:rPr lang="tr-TR" altLang="tr-TR" dirty="0">
                <a:solidFill>
                  <a:srgbClr val="374151"/>
                </a:solidFill>
                <a:latin typeface="Söhne"/>
              </a:rPr>
              <a:t> </a:t>
            </a:r>
            <a:r>
              <a:rPr lang="tr-TR" altLang="tr-TR" dirty="0" err="1">
                <a:solidFill>
                  <a:srgbClr val="374151"/>
                </a:solidFill>
                <a:latin typeface="Söhne"/>
              </a:rPr>
              <a:t>stages</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identification</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a:t>
            </a:r>
            <a:r>
              <a:rPr lang="tr-TR" altLang="tr-TR" dirty="0" err="1">
                <a:solidFill>
                  <a:srgbClr val="374151"/>
                </a:solidFill>
                <a:latin typeface="Söhne"/>
              </a:rPr>
              <a:t>Selection</a:t>
            </a:r>
            <a:r>
              <a:rPr lang="tr-TR" altLang="tr-TR" dirty="0">
                <a:solidFill>
                  <a:srgbClr val="374151"/>
                </a:solidFill>
                <a:latin typeface="Söhne"/>
              </a:rPr>
              <a:t> of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selection</a:t>
            </a:r>
            <a:r>
              <a:rPr lang="tr-TR" altLang="tr-TR" dirty="0">
                <a:solidFill>
                  <a:srgbClr val="374151"/>
                </a:solidFill>
                <a:latin typeface="Söhne"/>
              </a:rPr>
              <a:t> of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1.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Identification</a:t>
            </a: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Many</a:t>
            </a:r>
            <a:r>
              <a:rPr lang="tr-TR" altLang="tr-TR" dirty="0">
                <a:solidFill>
                  <a:srgbClr val="374151"/>
                </a:solidFill>
                <a:latin typeface="Söhne"/>
              </a:rPr>
              <a:t>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designed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interact</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specific</a:t>
            </a:r>
            <a:r>
              <a:rPr lang="tr-TR" altLang="tr-TR" dirty="0">
                <a:solidFill>
                  <a:srgbClr val="374151"/>
                </a:solidFill>
                <a:latin typeface="Söhne"/>
              </a:rPr>
              <a:t> </a:t>
            </a:r>
            <a:r>
              <a:rPr lang="tr-TR" altLang="tr-TR" dirty="0" err="1">
                <a:solidFill>
                  <a:srgbClr val="374151"/>
                </a:solidFill>
                <a:latin typeface="Söhne"/>
              </a:rPr>
              <a:t>biological</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such</a:t>
            </a:r>
            <a:r>
              <a:rPr lang="tr-TR" altLang="tr-TR" dirty="0">
                <a:solidFill>
                  <a:srgbClr val="374151"/>
                </a:solidFill>
                <a:latin typeface="Söhne"/>
              </a:rPr>
              <a:t> as </a:t>
            </a:r>
            <a:r>
              <a:rPr lang="tr-TR" altLang="tr-TR" dirty="0" err="1">
                <a:solidFill>
                  <a:srgbClr val="374151"/>
                </a:solidFill>
                <a:latin typeface="Söhne"/>
              </a:rPr>
              <a:t>proteins</a:t>
            </a:r>
            <a:r>
              <a:rPr lang="tr-TR" altLang="tr-TR" dirty="0">
                <a:solidFill>
                  <a:srgbClr val="374151"/>
                </a:solidFill>
                <a:latin typeface="Söhne"/>
              </a:rPr>
              <a:t>, </a:t>
            </a:r>
            <a:r>
              <a:rPr lang="tr-TR" altLang="tr-TR" dirty="0" err="1">
                <a:solidFill>
                  <a:srgbClr val="374151"/>
                </a:solidFill>
                <a:latin typeface="Söhne"/>
              </a:rPr>
              <a:t>enzymes</a:t>
            </a:r>
            <a:r>
              <a:rPr lang="tr-TR" altLang="tr-TR" dirty="0">
                <a:solidFill>
                  <a:srgbClr val="374151"/>
                </a:solidFill>
                <a:latin typeface="Söhne"/>
              </a:rPr>
              <a:t>, </a:t>
            </a:r>
            <a:r>
              <a:rPr lang="tr-TR" altLang="tr-TR" dirty="0" err="1">
                <a:solidFill>
                  <a:srgbClr val="374151"/>
                </a:solidFill>
                <a:latin typeface="Söhne"/>
              </a:rPr>
              <a:t>receptors</a:t>
            </a:r>
            <a:r>
              <a:rPr lang="tr-TR" altLang="tr-TR" dirty="0">
                <a:solidFill>
                  <a:srgbClr val="374151"/>
                </a:solidFill>
                <a:latin typeface="Söhne"/>
              </a:rPr>
              <a:t> </a:t>
            </a:r>
            <a:r>
              <a:rPr lang="tr-TR" altLang="tr-TR" dirty="0" err="1">
                <a:solidFill>
                  <a:srgbClr val="374151"/>
                </a:solidFill>
                <a:latin typeface="Söhne"/>
              </a:rPr>
              <a:t>or</a:t>
            </a:r>
            <a:r>
              <a:rPr lang="tr-TR" altLang="tr-TR" dirty="0">
                <a:solidFill>
                  <a:srgbClr val="374151"/>
                </a:solidFill>
                <a:latin typeface="Söhne"/>
              </a:rPr>
              <a:t>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material</a:t>
            </a:r>
            <a:r>
              <a:rPr lang="tr-TR" altLang="tr-TR" dirty="0">
                <a:solidFill>
                  <a:srgbClr val="374151"/>
                </a:solidFill>
                <a:latin typeface="Söhne"/>
              </a:rPr>
              <a:t>.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specificity</a:t>
            </a:r>
            <a:r>
              <a:rPr lang="tr-TR" altLang="tr-TR" dirty="0">
                <a:solidFill>
                  <a:srgbClr val="374151"/>
                </a:solidFill>
                <a:latin typeface="Söhne"/>
              </a:rPr>
              <a:t> is </a:t>
            </a:r>
            <a:r>
              <a:rPr lang="tr-TR" altLang="tr-TR" dirty="0" err="1">
                <a:solidFill>
                  <a:srgbClr val="374151"/>
                </a:solidFill>
                <a:latin typeface="Söhne"/>
              </a:rPr>
              <a:t>important</a:t>
            </a:r>
            <a:r>
              <a:rPr lang="tr-TR" altLang="tr-TR" dirty="0">
                <a:solidFill>
                  <a:srgbClr val="374151"/>
                </a:solidFill>
                <a:latin typeface="Söhne"/>
              </a:rPr>
              <a:t> in </a:t>
            </a:r>
            <a:r>
              <a:rPr lang="tr-TR" altLang="tr-TR" dirty="0" err="1">
                <a:solidFill>
                  <a:srgbClr val="374151"/>
                </a:solidFill>
                <a:latin typeface="Söhne"/>
              </a:rPr>
              <a:t>achieving</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desired</a:t>
            </a:r>
            <a:r>
              <a:rPr lang="tr-TR" altLang="tr-TR" dirty="0">
                <a:solidFill>
                  <a:srgbClr val="374151"/>
                </a:solidFill>
                <a:latin typeface="Söhne"/>
              </a:rPr>
              <a:t>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effect</a:t>
            </a:r>
            <a:r>
              <a:rPr lang="tr-TR" altLang="tr-TR" dirty="0">
                <a:solidFill>
                  <a:srgbClr val="374151"/>
                </a:solidFill>
                <a:latin typeface="Söhne"/>
              </a:rPr>
              <a:t> </a:t>
            </a:r>
            <a:r>
              <a:rPr lang="tr-TR" altLang="tr-TR" dirty="0" err="1">
                <a:solidFill>
                  <a:srgbClr val="374151"/>
                </a:solidFill>
                <a:latin typeface="Söhne"/>
              </a:rPr>
              <a:t>while</a:t>
            </a:r>
            <a:r>
              <a:rPr lang="tr-TR" altLang="tr-TR" dirty="0">
                <a:solidFill>
                  <a:srgbClr val="374151"/>
                </a:solidFill>
                <a:latin typeface="Söhne"/>
              </a:rPr>
              <a:t> </a:t>
            </a:r>
            <a:r>
              <a:rPr lang="tr-TR" altLang="tr-TR" dirty="0" err="1">
                <a:solidFill>
                  <a:srgbClr val="374151"/>
                </a:solidFill>
                <a:latin typeface="Söhne"/>
              </a:rPr>
              <a:t>minimizing</a:t>
            </a:r>
            <a:r>
              <a:rPr lang="tr-TR" altLang="tr-TR" dirty="0">
                <a:solidFill>
                  <a:srgbClr val="374151"/>
                </a:solidFill>
                <a:latin typeface="Söhne"/>
              </a:rPr>
              <a:t> </a:t>
            </a:r>
            <a:r>
              <a:rPr lang="tr-TR" altLang="tr-TR" dirty="0" err="1">
                <a:solidFill>
                  <a:srgbClr val="374151"/>
                </a:solidFill>
                <a:latin typeface="Söhne"/>
              </a:rPr>
              <a:t>side</a:t>
            </a:r>
            <a:r>
              <a:rPr lang="tr-TR" altLang="tr-TR" dirty="0">
                <a:solidFill>
                  <a:srgbClr val="374151"/>
                </a:solidFill>
                <a:latin typeface="Söhne"/>
              </a:rPr>
              <a:t> </a:t>
            </a:r>
            <a:r>
              <a:rPr lang="tr-TR" altLang="tr-TR" dirty="0" err="1">
                <a:solidFill>
                  <a:srgbClr val="374151"/>
                </a:solidFill>
                <a:latin typeface="Söhne"/>
              </a:rPr>
              <a:t>effects</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mode</a:t>
            </a:r>
            <a:r>
              <a:rPr lang="tr-TR" altLang="tr-TR" dirty="0">
                <a:solidFill>
                  <a:srgbClr val="374151"/>
                </a:solidFill>
                <a:latin typeface="Söhne"/>
              </a:rPr>
              <a:t> of </a:t>
            </a:r>
            <a:r>
              <a:rPr lang="tr-TR" altLang="tr-TR" dirty="0" err="1">
                <a:solidFill>
                  <a:srgbClr val="374151"/>
                </a:solidFill>
                <a:latin typeface="Söhne"/>
              </a:rPr>
              <a:t>action</a:t>
            </a:r>
            <a:r>
              <a:rPr lang="tr-TR" altLang="tr-TR" dirty="0">
                <a:solidFill>
                  <a:srgbClr val="374151"/>
                </a:solidFill>
                <a:latin typeface="Söhne"/>
              </a:rPr>
              <a:t> of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varies</a:t>
            </a:r>
            <a:r>
              <a:rPr lang="tr-TR" altLang="tr-TR" dirty="0">
                <a:solidFill>
                  <a:srgbClr val="374151"/>
                </a:solidFill>
                <a:latin typeface="Söhne"/>
              </a:rPr>
              <a:t> </a:t>
            </a:r>
            <a:r>
              <a:rPr lang="tr-TR" altLang="tr-TR" dirty="0" err="1">
                <a:solidFill>
                  <a:srgbClr val="374151"/>
                </a:solidFill>
                <a:latin typeface="Söhne"/>
              </a:rPr>
              <a:t>greatly</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Some</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can </a:t>
            </a:r>
            <a:r>
              <a:rPr lang="tr-TR" altLang="tr-TR" dirty="0" err="1">
                <a:solidFill>
                  <a:srgbClr val="374151"/>
                </a:solidFill>
                <a:latin typeface="Söhne"/>
              </a:rPr>
              <a:t>modulate</a:t>
            </a:r>
            <a:r>
              <a:rPr lang="tr-TR" altLang="tr-TR" dirty="0">
                <a:solidFill>
                  <a:srgbClr val="374151"/>
                </a:solidFill>
                <a:latin typeface="Söhne"/>
              </a:rPr>
              <a:t> </a:t>
            </a:r>
            <a:r>
              <a:rPr lang="tr-TR" altLang="tr-TR" dirty="0" err="1">
                <a:solidFill>
                  <a:srgbClr val="374151"/>
                </a:solidFill>
                <a:latin typeface="Söhne"/>
              </a:rPr>
              <a:t>biochemical</a:t>
            </a:r>
            <a:r>
              <a:rPr lang="tr-TR" altLang="tr-TR" dirty="0">
                <a:solidFill>
                  <a:srgbClr val="374151"/>
                </a:solidFill>
                <a:latin typeface="Söhne"/>
              </a:rPr>
              <a:t> </a:t>
            </a:r>
            <a:r>
              <a:rPr lang="tr-TR" altLang="tr-TR" dirty="0" err="1">
                <a:solidFill>
                  <a:srgbClr val="374151"/>
                </a:solidFill>
                <a:latin typeface="Söhne"/>
              </a:rPr>
              <a:t>pathways</a:t>
            </a:r>
            <a:r>
              <a:rPr lang="tr-TR" altLang="tr-TR" dirty="0">
                <a:solidFill>
                  <a:srgbClr val="374151"/>
                </a:solidFill>
                <a:latin typeface="Söhne"/>
              </a:rPr>
              <a:t>, </a:t>
            </a:r>
            <a:r>
              <a:rPr lang="tr-TR" altLang="tr-TR" dirty="0" err="1">
                <a:solidFill>
                  <a:srgbClr val="374151"/>
                </a:solidFill>
                <a:latin typeface="Söhne"/>
              </a:rPr>
              <a:t>some</a:t>
            </a:r>
            <a:r>
              <a:rPr lang="tr-TR" altLang="tr-TR" dirty="0">
                <a:solidFill>
                  <a:srgbClr val="374151"/>
                </a:solidFill>
                <a:latin typeface="Söhne"/>
              </a:rPr>
              <a:t> can </a:t>
            </a:r>
            <a:r>
              <a:rPr lang="tr-TR" altLang="tr-TR" dirty="0" err="1">
                <a:solidFill>
                  <a:srgbClr val="374151"/>
                </a:solidFill>
                <a:latin typeface="Söhne"/>
              </a:rPr>
              <a:t>inhibit</a:t>
            </a:r>
            <a:r>
              <a:rPr lang="tr-TR" altLang="tr-TR" dirty="0">
                <a:solidFill>
                  <a:srgbClr val="374151"/>
                </a:solidFill>
                <a:latin typeface="Söhne"/>
              </a:rPr>
              <a:t> </a:t>
            </a:r>
            <a:r>
              <a:rPr lang="tr-TR" altLang="tr-TR" dirty="0" err="1">
                <a:solidFill>
                  <a:srgbClr val="374151"/>
                </a:solidFill>
                <a:latin typeface="Söhne"/>
              </a:rPr>
              <a:t>or</a:t>
            </a:r>
            <a:r>
              <a:rPr lang="tr-TR" altLang="tr-TR" dirty="0">
                <a:solidFill>
                  <a:srgbClr val="374151"/>
                </a:solidFill>
                <a:latin typeface="Söhne"/>
              </a:rPr>
              <a:t> </a:t>
            </a:r>
            <a:r>
              <a:rPr lang="tr-TR" altLang="tr-TR" dirty="0" err="1">
                <a:solidFill>
                  <a:srgbClr val="374151"/>
                </a:solidFill>
                <a:latin typeface="Söhne"/>
              </a:rPr>
              <a:t>activate</a:t>
            </a:r>
            <a:r>
              <a:rPr lang="tr-TR" altLang="tr-TR" dirty="0">
                <a:solidFill>
                  <a:srgbClr val="374151"/>
                </a:solidFill>
                <a:latin typeface="Söhne"/>
              </a:rPr>
              <a:t> </a:t>
            </a:r>
            <a:r>
              <a:rPr lang="tr-TR" altLang="tr-TR" dirty="0" err="1">
                <a:solidFill>
                  <a:srgbClr val="374151"/>
                </a:solidFill>
                <a:latin typeface="Söhne"/>
              </a:rPr>
              <a:t>specific</a:t>
            </a:r>
            <a:r>
              <a:rPr lang="tr-TR" altLang="tr-TR" dirty="0">
                <a:solidFill>
                  <a:srgbClr val="374151"/>
                </a:solidFill>
                <a:latin typeface="Söhne"/>
              </a:rPr>
              <a:t> </a:t>
            </a:r>
            <a:r>
              <a:rPr lang="tr-TR" altLang="tr-TR" dirty="0" err="1">
                <a:solidFill>
                  <a:srgbClr val="374151"/>
                </a:solidFill>
                <a:latin typeface="Söhne"/>
              </a:rPr>
              <a:t>proteins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some</a:t>
            </a:r>
            <a:r>
              <a:rPr lang="tr-TR" altLang="tr-TR" dirty="0">
                <a:solidFill>
                  <a:srgbClr val="374151"/>
                </a:solidFill>
                <a:latin typeface="Söhne"/>
              </a:rPr>
              <a:t> can </a:t>
            </a:r>
            <a:r>
              <a:rPr lang="tr-TR" altLang="tr-TR" dirty="0" err="1">
                <a:solidFill>
                  <a:srgbClr val="374151"/>
                </a:solidFill>
                <a:latin typeface="Söhne"/>
              </a:rPr>
              <a:t>affect</a:t>
            </a:r>
            <a:r>
              <a:rPr lang="tr-TR" altLang="tr-TR" dirty="0">
                <a:solidFill>
                  <a:srgbClr val="374151"/>
                </a:solidFill>
                <a:latin typeface="Söhne"/>
              </a:rPr>
              <a:t> gene </a:t>
            </a:r>
            <a:r>
              <a:rPr lang="tr-TR" altLang="tr-TR" dirty="0" err="1">
                <a:solidFill>
                  <a:srgbClr val="374151"/>
                </a:solidFill>
                <a:latin typeface="Söhne"/>
              </a:rPr>
              <a:t>expression</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Understanding</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pathway</a:t>
            </a:r>
            <a:r>
              <a:rPr lang="tr-TR" altLang="tr-TR" dirty="0">
                <a:solidFill>
                  <a:srgbClr val="374151"/>
                </a:solidFill>
                <a:latin typeface="Söhne"/>
              </a:rPr>
              <a:t> of </a:t>
            </a:r>
            <a:r>
              <a:rPr lang="tr-TR" altLang="tr-TR" dirty="0" err="1">
                <a:solidFill>
                  <a:srgbClr val="374151"/>
                </a:solidFill>
                <a:latin typeface="Söhne"/>
              </a:rPr>
              <a:t>action</a:t>
            </a:r>
            <a:r>
              <a:rPr lang="tr-TR" altLang="tr-TR" dirty="0">
                <a:solidFill>
                  <a:srgbClr val="374151"/>
                </a:solidFill>
                <a:latin typeface="Söhne"/>
              </a:rPr>
              <a:t> of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molecule</a:t>
            </a:r>
            <a:r>
              <a:rPr lang="tr-TR" altLang="tr-TR" dirty="0">
                <a:solidFill>
                  <a:srgbClr val="374151"/>
                </a:solidFill>
                <a:latin typeface="Söhne"/>
              </a:rPr>
              <a:t> is </a:t>
            </a:r>
            <a:r>
              <a:rPr lang="tr-TR" altLang="tr-TR" dirty="0" err="1">
                <a:solidFill>
                  <a:srgbClr val="374151"/>
                </a:solidFill>
                <a:latin typeface="Söhne"/>
              </a:rPr>
              <a:t>crucial</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optimizing</a:t>
            </a:r>
            <a:r>
              <a:rPr lang="tr-TR" altLang="tr-TR" dirty="0">
                <a:solidFill>
                  <a:srgbClr val="374151"/>
                </a:solidFill>
                <a:latin typeface="Söhne"/>
              </a:rPr>
              <a:t>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outcomes</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must</a:t>
            </a:r>
            <a:r>
              <a:rPr lang="tr-TR" altLang="tr-TR" dirty="0">
                <a:solidFill>
                  <a:srgbClr val="374151"/>
                </a:solidFill>
                <a:latin typeface="Söhne"/>
              </a:rPr>
              <a:t> be </a:t>
            </a:r>
            <a:r>
              <a:rPr lang="tr-TR" altLang="tr-TR" dirty="0" err="1">
                <a:solidFill>
                  <a:srgbClr val="374151"/>
                </a:solidFill>
                <a:latin typeface="Söhne"/>
              </a:rPr>
              <a:t>effective</a:t>
            </a:r>
            <a:r>
              <a:rPr lang="tr-TR" altLang="tr-TR" dirty="0">
                <a:solidFill>
                  <a:srgbClr val="374151"/>
                </a:solidFill>
                <a:latin typeface="Söhne"/>
              </a:rPr>
              <a:t>, </a:t>
            </a:r>
            <a:r>
              <a:rPr lang="tr-TR" altLang="tr-TR" dirty="0" err="1">
                <a:solidFill>
                  <a:srgbClr val="374151"/>
                </a:solidFill>
                <a:latin typeface="Söhne"/>
              </a:rPr>
              <a:t>safe</a:t>
            </a:r>
            <a:r>
              <a:rPr lang="tr-TR" altLang="tr-TR" dirty="0">
                <a:solidFill>
                  <a:srgbClr val="374151"/>
                </a:solidFill>
                <a:latin typeface="Söhne"/>
              </a:rPr>
              <a:t>, </a:t>
            </a:r>
            <a:r>
              <a:rPr lang="tr-TR" altLang="tr-TR" dirty="0" err="1">
                <a:solidFill>
                  <a:srgbClr val="374151"/>
                </a:solidFill>
                <a:latin typeface="Söhne"/>
              </a:rPr>
              <a:t>usable</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meet</a:t>
            </a:r>
            <a:r>
              <a:rPr lang="tr-TR" altLang="tr-TR" dirty="0">
                <a:solidFill>
                  <a:srgbClr val="374151"/>
                </a:solidFill>
                <a:latin typeface="Söhne"/>
              </a:rPr>
              <a:t> </a:t>
            </a:r>
            <a:r>
              <a:rPr lang="tr-TR" altLang="tr-TR" dirty="0" err="1">
                <a:solidFill>
                  <a:srgbClr val="374151"/>
                </a:solidFill>
                <a:latin typeface="Söhne"/>
              </a:rPr>
              <a:t>clinical</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commercial</a:t>
            </a:r>
            <a:r>
              <a:rPr lang="tr-TR" altLang="tr-TR" dirty="0">
                <a:solidFill>
                  <a:srgbClr val="374151"/>
                </a:solidFill>
                <a:latin typeface="Söhne"/>
              </a:rPr>
              <a:t> </a:t>
            </a:r>
            <a:r>
              <a:rPr lang="tr-TR" altLang="tr-TR" dirty="0" err="1">
                <a:solidFill>
                  <a:srgbClr val="374151"/>
                </a:solidFill>
                <a:latin typeface="Söhne"/>
              </a:rPr>
              <a:t>requirements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first</a:t>
            </a:r>
            <a:r>
              <a:rPr lang="tr-TR" altLang="tr-TR" dirty="0">
                <a:solidFill>
                  <a:srgbClr val="374151"/>
                </a:solidFill>
                <a:latin typeface="Söhne"/>
              </a:rPr>
              <a:t> step in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identification</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is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Understand</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Mechanisms</a:t>
            </a:r>
            <a:r>
              <a:rPr lang="tr-TR" altLang="tr-TR" dirty="0">
                <a:solidFill>
                  <a:srgbClr val="374151"/>
                </a:solidFill>
                <a:latin typeface="Söhne"/>
              </a:rPr>
              <a:t>. </a:t>
            </a:r>
            <a:r>
              <a:rPr lang="tr-TR" altLang="tr-TR" dirty="0" err="1">
                <a:solidFill>
                  <a:srgbClr val="374151"/>
                </a:solidFill>
                <a:latin typeface="Söhne"/>
              </a:rPr>
              <a:t>Researchers</a:t>
            </a:r>
            <a:r>
              <a:rPr lang="tr-TR" altLang="tr-TR" dirty="0">
                <a:solidFill>
                  <a:srgbClr val="374151"/>
                </a:solidFill>
                <a:latin typeface="Söhne"/>
              </a:rPr>
              <a:t> </a:t>
            </a:r>
            <a:r>
              <a:rPr lang="tr-TR" altLang="tr-TR" dirty="0" err="1">
                <a:solidFill>
                  <a:srgbClr val="374151"/>
                </a:solidFill>
                <a:latin typeface="Söhne"/>
              </a:rPr>
              <a:t>aim</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understand</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molecular</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cellular</a:t>
            </a:r>
            <a:r>
              <a:rPr lang="tr-TR" altLang="tr-TR" dirty="0">
                <a:solidFill>
                  <a:srgbClr val="374151"/>
                </a:solidFill>
                <a:latin typeface="Söhne"/>
              </a:rPr>
              <a:t> </a:t>
            </a:r>
            <a:r>
              <a:rPr lang="tr-TR" altLang="tr-TR" dirty="0" err="1">
                <a:solidFill>
                  <a:srgbClr val="374151"/>
                </a:solidFill>
                <a:latin typeface="Söhne"/>
              </a:rPr>
              <a:t>mechanisms</a:t>
            </a:r>
            <a:r>
              <a:rPr lang="tr-TR" altLang="tr-TR" dirty="0">
                <a:solidFill>
                  <a:srgbClr val="374151"/>
                </a:solidFill>
                <a:latin typeface="Söhne"/>
              </a:rPr>
              <a:t> </a:t>
            </a:r>
            <a:r>
              <a:rPr lang="tr-TR" altLang="tr-TR" dirty="0" err="1">
                <a:solidFill>
                  <a:srgbClr val="374151"/>
                </a:solidFill>
                <a:latin typeface="Söhne"/>
              </a:rPr>
              <a:t>underlying</a:t>
            </a:r>
            <a:r>
              <a:rPr lang="tr-TR" altLang="tr-TR" dirty="0">
                <a:solidFill>
                  <a:srgbClr val="374151"/>
                </a:solidFill>
                <a:latin typeface="Söhne"/>
              </a:rPr>
              <a:t> a </a:t>
            </a:r>
            <a:r>
              <a:rPr lang="tr-TR" altLang="tr-TR" dirty="0" err="1">
                <a:solidFill>
                  <a:srgbClr val="374151"/>
                </a:solidFill>
                <a:latin typeface="Söhne"/>
              </a:rPr>
              <a:t>particular</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studies</a:t>
            </a:r>
            <a:r>
              <a:rPr lang="tr-TR" altLang="tr-TR" dirty="0">
                <a:solidFill>
                  <a:srgbClr val="374151"/>
                </a:solidFill>
                <a:latin typeface="Söhne"/>
              </a:rPr>
              <a:t>, </a:t>
            </a:r>
            <a:r>
              <a:rPr lang="tr-TR" altLang="tr-TR" dirty="0" err="1">
                <a:solidFill>
                  <a:srgbClr val="374151"/>
                </a:solidFill>
                <a:latin typeface="Söhne"/>
              </a:rPr>
              <a:t>epidemiological</a:t>
            </a:r>
            <a:r>
              <a:rPr lang="tr-TR" altLang="tr-TR" dirty="0">
                <a:solidFill>
                  <a:srgbClr val="374151"/>
                </a:solidFill>
                <a:latin typeface="Söhne"/>
              </a:rPr>
              <a:t> data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biomarker</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a:t>
            </a:r>
            <a:r>
              <a:rPr lang="tr-TR" altLang="tr-TR" dirty="0" err="1">
                <a:solidFill>
                  <a:srgbClr val="374151"/>
                </a:solidFill>
                <a:latin typeface="Söhne"/>
              </a:rPr>
              <a:t>help</a:t>
            </a:r>
            <a:r>
              <a:rPr lang="tr-TR" altLang="tr-TR" dirty="0">
                <a:solidFill>
                  <a:srgbClr val="374151"/>
                </a:solidFill>
                <a:latin typeface="Söhne"/>
              </a:rPr>
              <a:t> </a:t>
            </a:r>
            <a:r>
              <a:rPr lang="tr-TR" altLang="tr-TR" dirty="0" err="1">
                <a:solidFill>
                  <a:srgbClr val="374151"/>
                </a:solidFill>
                <a:latin typeface="Söhne"/>
              </a:rPr>
              <a:t>identify</a:t>
            </a:r>
            <a:r>
              <a:rPr lang="tr-TR" altLang="tr-TR" dirty="0">
                <a:solidFill>
                  <a:srgbClr val="374151"/>
                </a:solidFill>
                <a:latin typeface="Söhne"/>
              </a:rPr>
              <a:t> </a:t>
            </a:r>
            <a:r>
              <a:rPr lang="tr-TR" altLang="tr-TR" dirty="0" err="1">
                <a:solidFill>
                  <a:srgbClr val="374151"/>
                </a:solidFill>
                <a:latin typeface="Söhne"/>
              </a:rPr>
              <a:t>potential</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second</a:t>
            </a:r>
            <a:r>
              <a:rPr lang="tr-TR" altLang="tr-TR" dirty="0">
                <a:solidFill>
                  <a:srgbClr val="374151"/>
                </a:solidFill>
                <a:latin typeface="Söhne"/>
              </a:rPr>
              <a:t> step in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phase</a:t>
            </a:r>
            <a:r>
              <a:rPr lang="tr-TR" altLang="tr-TR" dirty="0">
                <a:solidFill>
                  <a:srgbClr val="374151"/>
                </a:solidFill>
                <a:latin typeface="Söhne"/>
              </a:rPr>
              <a:t> is </a:t>
            </a:r>
            <a:r>
              <a:rPr lang="tr-TR" altLang="tr-TR" dirty="0" err="1">
                <a:solidFill>
                  <a:srgbClr val="374151"/>
                </a:solidFill>
                <a:latin typeface="Söhne"/>
              </a:rPr>
              <a:t>Genomic</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Proteomic</a:t>
            </a:r>
            <a:r>
              <a:rPr lang="tr-TR" altLang="tr-TR" dirty="0">
                <a:solidFill>
                  <a:srgbClr val="374151"/>
                </a:solidFill>
                <a:latin typeface="Söhne"/>
              </a:rPr>
              <a:t> Analysis. </a:t>
            </a:r>
            <a:r>
              <a:rPr lang="tr-TR" altLang="tr-TR" dirty="0" err="1">
                <a:solidFill>
                  <a:srgbClr val="374151"/>
                </a:solidFill>
                <a:latin typeface="Söhne"/>
              </a:rPr>
              <a:t>Advances</a:t>
            </a:r>
            <a:r>
              <a:rPr lang="tr-TR" altLang="tr-TR" dirty="0">
                <a:solidFill>
                  <a:srgbClr val="374151"/>
                </a:solidFill>
                <a:latin typeface="Söhne"/>
              </a:rPr>
              <a:t> in </a:t>
            </a:r>
            <a:r>
              <a:rPr lang="tr-TR" altLang="tr-TR" dirty="0" err="1">
                <a:solidFill>
                  <a:srgbClr val="374151"/>
                </a:solidFill>
                <a:latin typeface="Söhne"/>
              </a:rPr>
              <a:t>genomic</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proteomic</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a:t>
            </a:r>
            <a:r>
              <a:rPr lang="tr-TR" altLang="tr-TR" dirty="0" err="1">
                <a:solidFill>
                  <a:srgbClr val="374151"/>
                </a:solidFill>
                <a:latin typeface="Söhne"/>
              </a:rPr>
              <a:t>allow</a:t>
            </a:r>
            <a:r>
              <a:rPr lang="tr-TR" altLang="tr-TR" dirty="0">
                <a:solidFill>
                  <a:srgbClr val="374151"/>
                </a:solidFill>
                <a:latin typeface="Söhne"/>
              </a:rPr>
              <a:t> </a:t>
            </a:r>
            <a:r>
              <a:rPr lang="tr-TR" altLang="tr-TR" dirty="0" err="1">
                <a:solidFill>
                  <a:srgbClr val="374151"/>
                </a:solidFill>
                <a:latin typeface="Söhne"/>
              </a:rPr>
              <a:t>researchers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explore</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entire</a:t>
            </a:r>
            <a:r>
              <a:rPr lang="tr-TR" altLang="tr-TR" dirty="0">
                <a:solidFill>
                  <a:srgbClr val="374151"/>
                </a:solidFill>
                <a:latin typeface="Söhne"/>
              </a:rPr>
              <a:t> </a:t>
            </a:r>
            <a:r>
              <a:rPr lang="tr-TR" altLang="tr-TR" dirty="0" err="1">
                <a:solidFill>
                  <a:srgbClr val="374151"/>
                </a:solidFill>
                <a:latin typeface="Söhne"/>
              </a:rPr>
              <a:t>genome</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proteome</a:t>
            </a:r>
            <a:r>
              <a:rPr lang="tr-TR" altLang="tr-TR" dirty="0">
                <a:solidFill>
                  <a:srgbClr val="374151"/>
                </a:solidFill>
                <a:latin typeface="Söhne"/>
              </a:rPr>
              <a:t> profile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potential</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Identification</a:t>
            </a:r>
            <a:r>
              <a:rPr lang="tr-TR" altLang="tr-TR" dirty="0">
                <a:solidFill>
                  <a:srgbClr val="374151"/>
                </a:solidFill>
                <a:latin typeface="Söhne"/>
              </a:rPr>
              <a:t> of </a:t>
            </a:r>
            <a:r>
              <a:rPr lang="tr-TR" altLang="tr-TR" dirty="0" err="1">
                <a:solidFill>
                  <a:srgbClr val="374151"/>
                </a:solidFill>
                <a:latin typeface="Söhne"/>
              </a:rPr>
              <a:t>genes</a:t>
            </a:r>
            <a:r>
              <a:rPr lang="tr-TR" altLang="tr-TR" dirty="0">
                <a:solidFill>
                  <a:srgbClr val="374151"/>
                </a:solidFill>
                <a:latin typeface="Söhne"/>
              </a:rPr>
              <a:t> </a:t>
            </a:r>
            <a:r>
              <a:rPr lang="tr-TR" altLang="tr-TR" dirty="0" err="1">
                <a:solidFill>
                  <a:srgbClr val="374151"/>
                </a:solidFill>
                <a:latin typeface="Söhne"/>
              </a:rPr>
              <a:t>or</a:t>
            </a:r>
            <a:r>
              <a:rPr lang="tr-TR" altLang="tr-TR" dirty="0">
                <a:solidFill>
                  <a:srgbClr val="374151"/>
                </a:solidFill>
                <a:latin typeface="Söhne"/>
              </a:rPr>
              <a:t> </a:t>
            </a:r>
            <a:r>
              <a:rPr lang="tr-TR" altLang="tr-TR" dirty="0" err="1">
                <a:solidFill>
                  <a:srgbClr val="374151"/>
                </a:solidFill>
                <a:latin typeface="Söhne"/>
              </a:rPr>
              <a:t>proteins</a:t>
            </a:r>
            <a:r>
              <a:rPr lang="tr-TR" altLang="tr-TR" dirty="0">
                <a:solidFill>
                  <a:srgbClr val="374151"/>
                </a:solidFill>
                <a:latin typeface="Söhne"/>
              </a:rPr>
              <a:t> </a:t>
            </a:r>
            <a:r>
              <a:rPr lang="tr-TR" altLang="tr-TR" dirty="0" err="1">
                <a:solidFill>
                  <a:srgbClr val="374151"/>
                </a:solidFill>
                <a:latin typeface="Söhne"/>
              </a:rPr>
              <a:t>associated</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pathogenesis</a:t>
            </a:r>
            <a:r>
              <a:rPr lang="tr-TR" altLang="tr-TR" dirty="0">
                <a:solidFill>
                  <a:srgbClr val="374151"/>
                </a:solidFill>
                <a:latin typeface="Söhne"/>
              </a:rPr>
              <a:t> is a </a:t>
            </a:r>
            <a:r>
              <a:rPr lang="tr-TR" altLang="tr-TR" dirty="0" err="1">
                <a:solidFill>
                  <a:srgbClr val="374151"/>
                </a:solidFill>
                <a:latin typeface="Söhne"/>
              </a:rPr>
              <a:t>key</a:t>
            </a:r>
            <a:r>
              <a:rPr lang="tr-TR" altLang="tr-TR" dirty="0">
                <a:solidFill>
                  <a:srgbClr val="374151"/>
                </a:solidFill>
                <a:latin typeface="Söhne"/>
              </a:rPr>
              <a:t> </a:t>
            </a:r>
            <a:r>
              <a:rPr lang="tr-TR" altLang="tr-TR" dirty="0" err="1">
                <a:solidFill>
                  <a:srgbClr val="374151"/>
                </a:solidFill>
                <a:latin typeface="Söhne"/>
              </a:rPr>
              <a:t>focus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Another</a:t>
            </a:r>
            <a:r>
              <a:rPr lang="tr-TR" altLang="tr-TR" dirty="0">
                <a:solidFill>
                  <a:srgbClr val="374151"/>
                </a:solidFill>
                <a:latin typeface="Söhne"/>
              </a:rPr>
              <a:t> </a:t>
            </a:r>
            <a:r>
              <a:rPr lang="tr-TR" altLang="tr-TR" dirty="0" err="1">
                <a:solidFill>
                  <a:srgbClr val="374151"/>
                </a:solidFill>
                <a:latin typeface="Söhne"/>
              </a:rPr>
              <a:t>stage</a:t>
            </a:r>
            <a:r>
              <a:rPr lang="tr-TR" altLang="tr-TR" dirty="0">
                <a:solidFill>
                  <a:srgbClr val="374151"/>
                </a:solidFill>
                <a:latin typeface="Söhne"/>
              </a:rPr>
              <a:t> is </a:t>
            </a:r>
            <a:r>
              <a:rPr lang="tr-TR" altLang="tr-TR" dirty="0" err="1">
                <a:solidFill>
                  <a:srgbClr val="374151"/>
                </a:solidFill>
                <a:latin typeface="Söhne"/>
              </a:rPr>
              <a:t>Bioinformatics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Systems</a:t>
            </a:r>
            <a:r>
              <a:rPr lang="tr-TR" altLang="tr-TR" dirty="0">
                <a:solidFill>
                  <a:srgbClr val="374151"/>
                </a:solidFill>
                <a:latin typeface="Söhne"/>
              </a:rPr>
              <a:t> </a:t>
            </a:r>
            <a:r>
              <a:rPr lang="tr-TR" altLang="tr-TR" dirty="0" err="1">
                <a:solidFill>
                  <a:srgbClr val="374151"/>
                </a:solidFill>
                <a:latin typeface="Söhne"/>
              </a:rPr>
              <a:t>Biology</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Using </a:t>
            </a:r>
            <a:r>
              <a:rPr lang="tr-TR" altLang="tr-TR" dirty="0" err="1">
                <a:solidFill>
                  <a:srgbClr val="374151"/>
                </a:solidFill>
                <a:latin typeface="Söhne"/>
              </a:rPr>
              <a:t>computational</a:t>
            </a:r>
            <a:r>
              <a:rPr lang="tr-TR" altLang="tr-TR" dirty="0">
                <a:solidFill>
                  <a:srgbClr val="374151"/>
                </a:solidFill>
                <a:latin typeface="Söhne"/>
              </a:rPr>
              <a:t> </a:t>
            </a:r>
            <a:r>
              <a:rPr lang="tr-TR" altLang="tr-TR" dirty="0" err="1">
                <a:solidFill>
                  <a:srgbClr val="374151"/>
                </a:solidFill>
                <a:latin typeface="Söhne"/>
              </a:rPr>
              <a:t>tools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analyze</a:t>
            </a:r>
            <a:r>
              <a:rPr lang="tr-TR" altLang="tr-TR" dirty="0">
                <a:solidFill>
                  <a:srgbClr val="374151"/>
                </a:solidFill>
                <a:latin typeface="Söhne"/>
              </a:rPr>
              <a:t> </a:t>
            </a:r>
            <a:r>
              <a:rPr lang="tr-TR" altLang="tr-TR" dirty="0" err="1">
                <a:solidFill>
                  <a:srgbClr val="374151"/>
                </a:solidFill>
                <a:latin typeface="Söhne"/>
              </a:rPr>
              <a:t>biological</a:t>
            </a:r>
            <a:r>
              <a:rPr lang="tr-TR" altLang="tr-TR" dirty="0">
                <a:solidFill>
                  <a:srgbClr val="374151"/>
                </a:solidFill>
                <a:latin typeface="Söhne"/>
              </a:rPr>
              <a:t> data </a:t>
            </a:r>
            <a:r>
              <a:rPr lang="tr-TR" altLang="tr-TR" dirty="0" err="1">
                <a:solidFill>
                  <a:srgbClr val="374151"/>
                </a:solidFill>
                <a:latin typeface="Söhne"/>
              </a:rPr>
              <a:t>helps</a:t>
            </a:r>
            <a:r>
              <a:rPr lang="tr-TR" altLang="tr-TR" dirty="0">
                <a:solidFill>
                  <a:srgbClr val="374151"/>
                </a:solidFill>
                <a:latin typeface="Söhne"/>
              </a:rPr>
              <a:t> </a:t>
            </a:r>
            <a:r>
              <a:rPr lang="tr-TR" altLang="tr-TR" dirty="0" err="1">
                <a:solidFill>
                  <a:srgbClr val="374151"/>
                </a:solidFill>
                <a:latin typeface="Söhne"/>
              </a:rPr>
              <a:t>identify</a:t>
            </a:r>
            <a:r>
              <a:rPr lang="tr-TR" altLang="tr-TR" dirty="0">
                <a:solidFill>
                  <a:srgbClr val="374151"/>
                </a:solidFill>
                <a:latin typeface="Söhne"/>
              </a:rPr>
              <a:t> </a:t>
            </a:r>
            <a:r>
              <a:rPr lang="tr-TR" altLang="tr-TR" dirty="0" err="1">
                <a:solidFill>
                  <a:srgbClr val="374151"/>
                </a:solidFill>
                <a:latin typeface="Söhne"/>
              </a:rPr>
              <a:t>potential</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their</a:t>
            </a:r>
            <a:r>
              <a:rPr lang="tr-TR" altLang="tr-TR" dirty="0">
                <a:solidFill>
                  <a:srgbClr val="374151"/>
                </a:solidFill>
                <a:latin typeface="Söhne"/>
              </a:rPr>
              <a:t> </a:t>
            </a:r>
            <a:r>
              <a:rPr lang="tr-TR" altLang="tr-TR" dirty="0" err="1">
                <a:solidFill>
                  <a:srgbClr val="374151"/>
                </a:solidFill>
                <a:latin typeface="Söhne"/>
              </a:rPr>
              <a:t>interactions</a:t>
            </a:r>
            <a:r>
              <a:rPr lang="tr-TR" altLang="tr-TR" dirty="0">
                <a:solidFill>
                  <a:srgbClr val="374151"/>
                </a:solidFill>
                <a:latin typeface="Söhne"/>
              </a:rPr>
              <a:t>. </a:t>
            </a:r>
            <a:r>
              <a:rPr lang="tr-TR" altLang="tr-TR" dirty="0" err="1">
                <a:solidFill>
                  <a:srgbClr val="374151"/>
                </a:solidFill>
                <a:latin typeface="Söhne"/>
              </a:rPr>
              <a:t>Systems</a:t>
            </a:r>
            <a:r>
              <a:rPr lang="tr-TR" altLang="tr-TR" dirty="0">
                <a:solidFill>
                  <a:srgbClr val="374151"/>
                </a:solidFill>
                <a:latin typeface="Söhne"/>
              </a:rPr>
              <a:t> </a:t>
            </a:r>
            <a:r>
              <a:rPr lang="tr-TR" altLang="tr-TR" dirty="0" err="1">
                <a:solidFill>
                  <a:srgbClr val="374151"/>
                </a:solidFill>
                <a:latin typeface="Söhne"/>
              </a:rPr>
              <a:t>biology</a:t>
            </a:r>
            <a:r>
              <a:rPr lang="tr-TR" altLang="tr-TR" dirty="0">
                <a:solidFill>
                  <a:srgbClr val="374151"/>
                </a:solidFill>
                <a:latin typeface="Söhne"/>
              </a:rPr>
              <a:t> </a:t>
            </a:r>
            <a:r>
              <a:rPr lang="tr-TR" altLang="tr-TR" dirty="0" err="1">
                <a:solidFill>
                  <a:srgbClr val="374151"/>
                </a:solidFill>
                <a:latin typeface="Söhne"/>
              </a:rPr>
              <a:t>approaches</a:t>
            </a:r>
            <a:r>
              <a:rPr lang="tr-TR" altLang="tr-TR" dirty="0">
                <a:solidFill>
                  <a:srgbClr val="374151"/>
                </a:solidFill>
                <a:latin typeface="Söhne"/>
              </a:rPr>
              <a:t> </a:t>
            </a:r>
            <a:r>
              <a:rPr lang="tr-TR" altLang="tr-TR" dirty="0" err="1">
                <a:solidFill>
                  <a:srgbClr val="374151"/>
                </a:solidFill>
                <a:latin typeface="Söhne"/>
              </a:rPr>
              <a:t>consider</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molecular</a:t>
            </a:r>
            <a:r>
              <a:rPr lang="tr-TR" altLang="tr-TR" dirty="0">
                <a:solidFill>
                  <a:srgbClr val="374151"/>
                </a:solidFill>
                <a:latin typeface="Söhne"/>
              </a:rPr>
              <a:t> </a:t>
            </a:r>
            <a:r>
              <a:rPr lang="tr-TR" altLang="tr-TR" dirty="0" err="1">
                <a:solidFill>
                  <a:srgbClr val="374151"/>
                </a:solidFill>
                <a:latin typeface="Söhne"/>
              </a:rPr>
              <a:t>interaction</a:t>
            </a:r>
            <a:r>
              <a:rPr lang="tr-TR" altLang="tr-TR" dirty="0">
                <a:solidFill>
                  <a:srgbClr val="374151"/>
                </a:solidFill>
                <a:latin typeface="Söhne"/>
              </a:rPr>
              <a:t> network </a:t>
            </a:r>
            <a:r>
              <a:rPr lang="tr-TR" altLang="tr-TR" dirty="0" err="1">
                <a:solidFill>
                  <a:srgbClr val="374151"/>
                </a:solidFill>
                <a:latin typeface="Söhne"/>
              </a:rPr>
              <a:t>within</a:t>
            </a:r>
            <a:r>
              <a:rPr lang="tr-TR" altLang="tr-TR" dirty="0">
                <a:solidFill>
                  <a:srgbClr val="374151"/>
                </a:solidFill>
                <a:latin typeface="Söhne"/>
              </a:rPr>
              <a:t> </a:t>
            </a:r>
            <a:r>
              <a:rPr lang="tr-TR" altLang="tr-TR" dirty="0" err="1">
                <a:solidFill>
                  <a:srgbClr val="374151"/>
                </a:solidFill>
                <a:latin typeface="Söhne"/>
              </a:rPr>
              <a:t>cells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2.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Validation</a:t>
            </a:r>
            <a:endParaRPr lang="tr-TR" altLang="tr-TR" dirty="0">
              <a:solidFill>
                <a:srgbClr val="374151"/>
              </a:solidFill>
              <a:latin typeface="Söhne"/>
            </a:endParaRPr>
          </a:p>
          <a:p>
            <a:pPr algn="just">
              <a:spcBef>
                <a:spcPct val="0"/>
              </a:spcBef>
            </a:pPr>
            <a:r>
              <a:rPr lang="tr-TR" altLang="tr-TR" dirty="0">
                <a:solidFill>
                  <a:srgbClr val="374151"/>
                </a:solidFill>
                <a:latin typeface="Söhne"/>
              </a:rPr>
              <a:t>At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stage</a:t>
            </a:r>
            <a:r>
              <a:rPr lang="tr-TR" altLang="tr-TR" dirty="0">
                <a:solidFill>
                  <a:srgbClr val="374151"/>
                </a:solidFill>
                <a:latin typeface="Söhne"/>
              </a:rPr>
              <a:t>, </a:t>
            </a:r>
            <a:r>
              <a:rPr lang="tr-TR" altLang="tr-TR" dirty="0" err="1">
                <a:solidFill>
                  <a:srgbClr val="374151"/>
                </a:solidFill>
                <a:latin typeface="Söhne"/>
              </a:rPr>
              <a:t>cellular</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molecular-based</a:t>
            </a:r>
            <a:r>
              <a:rPr lang="tr-TR" altLang="tr-TR" dirty="0">
                <a:solidFill>
                  <a:srgbClr val="374151"/>
                </a:solidFill>
                <a:latin typeface="Söhne"/>
              </a:rPr>
              <a:t> </a:t>
            </a:r>
            <a:r>
              <a:rPr lang="tr-TR" altLang="tr-TR" dirty="0" err="1">
                <a:solidFill>
                  <a:srgbClr val="374151"/>
                </a:solidFill>
                <a:latin typeface="Söhne"/>
              </a:rPr>
              <a:t>studies</a:t>
            </a:r>
            <a:r>
              <a:rPr lang="tr-TR" altLang="tr-TR" dirty="0">
                <a:solidFill>
                  <a:srgbClr val="374151"/>
                </a:solidFill>
                <a:latin typeface="Söhne"/>
              </a:rPr>
              <a:t> </a:t>
            </a:r>
            <a:r>
              <a:rPr lang="tr-TR" altLang="tr-TR" dirty="0" err="1">
                <a:solidFill>
                  <a:srgbClr val="374151"/>
                </a:solidFill>
                <a:latin typeface="Söhne"/>
              </a:rPr>
              <a:t>must</a:t>
            </a:r>
            <a:r>
              <a:rPr lang="tr-TR" altLang="tr-TR" dirty="0">
                <a:solidFill>
                  <a:srgbClr val="374151"/>
                </a:solidFill>
                <a:latin typeface="Söhne"/>
              </a:rPr>
              <a:t> be </a:t>
            </a:r>
            <a:r>
              <a:rPr lang="tr-TR" altLang="tr-TR" dirty="0" err="1">
                <a:solidFill>
                  <a:srgbClr val="374151"/>
                </a:solidFill>
                <a:latin typeface="Söhne"/>
              </a:rPr>
              <a:t>conducted</a:t>
            </a:r>
            <a:r>
              <a:rPr lang="tr-TR" altLang="tr-TR" dirty="0">
                <a:solidFill>
                  <a:srgbClr val="374151"/>
                </a:solidFill>
                <a:latin typeface="Söhne"/>
              </a:rPr>
              <a:t> </a:t>
            </a:r>
            <a:r>
              <a:rPr lang="tr-TR" altLang="tr-TR" dirty="0" err="1">
                <a:solidFill>
                  <a:srgbClr val="374151"/>
                </a:solidFill>
                <a:latin typeface="Söhne"/>
              </a:rPr>
              <a:t>first</a:t>
            </a:r>
            <a:r>
              <a:rPr lang="tr-TR" altLang="tr-TR" dirty="0">
                <a:solidFill>
                  <a:srgbClr val="374151"/>
                </a:solidFill>
                <a:latin typeface="Söhne"/>
              </a:rPr>
              <a:t>. </a:t>
            </a:r>
            <a:r>
              <a:rPr lang="tr-TR" altLang="tr-TR" dirty="0" err="1">
                <a:solidFill>
                  <a:srgbClr val="374151"/>
                </a:solidFill>
                <a:latin typeface="Söhne"/>
              </a:rPr>
              <a:t>Experimental</a:t>
            </a:r>
            <a:r>
              <a:rPr lang="tr-TR" altLang="tr-TR" dirty="0">
                <a:solidFill>
                  <a:srgbClr val="374151"/>
                </a:solidFill>
                <a:latin typeface="Söhne"/>
              </a:rPr>
              <a:t> </a:t>
            </a:r>
            <a:r>
              <a:rPr lang="tr-TR" altLang="tr-TR" dirty="0" err="1">
                <a:solidFill>
                  <a:srgbClr val="374151"/>
                </a:solidFill>
                <a:latin typeface="Söhne"/>
              </a:rPr>
              <a:t>techniques</a:t>
            </a:r>
            <a:r>
              <a:rPr lang="tr-TR" altLang="tr-TR" dirty="0">
                <a:solidFill>
                  <a:srgbClr val="374151"/>
                </a:solidFill>
                <a:latin typeface="Söhne"/>
              </a:rPr>
              <a:t> </a:t>
            </a:r>
            <a:r>
              <a:rPr lang="tr-TR" altLang="tr-TR" dirty="0" err="1">
                <a:solidFill>
                  <a:srgbClr val="374151"/>
                </a:solidFill>
                <a:latin typeface="Söhne"/>
              </a:rPr>
              <a:t>such</a:t>
            </a:r>
            <a:r>
              <a:rPr lang="tr-TR" altLang="tr-TR" dirty="0">
                <a:solidFill>
                  <a:srgbClr val="374151"/>
                </a:solidFill>
                <a:latin typeface="Söhne"/>
              </a:rPr>
              <a:t> as gene </a:t>
            </a:r>
            <a:r>
              <a:rPr lang="tr-TR" altLang="tr-TR" dirty="0" err="1">
                <a:solidFill>
                  <a:srgbClr val="374151"/>
                </a:solidFill>
                <a:latin typeface="Söhne"/>
              </a:rPr>
              <a:t>silencing</a:t>
            </a:r>
            <a:r>
              <a:rPr lang="tr-TR" altLang="tr-TR" dirty="0">
                <a:solidFill>
                  <a:srgbClr val="374151"/>
                </a:solidFill>
                <a:latin typeface="Söhne"/>
              </a:rPr>
              <a:t> </a:t>
            </a:r>
            <a:r>
              <a:rPr lang="tr-TR" altLang="tr-TR" dirty="0" err="1">
                <a:solidFill>
                  <a:srgbClr val="374151"/>
                </a:solidFill>
                <a:latin typeface="Söhne"/>
              </a:rPr>
              <a:t>or</a:t>
            </a:r>
            <a:r>
              <a:rPr lang="tr-TR" altLang="tr-TR" dirty="0">
                <a:solidFill>
                  <a:srgbClr val="374151"/>
                </a:solidFill>
                <a:latin typeface="Söhne"/>
              </a:rPr>
              <a:t> </a:t>
            </a:r>
            <a:r>
              <a:rPr lang="tr-TR" altLang="tr-TR" dirty="0" err="1">
                <a:solidFill>
                  <a:srgbClr val="374151"/>
                </a:solidFill>
                <a:latin typeface="Söhne"/>
              </a:rPr>
              <a:t>knockout</a:t>
            </a:r>
            <a:r>
              <a:rPr lang="tr-TR" altLang="tr-TR" dirty="0">
                <a:solidFill>
                  <a:srgbClr val="374151"/>
                </a:solidFill>
                <a:latin typeface="Söhne"/>
              </a:rPr>
              <a:t> </a:t>
            </a:r>
            <a:r>
              <a:rPr lang="tr-TR" altLang="tr-TR" dirty="0" err="1">
                <a:solidFill>
                  <a:srgbClr val="374151"/>
                </a:solidFill>
                <a:latin typeface="Söhne"/>
              </a:rPr>
              <a:t>models</a:t>
            </a:r>
            <a:r>
              <a:rPr lang="tr-TR" altLang="tr-TR" dirty="0">
                <a:solidFill>
                  <a:srgbClr val="374151"/>
                </a:solidFill>
                <a:latin typeface="Söhne"/>
              </a:rPr>
              <a:t> </a:t>
            </a:r>
            <a:r>
              <a:rPr lang="tr-TR" altLang="tr-TR" dirty="0" err="1">
                <a:solidFill>
                  <a:srgbClr val="374151"/>
                </a:solidFill>
                <a:latin typeface="Söhne"/>
              </a:rPr>
              <a:t>help</a:t>
            </a:r>
            <a:r>
              <a:rPr lang="tr-TR" altLang="tr-TR" dirty="0">
                <a:solidFill>
                  <a:srgbClr val="374151"/>
                </a:solidFill>
                <a:latin typeface="Söhne"/>
              </a:rPr>
              <a:t> </a:t>
            </a:r>
            <a:r>
              <a:rPr lang="tr-TR" altLang="tr-TR" dirty="0" err="1">
                <a:solidFill>
                  <a:srgbClr val="374151"/>
                </a:solidFill>
                <a:latin typeface="Söhne"/>
              </a:rPr>
              <a:t>confirm</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functional</a:t>
            </a:r>
            <a:r>
              <a:rPr lang="tr-TR" altLang="tr-TR" dirty="0">
                <a:solidFill>
                  <a:srgbClr val="374151"/>
                </a:solidFill>
                <a:latin typeface="Söhne"/>
              </a:rPr>
              <a:t> </a:t>
            </a:r>
            <a:r>
              <a:rPr lang="tr-TR" altLang="tr-TR" dirty="0" err="1">
                <a:solidFill>
                  <a:srgbClr val="374151"/>
                </a:solidFill>
                <a:latin typeface="Söhne"/>
              </a:rPr>
              <a:t>relevance</a:t>
            </a:r>
            <a:r>
              <a:rPr lang="tr-TR" altLang="tr-TR" dirty="0">
                <a:solidFill>
                  <a:srgbClr val="374151"/>
                </a:solidFill>
                <a:latin typeface="Söhne"/>
              </a:rPr>
              <a:t> of a </a:t>
            </a:r>
            <a:r>
              <a:rPr lang="tr-TR" altLang="tr-TR" dirty="0" err="1">
                <a:solidFill>
                  <a:srgbClr val="374151"/>
                </a:solidFill>
                <a:latin typeface="Söhne"/>
              </a:rPr>
              <a:t>potential</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Investigating</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role in </a:t>
            </a:r>
            <a:r>
              <a:rPr lang="tr-TR" altLang="tr-TR" dirty="0" err="1">
                <a:solidFill>
                  <a:srgbClr val="374151"/>
                </a:solidFill>
                <a:latin typeface="Söhne"/>
              </a:rPr>
              <a:t>disease-related</a:t>
            </a:r>
            <a:r>
              <a:rPr lang="tr-TR" altLang="tr-TR" dirty="0">
                <a:solidFill>
                  <a:srgbClr val="374151"/>
                </a:solidFill>
                <a:latin typeface="Söhne"/>
              </a:rPr>
              <a:t> </a:t>
            </a:r>
            <a:r>
              <a:rPr lang="tr-TR" altLang="tr-TR" dirty="0" err="1">
                <a:solidFill>
                  <a:srgbClr val="374151"/>
                </a:solidFill>
                <a:latin typeface="Söhne"/>
              </a:rPr>
              <a:t>pathways</a:t>
            </a:r>
            <a:r>
              <a:rPr lang="tr-TR" altLang="tr-TR" dirty="0">
                <a:solidFill>
                  <a:srgbClr val="374151"/>
                </a:solidFill>
                <a:latin typeface="Söhne"/>
              </a:rPr>
              <a:t> </a:t>
            </a:r>
            <a:r>
              <a:rPr lang="tr-TR" altLang="tr-TR" dirty="0" err="1">
                <a:solidFill>
                  <a:srgbClr val="374151"/>
                </a:solidFill>
                <a:latin typeface="Söhne"/>
              </a:rPr>
              <a:t>strengthens</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potential</a:t>
            </a:r>
            <a:r>
              <a:rPr lang="tr-TR" altLang="tr-TR" dirty="0">
                <a:solidFill>
                  <a:srgbClr val="374151"/>
                </a:solidFill>
                <a:latin typeface="Söhne"/>
              </a:rPr>
              <a:t> as a </a:t>
            </a:r>
            <a:r>
              <a:rPr lang="tr-TR" altLang="tr-TR" dirty="0" err="1">
                <a:solidFill>
                  <a:srgbClr val="374151"/>
                </a:solidFill>
                <a:latin typeface="Söhne"/>
              </a:rPr>
              <a:t>candidate</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Another</a:t>
            </a:r>
            <a:r>
              <a:rPr lang="tr-TR" altLang="tr-TR" dirty="0">
                <a:solidFill>
                  <a:srgbClr val="374151"/>
                </a:solidFill>
                <a:latin typeface="Söhne"/>
              </a:rPr>
              <a:t> </a:t>
            </a:r>
            <a:r>
              <a:rPr lang="tr-TR" altLang="tr-TR" dirty="0" err="1">
                <a:solidFill>
                  <a:srgbClr val="374151"/>
                </a:solidFill>
                <a:latin typeface="Söhne"/>
              </a:rPr>
              <a:t>analysis</a:t>
            </a:r>
            <a:r>
              <a:rPr lang="tr-TR" altLang="tr-TR" dirty="0">
                <a:solidFill>
                  <a:srgbClr val="374151"/>
                </a:solidFill>
                <a:latin typeface="Söhne"/>
              </a:rPr>
              <a:t> </a:t>
            </a:r>
            <a:r>
              <a:rPr lang="tr-TR" altLang="tr-TR" dirty="0" err="1">
                <a:solidFill>
                  <a:srgbClr val="374151"/>
                </a:solidFill>
                <a:latin typeface="Söhne"/>
              </a:rPr>
              <a:t>method</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is </a:t>
            </a:r>
            <a:r>
              <a:rPr lang="tr-TR" altLang="tr-TR" dirty="0" err="1">
                <a:solidFill>
                  <a:srgbClr val="374151"/>
                </a:solidFill>
                <a:latin typeface="Söhne"/>
              </a:rPr>
              <a:t>using</a:t>
            </a:r>
            <a:r>
              <a:rPr lang="tr-TR" altLang="tr-TR" dirty="0">
                <a:solidFill>
                  <a:srgbClr val="374151"/>
                </a:solidFill>
                <a:latin typeface="Söhne"/>
              </a:rPr>
              <a:t> </a:t>
            </a:r>
            <a:r>
              <a:rPr lang="tr-TR" altLang="tr-TR" dirty="0" err="1">
                <a:solidFill>
                  <a:srgbClr val="374151"/>
                </a:solidFill>
                <a:latin typeface="Söhne"/>
              </a:rPr>
              <a:t>Animal</a:t>
            </a:r>
            <a:r>
              <a:rPr lang="tr-TR" altLang="tr-TR" dirty="0">
                <a:solidFill>
                  <a:srgbClr val="374151"/>
                </a:solidFill>
                <a:latin typeface="Söhne"/>
              </a:rPr>
              <a:t> </a:t>
            </a:r>
            <a:r>
              <a:rPr lang="tr-TR" altLang="tr-TR" dirty="0" err="1">
                <a:solidFill>
                  <a:srgbClr val="374151"/>
                </a:solidFill>
                <a:latin typeface="Söhne"/>
              </a:rPr>
              <a:t>Models</a:t>
            </a:r>
            <a:r>
              <a:rPr lang="tr-TR" altLang="tr-TR" dirty="0">
                <a:solidFill>
                  <a:srgbClr val="374151"/>
                </a:solidFill>
                <a:latin typeface="Söhne"/>
              </a:rPr>
              <a:t>: Using </a:t>
            </a:r>
            <a:r>
              <a:rPr lang="tr-TR" altLang="tr-TR" dirty="0" err="1">
                <a:solidFill>
                  <a:srgbClr val="374151"/>
                </a:solidFill>
                <a:latin typeface="Söhne"/>
              </a:rPr>
              <a:t>animal</a:t>
            </a:r>
            <a:r>
              <a:rPr lang="tr-TR" altLang="tr-TR" dirty="0">
                <a:solidFill>
                  <a:srgbClr val="374151"/>
                </a:solidFill>
                <a:latin typeface="Söhne"/>
              </a:rPr>
              <a:t> </a:t>
            </a:r>
            <a:r>
              <a:rPr lang="tr-TR" altLang="tr-TR" dirty="0" err="1">
                <a:solidFill>
                  <a:srgbClr val="374151"/>
                </a:solidFill>
                <a:latin typeface="Söhne"/>
              </a:rPr>
              <a:t>models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simulate</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states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evaluate</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effect</a:t>
            </a:r>
            <a:r>
              <a:rPr lang="tr-TR" altLang="tr-TR" dirty="0">
                <a:solidFill>
                  <a:srgbClr val="374151"/>
                </a:solidFill>
                <a:latin typeface="Söhne"/>
              </a:rPr>
              <a:t> of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modulation</a:t>
            </a:r>
            <a:r>
              <a:rPr lang="tr-TR" altLang="tr-TR" dirty="0">
                <a:solidFill>
                  <a:srgbClr val="374151"/>
                </a:solidFill>
                <a:latin typeface="Söhne"/>
              </a:rPr>
              <a:t>, </a:t>
            </a:r>
            <a:r>
              <a:rPr lang="tr-TR" altLang="tr-TR" dirty="0" err="1">
                <a:solidFill>
                  <a:srgbClr val="374151"/>
                </a:solidFill>
                <a:latin typeface="Söhne"/>
              </a:rPr>
              <a:t>animal</a:t>
            </a:r>
            <a:r>
              <a:rPr lang="tr-TR" altLang="tr-TR" dirty="0">
                <a:solidFill>
                  <a:srgbClr val="374151"/>
                </a:solidFill>
                <a:latin typeface="Söhne"/>
              </a:rPr>
              <a:t> </a:t>
            </a:r>
            <a:r>
              <a:rPr lang="tr-TR" altLang="tr-TR" dirty="0" err="1">
                <a:solidFill>
                  <a:srgbClr val="374151"/>
                </a:solidFill>
                <a:latin typeface="Söhne"/>
              </a:rPr>
              <a:t>models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used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demonstrate</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correlation</a:t>
            </a:r>
            <a:r>
              <a:rPr lang="tr-TR" altLang="tr-TR" dirty="0">
                <a:solidFill>
                  <a:srgbClr val="374151"/>
                </a:solidFill>
                <a:latin typeface="Söhne"/>
              </a:rPr>
              <a:t> </a:t>
            </a:r>
            <a:r>
              <a:rPr lang="tr-TR" altLang="tr-TR" dirty="0" err="1">
                <a:solidFill>
                  <a:srgbClr val="374151"/>
                </a:solidFill>
                <a:latin typeface="Söhne"/>
              </a:rPr>
              <a:t>between</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modulation</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outcome</a:t>
            </a:r>
            <a:r>
              <a:rPr lang="tr-TR" altLang="tr-TR" dirty="0">
                <a:solidFill>
                  <a:srgbClr val="374151"/>
                </a:solidFill>
                <a:latin typeface="Söhne"/>
              </a:rPr>
              <a:t>.</a:t>
            </a:r>
          </a:p>
          <a:p>
            <a:pPr algn="just">
              <a:spcBef>
                <a:spcPct val="0"/>
              </a:spcBef>
            </a:pPr>
            <a:r>
              <a:rPr lang="tr-TR" altLang="tr-TR" dirty="0">
                <a:solidFill>
                  <a:srgbClr val="374151"/>
                </a:solidFill>
                <a:latin typeface="Söhne"/>
              </a:rPr>
              <a:t>Human </a:t>
            </a:r>
            <a:r>
              <a:rPr lang="tr-TR" altLang="tr-TR" dirty="0" err="1">
                <a:solidFill>
                  <a:srgbClr val="374151"/>
                </a:solidFill>
                <a:latin typeface="Söhne"/>
              </a:rPr>
              <a:t>Tissue</a:t>
            </a:r>
            <a:r>
              <a:rPr lang="tr-TR" altLang="tr-TR" dirty="0">
                <a:solidFill>
                  <a:srgbClr val="374151"/>
                </a:solidFill>
                <a:latin typeface="Söhne"/>
              </a:rPr>
              <a:t> </a:t>
            </a:r>
            <a:r>
              <a:rPr lang="tr-TR" altLang="tr-TR" dirty="0" err="1">
                <a:solidFill>
                  <a:srgbClr val="374151"/>
                </a:solidFill>
                <a:latin typeface="Söhne"/>
              </a:rPr>
              <a:t>Studies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also</a:t>
            </a:r>
            <a:r>
              <a:rPr lang="tr-TR" altLang="tr-TR" dirty="0">
                <a:solidFill>
                  <a:srgbClr val="374151"/>
                </a:solidFill>
                <a:latin typeface="Söhne"/>
              </a:rPr>
              <a:t> </a:t>
            </a:r>
            <a:r>
              <a:rPr lang="tr-TR" altLang="tr-TR" dirty="0" err="1">
                <a:solidFill>
                  <a:srgbClr val="374151"/>
                </a:solidFill>
                <a:latin typeface="Söhne"/>
              </a:rPr>
              <a:t>used</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a:t>
            </a:r>
            <a:r>
              <a:rPr lang="tr-TR" altLang="tr-TR" dirty="0" err="1">
                <a:solidFill>
                  <a:srgbClr val="374151"/>
                </a:solidFill>
                <a:latin typeface="Söhne"/>
              </a:rPr>
              <a:t>purposes</a:t>
            </a:r>
            <a:r>
              <a:rPr lang="tr-TR" altLang="tr-TR" dirty="0">
                <a:solidFill>
                  <a:srgbClr val="374151"/>
                </a:solidFill>
                <a:latin typeface="Söhne"/>
              </a:rPr>
              <a:t>: </a:t>
            </a:r>
            <a:r>
              <a:rPr lang="tr-TR" altLang="tr-TR" dirty="0" err="1">
                <a:solidFill>
                  <a:srgbClr val="374151"/>
                </a:solidFill>
                <a:latin typeface="Söhne"/>
              </a:rPr>
              <a:t>By</a:t>
            </a:r>
            <a:r>
              <a:rPr lang="tr-TR" altLang="tr-TR" dirty="0">
                <a:solidFill>
                  <a:srgbClr val="374151"/>
                </a:solidFill>
                <a:latin typeface="Söhne"/>
              </a:rPr>
              <a:t> </a:t>
            </a:r>
            <a:r>
              <a:rPr lang="tr-TR" altLang="tr-TR" dirty="0" err="1">
                <a:solidFill>
                  <a:srgbClr val="374151"/>
                </a:solidFill>
                <a:latin typeface="Söhne"/>
              </a:rPr>
              <a:t>analyzing</a:t>
            </a:r>
            <a:r>
              <a:rPr lang="tr-TR" altLang="tr-TR" dirty="0">
                <a:solidFill>
                  <a:srgbClr val="374151"/>
                </a:solidFill>
                <a:latin typeface="Söhne"/>
              </a:rPr>
              <a:t> </a:t>
            </a:r>
            <a:r>
              <a:rPr lang="tr-TR" altLang="tr-TR" dirty="0" err="1">
                <a:solidFill>
                  <a:srgbClr val="374151"/>
                </a:solidFill>
                <a:latin typeface="Söhne"/>
              </a:rPr>
              <a:t>human</a:t>
            </a:r>
            <a:r>
              <a:rPr lang="tr-TR" altLang="tr-TR" dirty="0">
                <a:solidFill>
                  <a:srgbClr val="374151"/>
                </a:solidFill>
                <a:latin typeface="Söhne"/>
              </a:rPr>
              <a:t> </a:t>
            </a:r>
            <a:r>
              <a:rPr lang="tr-TR" altLang="tr-TR" dirty="0" err="1">
                <a:solidFill>
                  <a:srgbClr val="374151"/>
                </a:solidFill>
                <a:latin typeface="Söhne"/>
              </a:rPr>
              <a:t>tissue</a:t>
            </a:r>
            <a:r>
              <a:rPr lang="tr-TR" altLang="tr-TR" dirty="0">
                <a:solidFill>
                  <a:srgbClr val="374151"/>
                </a:solidFill>
                <a:latin typeface="Söhne"/>
              </a:rPr>
              <a:t> </a:t>
            </a:r>
            <a:r>
              <a:rPr lang="tr-TR" altLang="tr-TR" dirty="0" err="1">
                <a:solidFill>
                  <a:srgbClr val="374151"/>
                </a:solidFill>
                <a:latin typeface="Söhne"/>
              </a:rPr>
              <a:t>samples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verify</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presence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importance</a:t>
            </a:r>
            <a:r>
              <a:rPr lang="tr-TR" altLang="tr-TR" dirty="0">
                <a:solidFill>
                  <a:srgbClr val="374151"/>
                </a:solidFill>
                <a:latin typeface="Söhne"/>
              </a:rPr>
              <a:t> of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in </a:t>
            </a:r>
            <a:r>
              <a:rPr lang="tr-TR" altLang="tr-TR" dirty="0" err="1">
                <a:solidFill>
                  <a:srgbClr val="374151"/>
                </a:solidFill>
                <a:latin typeface="Söhne"/>
              </a:rPr>
              <a:t>diseased</a:t>
            </a:r>
            <a:r>
              <a:rPr lang="tr-TR" altLang="tr-TR" dirty="0">
                <a:solidFill>
                  <a:srgbClr val="374151"/>
                </a:solidFill>
                <a:latin typeface="Söhne"/>
              </a:rPr>
              <a:t> </a:t>
            </a:r>
            <a:r>
              <a:rPr lang="tr-TR" altLang="tr-TR" dirty="0" err="1">
                <a:solidFill>
                  <a:srgbClr val="374151"/>
                </a:solidFill>
                <a:latin typeface="Söhne"/>
              </a:rPr>
              <a:t>tissues</a:t>
            </a:r>
            <a:r>
              <a:rPr lang="tr-TR" altLang="tr-TR" dirty="0">
                <a:solidFill>
                  <a:srgbClr val="374151"/>
                </a:solidFill>
                <a:latin typeface="Söhne"/>
              </a:rPr>
              <a:t>, it is </a:t>
            </a:r>
            <a:r>
              <a:rPr lang="tr-TR" altLang="tr-TR" dirty="0" err="1">
                <a:solidFill>
                  <a:srgbClr val="374151"/>
                </a:solidFill>
                <a:latin typeface="Söhne"/>
              </a:rPr>
              <a:t>possible</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establish</a:t>
            </a:r>
            <a:r>
              <a:rPr lang="tr-TR" altLang="tr-TR" dirty="0">
                <a:solidFill>
                  <a:srgbClr val="374151"/>
                </a:solidFill>
                <a:latin typeface="Söhne"/>
              </a:rPr>
              <a:t> a </a:t>
            </a:r>
            <a:r>
              <a:rPr lang="tr-TR" altLang="tr-TR" dirty="0" err="1">
                <a:solidFill>
                  <a:srgbClr val="374151"/>
                </a:solidFill>
                <a:latin typeface="Söhne"/>
              </a:rPr>
              <a:t>direct</a:t>
            </a:r>
            <a:r>
              <a:rPr lang="tr-TR" altLang="tr-TR" dirty="0">
                <a:solidFill>
                  <a:srgbClr val="374151"/>
                </a:solidFill>
                <a:latin typeface="Söhne"/>
              </a:rPr>
              <a:t> link </a:t>
            </a:r>
            <a:r>
              <a:rPr lang="tr-TR" altLang="tr-TR" dirty="0" err="1">
                <a:solidFill>
                  <a:srgbClr val="374151"/>
                </a:solidFill>
                <a:latin typeface="Söhne"/>
              </a:rPr>
              <a:t>between</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symptom</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a:t>
            </a:r>
            <a:r>
              <a:rPr lang="tr-TR" altLang="tr-TR" dirty="0" err="1">
                <a:solidFill>
                  <a:srgbClr val="374151"/>
                </a:solidFill>
                <a:latin typeface="Söhne"/>
              </a:rPr>
              <a:t>also</a:t>
            </a:r>
            <a:r>
              <a:rPr lang="tr-TR" altLang="tr-TR" dirty="0">
                <a:solidFill>
                  <a:srgbClr val="374151"/>
                </a:solidFill>
                <a:latin typeface="Söhne"/>
              </a:rPr>
              <a:t> </a:t>
            </a:r>
            <a:r>
              <a:rPr lang="tr-TR" altLang="tr-TR" dirty="0" err="1">
                <a:solidFill>
                  <a:srgbClr val="374151"/>
                </a:solidFill>
                <a:latin typeface="Söhne"/>
              </a:rPr>
              <a:t>help</a:t>
            </a:r>
            <a:r>
              <a:rPr lang="tr-TR" altLang="tr-TR" dirty="0">
                <a:solidFill>
                  <a:srgbClr val="374151"/>
                </a:solidFill>
                <a:latin typeface="Söhne"/>
              </a:rPr>
              <a:t> in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main </a:t>
            </a:r>
            <a:r>
              <a:rPr lang="tr-TR" altLang="tr-TR" dirty="0" err="1">
                <a:solidFill>
                  <a:srgbClr val="374151"/>
                </a:solidFill>
                <a:latin typeface="Söhne"/>
              </a:rPr>
              <a:t>goal</a:t>
            </a:r>
            <a:r>
              <a:rPr lang="tr-TR" altLang="tr-TR" dirty="0">
                <a:solidFill>
                  <a:srgbClr val="374151"/>
                </a:solidFill>
                <a:latin typeface="Söhne"/>
              </a:rPr>
              <a:t> of </a:t>
            </a:r>
            <a:r>
              <a:rPr lang="tr-TR" altLang="tr-TR" dirty="0" err="1">
                <a:solidFill>
                  <a:srgbClr val="374151"/>
                </a:solidFill>
                <a:latin typeface="Söhne"/>
              </a:rPr>
              <a:t>these</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is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examine</a:t>
            </a:r>
            <a:r>
              <a:rPr lang="tr-TR" altLang="tr-TR" dirty="0">
                <a:solidFill>
                  <a:srgbClr val="374151"/>
                </a:solidFill>
                <a:latin typeface="Söhne"/>
              </a:rPr>
              <a:t>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variations</a:t>
            </a:r>
            <a:r>
              <a:rPr lang="tr-TR" altLang="tr-TR" dirty="0">
                <a:solidFill>
                  <a:srgbClr val="374151"/>
                </a:solidFill>
                <a:latin typeface="Söhne"/>
              </a:rPr>
              <a:t> in </a:t>
            </a:r>
            <a:r>
              <a:rPr lang="tr-TR" altLang="tr-TR" dirty="0" err="1">
                <a:solidFill>
                  <a:srgbClr val="374151"/>
                </a:solidFill>
                <a:latin typeface="Söhne"/>
              </a:rPr>
              <a:t>human</a:t>
            </a:r>
            <a:r>
              <a:rPr lang="tr-TR" altLang="tr-TR" dirty="0">
                <a:solidFill>
                  <a:srgbClr val="374151"/>
                </a:solidFill>
                <a:latin typeface="Söhne"/>
              </a:rPr>
              <a:t> </a:t>
            </a:r>
            <a:r>
              <a:rPr lang="tr-TR" altLang="tr-TR" dirty="0" err="1">
                <a:solidFill>
                  <a:srgbClr val="374151"/>
                </a:solidFill>
                <a:latin typeface="Söhne"/>
              </a:rPr>
              <a:t>populations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associate</a:t>
            </a:r>
            <a:r>
              <a:rPr lang="tr-TR" altLang="tr-TR" dirty="0">
                <a:solidFill>
                  <a:srgbClr val="374151"/>
                </a:solidFill>
                <a:latin typeface="Söhne"/>
              </a:rPr>
              <a:t> a </a:t>
            </a:r>
            <a:r>
              <a:rPr lang="tr-TR" altLang="tr-TR" dirty="0" err="1">
                <a:solidFill>
                  <a:srgbClr val="374151"/>
                </a:solidFill>
                <a:latin typeface="Söhne"/>
              </a:rPr>
              <a:t>specific</a:t>
            </a:r>
            <a:r>
              <a:rPr lang="tr-TR" altLang="tr-TR" dirty="0">
                <a:solidFill>
                  <a:srgbClr val="374151"/>
                </a:solidFill>
                <a:latin typeface="Söhne"/>
              </a:rPr>
              <a:t>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change</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susceptibility</a:t>
            </a:r>
            <a:r>
              <a:rPr lang="tr-TR" altLang="tr-TR" dirty="0">
                <a:solidFill>
                  <a:srgbClr val="374151"/>
                </a:solidFill>
                <a:latin typeface="Söhne"/>
              </a:rPr>
              <a:t>.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a:t>
            </a:r>
            <a:r>
              <a:rPr lang="tr-TR" altLang="tr-TR" dirty="0" err="1">
                <a:solidFill>
                  <a:srgbClr val="374151"/>
                </a:solidFill>
                <a:latin typeface="Söhne"/>
              </a:rPr>
              <a:t>help</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prioritize</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according</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their</a:t>
            </a:r>
            <a:r>
              <a:rPr lang="tr-TR" altLang="tr-TR" dirty="0">
                <a:solidFill>
                  <a:srgbClr val="374151"/>
                </a:solidFill>
                <a:latin typeface="Söhne"/>
              </a:rPr>
              <a:t> </a:t>
            </a:r>
            <a:r>
              <a:rPr lang="tr-TR" altLang="tr-TR" dirty="0" err="1">
                <a:solidFill>
                  <a:srgbClr val="374151"/>
                </a:solidFill>
                <a:latin typeface="Söhne"/>
              </a:rPr>
              <a:t>association</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disease</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Researchers</a:t>
            </a:r>
            <a:r>
              <a:rPr lang="tr-TR" altLang="tr-TR" dirty="0">
                <a:solidFill>
                  <a:srgbClr val="374151"/>
                </a:solidFill>
                <a:latin typeface="Söhne"/>
              </a:rPr>
              <a:t> </a:t>
            </a:r>
            <a:r>
              <a:rPr lang="tr-TR" altLang="tr-TR" dirty="0" err="1">
                <a:solidFill>
                  <a:srgbClr val="374151"/>
                </a:solidFill>
                <a:latin typeface="Söhne"/>
              </a:rPr>
              <a:t>use</a:t>
            </a:r>
            <a:r>
              <a:rPr lang="tr-TR" altLang="tr-TR" dirty="0">
                <a:solidFill>
                  <a:srgbClr val="374151"/>
                </a:solidFill>
                <a:latin typeface="Söhne"/>
              </a:rPr>
              <a:t> modern </a:t>
            </a:r>
            <a:r>
              <a:rPr lang="tr-TR" altLang="tr-TR" dirty="0" err="1">
                <a:solidFill>
                  <a:srgbClr val="374151"/>
                </a:solidFill>
                <a:latin typeface="Söhne"/>
              </a:rPr>
              <a:t>tools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techniques</a:t>
            </a:r>
            <a:r>
              <a:rPr lang="tr-TR" altLang="tr-TR" dirty="0">
                <a:solidFill>
                  <a:srgbClr val="374151"/>
                </a:solidFill>
                <a:latin typeface="Söhne"/>
              </a:rPr>
              <a:t> </a:t>
            </a:r>
            <a:r>
              <a:rPr lang="tr-TR" altLang="tr-TR" dirty="0" err="1">
                <a:solidFill>
                  <a:srgbClr val="374151"/>
                </a:solidFill>
                <a:latin typeface="Söhne"/>
              </a:rPr>
              <a:t>such</a:t>
            </a:r>
            <a:r>
              <a:rPr lang="tr-TR" altLang="tr-TR" dirty="0">
                <a:solidFill>
                  <a:srgbClr val="374151"/>
                </a:solidFill>
                <a:latin typeface="Söhne"/>
              </a:rPr>
              <a:t> as </a:t>
            </a:r>
            <a:r>
              <a:rPr lang="tr-TR" altLang="tr-TR" dirty="0" err="1">
                <a:solidFill>
                  <a:srgbClr val="374151"/>
                </a:solidFill>
                <a:latin typeface="Söhne"/>
              </a:rPr>
              <a:t>disease</a:t>
            </a:r>
            <a:r>
              <a:rPr lang="tr-TR" altLang="tr-TR" dirty="0">
                <a:solidFill>
                  <a:srgbClr val="374151"/>
                </a:solidFill>
                <a:latin typeface="Söhne"/>
              </a:rPr>
              <a:t> </a:t>
            </a:r>
            <a:r>
              <a:rPr lang="tr-TR" altLang="tr-TR" dirty="0" err="1">
                <a:solidFill>
                  <a:srgbClr val="374151"/>
                </a:solidFill>
                <a:latin typeface="Söhne"/>
              </a:rPr>
              <a:t>association</a:t>
            </a:r>
            <a:r>
              <a:rPr lang="tr-TR" altLang="tr-TR" dirty="0">
                <a:solidFill>
                  <a:srgbClr val="374151"/>
                </a:solidFill>
                <a:latin typeface="Söhne"/>
              </a:rPr>
              <a:t>, </a:t>
            </a:r>
            <a:r>
              <a:rPr lang="tr-TR" altLang="tr-TR" dirty="0" err="1">
                <a:solidFill>
                  <a:srgbClr val="374151"/>
                </a:solidFill>
                <a:latin typeface="Söhne"/>
              </a:rPr>
              <a:t>bioactive</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cell-based</a:t>
            </a:r>
            <a:r>
              <a:rPr lang="tr-TR" altLang="tr-TR" dirty="0">
                <a:solidFill>
                  <a:srgbClr val="374151"/>
                </a:solidFill>
                <a:latin typeface="Söhne"/>
              </a:rPr>
              <a:t> </a:t>
            </a:r>
            <a:r>
              <a:rPr lang="tr-TR" altLang="tr-TR" dirty="0" err="1">
                <a:solidFill>
                  <a:srgbClr val="374151"/>
                </a:solidFill>
                <a:latin typeface="Söhne"/>
              </a:rPr>
              <a:t>models</a:t>
            </a:r>
            <a:r>
              <a:rPr lang="tr-TR" altLang="tr-TR" dirty="0">
                <a:solidFill>
                  <a:srgbClr val="374151"/>
                </a:solidFill>
                <a:latin typeface="Söhne"/>
              </a:rPr>
              <a:t>, protein </a:t>
            </a:r>
            <a:r>
              <a:rPr lang="tr-TR" altLang="tr-TR" dirty="0" err="1">
                <a:solidFill>
                  <a:srgbClr val="374151"/>
                </a:solidFill>
                <a:latin typeface="Söhne"/>
              </a:rPr>
              <a:t>interactions</a:t>
            </a:r>
            <a:r>
              <a:rPr lang="tr-TR" altLang="tr-TR" dirty="0">
                <a:solidFill>
                  <a:srgbClr val="374151"/>
                </a:solidFill>
                <a:latin typeface="Söhne"/>
              </a:rPr>
              <a:t>, </a:t>
            </a:r>
            <a:r>
              <a:rPr lang="tr-TR" altLang="tr-TR" dirty="0" err="1">
                <a:solidFill>
                  <a:srgbClr val="374151"/>
                </a:solidFill>
                <a:latin typeface="Söhne"/>
              </a:rPr>
              <a:t>signaling</a:t>
            </a:r>
            <a:r>
              <a:rPr lang="tr-TR" altLang="tr-TR" dirty="0">
                <a:solidFill>
                  <a:srgbClr val="374151"/>
                </a:solidFill>
                <a:latin typeface="Söhne"/>
              </a:rPr>
              <a:t> </a:t>
            </a:r>
            <a:r>
              <a:rPr lang="tr-TR" altLang="tr-TR" dirty="0" err="1">
                <a:solidFill>
                  <a:srgbClr val="374151"/>
                </a:solidFill>
                <a:latin typeface="Söhne"/>
              </a:rPr>
              <a:t>pathway</a:t>
            </a:r>
            <a:r>
              <a:rPr lang="tr-TR" altLang="tr-TR" dirty="0">
                <a:solidFill>
                  <a:srgbClr val="374151"/>
                </a:solidFill>
                <a:latin typeface="Söhne"/>
              </a:rPr>
              <a:t> </a:t>
            </a:r>
            <a:r>
              <a:rPr lang="tr-TR" altLang="tr-TR" dirty="0" err="1">
                <a:solidFill>
                  <a:srgbClr val="374151"/>
                </a:solidFill>
                <a:latin typeface="Söhne"/>
              </a:rPr>
              <a:t>analyses</a:t>
            </a:r>
            <a:r>
              <a:rPr lang="tr-TR" altLang="tr-TR" dirty="0">
                <a:solidFill>
                  <a:srgbClr val="374151"/>
                </a:solidFill>
                <a:latin typeface="Söhne"/>
              </a:rPr>
              <a:t>, </a:t>
            </a:r>
            <a:r>
              <a:rPr lang="tr-TR" altLang="tr-TR" dirty="0" err="1">
                <a:solidFill>
                  <a:srgbClr val="374151"/>
                </a:solidFill>
                <a:latin typeface="Söhne"/>
              </a:rPr>
              <a:t>functional</a:t>
            </a:r>
            <a:r>
              <a:rPr lang="tr-TR" altLang="tr-TR" dirty="0">
                <a:solidFill>
                  <a:srgbClr val="374151"/>
                </a:solidFill>
                <a:latin typeface="Söhne"/>
              </a:rPr>
              <a:t> </a:t>
            </a:r>
            <a:r>
              <a:rPr lang="tr-TR" altLang="tr-TR" dirty="0" err="1">
                <a:solidFill>
                  <a:srgbClr val="374151"/>
                </a:solidFill>
                <a:latin typeface="Söhne"/>
              </a:rPr>
              <a:t>analysis</a:t>
            </a:r>
            <a:r>
              <a:rPr lang="tr-TR" altLang="tr-TR" dirty="0">
                <a:solidFill>
                  <a:srgbClr val="374151"/>
                </a:solidFill>
                <a:latin typeface="Söhne"/>
              </a:rPr>
              <a:t> of </a:t>
            </a:r>
            <a:r>
              <a:rPr lang="tr-TR" altLang="tr-TR" dirty="0" err="1">
                <a:solidFill>
                  <a:srgbClr val="374151"/>
                </a:solidFill>
                <a:latin typeface="Söhne"/>
              </a:rPr>
              <a:t>genes</a:t>
            </a:r>
            <a:r>
              <a:rPr lang="tr-TR" altLang="tr-TR" dirty="0">
                <a:solidFill>
                  <a:srgbClr val="374151"/>
                </a:solidFill>
                <a:latin typeface="Söhne"/>
              </a:rPr>
              <a:t>, in vitro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manipulation</a:t>
            </a:r>
            <a:r>
              <a:rPr lang="tr-TR" altLang="tr-TR" dirty="0">
                <a:solidFill>
                  <a:srgbClr val="374151"/>
                </a:solidFill>
                <a:latin typeface="Söhne"/>
              </a:rPr>
              <a:t>, </a:t>
            </a:r>
            <a:r>
              <a:rPr lang="tr-TR" altLang="tr-TR" dirty="0" err="1">
                <a:solidFill>
                  <a:srgbClr val="374151"/>
                </a:solidFill>
                <a:latin typeface="Söhne"/>
              </a:rPr>
              <a:t>antibodies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validate</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example</a:t>
            </a:r>
            <a:r>
              <a:rPr lang="tr-TR" altLang="tr-TR" dirty="0">
                <a:solidFill>
                  <a:srgbClr val="374151"/>
                </a:solidFill>
                <a:latin typeface="Söhne"/>
              </a:rPr>
              <a:t>, </a:t>
            </a:r>
            <a:r>
              <a:rPr lang="tr-TR" altLang="tr-TR" dirty="0" err="1">
                <a:solidFill>
                  <a:srgbClr val="374151"/>
                </a:solidFill>
                <a:latin typeface="Söhne"/>
              </a:rPr>
              <a:t>Next</a:t>
            </a:r>
            <a:r>
              <a:rPr lang="tr-TR" altLang="tr-TR" dirty="0">
                <a:solidFill>
                  <a:srgbClr val="374151"/>
                </a:solidFill>
                <a:latin typeface="Söhne"/>
              </a:rPr>
              <a:t> </a:t>
            </a:r>
            <a:r>
              <a:rPr lang="tr-TR" altLang="tr-TR" dirty="0" err="1">
                <a:solidFill>
                  <a:srgbClr val="374151"/>
                </a:solidFill>
                <a:latin typeface="Söhne"/>
              </a:rPr>
              <a:t>Generation</a:t>
            </a:r>
            <a:r>
              <a:rPr lang="tr-TR" altLang="tr-TR" dirty="0">
                <a:solidFill>
                  <a:srgbClr val="374151"/>
                </a:solidFill>
                <a:latin typeface="Söhne"/>
              </a:rPr>
              <a:t> </a:t>
            </a:r>
            <a:r>
              <a:rPr lang="tr-TR" altLang="tr-TR" dirty="0" err="1">
                <a:solidFill>
                  <a:srgbClr val="374151"/>
                </a:solidFill>
                <a:latin typeface="Söhne"/>
              </a:rPr>
              <a:t>Sequencing</a:t>
            </a:r>
            <a:r>
              <a:rPr lang="tr-TR" altLang="tr-TR" dirty="0">
                <a:solidFill>
                  <a:srgbClr val="374151"/>
                </a:solidFill>
                <a:latin typeface="Söhne"/>
              </a:rPr>
              <a:t> (NGS) </a:t>
            </a:r>
            <a:r>
              <a:rPr lang="tr-TR" altLang="tr-TR" dirty="0" err="1">
                <a:solidFill>
                  <a:srgbClr val="374151"/>
                </a:solidFill>
                <a:latin typeface="Söhne"/>
              </a:rPr>
              <a:t>analysis</a:t>
            </a:r>
            <a:r>
              <a:rPr lang="tr-TR" altLang="tr-TR" dirty="0">
                <a:solidFill>
                  <a:srgbClr val="374151"/>
                </a:solidFill>
                <a:latin typeface="Söhne"/>
              </a:rPr>
              <a:t>, CRISPIR, </a:t>
            </a:r>
            <a:r>
              <a:rPr lang="tr-TR" altLang="tr-TR" dirty="0" err="1">
                <a:solidFill>
                  <a:srgbClr val="374151"/>
                </a:solidFill>
                <a:latin typeface="Söhne"/>
              </a:rPr>
              <a:t>etc</a:t>
            </a:r>
            <a:r>
              <a:rPr lang="tr-TR" altLang="tr-TR" dirty="0">
                <a:solidFill>
                  <a:srgbClr val="374151"/>
                </a:solidFill>
                <a:latin typeface="Söhne"/>
              </a:rPr>
              <a:t>. </a:t>
            </a:r>
            <a:r>
              <a:rPr lang="tr-TR" altLang="tr-TR" dirty="0" err="1">
                <a:solidFill>
                  <a:srgbClr val="374151"/>
                </a:solidFill>
                <a:latin typeface="Söhne"/>
              </a:rPr>
              <a:t>methods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excellent</a:t>
            </a:r>
            <a:r>
              <a:rPr lang="tr-TR" altLang="tr-TR" dirty="0">
                <a:solidFill>
                  <a:srgbClr val="374151"/>
                </a:solidFill>
                <a:latin typeface="Söhne"/>
              </a:rPr>
              <a:t> </a:t>
            </a:r>
            <a:r>
              <a:rPr lang="tr-TR" altLang="tr-TR" dirty="0" err="1">
                <a:solidFill>
                  <a:srgbClr val="374151"/>
                </a:solidFill>
                <a:latin typeface="Söhne"/>
              </a:rPr>
              <a:t>sources</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discovery</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3. </a:t>
            </a:r>
            <a:r>
              <a:rPr lang="tr-TR" altLang="tr-TR" dirty="0" err="1">
                <a:solidFill>
                  <a:srgbClr val="374151"/>
                </a:solidFill>
                <a:latin typeface="Söhne"/>
              </a:rPr>
              <a:t>Selection</a:t>
            </a:r>
            <a:r>
              <a:rPr lang="tr-TR" altLang="tr-TR" dirty="0">
                <a:solidFill>
                  <a:srgbClr val="374151"/>
                </a:solidFill>
                <a:latin typeface="Söhne"/>
              </a:rPr>
              <a:t> of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(High-</a:t>
            </a:r>
            <a:r>
              <a:rPr lang="tr-TR" altLang="tr-TR" dirty="0" err="1">
                <a:solidFill>
                  <a:srgbClr val="374151"/>
                </a:solidFill>
                <a:latin typeface="Söhne"/>
              </a:rPr>
              <a:t>Throughput</a:t>
            </a:r>
            <a:r>
              <a:rPr lang="tr-TR" altLang="tr-TR" dirty="0">
                <a:solidFill>
                  <a:srgbClr val="374151"/>
                </a:solidFill>
                <a:latin typeface="Söhne"/>
              </a:rPr>
              <a:t> </a:t>
            </a:r>
            <a:r>
              <a:rPr lang="tr-TR" altLang="tr-TR" dirty="0" err="1">
                <a:solidFill>
                  <a:srgbClr val="374151"/>
                </a:solidFill>
                <a:latin typeface="Söhne"/>
              </a:rPr>
              <a:t>Screening</a:t>
            </a:r>
            <a:r>
              <a:rPr lang="tr-TR" altLang="tr-TR" dirty="0">
                <a:solidFill>
                  <a:srgbClr val="374151"/>
                </a:solidFill>
                <a:latin typeface="Söhne"/>
              </a:rPr>
              <a:t>)</a:t>
            </a:r>
          </a:p>
          <a:p>
            <a:pPr algn="just">
              <a:spcBef>
                <a:spcPct val="0"/>
              </a:spcBef>
            </a:pPr>
            <a:r>
              <a:rPr lang="tr-TR" altLang="tr-TR" dirty="0" err="1">
                <a:solidFill>
                  <a:srgbClr val="374151"/>
                </a:solidFill>
                <a:latin typeface="Söhne"/>
              </a:rPr>
              <a:t>After</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that</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will</a:t>
            </a:r>
            <a:r>
              <a:rPr lang="tr-TR" altLang="tr-TR" dirty="0">
                <a:solidFill>
                  <a:srgbClr val="374151"/>
                </a:solidFill>
                <a:latin typeface="Söhne"/>
              </a:rPr>
              <a:t> </a:t>
            </a:r>
            <a:r>
              <a:rPr lang="tr-TR" altLang="tr-TR" dirty="0" err="1">
                <a:solidFill>
                  <a:srgbClr val="374151"/>
                </a:solidFill>
                <a:latin typeface="Söhne"/>
              </a:rPr>
              <a:t>affect</a:t>
            </a:r>
            <a:r>
              <a:rPr lang="tr-TR" altLang="tr-TR" dirty="0">
                <a:solidFill>
                  <a:srgbClr val="374151"/>
                </a:solidFill>
                <a:latin typeface="Söhne"/>
              </a:rPr>
              <a:t> is </a:t>
            </a:r>
            <a:r>
              <a:rPr lang="tr-TR" altLang="tr-TR" dirty="0" err="1">
                <a:solidFill>
                  <a:srgbClr val="374151"/>
                </a:solidFill>
                <a:latin typeface="Söhne"/>
              </a:rPr>
              <a:t>validated</a:t>
            </a:r>
            <a:r>
              <a:rPr lang="tr-TR" altLang="tr-TR" dirty="0">
                <a:solidFill>
                  <a:srgbClr val="374151"/>
                </a:solidFill>
                <a:latin typeface="Söhne"/>
              </a:rPr>
              <a:t>, </a:t>
            </a:r>
            <a:r>
              <a:rPr lang="tr-TR" altLang="tr-TR" dirty="0" err="1">
                <a:solidFill>
                  <a:srgbClr val="374151"/>
                </a:solidFill>
                <a:latin typeface="Söhne"/>
              </a:rPr>
              <a:t>high-throughput</a:t>
            </a:r>
            <a:r>
              <a:rPr lang="tr-TR" altLang="tr-TR" dirty="0">
                <a:solidFill>
                  <a:srgbClr val="374151"/>
                </a:solidFill>
                <a:latin typeface="Söhne"/>
              </a:rPr>
              <a:t> </a:t>
            </a:r>
            <a:r>
              <a:rPr lang="tr-TR" altLang="tr-TR" dirty="0" err="1">
                <a:solidFill>
                  <a:srgbClr val="374151"/>
                </a:solidFill>
                <a:latin typeface="Söhne"/>
              </a:rPr>
              <a:t>screening</a:t>
            </a:r>
            <a:r>
              <a:rPr lang="tr-TR" altLang="tr-TR" dirty="0">
                <a:solidFill>
                  <a:srgbClr val="374151"/>
                </a:solidFill>
                <a:latin typeface="Söhne"/>
              </a:rPr>
              <a:t> </a:t>
            </a:r>
            <a:r>
              <a:rPr lang="tr-TR" altLang="tr-TR" dirty="0" err="1">
                <a:solidFill>
                  <a:srgbClr val="374151"/>
                </a:solidFill>
                <a:latin typeface="Söhne"/>
              </a:rPr>
              <a:t>techniques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used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identify</a:t>
            </a:r>
            <a:r>
              <a:rPr lang="tr-TR" altLang="tr-TR" dirty="0">
                <a:solidFill>
                  <a:srgbClr val="374151"/>
                </a:solidFill>
                <a:latin typeface="Söhne"/>
              </a:rPr>
              <a:t>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candidates</a:t>
            </a:r>
            <a:r>
              <a:rPr lang="tr-TR" altLang="tr-TR" dirty="0">
                <a:solidFill>
                  <a:srgbClr val="374151"/>
                </a:solidFill>
                <a:latin typeface="Söhne"/>
              </a:rPr>
              <a:t>. </a:t>
            </a:r>
            <a:r>
              <a:rPr lang="tr-TR" altLang="tr-TR" dirty="0" err="1">
                <a:solidFill>
                  <a:srgbClr val="374151"/>
                </a:solidFill>
                <a:latin typeface="Söhne"/>
              </a:rPr>
              <a:t>These</a:t>
            </a:r>
            <a:r>
              <a:rPr lang="tr-TR" altLang="tr-TR" dirty="0">
                <a:solidFill>
                  <a:srgbClr val="374151"/>
                </a:solidFill>
                <a:latin typeface="Söhne"/>
              </a:rPr>
              <a:t> </a:t>
            </a:r>
            <a:r>
              <a:rPr lang="tr-TR" altLang="tr-TR" dirty="0" err="1">
                <a:solidFill>
                  <a:srgbClr val="374151"/>
                </a:solidFill>
                <a:latin typeface="Söhne"/>
              </a:rPr>
              <a:t>screenings</a:t>
            </a:r>
            <a:r>
              <a:rPr lang="tr-TR" altLang="tr-TR" dirty="0">
                <a:solidFill>
                  <a:srgbClr val="374151"/>
                </a:solidFill>
                <a:latin typeface="Söhne"/>
              </a:rPr>
              <a:t> </a:t>
            </a:r>
            <a:r>
              <a:rPr lang="tr-TR" altLang="tr-TR" dirty="0" err="1">
                <a:solidFill>
                  <a:srgbClr val="374151"/>
                </a:solidFill>
                <a:latin typeface="Söhne"/>
              </a:rPr>
              <a:t>involve</a:t>
            </a:r>
            <a:r>
              <a:rPr lang="tr-TR" altLang="tr-TR" dirty="0">
                <a:solidFill>
                  <a:srgbClr val="374151"/>
                </a:solidFill>
                <a:latin typeface="Söhne"/>
              </a:rPr>
              <a:t> </a:t>
            </a:r>
            <a:r>
              <a:rPr lang="tr-TR" altLang="tr-TR" dirty="0" err="1">
                <a:solidFill>
                  <a:srgbClr val="374151"/>
                </a:solidFill>
                <a:latin typeface="Söhne"/>
              </a:rPr>
              <a:t>testing</a:t>
            </a:r>
            <a:r>
              <a:rPr lang="tr-TR" altLang="tr-TR" dirty="0">
                <a:solidFill>
                  <a:srgbClr val="374151"/>
                </a:solidFill>
                <a:latin typeface="Söhne"/>
              </a:rPr>
              <a:t> </a:t>
            </a:r>
            <a:r>
              <a:rPr lang="tr-TR" altLang="tr-TR" dirty="0" err="1">
                <a:solidFill>
                  <a:srgbClr val="374151"/>
                </a:solidFill>
                <a:latin typeface="Söhne"/>
              </a:rPr>
              <a:t>thousands</a:t>
            </a:r>
            <a:r>
              <a:rPr lang="tr-TR" altLang="tr-TR" dirty="0">
                <a:solidFill>
                  <a:srgbClr val="374151"/>
                </a:solidFill>
                <a:latin typeface="Söhne"/>
              </a:rPr>
              <a:t> of </a:t>
            </a:r>
            <a:r>
              <a:rPr lang="tr-TR" altLang="tr-TR" dirty="0" err="1">
                <a:solidFill>
                  <a:srgbClr val="374151"/>
                </a:solidFill>
                <a:latin typeface="Söhne"/>
              </a:rPr>
              <a:t>compounds</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identify</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that</a:t>
            </a:r>
            <a:r>
              <a:rPr lang="tr-TR" altLang="tr-TR" dirty="0">
                <a:solidFill>
                  <a:srgbClr val="374151"/>
                </a:solidFill>
                <a:latin typeface="Söhne"/>
              </a:rPr>
              <a:t> </a:t>
            </a:r>
            <a:r>
              <a:rPr lang="tr-TR" altLang="tr-TR" dirty="0" err="1">
                <a:solidFill>
                  <a:srgbClr val="374151"/>
                </a:solidFill>
                <a:latin typeface="Söhne"/>
              </a:rPr>
              <a:t>exhibit</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desired</a:t>
            </a:r>
            <a:r>
              <a:rPr lang="tr-TR" altLang="tr-TR" dirty="0">
                <a:solidFill>
                  <a:srgbClr val="374151"/>
                </a:solidFill>
                <a:latin typeface="Söhne"/>
              </a:rPr>
              <a:t> </a:t>
            </a:r>
            <a:r>
              <a:rPr lang="tr-TR" altLang="tr-TR" dirty="0" err="1">
                <a:solidFill>
                  <a:srgbClr val="374151"/>
                </a:solidFill>
                <a:latin typeface="Söhne"/>
              </a:rPr>
              <a:t>biological</a:t>
            </a:r>
            <a:r>
              <a:rPr lang="tr-TR" altLang="tr-TR" dirty="0">
                <a:solidFill>
                  <a:srgbClr val="374151"/>
                </a:solidFill>
                <a:latin typeface="Söhne"/>
              </a:rPr>
              <a:t> </a:t>
            </a:r>
            <a:r>
              <a:rPr lang="tr-TR" altLang="tr-TR" dirty="0" err="1">
                <a:solidFill>
                  <a:srgbClr val="374151"/>
                </a:solidFill>
                <a:latin typeface="Söhne"/>
              </a:rPr>
              <a:t>activity</a:t>
            </a:r>
            <a:r>
              <a:rPr lang="tr-TR" altLang="tr-TR" dirty="0">
                <a:solidFill>
                  <a:srgbClr val="374151"/>
                </a:solidFill>
                <a:latin typeface="Söhne"/>
              </a:rPr>
              <a:t>. At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stage</a:t>
            </a:r>
            <a:r>
              <a:rPr lang="tr-TR" altLang="tr-TR" dirty="0">
                <a:solidFill>
                  <a:srgbClr val="374151"/>
                </a:solidFill>
                <a:latin typeface="Söhne"/>
              </a:rPr>
              <a:t>, </a:t>
            </a:r>
            <a:r>
              <a:rPr lang="tr-TR" altLang="tr-TR" dirty="0" err="1">
                <a:solidFill>
                  <a:srgbClr val="374151"/>
                </a:solidFill>
                <a:latin typeface="Söhne"/>
              </a:rPr>
              <a:t>promising</a:t>
            </a:r>
            <a:r>
              <a:rPr lang="tr-TR" altLang="tr-TR" dirty="0">
                <a:solidFill>
                  <a:srgbClr val="374151"/>
                </a:solidFill>
                <a:latin typeface="Söhne"/>
              </a:rPr>
              <a:t> </a:t>
            </a:r>
            <a:r>
              <a:rPr lang="tr-TR" altLang="tr-TR" dirty="0" err="1">
                <a:solidFill>
                  <a:srgbClr val="374151"/>
                </a:solidFill>
                <a:latin typeface="Söhne"/>
              </a:rPr>
              <a:t>compounds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called</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Many</a:t>
            </a:r>
            <a:r>
              <a:rPr lang="tr-TR" altLang="tr-TR" dirty="0">
                <a:solidFill>
                  <a:srgbClr val="374151"/>
                </a:solidFill>
                <a:latin typeface="Söhne"/>
              </a:rPr>
              <a:t>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designed</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interact</a:t>
            </a:r>
            <a:r>
              <a:rPr lang="tr-TR" altLang="tr-TR" dirty="0">
                <a:solidFill>
                  <a:srgbClr val="374151"/>
                </a:solidFill>
                <a:latin typeface="Söhne"/>
              </a:rPr>
              <a:t> </a:t>
            </a:r>
            <a:r>
              <a:rPr lang="tr-TR" altLang="tr-TR" dirty="0" err="1">
                <a:solidFill>
                  <a:srgbClr val="374151"/>
                </a:solidFill>
                <a:latin typeface="Söhne"/>
              </a:rPr>
              <a:t>with</a:t>
            </a:r>
            <a:r>
              <a:rPr lang="tr-TR" altLang="tr-TR" dirty="0">
                <a:solidFill>
                  <a:srgbClr val="374151"/>
                </a:solidFill>
                <a:latin typeface="Söhne"/>
              </a:rPr>
              <a:t> </a:t>
            </a:r>
            <a:r>
              <a:rPr lang="tr-TR" altLang="tr-TR" dirty="0" err="1">
                <a:solidFill>
                  <a:srgbClr val="374151"/>
                </a:solidFill>
                <a:latin typeface="Söhne"/>
              </a:rPr>
              <a:t>specific</a:t>
            </a:r>
            <a:r>
              <a:rPr lang="tr-TR" altLang="tr-TR" dirty="0">
                <a:solidFill>
                  <a:srgbClr val="374151"/>
                </a:solidFill>
                <a:latin typeface="Söhne"/>
              </a:rPr>
              <a:t> </a:t>
            </a:r>
            <a:r>
              <a:rPr lang="tr-TR" altLang="tr-TR" dirty="0" err="1">
                <a:solidFill>
                  <a:srgbClr val="374151"/>
                </a:solidFill>
                <a:latin typeface="Söhne"/>
              </a:rPr>
              <a:t>biological</a:t>
            </a:r>
            <a:r>
              <a:rPr lang="tr-TR" altLang="tr-TR" dirty="0">
                <a:solidFill>
                  <a:srgbClr val="374151"/>
                </a:solidFill>
                <a:latin typeface="Söhne"/>
              </a:rPr>
              <a:t> </a:t>
            </a:r>
            <a:r>
              <a:rPr lang="tr-TR" altLang="tr-TR" dirty="0" err="1">
                <a:solidFill>
                  <a:srgbClr val="374151"/>
                </a:solidFill>
                <a:latin typeface="Söhne"/>
              </a:rPr>
              <a:t>targets</a:t>
            </a:r>
            <a:r>
              <a:rPr lang="tr-TR" altLang="tr-TR" dirty="0">
                <a:solidFill>
                  <a:srgbClr val="374151"/>
                </a:solidFill>
                <a:latin typeface="Söhne"/>
              </a:rPr>
              <a:t> </a:t>
            </a:r>
            <a:r>
              <a:rPr lang="tr-TR" altLang="tr-TR" dirty="0" err="1">
                <a:solidFill>
                  <a:srgbClr val="374151"/>
                </a:solidFill>
                <a:latin typeface="Söhne"/>
              </a:rPr>
              <a:t>such</a:t>
            </a:r>
            <a:r>
              <a:rPr lang="tr-TR" altLang="tr-TR" dirty="0">
                <a:solidFill>
                  <a:srgbClr val="374151"/>
                </a:solidFill>
                <a:latin typeface="Söhne"/>
              </a:rPr>
              <a:t> as </a:t>
            </a:r>
            <a:r>
              <a:rPr lang="tr-TR" altLang="tr-TR" dirty="0" err="1">
                <a:solidFill>
                  <a:srgbClr val="374151"/>
                </a:solidFill>
                <a:latin typeface="Söhne"/>
              </a:rPr>
              <a:t>proteins</a:t>
            </a:r>
            <a:r>
              <a:rPr lang="tr-TR" altLang="tr-TR" dirty="0">
                <a:solidFill>
                  <a:srgbClr val="374151"/>
                </a:solidFill>
                <a:latin typeface="Söhne"/>
              </a:rPr>
              <a:t>, </a:t>
            </a:r>
            <a:r>
              <a:rPr lang="tr-TR" altLang="tr-TR" dirty="0" err="1">
                <a:solidFill>
                  <a:srgbClr val="374151"/>
                </a:solidFill>
                <a:latin typeface="Söhne"/>
              </a:rPr>
              <a:t>enzymes</a:t>
            </a:r>
            <a:r>
              <a:rPr lang="tr-TR" altLang="tr-TR" dirty="0">
                <a:solidFill>
                  <a:srgbClr val="374151"/>
                </a:solidFill>
                <a:latin typeface="Söhne"/>
              </a:rPr>
              <a:t>, </a:t>
            </a:r>
            <a:r>
              <a:rPr lang="tr-TR" altLang="tr-TR" dirty="0" err="1">
                <a:solidFill>
                  <a:srgbClr val="374151"/>
                </a:solidFill>
                <a:latin typeface="Söhne"/>
              </a:rPr>
              <a:t>receptors</a:t>
            </a:r>
            <a:r>
              <a:rPr lang="tr-TR" altLang="tr-TR" dirty="0">
                <a:solidFill>
                  <a:srgbClr val="374151"/>
                </a:solidFill>
                <a:latin typeface="Söhne"/>
              </a:rPr>
              <a:t> </a:t>
            </a:r>
            <a:r>
              <a:rPr lang="tr-TR" altLang="tr-TR" dirty="0" err="1">
                <a:solidFill>
                  <a:srgbClr val="374151"/>
                </a:solidFill>
                <a:latin typeface="Söhne"/>
              </a:rPr>
              <a:t>or</a:t>
            </a:r>
            <a:r>
              <a:rPr lang="tr-TR" altLang="tr-TR" dirty="0">
                <a:solidFill>
                  <a:srgbClr val="374151"/>
                </a:solidFill>
                <a:latin typeface="Söhne"/>
              </a:rPr>
              <a:t> </a:t>
            </a:r>
            <a:r>
              <a:rPr lang="tr-TR" altLang="tr-TR" dirty="0" err="1">
                <a:solidFill>
                  <a:srgbClr val="374151"/>
                </a:solidFill>
                <a:latin typeface="Söhne"/>
              </a:rPr>
              <a:t>genetic</a:t>
            </a:r>
            <a:r>
              <a:rPr lang="tr-TR" altLang="tr-TR" dirty="0">
                <a:solidFill>
                  <a:srgbClr val="374151"/>
                </a:solidFill>
                <a:latin typeface="Söhne"/>
              </a:rPr>
              <a:t> </a:t>
            </a:r>
            <a:r>
              <a:rPr lang="tr-TR" altLang="tr-TR" dirty="0" err="1">
                <a:solidFill>
                  <a:srgbClr val="374151"/>
                </a:solidFill>
                <a:latin typeface="Söhne"/>
              </a:rPr>
              <a:t>material</a:t>
            </a:r>
            <a:r>
              <a:rPr lang="tr-TR" altLang="tr-TR" dirty="0">
                <a:solidFill>
                  <a:srgbClr val="374151"/>
                </a:solidFill>
                <a:latin typeface="Söhne"/>
              </a:rPr>
              <a:t>.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specificity</a:t>
            </a:r>
            <a:r>
              <a:rPr lang="tr-TR" altLang="tr-TR" dirty="0">
                <a:solidFill>
                  <a:srgbClr val="374151"/>
                </a:solidFill>
                <a:latin typeface="Söhne"/>
              </a:rPr>
              <a:t> is </a:t>
            </a:r>
            <a:r>
              <a:rPr lang="tr-TR" altLang="tr-TR" dirty="0" err="1">
                <a:solidFill>
                  <a:srgbClr val="374151"/>
                </a:solidFill>
                <a:latin typeface="Söhne"/>
              </a:rPr>
              <a:t>extremely</a:t>
            </a:r>
            <a:r>
              <a:rPr lang="tr-TR" altLang="tr-TR" dirty="0">
                <a:solidFill>
                  <a:srgbClr val="374151"/>
                </a:solidFill>
                <a:latin typeface="Söhne"/>
              </a:rPr>
              <a:t> </a:t>
            </a:r>
            <a:r>
              <a:rPr lang="tr-TR" altLang="tr-TR" dirty="0" err="1">
                <a:solidFill>
                  <a:srgbClr val="374151"/>
                </a:solidFill>
                <a:latin typeface="Söhne"/>
              </a:rPr>
              <a:t>important</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achieve</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desired</a:t>
            </a:r>
            <a:r>
              <a:rPr lang="tr-TR" altLang="tr-TR" dirty="0">
                <a:solidFill>
                  <a:srgbClr val="374151"/>
                </a:solidFill>
                <a:latin typeface="Söhne"/>
              </a:rPr>
              <a:t> </a:t>
            </a:r>
            <a:r>
              <a:rPr lang="tr-TR" altLang="tr-TR" dirty="0" err="1">
                <a:solidFill>
                  <a:srgbClr val="374151"/>
                </a:solidFill>
                <a:latin typeface="Söhne"/>
              </a:rPr>
              <a:t>therapeutic</a:t>
            </a:r>
            <a:r>
              <a:rPr lang="tr-TR" altLang="tr-TR" dirty="0">
                <a:solidFill>
                  <a:srgbClr val="374151"/>
                </a:solidFill>
                <a:latin typeface="Söhne"/>
              </a:rPr>
              <a:t> </a:t>
            </a:r>
            <a:r>
              <a:rPr lang="tr-TR" altLang="tr-TR" dirty="0" err="1">
                <a:solidFill>
                  <a:srgbClr val="374151"/>
                </a:solidFill>
                <a:latin typeface="Söhne"/>
              </a:rPr>
              <a:t>effect</a:t>
            </a:r>
            <a:r>
              <a:rPr lang="tr-TR" altLang="tr-TR" dirty="0">
                <a:solidFill>
                  <a:srgbClr val="374151"/>
                </a:solidFill>
                <a:latin typeface="Söhne"/>
              </a:rPr>
              <a:t> </a:t>
            </a:r>
            <a:r>
              <a:rPr lang="tr-TR" altLang="tr-TR" dirty="0" err="1">
                <a:solidFill>
                  <a:srgbClr val="374151"/>
                </a:solidFill>
                <a:latin typeface="Söhne"/>
              </a:rPr>
              <a:t>while</a:t>
            </a:r>
            <a:r>
              <a:rPr lang="tr-TR" altLang="tr-TR" dirty="0">
                <a:solidFill>
                  <a:srgbClr val="374151"/>
                </a:solidFill>
                <a:latin typeface="Söhne"/>
              </a:rPr>
              <a:t> </a:t>
            </a:r>
            <a:r>
              <a:rPr lang="tr-TR" altLang="tr-TR" dirty="0" err="1">
                <a:solidFill>
                  <a:srgbClr val="374151"/>
                </a:solidFill>
                <a:latin typeface="Söhne"/>
              </a:rPr>
              <a:t>minimizing</a:t>
            </a:r>
            <a:r>
              <a:rPr lang="tr-TR" altLang="tr-TR" dirty="0">
                <a:solidFill>
                  <a:srgbClr val="374151"/>
                </a:solidFill>
                <a:latin typeface="Söhne"/>
              </a:rPr>
              <a:t> </a:t>
            </a:r>
            <a:r>
              <a:rPr lang="tr-TR" altLang="tr-TR" dirty="0" err="1">
                <a:solidFill>
                  <a:srgbClr val="374151"/>
                </a:solidFill>
                <a:latin typeface="Söhne"/>
              </a:rPr>
              <a:t>side</a:t>
            </a:r>
            <a:r>
              <a:rPr lang="tr-TR" altLang="tr-TR" dirty="0">
                <a:solidFill>
                  <a:srgbClr val="374151"/>
                </a:solidFill>
                <a:latin typeface="Söhne"/>
              </a:rPr>
              <a:t> </a:t>
            </a:r>
            <a:r>
              <a:rPr lang="tr-TR" altLang="tr-TR" dirty="0" err="1">
                <a:solidFill>
                  <a:srgbClr val="374151"/>
                </a:solidFill>
                <a:latin typeface="Söhne"/>
              </a:rPr>
              <a:t>effects</a:t>
            </a:r>
            <a:r>
              <a:rPr lang="tr-TR" altLang="tr-TR" dirty="0">
                <a:solidFill>
                  <a:srgbClr val="374151"/>
                </a:solidFill>
                <a:latin typeface="Söhne"/>
              </a:rPr>
              <a:t>. </a:t>
            </a:r>
            <a:r>
              <a:rPr lang="tr-TR" altLang="tr-TR" dirty="0" err="1">
                <a:solidFill>
                  <a:srgbClr val="374151"/>
                </a:solidFill>
                <a:latin typeface="Söhne"/>
              </a:rPr>
              <a:t>This</a:t>
            </a:r>
            <a:r>
              <a:rPr lang="tr-TR" altLang="tr-TR" dirty="0">
                <a:solidFill>
                  <a:srgbClr val="374151"/>
                </a:solidFill>
                <a:latin typeface="Söhne"/>
              </a:rPr>
              <a:t> </a:t>
            </a:r>
            <a:r>
              <a:rPr lang="tr-TR" altLang="tr-TR" dirty="0" err="1">
                <a:solidFill>
                  <a:srgbClr val="374151"/>
                </a:solidFill>
                <a:latin typeface="Söhne"/>
              </a:rPr>
              <a:t>stage</a:t>
            </a:r>
            <a:r>
              <a:rPr lang="tr-TR" altLang="tr-TR" dirty="0">
                <a:solidFill>
                  <a:srgbClr val="374151"/>
                </a:solidFill>
                <a:latin typeface="Söhne"/>
              </a:rPr>
              <a:t> is </a:t>
            </a:r>
            <a:r>
              <a:rPr lang="tr-TR" altLang="tr-TR" dirty="0" err="1">
                <a:solidFill>
                  <a:srgbClr val="374151"/>
                </a:solidFill>
                <a:latin typeface="Söhne"/>
              </a:rPr>
              <a:t>very</a:t>
            </a:r>
            <a:r>
              <a:rPr lang="tr-TR" altLang="tr-TR" dirty="0">
                <a:solidFill>
                  <a:srgbClr val="374151"/>
                </a:solidFill>
                <a:latin typeface="Söhne"/>
              </a:rPr>
              <a:t> </a:t>
            </a:r>
            <a:r>
              <a:rPr lang="tr-TR" altLang="tr-TR" dirty="0" err="1">
                <a:solidFill>
                  <a:srgbClr val="374151"/>
                </a:solidFill>
                <a:latin typeface="Söhne"/>
              </a:rPr>
              <a:t>important</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ensure</a:t>
            </a:r>
            <a:r>
              <a:rPr lang="tr-TR" altLang="tr-TR" dirty="0">
                <a:solidFill>
                  <a:srgbClr val="374151"/>
                </a:solidFill>
                <a:latin typeface="Söhne"/>
              </a:rPr>
              <a:t> </a:t>
            </a:r>
            <a:r>
              <a:rPr lang="tr-TR" altLang="tr-TR" dirty="0" err="1">
                <a:solidFill>
                  <a:srgbClr val="374151"/>
                </a:solidFill>
                <a:latin typeface="Söhne"/>
              </a:rPr>
              <a:t>that</a:t>
            </a:r>
            <a:r>
              <a:rPr lang="tr-TR" altLang="tr-TR" dirty="0">
                <a:solidFill>
                  <a:srgbClr val="374151"/>
                </a:solidFill>
                <a:latin typeface="Söhne"/>
              </a:rPr>
              <a:t>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development</a:t>
            </a:r>
            <a:r>
              <a:rPr lang="tr-TR" altLang="tr-TR" dirty="0">
                <a:solidFill>
                  <a:srgbClr val="374151"/>
                </a:solidFill>
                <a:latin typeface="Söhne"/>
              </a:rPr>
              <a:t> </a:t>
            </a:r>
            <a:r>
              <a:rPr lang="tr-TR" altLang="tr-TR" dirty="0" err="1">
                <a:solidFill>
                  <a:srgbClr val="374151"/>
                </a:solidFill>
                <a:latin typeface="Söhne"/>
              </a:rPr>
              <a:t>processes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based</a:t>
            </a:r>
            <a:r>
              <a:rPr lang="tr-TR" altLang="tr-TR" dirty="0">
                <a:solidFill>
                  <a:srgbClr val="374151"/>
                </a:solidFill>
                <a:latin typeface="Söhne"/>
              </a:rPr>
              <a:t> on </a:t>
            </a:r>
            <a:r>
              <a:rPr lang="tr-TR" altLang="tr-TR" dirty="0" err="1">
                <a:solidFill>
                  <a:srgbClr val="374151"/>
                </a:solidFill>
                <a:latin typeface="Söhne"/>
              </a:rPr>
              <a:t>solid</a:t>
            </a:r>
            <a:r>
              <a:rPr lang="tr-TR" altLang="tr-TR" dirty="0">
                <a:solidFill>
                  <a:srgbClr val="374151"/>
                </a:solidFill>
                <a:latin typeface="Söhne"/>
              </a:rPr>
              <a:t> </a:t>
            </a:r>
            <a:r>
              <a:rPr lang="tr-TR" altLang="tr-TR" dirty="0" err="1">
                <a:solidFill>
                  <a:srgbClr val="374151"/>
                </a:solidFill>
                <a:latin typeface="Söhne"/>
              </a:rPr>
              <a:t>foundations</a:t>
            </a:r>
            <a:r>
              <a:rPr lang="tr-TR" altLang="tr-TR" dirty="0">
                <a:solidFill>
                  <a:srgbClr val="374151"/>
                </a:solidFill>
                <a:latin typeface="Söhne"/>
              </a:rPr>
              <a:t> </a:t>
            </a:r>
            <a:r>
              <a:rPr lang="tr-TR" altLang="tr-TR" dirty="0" err="1">
                <a:solidFill>
                  <a:srgbClr val="374151"/>
                </a:solidFill>
                <a:latin typeface="Söhne"/>
              </a:rPr>
              <a:t>after</a:t>
            </a:r>
            <a:r>
              <a:rPr lang="tr-TR" altLang="tr-TR" dirty="0">
                <a:solidFill>
                  <a:srgbClr val="374151"/>
                </a:solidFill>
                <a:latin typeface="Söhne"/>
              </a:rPr>
              <a:t> a </a:t>
            </a:r>
            <a:r>
              <a:rPr lang="tr-TR" altLang="tr-TR" dirty="0" err="1">
                <a:solidFill>
                  <a:srgbClr val="374151"/>
                </a:solidFill>
                <a:latin typeface="Söhne"/>
              </a:rPr>
              <a:t>correct</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identification</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validation</a:t>
            </a:r>
            <a:r>
              <a:rPr lang="tr-TR" altLang="tr-TR" dirty="0">
                <a:solidFill>
                  <a:srgbClr val="374151"/>
                </a:solidFill>
                <a:latin typeface="Söhne"/>
              </a:rPr>
              <a:t> </a:t>
            </a:r>
            <a:r>
              <a:rPr lang="tr-TR" altLang="tr-TR" dirty="0" err="1">
                <a:solidFill>
                  <a:srgbClr val="374151"/>
                </a:solidFill>
                <a:latin typeface="Söhne"/>
              </a:rPr>
              <a:t>stages</a:t>
            </a:r>
            <a:r>
              <a:rPr lang="tr-TR" altLang="tr-TR" dirty="0">
                <a:solidFill>
                  <a:srgbClr val="374151"/>
                </a:solidFill>
                <a:latin typeface="Söhne"/>
              </a:rPr>
              <a:t>.</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4.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a:t>
            </a:r>
            <a:r>
              <a:rPr lang="tr-TR" altLang="tr-TR" dirty="0">
                <a:solidFill>
                  <a:srgbClr val="374151"/>
                </a:solidFill>
                <a:latin typeface="Söhne"/>
              </a:rPr>
              <a:t> </a:t>
            </a:r>
            <a:r>
              <a:rPr lang="tr-TR" altLang="tr-TR" dirty="0" err="1">
                <a:solidFill>
                  <a:srgbClr val="374151"/>
                </a:solidFill>
                <a:latin typeface="Söhne"/>
              </a:rPr>
              <a:t>Selection</a:t>
            </a:r>
            <a:endParaRPr lang="tr-TR" altLang="tr-TR" dirty="0">
              <a:solidFill>
                <a:srgbClr val="374151"/>
              </a:solidFill>
              <a:latin typeface="Söhne"/>
            </a:endParaRPr>
          </a:p>
          <a:p>
            <a:pPr algn="just">
              <a:spcBef>
                <a:spcPct val="0"/>
              </a:spcBef>
            </a:pP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are</a:t>
            </a:r>
            <a:r>
              <a:rPr lang="tr-TR" altLang="tr-TR" dirty="0">
                <a:solidFill>
                  <a:srgbClr val="374151"/>
                </a:solidFill>
                <a:latin typeface="Söhne"/>
              </a:rPr>
              <a:t> </a:t>
            </a:r>
            <a:r>
              <a:rPr lang="tr-TR" altLang="tr-TR" dirty="0" err="1">
                <a:solidFill>
                  <a:srgbClr val="374151"/>
                </a:solidFill>
                <a:latin typeface="Söhne"/>
              </a:rPr>
              <a:t>selected</a:t>
            </a:r>
            <a:r>
              <a:rPr lang="tr-TR" altLang="tr-TR" dirty="0">
                <a:solidFill>
                  <a:srgbClr val="374151"/>
                </a:solidFill>
                <a:latin typeface="Söhne"/>
              </a:rPr>
              <a:t> </a:t>
            </a:r>
            <a:r>
              <a:rPr lang="tr-TR" altLang="tr-TR" dirty="0" err="1">
                <a:solidFill>
                  <a:srgbClr val="374151"/>
                </a:solidFill>
                <a:latin typeface="Söhne"/>
              </a:rPr>
              <a:t>from</a:t>
            </a:r>
            <a:r>
              <a:rPr lang="tr-TR" altLang="tr-TR" dirty="0">
                <a:solidFill>
                  <a:srgbClr val="374151"/>
                </a:solidFill>
                <a:latin typeface="Söhne"/>
              </a:rPr>
              <a:t>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target</a:t>
            </a:r>
            <a:r>
              <a:rPr lang="tr-TR" altLang="tr-TR" dirty="0">
                <a:solidFill>
                  <a:srgbClr val="374151"/>
                </a:solidFill>
                <a:latin typeface="Söhne"/>
              </a:rPr>
              <a:t> </a:t>
            </a:r>
            <a:r>
              <a:rPr lang="tr-TR" altLang="tr-TR" dirty="0" err="1">
                <a:solidFill>
                  <a:srgbClr val="374151"/>
                </a:solidFill>
                <a:latin typeface="Söhne"/>
              </a:rPr>
              <a:t>molecule</a:t>
            </a:r>
            <a:r>
              <a:rPr lang="tr-TR" altLang="tr-TR" dirty="0">
                <a:solidFill>
                  <a:srgbClr val="374151"/>
                </a:solidFill>
                <a:latin typeface="Söhne"/>
              </a:rPr>
              <a:t> </a:t>
            </a:r>
            <a:r>
              <a:rPr lang="tr-TR" altLang="tr-TR" dirty="0" err="1">
                <a:solidFill>
                  <a:srgbClr val="374151"/>
                </a:solidFill>
                <a:latin typeface="Söhne"/>
              </a:rPr>
              <a:t>pool</a:t>
            </a:r>
            <a:r>
              <a:rPr lang="tr-TR" altLang="tr-TR" dirty="0">
                <a:solidFill>
                  <a:srgbClr val="374151"/>
                </a:solidFill>
                <a:latin typeface="Söhne"/>
              </a:rPr>
              <a:t> </a:t>
            </a:r>
            <a:r>
              <a:rPr lang="tr-TR" altLang="tr-TR" dirty="0" err="1">
                <a:solidFill>
                  <a:srgbClr val="374151"/>
                </a:solidFill>
                <a:latin typeface="Söhne"/>
              </a:rPr>
              <a:t>according</a:t>
            </a:r>
            <a:r>
              <a:rPr lang="tr-TR" altLang="tr-TR" dirty="0">
                <a:solidFill>
                  <a:srgbClr val="374151"/>
                </a:solidFill>
                <a:latin typeface="Söhne"/>
              </a:rPr>
              <a:t> </a:t>
            </a:r>
            <a:r>
              <a:rPr lang="tr-TR" altLang="tr-TR" dirty="0" err="1">
                <a:solidFill>
                  <a:srgbClr val="374151"/>
                </a:solidFill>
                <a:latin typeface="Söhne"/>
              </a:rPr>
              <a:t>to</a:t>
            </a:r>
            <a:r>
              <a:rPr lang="tr-TR" altLang="tr-TR" dirty="0">
                <a:solidFill>
                  <a:srgbClr val="374151"/>
                </a:solidFill>
                <a:latin typeface="Söhne"/>
              </a:rPr>
              <a:t> </a:t>
            </a:r>
            <a:r>
              <a:rPr lang="tr-TR" altLang="tr-TR" dirty="0" err="1">
                <a:solidFill>
                  <a:srgbClr val="374151"/>
                </a:solidFill>
                <a:latin typeface="Söhne"/>
              </a:rPr>
              <a:t>their</a:t>
            </a:r>
            <a:r>
              <a:rPr lang="tr-TR" altLang="tr-TR" dirty="0">
                <a:solidFill>
                  <a:srgbClr val="374151"/>
                </a:solidFill>
                <a:latin typeface="Söhne"/>
              </a:rPr>
              <a:t> </a:t>
            </a:r>
            <a:r>
              <a:rPr lang="tr-TR" altLang="tr-TR" dirty="0" err="1">
                <a:solidFill>
                  <a:srgbClr val="374151"/>
                </a:solidFill>
                <a:latin typeface="Söhne"/>
              </a:rPr>
              <a:t>activity</a:t>
            </a:r>
            <a:r>
              <a:rPr lang="tr-TR" altLang="tr-TR" dirty="0">
                <a:solidFill>
                  <a:srgbClr val="374151"/>
                </a:solidFill>
                <a:latin typeface="Söhne"/>
              </a:rPr>
              <a:t>, </a:t>
            </a:r>
            <a:r>
              <a:rPr lang="tr-TR" altLang="tr-TR" dirty="0" err="1">
                <a:solidFill>
                  <a:srgbClr val="374151"/>
                </a:solidFill>
                <a:latin typeface="Söhne"/>
              </a:rPr>
              <a:t>safety</a:t>
            </a:r>
            <a:r>
              <a:rPr lang="tr-TR" altLang="tr-TR" dirty="0">
                <a:solidFill>
                  <a:srgbClr val="374151"/>
                </a:solidFill>
                <a:latin typeface="Söhne"/>
              </a:rPr>
              <a:t> </a:t>
            </a:r>
            <a:r>
              <a:rPr lang="tr-TR" altLang="tr-TR" dirty="0" err="1">
                <a:solidFill>
                  <a:srgbClr val="374151"/>
                </a:solidFill>
                <a:latin typeface="Söhne"/>
              </a:rPr>
              <a:t>profiles</a:t>
            </a:r>
            <a:r>
              <a:rPr lang="tr-TR" altLang="tr-TR" dirty="0">
                <a:solidFill>
                  <a:srgbClr val="374151"/>
                </a:solidFill>
                <a:latin typeface="Söhne"/>
              </a:rPr>
              <a:t> </a:t>
            </a:r>
            <a:r>
              <a:rPr lang="tr-TR" altLang="tr-TR" dirty="0" err="1">
                <a:solidFill>
                  <a:srgbClr val="374151"/>
                </a:solidFill>
                <a:latin typeface="Söhne"/>
              </a:rPr>
              <a:t>and</a:t>
            </a:r>
            <a:r>
              <a:rPr lang="tr-TR" altLang="tr-TR" dirty="0">
                <a:solidFill>
                  <a:srgbClr val="374151"/>
                </a:solidFill>
                <a:latin typeface="Söhne"/>
              </a:rPr>
              <a:t> </a:t>
            </a:r>
            <a:r>
              <a:rPr lang="tr-TR" altLang="tr-TR" dirty="0" err="1">
                <a:solidFill>
                  <a:srgbClr val="374151"/>
                </a:solidFill>
                <a:latin typeface="Söhne"/>
              </a:rPr>
              <a:t>other</a:t>
            </a:r>
            <a:r>
              <a:rPr lang="tr-TR" altLang="tr-TR" dirty="0">
                <a:solidFill>
                  <a:srgbClr val="374151"/>
                </a:solidFill>
                <a:latin typeface="Söhne"/>
              </a:rPr>
              <a:t> </a:t>
            </a:r>
            <a:r>
              <a:rPr lang="tr-TR" altLang="tr-TR" dirty="0" err="1">
                <a:solidFill>
                  <a:srgbClr val="374151"/>
                </a:solidFill>
                <a:latin typeface="Söhne"/>
              </a:rPr>
              <a:t>relevant</a:t>
            </a:r>
            <a:r>
              <a:rPr lang="tr-TR" altLang="tr-TR" dirty="0">
                <a:solidFill>
                  <a:srgbClr val="374151"/>
                </a:solidFill>
                <a:latin typeface="Söhne"/>
              </a:rPr>
              <a:t> </a:t>
            </a:r>
            <a:r>
              <a:rPr lang="tr-TR" altLang="tr-TR" dirty="0" err="1">
                <a:solidFill>
                  <a:srgbClr val="374151"/>
                </a:solidFill>
                <a:latin typeface="Söhne"/>
              </a:rPr>
              <a:t>criteria</a:t>
            </a:r>
            <a:r>
              <a:rPr lang="tr-TR" altLang="tr-TR" dirty="0">
                <a:solidFill>
                  <a:srgbClr val="374151"/>
                </a:solidFill>
                <a:latin typeface="Söhne"/>
              </a:rPr>
              <a:t>. </a:t>
            </a:r>
            <a:r>
              <a:rPr lang="tr-TR" altLang="tr-TR" dirty="0" err="1">
                <a:solidFill>
                  <a:srgbClr val="374151"/>
                </a:solidFill>
                <a:latin typeface="Söhne"/>
              </a:rPr>
              <a:t>These</a:t>
            </a:r>
            <a:r>
              <a:rPr lang="tr-TR" altLang="tr-TR" dirty="0">
                <a:solidFill>
                  <a:srgbClr val="374151"/>
                </a:solidFill>
                <a:latin typeface="Söhne"/>
              </a:rPr>
              <a:t> </a:t>
            </a:r>
            <a:r>
              <a:rPr lang="tr-TR" altLang="tr-TR" dirty="0" err="1">
                <a:solidFill>
                  <a:srgbClr val="374151"/>
                </a:solidFill>
                <a:latin typeface="Söhne"/>
              </a:rPr>
              <a:t>lead</a:t>
            </a:r>
            <a:r>
              <a:rPr lang="tr-TR" altLang="tr-TR" dirty="0">
                <a:solidFill>
                  <a:srgbClr val="374151"/>
                </a:solidFill>
                <a:latin typeface="Söhne"/>
              </a:rPr>
              <a:t> </a:t>
            </a:r>
            <a:r>
              <a:rPr lang="tr-TR" altLang="tr-TR" dirty="0" err="1">
                <a:solidFill>
                  <a:srgbClr val="374151"/>
                </a:solidFill>
                <a:latin typeface="Söhne"/>
              </a:rPr>
              <a:t>molecules</a:t>
            </a:r>
            <a:r>
              <a:rPr lang="tr-TR" altLang="tr-TR" dirty="0">
                <a:solidFill>
                  <a:srgbClr val="374151"/>
                </a:solidFill>
                <a:latin typeface="Söhne"/>
              </a:rPr>
              <a:t> </a:t>
            </a:r>
            <a:r>
              <a:rPr lang="tr-TR" altLang="tr-TR" dirty="0" err="1">
                <a:solidFill>
                  <a:srgbClr val="374151"/>
                </a:solidFill>
                <a:latin typeface="Söhne"/>
              </a:rPr>
              <a:t>serve</a:t>
            </a:r>
            <a:r>
              <a:rPr lang="tr-TR" altLang="tr-TR" dirty="0">
                <a:solidFill>
                  <a:srgbClr val="374151"/>
                </a:solidFill>
                <a:latin typeface="Söhne"/>
              </a:rPr>
              <a:t> as </a:t>
            </a:r>
            <a:r>
              <a:rPr lang="tr-TR" altLang="tr-TR" dirty="0" err="1">
                <a:solidFill>
                  <a:srgbClr val="374151"/>
                </a:solidFill>
                <a:latin typeface="Söhne"/>
              </a:rPr>
              <a:t>the</a:t>
            </a:r>
            <a:r>
              <a:rPr lang="tr-TR" altLang="tr-TR" dirty="0">
                <a:solidFill>
                  <a:srgbClr val="374151"/>
                </a:solidFill>
                <a:latin typeface="Söhne"/>
              </a:rPr>
              <a:t> </a:t>
            </a:r>
            <a:r>
              <a:rPr lang="tr-TR" altLang="tr-TR" dirty="0" err="1">
                <a:solidFill>
                  <a:srgbClr val="374151"/>
                </a:solidFill>
                <a:latin typeface="Söhne"/>
              </a:rPr>
              <a:t>starting</a:t>
            </a:r>
            <a:r>
              <a:rPr lang="tr-TR" altLang="tr-TR" dirty="0">
                <a:solidFill>
                  <a:srgbClr val="374151"/>
                </a:solidFill>
                <a:latin typeface="Söhne"/>
              </a:rPr>
              <a:t> </a:t>
            </a:r>
            <a:r>
              <a:rPr lang="tr-TR" altLang="tr-TR" dirty="0" err="1">
                <a:solidFill>
                  <a:srgbClr val="374151"/>
                </a:solidFill>
                <a:latin typeface="Söhne"/>
              </a:rPr>
              <a:t>point</a:t>
            </a:r>
            <a:r>
              <a:rPr lang="tr-TR" altLang="tr-TR" dirty="0">
                <a:solidFill>
                  <a:srgbClr val="374151"/>
                </a:solidFill>
                <a:latin typeface="Söhne"/>
              </a:rPr>
              <a:t> </a:t>
            </a:r>
            <a:r>
              <a:rPr lang="tr-TR" altLang="tr-TR" dirty="0" err="1">
                <a:solidFill>
                  <a:srgbClr val="374151"/>
                </a:solidFill>
                <a:latin typeface="Söhne"/>
              </a:rPr>
              <a:t>for</a:t>
            </a:r>
            <a:r>
              <a:rPr lang="tr-TR" altLang="tr-TR" dirty="0">
                <a:solidFill>
                  <a:srgbClr val="374151"/>
                </a:solidFill>
                <a:latin typeface="Söhne"/>
              </a:rPr>
              <a:t> </a:t>
            </a:r>
            <a:r>
              <a:rPr lang="tr-TR" altLang="tr-TR" dirty="0" err="1">
                <a:solidFill>
                  <a:srgbClr val="374151"/>
                </a:solidFill>
                <a:latin typeface="Söhne"/>
              </a:rPr>
              <a:t>further</a:t>
            </a:r>
            <a:r>
              <a:rPr lang="tr-TR" altLang="tr-TR" dirty="0">
                <a:solidFill>
                  <a:srgbClr val="374151"/>
                </a:solidFill>
                <a:latin typeface="Söhne"/>
              </a:rPr>
              <a:t> </a:t>
            </a:r>
            <a:r>
              <a:rPr lang="tr-TR" altLang="tr-TR" dirty="0" err="1">
                <a:solidFill>
                  <a:srgbClr val="374151"/>
                </a:solidFill>
                <a:latin typeface="Söhne"/>
              </a:rPr>
              <a:t>processes</a:t>
            </a:r>
            <a:r>
              <a:rPr lang="tr-TR" altLang="tr-TR" dirty="0">
                <a:solidFill>
                  <a:srgbClr val="374151"/>
                </a:solidFill>
                <a:latin typeface="Söhne"/>
              </a:rPr>
              <a:t> in </a:t>
            </a:r>
            <a:r>
              <a:rPr lang="tr-TR" altLang="tr-TR" dirty="0" err="1">
                <a:solidFill>
                  <a:srgbClr val="374151"/>
                </a:solidFill>
                <a:latin typeface="Söhne"/>
              </a:rPr>
              <a:t>drug</a:t>
            </a:r>
            <a:r>
              <a:rPr lang="tr-TR" altLang="tr-TR" dirty="0">
                <a:solidFill>
                  <a:srgbClr val="374151"/>
                </a:solidFill>
                <a:latin typeface="Söhne"/>
              </a:rPr>
              <a:t> </a:t>
            </a:r>
            <a:r>
              <a:rPr lang="tr-TR" altLang="tr-TR" dirty="0" err="1">
                <a:solidFill>
                  <a:srgbClr val="374151"/>
                </a:solidFill>
                <a:latin typeface="Söhne"/>
              </a:rPr>
              <a:t>development</a:t>
            </a:r>
            <a:r>
              <a:rPr lang="tr-TR" altLang="tr-TR" dirty="0">
                <a:solidFill>
                  <a:srgbClr val="374151"/>
                </a:solidFill>
                <a:latin typeface="Söhne"/>
              </a:rPr>
              <a:t>.</a:t>
            </a:r>
            <a:endParaRPr lang="tr-TR" altLang="tr-TR" dirty="0"/>
          </a:p>
        </p:txBody>
      </p:sp>
      <p:sp>
        <p:nvSpPr>
          <p:cNvPr id="20483" name="Slayt Numarası Yer Tutucusu 3">
            <a:extLst>
              <a:ext uri="{FF2B5EF4-FFF2-40B4-BE49-F238E27FC236}">
                <a16:creationId xmlns:a16="http://schemas.microsoft.com/office/drawing/2014/main" id="{8DA081C0-EE89-85A5-3208-850C2CA348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52DC01-1A24-B54C-820F-359DF13A67E2}" type="slidenum">
              <a:rPr lang="tr-TR" altLang="tr-TR"/>
              <a:pPr fontAlgn="base">
                <a:spcBef>
                  <a:spcPct val="0"/>
                </a:spcBef>
                <a:spcAft>
                  <a:spcPct val="0"/>
                </a:spcAft>
              </a:pPr>
              <a:t>7</a:t>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first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step 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Identification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Validation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it 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necessary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understand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pathway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play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 role 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Validation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means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showing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modulation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has 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therapeutic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effect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context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steps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followed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Literature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Review</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comprehensive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literature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review</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required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understand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current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state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knowledge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about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biomarkers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found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examined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Analysis: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High-</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throughput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microarray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next-generation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sequencing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provide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context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Bioinformatics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Tools: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Bioinformatics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tools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databases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analyze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Tools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as BLAST, NCBI Gene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UniProt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help</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homologous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Pathway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Analysis: Network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tools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are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explore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interactions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between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network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databases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software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as STRING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Cytoscape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help</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visualize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analyze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protein-protein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interactions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Functional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Analysis: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Functional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performed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understand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roles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pathways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Gene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Ontology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(GO)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pathway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tools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as DAVID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Reactome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provide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about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functions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Expression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Profile Analysis: Gene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expression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profiles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are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examined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tissues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compared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healthy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tissues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Microarray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RNA-</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sequencing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reveal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regulated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increased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decreased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expression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levels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specific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Clinical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Analysis: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Clinical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is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integrated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proteomic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correlations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between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specific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clinical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outcomes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which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help</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prioritize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clinical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Experimental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Validation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Validation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experiments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performed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validate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identified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through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computational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Techniques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as PCR,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qRT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-PCR, western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blot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immunohistochemistry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confirm</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expression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level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relevant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tissues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are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performed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investigate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relationship</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between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variations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Genome-wide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(GWAS)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case-control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genetic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markers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associated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Databases:</a:t>
            </a: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Databases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focused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pharmacology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as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DrugBank</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Therapeutic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Database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examined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compounds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identified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Collaboration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Sharing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Collaboration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be done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researchers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institutions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working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similar</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sharing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integration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can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improve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understanding</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mechanisms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common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targets</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t>
            </a:r>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8</a:t>
            </a:fld>
            <a:endParaRPr lang="tr-TR"/>
          </a:p>
        </p:txBody>
      </p:sp>
    </p:spTree>
    <p:extLst>
      <p:ext uri="{BB962C8B-B14F-4D97-AF65-F5344CB8AC3E}">
        <p14:creationId xmlns:p14="http://schemas.microsoft.com/office/powerpoint/2010/main" val="246873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After</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Target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Identification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Validation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phase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which</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is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first step of drug development, is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completed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Lead Molecule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Selection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phase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begins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stage, High Throughput Screening (HTS) tests are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used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select lead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molecules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suitable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target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tens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thousands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molecules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stage,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bioinformatics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tools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also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used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support HTS tests.</a:t>
            </a:r>
          </a:p>
          <a:p>
            <a:endParaRPr lang="nl-NL"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For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example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give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 few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examples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of Drug Target Databases;</a:t>
            </a:r>
          </a:p>
          <a:p>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In order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identify</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drugs or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molecules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target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identified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targets, databases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focusing</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on drug targets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pharmacology</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DrugBank</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or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Therapeutic</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Target Database,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examined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After</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Lead Molecule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selection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is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completed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Lead Molecule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Selection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phase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begins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stage, studies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as</a:t>
            </a:r>
          </a:p>
          <a:p>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Chemical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Structure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Change</a:t>
            </a:r>
          </a:p>
          <a:p>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Structure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-Activity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Relationship</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(SAR) Studies</a:t>
            </a:r>
          </a:p>
          <a:p>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ADME/T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Adsorption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Distribution,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Metabolism</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Excretion</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Toxicity</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Properties</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Optimization</a:t>
            </a:r>
            <a:endParaRPr lang="nl-NL"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Pharmacokinetic</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Pharmacodynamic</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(PK/PD)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Optimization</a:t>
            </a:r>
            <a:endParaRPr lang="nl-NL"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should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performed</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carefully</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verify</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molecule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kern="100" dirty="0" err="1">
                <a:effectLst/>
                <a:latin typeface="Calibri" panose="020F0502020204030204" pitchFamily="34" charset="0"/>
                <a:ea typeface="Calibri" panose="020F0502020204030204" pitchFamily="34" charset="0"/>
                <a:cs typeface="Times New Roman" panose="02020603050405020304" pitchFamily="18" charset="0"/>
              </a:rPr>
              <a:t>become</a:t>
            </a:r>
            <a:r>
              <a:rPr lang="nl-NL" sz="1800" b="0" kern="100" dirty="0">
                <a:effectLst/>
                <a:latin typeface="Calibri" panose="020F0502020204030204" pitchFamily="34" charset="0"/>
                <a:ea typeface="Calibri" panose="020F0502020204030204" pitchFamily="34" charset="0"/>
                <a:cs typeface="Times New Roman" panose="02020603050405020304" pitchFamily="18" charset="0"/>
              </a:rPr>
              <a:t> a lead molecule.</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9</a:t>
            </a:fld>
            <a:endParaRPr lang="tr-TR"/>
          </a:p>
        </p:txBody>
      </p:sp>
    </p:spTree>
    <p:extLst>
      <p:ext uri="{BB962C8B-B14F-4D97-AF65-F5344CB8AC3E}">
        <p14:creationId xmlns:p14="http://schemas.microsoft.com/office/powerpoint/2010/main" val="372485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137_258C69C2.xml"/><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NULL"/><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9624"/>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3" y="3091928"/>
            <a:ext cx="10070536" cy="2387600"/>
          </a:xfrm>
        </p:spPr>
        <p:txBody>
          <a:bodyPr>
            <a:normAutofit/>
          </a:bodyPr>
          <a:lstStyle/>
          <a:p>
            <a:pPr algn="l"/>
            <a:r>
              <a:rPr lang="en-US" sz="6600" b="1" dirty="0">
                <a:solidFill>
                  <a:schemeClr val="bg1"/>
                </a:solidFill>
              </a:rPr>
              <a:t>DISCOVERY 1: MOLECULES</a:t>
            </a:r>
            <a:endParaRPr lang="en-NL" sz="6600"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r-TR" sz="1400" dirty="0">
              <a:solidFill>
                <a:srgbClr val="FFFFFF"/>
              </a:solidFill>
            </a:endParaRPr>
          </a:p>
        </p:txBody>
      </p:sp>
      <p:sp>
        <p:nvSpPr>
          <p:cNvPr id="7" name="TextBox 6">
            <a:extLst>
              <a:ext uri="{FF2B5EF4-FFF2-40B4-BE49-F238E27FC236}">
                <a16:creationId xmlns:a16="http://schemas.microsoft.com/office/drawing/2014/main" id="{6453EE36-C066-1021-676C-9A6AD6A7D1BE}"/>
              </a:ext>
            </a:extLst>
          </p:cNvPr>
          <p:cNvSpPr txBox="1"/>
          <p:nvPr/>
        </p:nvSpPr>
        <p:spPr>
          <a:xfrm>
            <a:off x="370388" y="6286477"/>
            <a:ext cx="6217920" cy="369332"/>
          </a:xfrm>
          <a:prstGeom prst="rect">
            <a:avLst/>
          </a:prstGeom>
          <a:noFill/>
        </p:spPr>
        <p:txBody>
          <a:bodyPr wrap="square">
            <a:spAutoFit/>
          </a:bodyPr>
          <a:lstStyle/>
          <a:p>
            <a:pPr algn="l"/>
            <a:r>
              <a:rPr lang="tr-TR" sz="1800" b="1" dirty="0">
                <a:solidFill>
                  <a:srgbClr val="FFFFFF"/>
                </a:solidFill>
              </a:rPr>
              <a:t>Prof. Dr. Demet CANSARAN DUMAN</a:t>
            </a:r>
          </a:p>
        </p:txBody>
      </p:sp>
      <p:pic>
        <p:nvPicPr>
          <p:cNvPr id="3" name="Google Shape;310;p31">
            <a:extLst>
              <a:ext uri="{FF2B5EF4-FFF2-40B4-BE49-F238E27FC236}">
                <a16:creationId xmlns:a16="http://schemas.microsoft.com/office/drawing/2014/main" id="{AFA8BB20-F49E-1AC5-02C5-CE314AD6E823}"/>
              </a:ext>
            </a:extLst>
          </p:cNvPr>
          <p:cNvPicPr preferRelativeResize="0"/>
          <p:nvPr/>
        </p:nvPicPr>
        <p:blipFill rotWithShape="1">
          <a:blip r:embed="rId4">
            <a:alphaModFix/>
          </a:blip>
          <a:srcRect/>
          <a:stretch/>
        </p:blipFill>
        <p:spPr>
          <a:xfrm>
            <a:off x="9179738" y="211004"/>
            <a:ext cx="2864622" cy="990452"/>
          </a:xfrm>
          <a:prstGeom prst="rect">
            <a:avLst/>
          </a:prstGeom>
          <a:noFill/>
          <a:ln>
            <a:noFill/>
          </a:ln>
        </p:spPr>
      </p:pic>
      <p:pic>
        <p:nvPicPr>
          <p:cNvPr id="8" name="Resim 10">
            <a:extLst>
              <a:ext uri="{FF2B5EF4-FFF2-40B4-BE49-F238E27FC236}">
                <a16:creationId xmlns:a16="http://schemas.microsoft.com/office/drawing/2014/main" id="{8C49CD8B-EB95-E231-82F7-071A998CFC24}"/>
              </a:ext>
            </a:extLst>
          </p:cNvPr>
          <p:cNvPicPr>
            <a:picLocks noChangeAspect="1"/>
          </p:cNvPicPr>
          <p:nvPr/>
        </p:nvPicPr>
        <p:blipFill>
          <a:blip r:embed="rId5"/>
          <a:stretch>
            <a:fillRect/>
          </a:stretch>
        </p:blipFill>
        <p:spPr>
          <a:xfrm>
            <a:off x="279429" y="211004"/>
            <a:ext cx="8620880" cy="1000285"/>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5FA54-2B2C-D871-D8A6-33FD2E09D5EA}"/>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DISCOVERY PHASE</a:t>
            </a:r>
          </a:p>
        </p:txBody>
      </p:sp>
      <p:graphicFrame>
        <p:nvGraphicFramePr>
          <p:cNvPr id="8" name="İçerik Yer Tutucusu 5">
            <a:extLst>
              <a:ext uri="{FF2B5EF4-FFF2-40B4-BE49-F238E27FC236}">
                <a16:creationId xmlns:a16="http://schemas.microsoft.com/office/drawing/2014/main" id="{BB72FF68-D48B-B6AB-33BE-381F86B77D47}"/>
              </a:ext>
            </a:extLst>
          </p:cNvPr>
          <p:cNvGraphicFramePr>
            <a:graphicFrameLocks noGrp="1"/>
          </p:cNvGraphicFramePr>
          <p:nvPr>
            <p:ph sz="half" idx="1"/>
            <p:extLst>
              <p:ext uri="{D42A27DB-BD31-4B8C-83A1-F6EECF244321}">
                <p14:modId xmlns:p14="http://schemas.microsoft.com/office/powerpoint/2010/main" val="4751787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3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88A86-0676-15A8-1582-68AEADA05D74}"/>
              </a:ext>
            </a:extLst>
          </p:cNvPr>
          <p:cNvSpPr>
            <a:spLocks noGrp="1"/>
          </p:cNvSpPr>
          <p:nvPr>
            <p:ph type="title"/>
          </p:nvPr>
        </p:nvSpPr>
        <p:spPr>
          <a:xfrm>
            <a:off x="635000" y="640823"/>
            <a:ext cx="2539473" cy="5583148"/>
          </a:xfrm>
        </p:spPr>
        <p:txBody>
          <a:bodyPr anchor="ctr">
            <a:normAutofit/>
          </a:bodyPr>
          <a:lstStyle/>
          <a:p>
            <a:r>
              <a:rPr lang="tr-TR" altLang="tr-TR" sz="4000" dirty="0" err="1">
                <a:latin typeface="Arial" panose="020B0604020202020204" pitchFamily="34" charset="0"/>
                <a:cs typeface="Arial" panose="020B0604020202020204" pitchFamily="34" charset="0"/>
              </a:rPr>
              <a:t>The</a:t>
            </a:r>
            <a:r>
              <a:rPr lang="tr-TR" altLang="tr-TR" sz="4000" dirty="0">
                <a:latin typeface="Arial" panose="020B0604020202020204" pitchFamily="34" charset="0"/>
                <a:cs typeface="Arial" panose="020B0604020202020204" pitchFamily="34" charset="0"/>
              </a:rPr>
              <a:t> </a:t>
            </a:r>
            <a:r>
              <a:rPr lang="tr-TR" altLang="tr-TR" sz="4000" dirty="0" err="1">
                <a:latin typeface="Arial" panose="020B0604020202020204" pitchFamily="34" charset="0"/>
                <a:cs typeface="Arial" panose="020B0604020202020204" pitchFamily="34" charset="0"/>
              </a:rPr>
              <a:t>Diversity</a:t>
            </a:r>
            <a:r>
              <a:rPr lang="tr-TR" altLang="tr-TR" sz="4000" dirty="0">
                <a:latin typeface="Arial" panose="020B0604020202020204" pitchFamily="34" charset="0"/>
                <a:cs typeface="Arial" panose="020B0604020202020204" pitchFamily="34" charset="0"/>
              </a:rPr>
              <a:t> of </a:t>
            </a:r>
            <a:r>
              <a:rPr lang="tr-TR" altLang="tr-TR" sz="4000" dirty="0" err="1">
                <a:latin typeface="Arial" panose="020B0604020202020204" pitchFamily="34" charset="0"/>
                <a:cs typeface="Arial" panose="020B0604020202020204" pitchFamily="34" charset="0"/>
              </a:rPr>
              <a:t>Drug</a:t>
            </a:r>
            <a:r>
              <a:rPr lang="tr-TR" altLang="tr-TR" sz="4000" dirty="0">
                <a:latin typeface="Arial" panose="020B0604020202020204" pitchFamily="34" charset="0"/>
                <a:cs typeface="Arial" panose="020B0604020202020204" pitchFamily="34" charset="0"/>
              </a:rPr>
              <a:t> </a:t>
            </a:r>
            <a:r>
              <a:rPr lang="tr-TR" altLang="tr-TR" sz="4000" dirty="0" err="1">
                <a:latin typeface="Arial" panose="020B0604020202020204" pitchFamily="34" charset="0"/>
                <a:cs typeface="Arial" panose="020B0604020202020204" pitchFamily="34" charset="0"/>
              </a:rPr>
              <a:t>Candidate</a:t>
            </a:r>
            <a:r>
              <a:rPr lang="tr-TR" altLang="tr-TR" sz="4000" dirty="0">
                <a:latin typeface="Arial" panose="020B0604020202020204" pitchFamily="34" charset="0"/>
                <a:cs typeface="Arial" panose="020B0604020202020204" pitchFamily="34" charset="0"/>
              </a:rPr>
              <a:t> </a:t>
            </a:r>
            <a:r>
              <a:rPr lang="tr-TR" altLang="tr-TR" sz="4000" dirty="0" err="1">
                <a:latin typeface="Arial" panose="020B0604020202020204" pitchFamily="34" charset="0"/>
                <a:cs typeface="Arial" panose="020B0604020202020204" pitchFamily="34" charset="0"/>
              </a:rPr>
              <a:t>Molecules</a:t>
            </a:r>
            <a:endParaRPr lang="en-NL" sz="40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9CD479-34D4-A49B-12F9-A38E291403BC}"/>
              </a:ext>
            </a:extLst>
          </p:cNvPr>
          <p:cNvGraphicFramePr>
            <a:graphicFrameLocks noGrp="1"/>
          </p:cNvGraphicFramePr>
          <p:nvPr>
            <p:ph idx="1"/>
            <p:extLst>
              <p:ext uri="{D42A27DB-BD31-4B8C-83A1-F6EECF244321}">
                <p14:modId xmlns:p14="http://schemas.microsoft.com/office/powerpoint/2010/main" val="182108895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71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83485-17EE-39C6-531A-9C07FFF84262}"/>
              </a:ext>
            </a:extLst>
          </p:cNvPr>
          <p:cNvSpPr>
            <a:spLocks noGrp="1"/>
          </p:cNvSpPr>
          <p:nvPr>
            <p:ph type="title"/>
          </p:nvPr>
        </p:nvSpPr>
        <p:spPr>
          <a:xfrm>
            <a:off x="838200" y="963507"/>
            <a:ext cx="3494362" cy="4930986"/>
          </a:xfrm>
        </p:spPr>
        <p:txBody>
          <a:bodyPr>
            <a:normAutofit/>
          </a:bodyPr>
          <a:lstStyle/>
          <a:p>
            <a:pPr algn="r"/>
            <a:r>
              <a:rPr lang="en-GB" sz="4100">
                <a:solidFill>
                  <a:schemeClr val="accent1"/>
                </a:solidFill>
              </a:rPr>
              <a:t>The Importance of Molecular Structure in the Pharmaceutical Industry</a:t>
            </a:r>
          </a:p>
        </p:txBody>
      </p:sp>
      <p:cxnSp>
        <p:nvCxnSpPr>
          <p:cNvPr id="27" name="Straight Connector 26">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9012DE08-C026-2B5D-3712-51B49764FCEE}"/>
              </a:ext>
            </a:extLst>
          </p:cNvPr>
          <p:cNvSpPr>
            <a:spLocks noGrp="1"/>
          </p:cNvSpPr>
          <p:nvPr>
            <p:ph sz="half" idx="1"/>
          </p:nvPr>
        </p:nvSpPr>
        <p:spPr>
          <a:xfrm>
            <a:off x="4976030" y="963507"/>
            <a:ext cx="6250940" cy="2304627"/>
          </a:xfrm>
        </p:spPr>
        <p:txBody>
          <a:bodyPr anchor="b">
            <a:normAutofit/>
          </a:bodyPr>
          <a:lstStyle/>
          <a:p>
            <a:pPr marL="0" indent="0">
              <a:buNone/>
            </a:pPr>
            <a:r>
              <a:rPr lang="en-GB" sz="2000" dirty="0"/>
              <a:t>While precursor molecules with similar molecular structures have some biological effects in common, small differences in their structures can lead to significant changes in their pharmacological properties.</a:t>
            </a:r>
          </a:p>
          <a:p>
            <a:endParaRPr lang="en-GB" sz="2000" dirty="0"/>
          </a:p>
        </p:txBody>
      </p:sp>
      <p:sp>
        <p:nvSpPr>
          <p:cNvPr id="11" name="Content Placeholder 10">
            <a:extLst>
              <a:ext uri="{FF2B5EF4-FFF2-40B4-BE49-F238E27FC236}">
                <a16:creationId xmlns:a16="http://schemas.microsoft.com/office/drawing/2014/main" id="{5B57EC02-A0C8-8544-1448-190E6EAF13BB}"/>
              </a:ext>
            </a:extLst>
          </p:cNvPr>
          <p:cNvSpPr>
            <a:spLocks noGrp="1"/>
          </p:cNvSpPr>
          <p:nvPr>
            <p:ph sz="half" idx="2"/>
          </p:nvPr>
        </p:nvSpPr>
        <p:spPr>
          <a:xfrm>
            <a:off x="4976030" y="3589866"/>
            <a:ext cx="6250940" cy="2304628"/>
          </a:xfrm>
        </p:spPr>
        <p:txBody>
          <a:bodyPr>
            <a:normAutofit/>
          </a:bodyPr>
          <a:lstStyle/>
          <a:p>
            <a:pPr marL="0" indent="0">
              <a:buNone/>
            </a:pPr>
            <a:r>
              <a:rPr lang="en-GB" sz="2000" dirty="0"/>
              <a:t>Many pharmaceutical and chemical compounds used in disease treatment are composed of chiral enantiomers (having the same physical and chemical properties) in racemic structure.</a:t>
            </a:r>
          </a:p>
          <a:p>
            <a:endParaRPr lang="en-GB" sz="2000" dirty="0"/>
          </a:p>
        </p:txBody>
      </p:sp>
    </p:spTree>
    <p:extLst>
      <p:ext uri="{BB962C8B-B14F-4D97-AF65-F5344CB8AC3E}">
        <p14:creationId xmlns:p14="http://schemas.microsoft.com/office/powerpoint/2010/main" val="387714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080"/>
            <a:ext cx="4818888" cy="1481328"/>
          </a:xfrm>
        </p:spPr>
        <p:txBody>
          <a:bodyPr vert="horz" lIns="91440" tIns="45720" rIns="91440" bIns="45720" rtlCol="0" anchor="b">
            <a:normAutofit/>
          </a:bodyPr>
          <a:lstStyle/>
          <a:p>
            <a:r>
              <a:rPr lang="en-US" sz="3800" b="1" kern="1200" dirty="0">
                <a:solidFill>
                  <a:schemeClr val="tx1"/>
                </a:solidFill>
                <a:latin typeface="+mj-lt"/>
                <a:ea typeface="+mj-ea"/>
                <a:cs typeface="+mj-cs"/>
              </a:rPr>
              <a:t>Three-dimensional structure of molecules</a:t>
            </a:r>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sz="half" idx="1"/>
          </p:nvPr>
        </p:nvSpPr>
        <p:spPr>
          <a:xfrm>
            <a:off x="630936" y="2660904"/>
            <a:ext cx="4818888" cy="3547872"/>
          </a:xfrm>
        </p:spPr>
        <p:txBody>
          <a:bodyPr vert="horz" lIns="91440" tIns="45720" rIns="91440" bIns="45720" rtlCol="0" anchor="t">
            <a:normAutofit/>
          </a:bodyPr>
          <a:lstStyle/>
          <a:p>
            <a:r>
              <a:rPr lang="en-US" sz="1900"/>
              <a:t>Covalent bonds and functional groups are important for the function of a molecule.</a:t>
            </a:r>
          </a:p>
          <a:p>
            <a:endParaRPr lang="en-US" sz="1900"/>
          </a:p>
          <a:p>
            <a:r>
              <a:rPr lang="en-US" sz="1900" b="1"/>
              <a:t>Stereochemistry</a:t>
            </a:r>
            <a:r>
              <a:rPr lang="en-US" sz="1900"/>
              <a:t>: It is the arrangement of the atoms that make up the molecule in three-dimensional space.</a:t>
            </a:r>
          </a:p>
          <a:p>
            <a:endParaRPr lang="en-US" sz="1900"/>
          </a:p>
          <a:p>
            <a:r>
              <a:rPr lang="en-US" sz="1900" b="1"/>
              <a:t>Stereoisomers:</a:t>
            </a:r>
            <a:r>
              <a:rPr lang="en-US" sz="1900"/>
              <a:t> In a carbon-containing compound, the molecules contain the same chemical bonds but have different configurations.</a:t>
            </a:r>
          </a:p>
        </p:txBody>
      </p:sp>
      <p:pic>
        <p:nvPicPr>
          <p:cNvPr id="5" name="İçerik Yer Tutucusu 4"/>
          <p:cNvPicPr>
            <a:picLocks noGrp="1" noChangeAspect="1"/>
          </p:cNvPicPr>
          <p:nvPr>
            <p:ph sz="half" idx="2"/>
          </p:nvPr>
        </p:nvPicPr>
        <p:blipFill>
          <a:blip r:embed="rId3"/>
          <a:stretch>
            <a:fillRect/>
          </a:stretch>
        </p:blipFill>
        <p:spPr>
          <a:xfrm>
            <a:off x="6099048" y="2036963"/>
            <a:ext cx="5458968" cy="2784073"/>
          </a:xfrm>
          <a:prstGeom prst="rect">
            <a:avLst/>
          </a:prstGeom>
        </p:spPr>
      </p:pic>
    </p:spTree>
    <p:extLst>
      <p:ext uri="{BB962C8B-B14F-4D97-AF65-F5344CB8AC3E}">
        <p14:creationId xmlns:p14="http://schemas.microsoft.com/office/powerpoint/2010/main" val="393856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potential</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molecule's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structure</a:t>
            </a:r>
            <a:r>
              <a:rPr lang="tr-TR" dirty="0">
                <a:latin typeface="Arial" panose="020B0604020202020204" pitchFamily="34" charset="0"/>
                <a:cs typeface="Arial" panose="020B0604020202020204" pitchFamily="34" charset="0"/>
              </a:rPr>
              <a:t> on </a:t>
            </a:r>
            <a:r>
              <a:rPr lang="tr-TR" dirty="0" err="1">
                <a:latin typeface="Arial" panose="020B0604020202020204" pitchFamily="34" charset="0"/>
                <a:cs typeface="Arial" panose="020B0604020202020204" pitchFamily="34" charset="0"/>
              </a:rPr>
              <a:t>Traditional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drug</a:t>
            </a:r>
            <a:endParaRPr lang="tr-TR" dirty="0"/>
          </a:p>
        </p:txBody>
      </p:sp>
      <p:graphicFrame>
        <p:nvGraphicFramePr>
          <p:cNvPr id="6" name="İçerik Yer Tutucusu 2">
            <a:extLst>
              <a:ext uri="{FF2B5EF4-FFF2-40B4-BE49-F238E27FC236}">
                <a16:creationId xmlns:a16="http://schemas.microsoft.com/office/drawing/2014/main" id="{5CCC96E2-AD84-8DC6-2703-7170664073EB}"/>
              </a:ext>
            </a:extLst>
          </p:cNvPr>
          <p:cNvGraphicFramePr>
            <a:graphicFrameLocks noGrp="1"/>
          </p:cNvGraphicFramePr>
          <p:nvPr>
            <p:ph idx="1"/>
            <p:extLst>
              <p:ext uri="{D42A27DB-BD31-4B8C-83A1-F6EECF244321}">
                <p14:modId xmlns:p14="http://schemas.microsoft.com/office/powerpoint/2010/main" val="427464145"/>
              </p:ext>
            </p:extLst>
          </p:nvPr>
        </p:nvGraphicFramePr>
        <p:xfrm>
          <a:off x="838200" y="2303362"/>
          <a:ext cx="3991708" cy="38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descr="undefined">
            <a:extLst>
              <a:ext uri="{FF2B5EF4-FFF2-40B4-BE49-F238E27FC236}">
                <a16:creationId xmlns:a16="http://schemas.microsoft.com/office/drawing/2014/main" id="{8C78AAAB-E4FD-34B2-5722-964790789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951" y="1980055"/>
            <a:ext cx="6045537" cy="406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910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4DFCF51E-D79D-77F4-55ED-AA9796907993}"/>
              </a:ext>
            </a:extLst>
          </p:cNvPr>
          <p:cNvSpPr txBox="1">
            <a:spLocks/>
          </p:cNvSpPr>
          <p:nvPr/>
        </p:nvSpPr>
        <p:spPr>
          <a:xfrm>
            <a:off x="400348" y="362637"/>
            <a:ext cx="6152637" cy="86599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FontTx/>
              <a:buNone/>
            </a:pPr>
            <a:r>
              <a:rPr lang="tr-TR" b="1" dirty="0" err="1"/>
              <a:t>Chiral</a:t>
            </a:r>
            <a:r>
              <a:rPr lang="tr-TR" b="1" dirty="0"/>
              <a:t> </a:t>
            </a:r>
            <a:r>
              <a:rPr lang="tr-TR" b="1" dirty="0" err="1"/>
              <a:t>and</a:t>
            </a:r>
            <a:r>
              <a:rPr lang="tr-TR" b="1" dirty="0"/>
              <a:t> </a:t>
            </a:r>
            <a:r>
              <a:rPr lang="tr-TR" b="1" dirty="0" err="1"/>
              <a:t>Achiral</a:t>
            </a:r>
            <a:r>
              <a:rPr lang="tr-TR" b="1" dirty="0"/>
              <a:t> </a:t>
            </a:r>
            <a:r>
              <a:rPr lang="tr-TR" b="1" dirty="0" err="1"/>
              <a:t>molecules</a:t>
            </a:r>
            <a:endParaRPr lang="tr-TR" b="1" dirty="0"/>
          </a:p>
        </p:txBody>
      </p:sp>
      <p:sp>
        <p:nvSpPr>
          <p:cNvPr id="6" name="Metin kutusu 5">
            <a:extLst>
              <a:ext uri="{FF2B5EF4-FFF2-40B4-BE49-F238E27FC236}">
                <a16:creationId xmlns:a16="http://schemas.microsoft.com/office/drawing/2014/main" id="{CC20F4B7-17F8-312A-708D-A849E5E6423D}"/>
              </a:ext>
            </a:extLst>
          </p:cNvPr>
          <p:cNvSpPr txBox="1"/>
          <p:nvPr/>
        </p:nvSpPr>
        <p:spPr>
          <a:xfrm>
            <a:off x="9819713" y="6245963"/>
            <a:ext cx="2372287" cy="461665"/>
          </a:xfrm>
          <a:prstGeom prst="rect">
            <a:avLst/>
          </a:prstGeom>
          <a:noFill/>
        </p:spPr>
        <p:txBody>
          <a:bodyPr wrap="square" rtlCol="0">
            <a:spAutoFit/>
          </a:bodyPr>
          <a:lstStyle/>
          <a:p>
            <a:r>
              <a:rPr lang="tr-TR" sz="1200" b="1" kern="100" dirty="0">
                <a:solidFill>
                  <a:srgbClr val="000000"/>
                </a:solidFill>
                <a:effectLst/>
                <a:ea typeface="Calibri" panose="020F0502020204030204" pitchFamily="34" charset="0"/>
                <a:cs typeface="Times New Roman (CS Gövde)"/>
              </a:rPr>
              <a:t>Nelson ve ark., 2024</a:t>
            </a:r>
            <a:endParaRPr lang="tr-TR" sz="1200" b="1" kern="100" dirty="0">
              <a:effectLst/>
              <a:ea typeface="Calibri" panose="020F0502020204030204" pitchFamily="34" charset="0"/>
              <a:cs typeface="Times New Roman (CS Gövde)"/>
            </a:endParaRPr>
          </a:p>
          <a:p>
            <a:endParaRPr lang="tr-TR" sz="1200" b="1" dirty="0"/>
          </a:p>
        </p:txBody>
      </p:sp>
      <p:pic>
        <p:nvPicPr>
          <p:cNvPr id="11" name="Picture 10">
            <a:extLst>
              <a:ext uri="{FF2B5EF4-FFF2-40B4-BE49-F238E27FC236}">
                <a16:creationId xmlns:a16="http://schemas.microsoft.com/office/drawing/2014/main" id="{A27F7913-39C1-809B-321A-1AE7C7262F7E}"/>
              </a:ext>
            </a:extLst>
          </p:cNvPr>
          <p:cNvPicPr>
            <a:picLocks noChangeAspect="1"/>
          </p:cNvPicPr>
          <p:nvPr/>
        </p:nvPicPr>
        <p:blipFill>
          <a:blip r:embed="rId3"/>
          <a:stretch>
            <a:fillRect/>
          </a:stretch>
        </p:blipFill>
        <p:spPr>
          <a:xfrm>
            <a:off x="1478280" y="1827038"/>
            <a:ext cx="9766488" cy="3872722"/>
          </a:xfrm>
          <a:prstGeom prst="rect">
            <a:avLst/>
          </a:prstGeom>
        </p:spPr>
      </p:pic>
    </p:spTree>
    <p:extLst>
      <p:ext uri="{BB962C8B-B14F-4D97-AF65-F5344CB8AC3E}">
        <p14:creationId xmlns:p14="http://schemas.microsoft.com/office/powerpoint/2010/main" val="352530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639656" y="507576"/>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a typeface="+mj-ea"/>
                <a:cs typeface="+mj-cs"/>
              </a:rPr>
              <a:t>Geometric isomers or cis-trans isomers</a:t>
            </a:r>
          </a:p>
        </p:txBody>
      </p:sp>
      <p:sp>
        <p:nvSpPr>
          <p:cNvPr id="9" name="Metin kutusu 8">
            <a:extLst>
              <a:ext uri="{FF2B5EF4-FFF2-40B4-BE49-F238E27FC236}">
                <a16:creationId xmlns:a16="http://schemas.microsoft.com/office/drawing/2014/main" id="{10CC0F50-DCF9-C683-D38C-B7A2CF43FDCC}"/>
              </a:ext>
            </a:extLst>
          </p:cNvPr>
          <p:cNvSpPr txBox="1"/>
          <p:nvPr/>
        </p:nvSpPr>
        <p:spPr>
          <a:xfrm>
            <a:off x="9819713" y="6245963"/>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pic>
        <p:nvPicPr>
          <p:cNvPr id="5" name="Picture 4">
            <a:extLst>
              <a:ext uri="{FF2B5EF4-FFF2-40B4-BE49-F238E27FC236}">
                <a16:creationId xmlns:a16="http://schemas.microsoft.com/office/drawing/2014/main" id="{175DD45C-5732-B0D4-39C7-0C4F51F005EA}"/>
              </a:ext>
            </a:extLst>
          </p:cNvPr>
          <p:cNvPicPr>
            <a:picLocks noChangeAspect="1"/>
          </p:cNvPicPr>
          <p:nvPr/>
        </p:nvPicPr>
        <p:blipFill>
          <a:blip r:embed="rId3"/>
          <a:stretch>
            <a:fillRect/>
          </a:stretch>
        </p:blipFill>
        <p:spPr>
          <a:xfrm>
            <a:off x="272101" y="2238667"/>
            <a:ext cx="11647797" cy="3476333"/>
          </a:xfrm>
          <a:prstGeom prst="rect">
            <a:avLst/>
          </a:prstGeom>
        </p:spPr>
      </p:pic>
    </p:spTree>
    <p:extLst>
      <p:ext uri="{BB962C8B-B14F-4D97-AF65-F5344CB8AC3E}">
        <p14:creationId xmlns:p14="http://schemas.microsoft.com/office/powerpoint/2010/main" val="95589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Unvan 8"/>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Structure vs Effect</a:t>
            </a:r>
          </a:p>
        </p:txBody>
      </p:sp>
      <p:sp>
        <p:nvSpPr>
          <p:cNvPr id="11" name="İçerik Yer Tutucusu 10"/>
          <p:cNvSpPr>
            <a:spLocks noGrp="1"/>
          </p:cNvSpPr>
          <p:nvPr>
            <p:ph sz="half" idx="2"/>
          </p:nvPr>
        </p:nvSpPr>
        <p:spPr>
          <a:xfrm>
            <a:off x="477981" y="4872922"/>
            <a:ext cx="3933306" cy="1208141"/>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Even if the drugs have the same molecular structure, do they have similar biological effects?</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Resim 7"/>
          <p:cNvPicPr>
            <a:picLocks noChangeAspect="1"/>
          </p:cNvPicPr>
          <p:nvPr/>
        </p:nvPicPr>
        <p:blipFill>
          <a:blip r:embed="rId3"/>
          <a:stretch>
            <a:fillRect/>
          </a:stretch>
        </p:blipFill>
        <p:spPr>
          <a:xfrm>
            <a:off x="5414356" y="1110282"/>
            <a:ext cx="6408836" cy="4486183"/>
          </a:xfrm>
          <a:prstGeom prst="rect">
            <a:avLst/>
          </a:prstGeom>
        </p:spPr>
      </p:pic>
    </p:spTree>
    <p:extLst>
      <p:ext uri="{BB962C8B-B14F-4D97-AF65-F5344CB8AC3E}">
        <p14:creationId xmlns:p14="http://schemas.microsoft.com/office/powerpoint/2010/main" val="332946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2"/>
          <p:cNvSpPr>
            <a:spLocks noGrp="1"/>
          </p:cNvSpPr>
          <p:nvPr>
            <p:ph type="title"/>
          </p:nvPr>
        </p:nvSpPr>
        <p:spPr>
          <a:xfrm>
            <a:off x="630936" y="640080"/>
            <a:ext cx="4818888" cy="1481328"/>
          </a:xfrm>
        </p:spPr>
        <p:txBody>
          <a:bodyPr vert="horz" lIns="91440" tIns="45720" rIns="91440" bIns="45720" rtlCol="0" anchor="b">
            <a:normAutofit/>
          </a:bodyPr>
          <a:lstStyle/>
          <a:p>
            <a:r>
              <a:rPr lang="en-US" sz="5000" b="1" kern="1200">
                <a:solidFill>
                  <a:schemeClr val="tx1"/>
                </a:solidFill>
                <a:latin typeface="+mj-lt"/>
                <a:ea typeface="+mj-ea"/>
                <a:cs typeface="+mj-cs"/>
              </a:rPr>
              <a:t>Drug Activity and Stereochemistry </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çerik Yer Tutucusu 6"/>
          <p:cNvSpPr>
            <a:spLocks noGrp="1"/>
          </p:cNvSpPr>
          <p:nvPr>
            <p:ph sz="half" idx="2"/>
          </p:nvPr>
        </p:nvSpPr>
        <p:spPr>
          <a:xfrm>
            <a:off x="630936" y="2660904"/>
            <a:ext cx="4818888" cy="3547872"/>
          </a:xfrm>
        </p:spPr>
        <p:txBody>
          <a:bodyPr vert="horz" lIns="91440" tIns="45720" rIns="91440" bIns="45720" rtlCol="0" anchor="t">
            <a:normAutofit/>
          </a:bodyPr>
          <a:lstStyle/>
          <a:p>
            <a:r>
              <a:rPr lang="en-US" sz="2200"/>
              <a:t>The quantitative difference between the biological activities of two enantiomers of a compound is sometimes quite large.</a:t>
            </a:r>
          </a:p>
          <a:p>
            <a:r>
              <a:rPr lang="en-US" sz="2200"/>
              <a:t>For example, the D isomer of the drug isoproterenol, used in the treatment of mild asthma, is 50-80 times more effective as a bronchodilator than the L isomer.</a:t>
            </a:r>
          </a:p>
          <a:p>
            <a:endParaRPr lang="en-US" sz="2200"/>
          </a:p>
        </p:txBody>
      </p:sp>
      <p:pic>
        <p:nvPicPr>
          <p:cNvPr id="5" name="İçerik Yer Tutucusu 4"/>
          <p:cNvPicPr>
            <a:picLocks noGrp="1" noChangeAspect="1"/>
          </p:cNvPicPr>
          <p:nvPr>
            <p:ph sz="half" idx="1"/>
          </p:nvPr>
        </p:nvPicPr>
        <p:blipFill>
          <a:blip r:embed="rId3"/>
          <a:stretch>
            <a:fillRect/>
          </a:stretch>
        </p:blipFill>
        <p:spPr>
          <a:xfrm>
            <a:off x="6715924" y="48197"/>
            <a:ext cx="5171275" cy="682676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Mürekkep 1">
                <a:extLst>
                  <a:ext uri="{FF2B5EF4-FFF2-40B4-BE49-F238E27FC236}">
                    <a16:creationId xmlns:a16="http://schemas.microsoft.com/office/drawing/2014/main" id="{BF2CB5FF-484A-FA42-AE83-F3B67BAD26AE}"/>
                  </a:ext>
                </a:extLst>
              </p14:cNvPr>
              <p14:cNvContentPartPr/>
              <p14:nvPr/>
            </p14:nvContentPartPr>
            <p14:xfrm>
              <a:off x="4965794" y="1163704"/>
              <a:ext cx="360" cy="360"/>
            </p14:xfrm>
          </p:contentPart>
        </mc:Choice>
        <mc:Fallback xmlns="">
          <p:pic>
            <p:nvPicPr>
              <p:cNvPr id="2" name="Mürekkep 1">
                <a:extLst>
                  <a:ext uri="{FF2B5EF4-FFF2-40B4-BE49-F238E27FC236}">
                    <a16:creationId xmlns:a16="http://schemas.microsoft.com/office/drawing/2014/main" id="{BF2CB5FF-484A-FA42-AE83-F3B67BAD26AE}"/>
                  </a:ext>
                </a:extLst>
              </p:cNvPr>
              <p:cNvPicPr/>
              <p:nvPr/>
            </p:nvPicPr>
            <p:blipFill>
              <a:blip r:embed="rId5"/>
              <a:stretch>
                <a:fillRect/>
              </a:stretch>
            </p:blipFill>
            <p:spPr>
              <a:xfrm>
                <a:off x="4957154" y="1154704"/>
                <a:ext cx="18000" cy="18000"/>
              </a:xfrm>
              <a:prstGeom prst="rect">
                <a:avLst/>
              </a:prstGeom>
            </p:spPr>
          </p:pic>
        </mc:Fallback>
      </mc:AlternateContent>
    </p:spTree>
    <p:extLst>
      <p:ext uri="{BB962C8B-B14F-4D97-AF65-F5344CB8AC3E}">
        <p14:creationId xmlns:p14="http://schemas.microsoft.com/office/powerpoint/2010/main" val="390768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210B48EB-8F75-D8B9-5DE8-E355B925274E}"/>
              </a:ext>
            </a:extLst>
          </p:cNvPr>
          <p:cNvPicPr>
            <a:picLocks noChangeAspect="1"/>
          </p:cNvPicPr>
          <p:nvPr/>
        </p:nvPicPr>
        <p:blipFill>
          <a:blip r:embed="rId3"/>
          <a:srcRect t="6658" r="-3" b="25539"/>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0" name="Resim 9">
            <a:extLst>
              <a:ext uri="{FF2B5EF4-FFF2-40B4-BE49-F238E27FC236}">
                <a16:creationId xmlns:a16="http://schemas.microsoft.com/office/drawing/2014/main" id="{7A34F19C-4E6E-9F92-E08E-FA37F9734BFF}"/>
              </a:ext>
            </a:extLst>
          </p:cNvPr>
          <p:cNvPicPr>
            <a:picLocks noChangeAspect="1"/>
          </p:cNvPicPr>
          <p:nvPr/>
        </p:nvPicPr>
        <p:blipFill>
          <a:blip r:embed="rId4"/>
          <a:srcRect r="-3" b="43250"/>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8" name="Resim 7">
            <a:extLst>
              <a:ext uri="{FF2B5EF4-FFF2-40B4-BE49-F238E27FC236}">
                <a16:creationId xmlns:a16="http://schemas.microsoft.com/office/drawing/2014/main" id="{9CC6CE2F-9F27-285E-F4BA-CC39D832D575}"/>
              </a:ext>
            </a:extLst>
          </p:cNvPr>
          <p:cNvPicPr>
            <a:picLocks noChangeAspect="1"/>
          </p:cNvPicPr>
          <p:nvPr/>
        </p:nvPicPr>
        <p:blipFill>
          <a:blip r:embed="rId5"/>
          <a:srcRect t="12056" r="3" b="19749"/>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7" name="Freeform: Shape 1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0DD2D54-508F-36AB-5C22-E1CF4E41D9E7}"/>
              </a:ext>
            </a:extLst>
          </p:cNvPr>
          <p:cNvSpPr>
            <a:spLocks noGrp="1"/>
          </p:cNvSpPr>
          <p:nvPr>
            <p:ph idx="1"/>
          </p:nvPr>
        </p:nvSpPr>
        <p:spPr>
          <a:xfrm>
            <a:off x="448056" y="2258568"/>
            <a:ext cx="2807208" cy="3922776"/>
          </a:xfrm>
        </p:spPr>
        <p:txBody>
          <a:bodyPr>
            <a:normAutofit/>
          </a:bodyPr>
          <a:lstStyle/>
          <a:p>
            <a:pPr marL="0" indent="0">
              <a:buNone/>
            </a:pPr>
            <a:r>
              <a:rPr lang="tr-TR" sz="1700" b="1" dirty="0"/>
              <a:t>2-D model </a:t>
            </a:r>
            <a:r>
              <a:rPr lang="tr-TR" sz="1700" b="1" dirty="0" err="1"/>
              <a:t>application</a:t>
            </a:r>
            <a:endParaRPr lang="tr-TR" sz="1700" b="1" dirty="0"/>
          </a:p>
        </p:txBody>
      </p:sp>
      <p:pic>
        <p:nvPicPr>
          <p:cNvPr id="6" name="Resim 5">
            <a:extLst>
              <a:ext uri="{FF2B5EF4-FFF2-40B4-BE49-F238E27FC236}">
                <a16:creationId xmlns:a16="http://schemas.microsoft.com/office/drawing/2014/main" id="{2B43CF5E-585B-4C9D-52E4-EA11742B4FFD}"/>
              </a:ext>
            </a:extLst>
          </p:cNvPr>
          <p:cNvPicPr>
            <a:picLocks noChangeAspect="1"/>
          </p:cNvPicPr>
          <p:nvPr/>
        </p:nvPicPr>
        <p:blipFill>
          <a:blip r:embed="rId6"/>
          <a:srcRect t="2988" r="-3" b="2898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87805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25270146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D1BCBFD-CE9B-D499-9B42-10602B6BBEF8}"/>
              </a:ext>
            </a:extLst>
          </p:cNvPr>
          <p:cNvSpPr>
            <a:spLocks noGrp="1"/>
          </p:cNvSpPr>
          <p:nvPr>
            <p:ph type="title"/>
          </p:nvPr>
        </p:nvSpPr>
        <p:spPr>
          <a:xfrm>
            <a:off x="630936" y="457200"/>
            <a:ext cx="4343400" cy="1929384"/>
          </a:xfrm>
        </p:spPr>
        <p:txBody>
          <a:bodyPr anchor="ctr">
            <a:normAutofit/>
          </a:bodyPr>
          <a:lstStyle/>
          <a:p>
            <a:r>
              <a:rPr lang="en-US" sz="4800" b="1" i="0" u="none" strike="noStrike">
                <a:effectLst/>
                <a:cs typeface="Times New Roman" panose="02020603050405020304" pitchFamily="18" charset="0"/>
              </a:rPr>
              <a:t>Dexedrine and Benzedrine</a:t>
            </a:r>
            <a:endParaRPr lang="tr-TR" sz="4800" b="1"/>
          </a:p>
        </p:txBody>
      </p:sp>
      <p:sp>
        <p:nvSpPr>
          <p:cNvPr id="103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5CB2E7D-1FF3-6557-4700-A0BEBB033B5D}"/>
              </a:ext>
            </a:extLst>
          </p:cNvPr>
          <p:cNvSpPr>
            <a:spLocks noGrp="1"/>
          </p:cNvSpPr>
          <p:nvPr>
            <p:ph idx="1"/>
          </p:nvPr>
        </p:nvSpPr>
        <p:spPr>
          <a:xfrm>
            <a:off x="5541263" y="457200"/>
            <a:ext cx="6007608" cy="1929384"/>
          </a:xfrm>
        </p:spPr>
        <p:txBody>
          <a:bodyPr anchor="ctr">
            <a:normAutofit/>
          </a:bodyPr>
          <a:lstStyle/>
          <a:p>
            <a:pPr marL="0" indent="0">
              <a:buNone/>
            </a:pPr>
            <a:r>
              <a:rPr lang="en-US" sz="2200" b="0" i="0" u="none" strike="noStrike">
                <a:effectLst/>
                <a:cs typeface="Times New Roman" panose="02020603050405020304" pitchFamily="18" charset="0"/>
              </a:rPr>
              <a:t>A few years ago, two pharmaceutical companies marketed a drug under the trade names «Dexedrine» and «Benzedrine».</a:t>
            </a:r>
            <a:endParaRPr lang="tr-TR" sz="2200"/>
          </a:p>
        </p:txBody>
      </p:sp>
      <p:pic>
        <p:nvPicPr>
          <p:cNvPr id="1026" name="Picture 2" descr="Dexedrine vs. Adderall: Comparing ADHD medications">
            <a:extLst>
              <a:ext uri="{FF2B5EF4-FFF2-40B4-BE49-F238E27FC236}">
                <a16:creationId xmlns:a16="http://schemas.microsoft.com/office/drawing/2014/main" id="{C4A0C140-A5AE-4B64-1C82-33C1F6EEDF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344" y="2984761"/>
            <a:ext cx="5468112" cy="2848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1C39D912-0D9D-0A1A-98B6-2B7E51C91E89}"/>
              </a:ext>
            </a:extLst>
          </p:cNvPr>
          <p:cNvPicPr>
            <a:picLocks noGrp="1" noChangeAspect="1"/>
          </p:cNvPicPr>
          <p:nvPr>
            <p:ph sz="half" idx="4294967295"/>
          </p:nvPr>
        </p:nvPicPr>
        <p:blipFill>
          <a:blip r:embed="rId4"/>
          <a:stretch>
            <a:fillRect/>
          </a:stretch>
        </p:blipFill>
        <p:spPr>
          <a:xfrm>
            <a:off x="6254496" y="3269741"/>
            <a:ext cx="5468112" cy="2278381"/>
          </a:xfrm>
          <a:prstGeom prst="rect">
            <a:avLst/>
          </a:prstGeom>
        </p:spPr>
      </p:pic>
      <p:sp>
        <p:nvSpPr>
          <p:cNvPr id="4" name="Metin kutusu 3">
            <a:extLst>
              <a:ext uri="{FF2B5EF4-FFF2-40B4-BE49-F238E27FC236}">
                <a16:creationId xmlns:a16="http://schemas.microsoft.com/office/drawing/2014/main" id="{7BCCE1C4-C73E-E96E-1BA4-57659073B334}"/>
              </a:ext>
            </a:extLst>
          </p:cNvPr>
          <p:cNvSpPr txBox="1"/>
          <p:nvPr/>
        </p:nvSpPr>
        <p:spPr>
          <a:xfrm>
            <a:off x="466344" y="5548268"/>
            <a:ext cx="5468112" cy="284834"/>
          </a:xfrm>
          <a:prstGeom prst="rect">
            <a:avLst/>
          </a:prstGeom>
          <a:solidFill>
            <a:srgbClr val="000000">
              <a:alpha val="50000"/>
            </a:srgbClr>
          </a:solidFill>
          <a:ln>
            <a:noFill/>
          </a:ln>
        </p:spPr>
        <p:txBody>
          <a:bodyPr wrap="square" rtlCol="0">
            <a:noAutofit/>
          </a:bodyPr>
          <a:lstStyle/>
          <a:p>
            <a:pPr algn="ctr">
              <a:spcAft>
                <a:spcPts val="600"/>
              </a:spcAft>
            </a:pPr>
            <a:r>
              <a:rPr lang="tr-TR" sz="1300" kern="100">
                <a:solidFill>
                  <a:srgbClr val="FFFFFF"/>
                </a:solidFill>
                <a:effectLst/>
              </a:rPr>
              <a:t>Nelson ve ark., 2024</a:t>
            </a:r>
          </a:p>
          <a:p>
            <a:pPr algn="ctr">
              <a:spcAft>
                <a:spcPts val="600"/>
              </a:spcAft>
            </a:pPr>
            <a:endParaRPr lang="tr-TR" sz="1300">
              <a:solidFill>
                <a:srgbClr val="FFFFFF"/>
              </a:solidFill>
            </a:endParaRPr>
          </a:p>
        </p:txBody>
      </p:sp>
    </p:spTree>
    <p:extLst>
      <p:ext uri="{BB962C8B-B14F-4D97-AF65-F5344CB8AC3E}">
        <p14:creationId xmlns:p14="http://schemas.microsoft.com/office/powerpoint/2010/main" val="125091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a:normAutofit/>
          </a:bodyPr>
          <a:lstStyle/>
          <a:p>
            <a:pPr algn="r"/>
            <a:r>
              <a:rPr lang="en-US" sz="6600" b="1" dirty="0"/>
              <a:t>Drug Candidate Criteria</a:t>
            </a:r>
            <a:endParaRPr lang="tr-TR" sz="6600" b="1" dirty="0"/>
          </a:p>
        </p:txBody>
      </p:sp>
      <p:cxnSp>
        <p:nvCxnSpPr>
          <p:cNvPr id="18" name="Straight Connector 1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211CC6EA-6DD7-2807-D1D2-C6B8ED73153B}"/>
              </a:ext>
            </a:extLst>
          </p:cNvPr>
          <p:cNvGraphicFramePr>
            <a:graphicFrameLocks noGrp="1"/>
          </p:cNvGraphicFramePr>
          <p:nvPr>
            <p:ph idx="1"/>
            <p:extLst>
              <p:ext uri="{D42A27DB-BD31-4B8C-83A1-F6EECF244321}">
                <p14:modId xmlns:p14="http://schemas.microsoft.com/office/powerpoint/2010/main" val="13308218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6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721" name="Başlık 1">
            <a:extLst>
              <a:ext uri="{FF2B5EF4-FFF2-40B4-BE49-F238E27FC236}">
                <a16:creationId xmlns:a16="http://schemas.microsoft.com/office/drawing/2014/main" id="{F79A2376-0339-8324-E9B5-BBFD2F6D3F13}"/>
              </a:ext>
            </a:extLst>
          </p:cNvPr>
          <p:cNvSpPr>
            <a:spLocks noGrp="1" noChangeArrowheads="1"/>
          </p:cNvSpPr>
          <p:nvPr>
            <p:ph type="title"/>
          </p:nvPr>
        </p:nvSpPr>
        <p:spPr>
          <a:xfrm>
            <a:off x="479394" y="1070800"/>
            <a:ext cx="3939688" cy="5583126"/>
          </a:xfrm>
        </p:spPr>
        <p:txBody>
          <a:bodyPr vert="horz" lIns="91440" tIns="45720" rIns="91440" bIns="45720" rtlCol="0" anchor="ctr">
            <a:normAutofit/>
          </a:bodyPr>
          <a:lstStyle/>
          <a:p>
            <a:pPr algn="r"/>
            <a:r>
              <a:rPr lang="en-US" altLang="tr-TR" sz="5000" kern="1200">
                <a:solidFill>
                  <a:schemeClr val="tx1"/>
                </a:solidFill>
                <a:latin typeface="+mj-lt"/>
                <a:ea typeface="+mj-ea"/>
                <a:cs typeface="+mj-cs"/>
              </a:rPr>
              <a:t>Challenges in Drug Development</a:t>
            </a:r>
          </a:p>
        </p:txBody>
      </p:sp>
      <p:cxnSp>
        <p:nvCxnSpPr>
          <p:cNvPr id="30730" name="Straight Connector 307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0724" name="İçerik Yer Tutucusu 2">
            <a:extLst>
              <a:ext uri="{FF2B5EF4-FFF2-40B4-BE49-F238E27FC236}">
                <a16:creationId xmlns:a16="http://schemas.microsoft.com/office/drawing/2014/main" id="{6089F595-8471-B963-D3E8-2D2ABEEE615E}"/>
              </a:ext>
            </a:extLst>
          </p:cNvPr>
          <p:cNvGraphicFramePr>
            <a:graphicFrameLocks noGrp="1"/>
          </p:cNvGraphicFramePr>
          <p:nvPr>
            <p:ph sz="half" idx="1"/>
            <p:extLst>
              <p:ext uri="{D42A27DB-BD31-4B8C-83A1-F6EECF244321}">
                <p14:modId xmlns:p14="http://schemas.microsoft.com/office/powerpoint/2010/main" val="206950205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Başlık 1">
            <a:extLst>
              <a:ext uri="{FF2B5EF4-FFF2-40B4-BE49-F238E27FC236}">
                <a16:creationId xmlns:a16="http://schemas.microsoft.com/office/drawing/2014/main" id="{C674663A-8BF7-4A02-9BE1-F4AFF4B5E9F0}"/>
              </a:ext>
            </a:extLst>
          </p:cNvPr>
          <p:cNvSpPr>
            <a:spLocks noGrp="1" noChangeArrowheads="1"/>
          </p:cNvSpPr>
          <p:nvPr>
            <p:ph type="title"/>
          </p:nvPr>
        </p:nvSpPr>
        <p:spPr>
          <a:xfrm>
            <a:off x="5297762" y="329184"/>
            <a:ext cx="6251110" cy="1783080"/>
          </a:xfrm>
        </p:spPr>
        <p:txBody>
          <a:bodyPr anchor="b">
            <a:normAutofit/>
          </a:bodyPr>
          <a:lstStyle/>
          <a:p>
            <a:r>
              <a:rPr lang="tr-TR" altLang="tr-TR" sz="5000" b="1">
                <a:latin typeface="Arial" panose="020B0604020202020204" pitchFamily="34" charset="0"/>
                <a:cs typeface="Arial" panose="020B0604020202020204" pitchFamily="34" charset="0"/>
              </a:rPr>
              <a:t>Future Trends in Drug Development</a:t>
            </a:r>
          </a:p>
        </p:txBody>
      </p:sp>
      <p:pic>
        <p:nvPicPr>
          <p:cNvPr id="35844" name="Picture 35843" descr="Sample being pipetted into a petri dish">
            <a:extLst>
              <a:ext uri="{FF2B5EF4-FFF2-40B4-BE49-F238E27FC236}">
                <a16:creationId xmlns:a16="http://schemas.microsoft.com/office/drawing/2014/main" id="{5E09ABCB-8F4B-A465-E0F8-4A37C2346B6D}"/>
              </a:ext>
            </a:extLst>
          </p:cNvPr>
          <p:cNvPicPr>
            <a:picLocks noChangeAspect="1"/>
          </p:cNvPicPr>
          <p:nvPr/>
        </p:nvPicPr>
        <p:blipFill rotWithShape="1">
          <a:blip r:embed="rId3"/>
          <a:srcRect l="43395" r="5841"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585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İçerik Yer Tutucusu 2">
            <a:extLst>
              <a:ext uri="{FF2B5EF4-FFF2-40B4-BE49-F238E27FC236}">
                <a16:creationId xmlns:a16="http://schemas.microsoft.com/office/drawing/2014/main" id="{B0CA755C-1DB2-6982-6127-0AFB7B61C4FA}"/>
              </a:ext>
            </a:extLst>
          </p:cNvPr>
          <p:cNvSpPr>
            <a:spLocks noGrp="1" noChangeArrowheads="1"/>
          </p:cNvSpPr>
          <p:nvPr>
            <p:ph idx="1"/>
          </p:nvPr>
        </p:nvSpPr>
        <p:spPr>
          <a:xfrm>
            <a:off x="5297762" y="2706624"/>
            <a:ext cx="6251110" cy="3483864"/>
          </a:xfrm>
        </p:spPr>
        <p:txBody>
          <a:bodyPr>
            <a:normAutofit/>
          </a:bodyPr>
          <a:lstStyle/>
          <a:p>
            <a:pPr marL="0" indent="0">
              <a:buNone/>
            </a:pPr>
            <a:r>
              <a:rPr lang="tr-TR" altLang="tr-TR" sz="2200" dirty="0" err="1">
                <a:latin typeface="Arial" panose="020B0604020202020204" pitchFamily="34" charset="0"/>
                <a:cs typeface="Arial" panose="020B0604020202020204" pitchFamily="34" charset="0"/>
              </a:rPr>
              <a:t>Advances</a:t>
            </a:r>
            <a:r>
              <a:rPr lang="tr-TR" altLang="tr-TR" sz="2200" dirty="0">
                <a:latin typeface="Arial" panose="020B0604020202020204" pitchFamily="34" charset="0"/>
                <a:cs typeface="Arial" panose="020B0604020202020204" pitchFamily="34" charset="0"/>
              </a:rPr>
              <a:t> in </a:t>
            </a:r>
            <a:r>
              <a:rPr lang="tr-TR" altLang="tr-TR" sz="2200" dirty="0" err="1">
                <a:latin typeface="Arial" panose="020B0604020202020204" pitchFamily="34" charset="0"/>
                <a:cs typeface="Arial" panose="020B0604020202020204" pitchFamily="34" charset="0"/>
              </a:rPr>
              <a:t>personalized</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medicine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where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treatments</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are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tailored</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to</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individual</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patients</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and</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the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integration</a:t>
            </a:r>
            <a:r>
              <a:rPr lang="tr-TR" altLang="tr-TR" sz="2200" dirty="0">
                <a:latin typeface="Arial" panose="020B0604020202020204" pitchFamily="34" charset="0"/>
                <a:cs typeface="Arial" panose="020B0604020202020204" pitchFamily="34" charset="0"/>
              </a:rPr>
              <a:t> of </a:t>
            </a:r>
            <a:r>
              <a:rPr lang="tr-TR" altLang="tr-TR" sz="2200" dirty="0" err="1">
                <a:latin typeface="Arial" panose="020B0604020202020204" pitchFamily="34" charset="0"/>
                <a:cs typeface="Arial" panose="020B0604020202020204" pitchFamily="34" charset="0"/>
              </a:rPr>
              <a:t>artificial</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intelligence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and</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machine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learning</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to</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streamline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drug</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discovery</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advances</a:t>
            </a:r>
            <a:r>
              <a:rPr lang="tr-TR" altLang="tr-TR" sz="2200" dirty="0">
                <a:latin typeface="Arial" panose="020B0604020202020204" pitchFamily="34" charset="0"/>
                <a:cs typeface="Arial" panose="020B0604020202020204" pitchFamily="34" charset="0"/>
              </a:rPr>
              <a:t> in </a:t>
            </a:r>
            <a:r>
              <a:rPr lang="tr-TR" altLang="tr-TR" sz="2200" dirty="0" err="1">
                <a:latin typeface="Arial" panose="020B0604020202020204" pitchFamily="34" charset="0"/>
                <a:cs typeface="Arial" panose="020B0604020202020204" pitchFamily="34" charset="0"/>
              </a:rPr>
              <a:t>genomics</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and</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proteomics</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targeting</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novel</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pathways</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are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transforming</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the</a:t>
            </a:r>
            <a:r>
              <a:rPr lang="tr-TR" altLang="tr-TR" sz="2200" dirty="0">
                <a:latin typeface="Arial" panose="020B0604020202020204" pitchFamily="34" charset="0"/>
                <a:cs typeface="Arial" panose="020B0604020202020204" pitchFamily="34" charset="0"/>
              </a:rPr>
              <a:t> </a:t>
            </a:r>
            <a:r>
              <a:rPr lang="tr-TR" altLang="tr-TR" sz="2200" dirty="0" err="1">
                <a:latin typeface="Arial" panose="020B0604020202020204" pitchFamily="34" charset="0"/>
                <a:cs typeface="Arial" panose="020B0604020202020204" pitchFamily="34" charset="0"/>
              </a:rPr>
              <a:t>landscape</a:t>
            </a:r>
            <a:r>
              <a:rPr lang="tr-TR" altLang="tr-TR" sz="2200" dirty="0">
                <a:latin typeface="Arial" panose="020B0604020202020204" pitchFamily="34" charset="0"/>
                <a:cs typeface="Arial" panose="020B0604020202020204" pitchFamily="34" charset="0"/>
              </a:rPr>
              <a:t>.</a:t>
            </a:r>
          </a:p>
          <a:p>
            <a:pPr marL="0" indent="0">
              <a:buNone/>
            </a:pPr>
            <a:endParaRPr lang="tr-TR" altLang="tr-TR" sz="2200" dirty="0">
              <a:latin typeface="Arial" panose="020B0604020202020204" pitchFamily="34" charset="0"/>
              <a:cs typeface="Arial" panose="020B0604020202020204" pitchFamily="34" charset="0"/>
            </a:endParaRPr>
          </a:p>
          <a:p>
            <a:endParaRPr lang="tr-TR" altLang="tr-TR" sz="2200" dirty="0"/>
          </a:p>
        </p:txBody>
      </p:sp>
    </p:spTree>
    <p:extLst>
      <p:ext uri="{BB962C8B-B14F-4D97-AF65-F5344CB8AC3E}">
        <p14:creationId xmlns:p14="http://schemas.microsoft.com/office/powerpoint/2010/main" val="265674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extLst>
              <p:ext uri="{D42A27DB-BD31-4B8C-83A1-F6EECF244321}">
                <p14:modId xmlns:p14="http://schemas.microsoft.com/office/powerpoint/2010/main" val="2042930705"/>
              </p:ext>
            </p:extLst>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Conclusion</a:t>
            </a:r>
            <a:endParaRPr lang="tr-TR" b="1" dirty="0"/>
          </a:p>
        </p:txBody>
      </p:sp>
      <p:graphicFrame>
        <p:nvGraphicFramePr>
          <p:cNvPr id="5" name="İçerik Yer Tutucusu 2">
            <a:extLst>
              <a:ext uri="{FF2B5EF4-FFF2-40B4-BE49-F238E27FC236}">
                <a16:creationId xmlns:a16="http://schemas.microsoft.com/office/drawing/2014/main" id="{8AE8795A-FA12-2ED2-005D-6B8AFA6F3294}"/>
              </a:ext>
            </a:extLst>
          </p:cNvPr>
          <p:cNvGraphicFramePr>
            <a:graphicFrameLocks noGrp="1"/>
          </p:cNvGraphicFramePr>
          <p:nvPr>
            <p:ph idx="1"/>
            <p:extLst>
              <p:ext uri="{D42A27DB-BD31-4B8C-83A1-F6EECF244321}">
                <p14:modId xmlns:p14="http://schemas.microsoft.com/office/powerpoint/2010/main" val="2859970772"/>
              </p:ext>
            </p:extLst>
          </p:nvPr>
        </p:nvGraphicFramePr>
        <p:xfrm>
          <a:off x="838200" y="1539433"/>
          <a:ext cx="10515600" cy="4664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40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a:extLst>
              <a:ext uri="{FF2B5EF4-FFF2-40B4-BE49-F238E27FC236}">
                <a16:creationId xmlns:a16="http://schemas.microsoft.com/office/drawing/2014/main" id="{1B99AFF2-8913-399D-0B80-A68A4550C202}"/>
              </a:ext>
            </a:extLst>
          </p:cNvPr>
          <p:cNvSpPr txBox="1">
            <a:spLocks noGrp="1"/>
          </p:cNvSpPr>
          <p:nvPr>
            <p:ph type="title"/>
          </p:nvPr>
        </p:nvSpPr>
        <p:spPr>
          <a:xfrm>
            <a:off x="1953369" y="238540"/>
            <a:ext cx="8263890" cy="1434415"/>
          </a:xfrm>
          <a:prstGeom prst="rect">
            <a:avLst/>
          </a:prstGeom>
        </p:spPr>
        <p:txBody>
          <a:bodyPr spcFirstLastPara="1" vert="horz" lIns="91425" tIns="45700" rIns="91425" bIns="45700" rtlCol="0" anchor="b" anchorCtr="0">
            <a:normAutofit/>
          </a:bodyPr>
          <a:lstStyle/>
          <a:p>
            <a:pPr>
              <a:spcBef>
                <a:spcPts val="0"/>
              </a:spcBef>
              <a:buClr>
                <a:schemeClr val="dk1"/>
              </a:buClr>
              <a:buSzPts val="3300"/>
            </a:pPr>
            <a:r>
              <a:rPr lang="tr-TR" sz="4000" b="1" dirty="0" err="1">
                <a:latin typeface="Calibri"/>
                <a:ea typeface="Calibri"/>
                <a:cs typeface="Calibri"/>
                <a:sym typeface="Calibri"/>
              </a:rPr>
              <a:t>Additional</a:t>
            </a:r>
            <a:r>
              <a:rPr lang="tr-TR" sz="4000" b="1" dirty="0">
                <a:latin typeface="Calibri"/>
                <a:ea typeface="Calibri"/>
                <a:cs typeface="Calibri"/>
                <a:sym typeface="Calibri"/>
              </a:rPr>
              <a:t> </a:t>
            </a:r>
            <a:r>
              <a:rPr lang="tr-TR" sz="4000" b="1" dirty="0" err="1">
                <a:latin typeface="Calibri"/>
                <a:ea typeface="Calibri"/>
                <a:cs typeface="Calibri"/>
                <a:sym typeface="Calibri"/>
              </a:rPr>
              <a:t>Resources</a:t>
            </a:r>
            <a:endParaRPr lang="tr-TR" sz="4000" b="1" dirty="0">
              <a:latin typeface="Calibri"/>
              <a:ea typeface="Calibri"/>
              <a:cs typeface="Calibri"/>
              <a:sym typeface="Calibri"/>
            </a:endParaRPr>
          </a:p>
        </p:txBody>
      </p:sp>
      <p:pic>
        <p:nvPicPr>
          <p:cNvPr id="319" name="Picture 318" descr="Glasses on top of a book">
            <a:extLst>
              <a:ext uri="{FF2B5EF4-FFF2-40B4-BE49-F238E27FC236}">
                <a16:creationId xmlns:a16="http://schemas.microsoft.com/office/drawing/2014/main" id="{745A2D26-B139-A8A1-A8EA-8F9AE3670727}"/>
              </a:ext>
            </a:extLst>
          </p:cNvPr>
          <p:cNvPicPr>
            <a:picLocks noChangeAspect="1"/>
          </p:cNvPicPr>
          <p:nvPr/>
        </p:nvPicPr>
        <p:blipFill rotWithShape="1">
          <a:blip r:embed="rId3"/>
          <a:srcRect l="13778" r="38421" b="3"/>
          <a:stretch/>
        </p:blipFill>
        <p:spPr>
          <a:xfrm>
            <a:off x="7280743" y="2093976"/>
            <a:ext cx="2955798" cy="4096512"/>
          </a:xfrm>
          <a:prstGeom prst="rect">
            <a:avLst/>
          </a:prstGeom>
        </p:spPr>
      </p:pic>
      <p:sp>
        <p:nvSpPr>
          <p:cNvPr id="4" name="Google Shape;304;p30">
            <a:extLst>
              <a:ext uri="{FF2B5EF4-FFF2-40B4-BE49-F238E27FC236}">
                <a16:creationId xmlns:a16="http://schemas.microsoft.com/office/drawing/2014/main" id="{09873378-3768-CF46-2E0E-217408C6DE74}"/>
              </a:ext>
            </a:extLst>
          </p:cNvPr>
          <p:cNvSpPr txBox="1">
            <a:spLocks/>
          </p:cNvSpPr>
          <p:nvPr/>
        </p:nvSpPr>
        <p:spPr>
          <a:xfrm>
            <a:off x="953729" y="1797238"/>
            <a:ext cx="5624051" cy="4689987"/>
          </a:xfrm>
          <a:prstGeom prst="rect">
            <a:avLst/>
          </a:prstGeom>
        </p:spPr>
        <p:txBody>
          <a:bodyPr spcFirstLastPara="1" vert="horz"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800" indent="-304800" algn="just">
              <a:lnSpc>
                <a:spcPct val="120000"/>
              </a:lnSpc>
              <a:spcBef>
                <a:spcPts val="0"/>
              </a:spcBef>
              <a:spcAft>
                <a:spcPts val="600"/>
              </a:spcAft>
            </a:pPr>
            <a:r>
              <a:rPr lang="tr-TR" sz="1800" kern="0" dirty="0" err="1">
                <a:ea typeface="Calibri" panose="020F0502020204030204" pitchFamily="34" charset="0"/>
                <a:cs typeface="Times New Roman" panose="02020603050405020304" pitchFamily="18" charset="0"/>
              </a:rPr>
              <a:t>Annett</a:t>
            </a:r>
            <a:r>
              <a:rPr lang="tr-TR" sz="1800" kern="0" dirty="0">
                <a:ea typeface="Calibri" panose="020F0502020204030204" pitchFamily="34" charset="0"/>
                <a:cs typeface="Times New Roman" panose="02020603050405020304" pitchFamily="18" charset="0"/>
              </a:rPr>
              <a:t>, S. (2021). </a:t>
            </a:r>
            <a:r>
              <a:rPr lang="tr-TR" sz="1800" kern="0" dirty="0" err="1">
                <a:ea typeface="Calibri" panose="020F0502020204030204" pitchFamily="34" charset="0"/>
                <a:cs typeface="Times New Roman" panose="02020603050405020304" pitchFamily="18" charset="0"/>
              </a:rPr>
              <a:t>Pharmaceutical</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drug</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development</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high</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drug</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prices</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the</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hidden</a:t>
            </a:r>
            <a:r>
              <a:rPr lang="tr-TR" sz="1800" kern="0" dirty="0">
                <a:ea typeface="Calibri" panose="020F0502020204030204" pitchFamily="34" charset="0"/>
                <a:cs typeface="Times New Roman" panose="02020603050405020304" pitchFamily="18" charset="0"/>
              </a:rPr>
              <a:t> role of </a:t>
            </a:r>
            <a:r>
              <a:rPr lang="tr-TR" sz="1800" kern="0" dirty="0" err="1">
                <a:ea typeface="Calibri" panose="020F0502020204030204" pitchFamily="34" charset="0"/>
                <a:cs typeface="Times New Roman" panose="02020603050405020304" pitchFamily="18" charset="0"/>
              </a:rPr>
              <a:t>public</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funding</a:t>
            </a:r>
            <a:r>
              <a:rPr lang="tr-TR" sz="1800"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Biologia</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Futura</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72 </a:t>
            </a:r>
            <a:r>
              <a:rPr lang="tr-TR" sz="1800" kern="0" dirty="0">
                <a:ea typeface="Calibri" panose="020F0502020204030204" pitchFamily="34" charset="0"/>
                <a:cs typeface="Times New Roman" panose="02020603050405020304" pitchFamily="18" charset="0"/>
              </a:rPr>
              <a:t>(2), 129–138. </a:t>
            </a:r>
            <a:r>
              <a:rPr lang="tr-TR" sz="1800" kern="0" dirty="0" err="1">
                <a:ea typeface="Calibri" panose="020F0502020204030204" pitchFamily="34" charset="0"/>
                <a:cs typeface="Times New Roman" panose="02020603050405020304" pitchFamily="18" charset="0"/>
              </a:rPr>
              <a:t>https</a:t>
            </a:r>
            <a:r>
              <a:rPr lang="tr-TR" sz="1800" kern="0" dirty="0">
                <a:ea typeface="Calibri" panose="020F0502020204030204" pitchFamily="34" charset="0"/>
                <a:cs typeface="Times New Roman" panose="02020603050405020304" pitchFamily="18" charset="0"/>
              </a:rPr>
              <a:t>://</a:t>
            </a:r>
            <a:r>
              <a:rPr lang="tr-TR" sz="1800" kern="0" dirty="0" err="1">
                <a:ea typeface="Calibri" panose="020F0502020204030204" pitchFamily="34" charset="0"/>
                <a:cs typeface="Times New Roman" panose="02020603050405020304" pitchFamily="18" charset="0"/>
              </a:rPr>
              <a:t>doi.org</a:t>
            </a:r>
            <a:r>
              <a:rPr lang="tr-TR" sz="1800" kern="0" dirty="0">
                <a:ea typeface="Calibri" panose="020F0502020204030204" pitchFamily="34" charset="0"/>
                <a:cs typeface="Times New Roman" panose="02020603050405020304" pitchFamily="18" charset="0"/>
              </a:rPr>
              <a:t>/10.1007/s42977-020-00025-5</a:t>
            </a:r>
            <a:endParaRPr lang="tr-TR" sz="1800" kern="100" dirty="0">
              <a:ea typeface="Calibri" panose="020F0502020204030204" pitchFamily="34" charset="0"/>
              <a:cs typeface="Times New Roman (CS Gövde)"/>
            </a:endParaRPr>
          </a:p>
          <a:p>
            <a:pPr marL="304800" indent="-304800" algn="just">
              <a:lnSpc>
                <a:spcPct val="120000"/>
              </a:lnSpc>
              <a:spcBef>
                <a:spcPts val="0"/>
              </a:spcBef>
              <a:spcAft>
                <a:spcPts val="600"/>
              </a:spcAft>
            </a:pPr>
            <a:r>
              <a:rPr lang="tr-TR" sz="1800" kern="0" dirty="0" err="1">
                <a:ea typeface="Calibri" panose="020F0502020204030204" pitchFamily="34" charset="0"/>
                <a:cs typeface="Times New Roman" panose="02020603050405020304" pitchFamily="18" charset="0"/>
              </a:rPr>
              <a:t>Aronson</a:t>
            </a:r>
            <a:r>
              <a:rPr lang="tr-TR" sz="1800" kern="0" dirty="0">
                <a:ea typeface="Calibri" panose="020F0502020204030204" pitchFamily="34" charset="0"/>
                <a:cs typeface="Times New Roman" panose="02020603050405020304" pitchFamily="18" charset="0"/>
              </a:rPr>
              <a:t>, J. K. (2010). </a:t>
            </a:r>
            <a:r>
              <a:rPr lang="tr-TR" sz="1800" kern="0" dirty="0" err="1">
                <a:ea typeface="Calibri" panose="020F0502020204030204" pitchFamily="34" charset="0"/>
                <a:cs typeface="Times New Roman" panose="02020603050405020304" pitchFamily="18" charset="0"/>
              </a:rPr>
              <a:t>Clinical</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pharmacology</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therapeutics</a:t>
            </a:r>
            <a:r>
              <a:rPr lang="tr-TR" sz="1800" kern="0" dirty="0">
                <a:ea typeface="Calibri" panose="020F0502020204030204" pitchFamily="34" charset="0"/>
                <a:cs typeface="Times New Roman" panose="02020603050405020304" pitchFamily="18" charset="0"/>
              </a:rPr>
              <a:t> in </a:t>
            </a:r>
            <a:r>
              <a:rPr lang="tr-TR" sz="1800" kern="0" dirty="0" err="1">
                <a:ea typeface="Calibri" panose="020F0502020204030204" pitchFamily="34" charset="0"/>
                <a:cs typeface="Times New Roman" panose="02020603050405020304" pitchFamily="18" charset="0"/>
              </a:rPr>
              <a:t>the</a:t>
            </a:r>
            <a:r>
              <a:rPr lang="tr-TR" sz="1800" kern="0" dirty="0">
                <a:ea typeface="Calibri" panose="020F0502020204030204" pitchFamily="34" charset="0"/>
                <a:cs typeface="Times New Roman" panose="02020603050405020304" pitchFamily="18" charset="0"/>
              </a:rPr>
              <a:t> UK – a </a:t>
            </a:r>
            <a:r>
              <a:rPr lang="tr-TR" sz="1800" kern="0" dirty="0" err="1">
                <a:ea typeface="Calibri" panose="020F0502020204030204" pitchFamily="34" charset="0"/>
                <a:cs typeface="Times New Roman" panose="02020603050405020304" pitchFamily="18" charset="0"/>
              </a:rPr>
              <a:t>great</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instauration</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British Journal of </a:t>
            </a:r>
            <a:r>
              <a:rPr lang="tr-TR" sz="1800" i="1" kern="0" dirty="0" err="1">
                <a:ea typeface="Calibri" panose="020F0502020204030204" pitchFamily="34" charset="0"/>
                <a:cs typeface="Times New Roman" panose="02020603050405020304" pitchFamily="18" charset="0"/>
              </a:rPr>
              <a:t>Clinical</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Pharmacology</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69 </a:t>
            </a:r>
            <a:r>
              <a:rPr lang="tr-TR" sz="1800" kern="0" dirty="0">
                <a:ea typeface="Calibri" panose="020F0502020204030204" pitchFamily="34" charset="0"/>
                <a:cs typeface="Times New Roman" panose="02020603050405020304" pitchFamily="18" charset="0"/>
              </a:rPr>
              <a:t>(2), 111–117. </a:t>
            </a:r>
          </a:p>
          <a:p>
            <a:pPr marL="304800" indent="-304800" algn="just">
              <a:lnSpc>
                <a:spcPct val="120000"/>
              </a:lnSpc>
              <a:spcBef>
                <a:spcPts val="0"/>
              </a:spcBef>
              <a:spcAft>
                <a:spcPts val="600"/>
              </a:spcAft>
            </a:pPr>
            <a:r>
              <a:rPr lang="tr-TR" sz="1800" kern="0" dirty="0" err="1">
                <a:ea typeface="Calibri" panose="020F0502020204030204" pitchFamily="34" charset="0"/>
                <a:cs typeface="Times New Roman" panose="02020603050405020304" pitchFamily="18" charset="0"/>
              </a:rPr>
              <a:t>Bergkessel</a:t>
            </a:r>
            <a:r>
              <a:rPr lang="tr-TR" sz="1800" kern="0" dirty="0">
                <a:ea typeface="Calibri" panose="020F0502020204030204" pitchFamily="34" charset="0"/>
                <a:cs typeface="Times New Roman" panose="02020603050405020304" pitchFamily="18" charset="0"/>
              </a:rPr>
              <a:t>, M., Forte, B., &amp; </a:t>
            </a:r>
            <a:r>
              <a:rPr lang="tr-TR" sz="1800" kern="0" dirty="0" err="1">
                <a:ea typeface="Calibri" panose="020F0502020204030204" pitchFamily="34" charset="0"/>
                <a:cs typeface="Times New Roman" panose="02020603050405020304" pitchFamily="18" charset="0"/>
              </a:rPr>
              <a:t>Gilbert</a:t>
            </a:r>
            <a:r>
              <a:rPr lang="tr-TR" sz="1800" kern="0" dirty="0">
                <a:ea typeface="Calibri" panose="020F0502020204030204" pitchFamily="34" charset="0"/>
                <a:cs typeface="Times New Roman" panose="02020603050405020304" pitchFamily="18" charset="0"/>
              </a:rPr>
              <a:t>, I. H. (2023). Small-</a:t>
            </a:r>
            <a:r>
              <a:rPr lang="tr-TR" sz="1800" kern="0" dirty="0" err="1">
                <a:ea typeface="Calibri" panose="020F0502020204030204" pitchFamily="34" charset="0"/>
                <a:cs typeface="Times New Roman" panose="02020603050405020304" pitchFamily="18" charset="0"/>
              </a:rPr>
              <a:t>Molecule</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Antibiotic</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Drug</a:t>
            </a:r>
            <a:r>
              <a:rPr lang="tr-TR" sz="1800" kern="0" dirty="0">
                <a:ea typeface="Calibri" panose="020F0502020204030204" pitchFamily="34" charset="0"/>
                <a:cs typeface="Times New Roman" panose="02020603050405020304" pitchFamily="18" charset="0"/>
              </a:rPr>
              <a:t> Development: </a:t>
            </a:r>
            <a:r>
              <a:rPr lang="tr-TR" sz="1800" kern="0" dirty="0" err="1">
                <a:ea typeface="Calibri" panose="020F0502020204030204" pitchFamily="34" charset="0"/>
                <a:cs typeface="Times New Roman" panose="02020603050405020304" pitchFamily="18" charset="0"/>
              </a:rPr>
              <a:t>Need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Challenges</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ACS </a:t>
            </a:r>
            <a:r>
              <a:rPr lang="tr-TR" sz="1800" i="1" kern="0" dirty="0" err="1">
                <a:ea typeface="Calibri" panose="020F0502020204030204" pitchFamily="34" charset="0"/>
                <a:cs typeface="Times New Roman" panose="02020603050405020304" pitchFamily="18" charset="0"/>
              </a:rPr>
              <a:t>Infectious</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Diseases</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9 </a:t>
            </a:r>
            <a:r>
              <a:rPr lang="tr-TR" sz="1800" kern="0" dirty="0">
                <a:ea typeface="Calibri" panose="020F0502020204030204" pitchFamily="34" charset="0"/>
                <a:cs typeface="Times New Roman" panose="02020603050405020304" pitchFamily="18" charset="0"/>
              </a:rPr>
              <a:t>(11), 2062–2071.</a:t>
            </a:r>
          </a:p>
          <a:p>
            <a:pPr marL="304800" indent="-304800" algn="just">
              <a:lnSpc>
                <a:spcPct val="120000"/>
              </a:lnSpc>
              <a:spcBef>
                <a:spcPts val="0"/>
              </a:spcBef>
              <a:spcAft>
                <a:spcPts val="600"/>
              </a:spcAft>
            </a:pPr>
            <a:r>
              <a:rPr lang="tr-TR" sz="1800" kern="0" dirty="0">
                <a:ea typeface="Calibri" panose="020F0502020204030204" pitchFamily="34" charset="0"/>
                <a:cs typeface="Times New Roman" panose="02020603050405020304" pitchFamily="18" charset="0"/>
              </a:rPr>
              <a:t>Nelson, D. L., </a:t>
            </a:r>
            <a:r>
              <a:rPr lang="tr-TR" sz="1800" kern="0" dirty="0" err="1">
                <a:ea typeface="Calibri" panose="020F0502020204030204" pitchFamily="34" charset="0"/>
                <a:cs typeface="Times New Roman" panose="02020603050405020304" pitchFamily="18" charset="0"/>
              </a:rPr>
              <a:t>Cox</a:t>
            </a:r>
            <a:r>
              <a:rPr lang="tr-TR" sz="1800" kern="0" dirty="0">
                <a:ea typeface="Calibri" panose="020F0502020204030204" pitchFamily="34" charset="0"/>
                <a:cs typeface="Times New Roman" panose="02020603050405020304" pitchFamily="18" charset="0"/>
              </a:rPr>
              <a:t>, M. M. </a:t>
            </a:r>
            <a:r>
              <a:rPr lang="tr-TR" sz="1800" i="1" kern="0" dirty="0" err="1">
                <a:ea typeface="Calibri" panose="020F0502020204030204" pitchFamily="34" charset="0"/>
                <a:cs typeface="Times New Roman" panose="02020603050405020304" pitchFamily="18" charset="0"/>
              </a:rPr>
              <a:t>Lehninger</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principles</a:t>
            </a:r>
            <a:r>
              <a:rPr lang="tr-TR" sz="1800" i="1" kern="0" dirty="0">
                <a:ea typeface="Calibri" panose="020F0502020204030204" pitchFamily="34" charset="0"/>
                <a:cs typeface="Times New Roman" panose="02020603050405020304" pitchFamily="18" charset="0"/>
              </a:rPr>
              <a:t> of </a:t>
            </a:r>
            <a:r>
              <a:rPr lang="tr-TR" sz="1800" i="1" kern="0" dirty="0" err="1">
                <a:ea typeface="Calibri" panose="020F0502020204030204" pitchFamily="34" charset="0"/>
                <a:cs typeface="Times New Roman" panose="02020603050405020304" pitchFamily="18" charset="0"/>
              </a:rPr>
              <a:t>biochemistry</a:t>
            </a:r>
            <a:r>
              <a:rPr lang="tr-TR" sz="1800" kern="0" dirty="0">
                <a:ea typeface="Calibri" panose="020F0502020204030204" pitchFamily="34" charset="0"/>
                <a:cs typeface="Times New Roman" panose="02020603050405020304" pitchFamily="18" charset="0"/>
              </a:rPr>
              <a:t> 7. </a:t>
            </a:r>
            <a:r>
              <a:rPr lang="tr-TR" sz="1800" kern="0" dirty="0" err="1">
                <a:ea typeface="Calibri" panose="020F0502020204030204" pitchFamily="34" charset="0"/>
                <a:cs typeface="Times New Roman" panose="02020603050405020304" pitchFamily="18" charset="0"/>
              </a:rPr>
              <a:t>baskıW.H</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Freeman</a:t>
            </a:r>
            <a:r>
              <a:rPr lang="tr-TR" sz="1800" kern="0" dirty="0">
                <a:ea typeface="Calibri" panose="020F0502020204030204" pitchFamily="34" charset="0"/>
                <a:cs typeface="Times New Roman" panose="02020603050405020304" pitchFamily="18" charset="0"/>
              </a:rPr>
              <a:t>, New York, NY (2024)</a:t>
            </a:r>
            <a:endParaRPr lang="tr-TR" sz="1800" kern="100" dirty="0">
              <a:ea typeface="Calibri" panose="020F0502020204030204" pitchFamily="34" charset="0"/>
              <a:cs typeface="Times New Roman (CS Gövde)"/>
            </a:endParaRPr>
          </a:p>
          <a:p>
            <a:pPr marL="304800" indent="-304800" algn="just">
              <a:lnSpc>
                <a:spcPct val="120000"/>
              </a:lnSpc>
              <a:spcBef>
                <a:spcPts val="0"/>
              </a:spcBef>
              <a:spcAft>
                <a:spcPts val="600"/>
              </a:spcAft>
            </a:pPr>
            <a:endParaRPr lang="tr-TR" sz="1600" dirty="0">
              <a:highlight>
                <a:srgbClr val="FFFF00"/>
              </a:highligh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889"/>
    </mc:Choice>
    <mc:Fallback xmlns="">
      <p:transition spd="slow" advTm="788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a:t>THANK 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1339382"/>
          </a:xfrm>
        </p:spPr>
        <p:txBody>
          <a:bodyPr>
            <a:normAutofit/>
          </a:bodyPr>
          <a:lstStyle/>
          <a:p>
            <a:pPr algn="ctr"/>
            <a:r>
              <a:rPr lang="tr-TR" sz="3600">
                <a:latin typeface="Arial" panose="020B0604020202020204" pitchFamily="34" charset="0"/>
                <a:cs typeface="Arial" panose="020B0604020202020204" pitchFamily="34" charset="0"/>
              </a:rPr>
              <a:t>Agenda</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2547257"/>
            <a:ext cx="4458446" cy="3109740"/>
          </a:xfrm>
        </p:spPr>
        <p:txBody>
          <a:bodyPr anchor="ctr">
            <a:normAutofit/>
          </a:bodyPr>
          <a:lstStyle/>
          <a:p>
            <a:pPr marL="400050" indent="-400050">
              <a:buFont typeface="+mj-lt"/>
              <a:buAutoNum type="romanUcPeriod"/>
            </a:pPr>
            <a:r>
              <a:rPr lang="tr-TR" altLang="tr-TR" sz="2000">
                <a:latin typeface="Arial" panose="020B0604020202020204" pitchFamily="34" charset="0"/>
                <a:cs typeface="Arial" panose="020B0604020202020204" pitchFamily="34" charset="0"/>
              </a:rPr>
              <a:t>Importance of Drug Development in Healthcare</a:t>
            </a:r>
            <a:endParaRPr lang="tr-TR" sz="2000">
              <a:latin typeface="Arial" panose="020B0604020202020204" pitchFamily="34" charset="0"/>
              <a:cs typeface="Arial" panose="020B0604020202020204" pitchFamily="34" charset="0"/>
            </a:endParaRPr>
          </a:p>
          <a:p>
            <a:pPr marL="400050" indent="-400050">
              <a:buFont typeface="+mj-lt"/>
              <a:buAutoNum type="romanUcPeriod"/>
            </a:pPr>
            <a:r>
              <a:rPr lang="tr-TR" sz="2000">
                <a:latin typeface="Arial" panose="020B0604020202020204" pitchFamily="34" charset="0"/>
                <a:cs typeface="Arial" panose="020B0604020202020204" pitchFamily="34" charset="0"/>
              </a:rPr>
              <a:t>Discovery Phase </a:t>
            </a:r>
          </a:p>
          <a:p>
            <a:pPr marL="400050" indent="-400050">
              <a:buFont typeface="+mj-lt"/>
              <a:buAutoNum type="romanUcPeriod"/>
            </a:pPr>
            <a:r>
              <a:rPr lang="tr-TR" altLang="tr-TR" sz="2000">
                <a:latin typeface="Arial" panose="020B0604020202020204" pitchFamily="34" charset="0"/>
                <a:cs typeface="Arial" panose="020B0604020202020204" pitchFamily="34" charset="0"/>
              </a:rPr>
              <a:t>The Diversity of Drug Candidate Molecules</a:t>
            </a:r>
          </a:p>
          <a:p>
            <a:pPr marL="400050" indent="-400050">
              <a:buFont typeface="+mj-lt"/>
              <a:buAutoNum type="romanUcPeriod"/>
            </a:pPr>
            <a:r>
              <a:rPr lang="tr-TR" altLang="tr-TR" sz="2000">
                <a:latin typeface="Arial" panose="020B0604020202020204" pitchFamily="34" charset="0"/>
                <a:cs typeface="Arial" panose="020B0604020202020204" pitchFamily="34" charset="0"/>
              </a:rPr>
              <a:t>Drug Candidate Criteria</a:t>
            </a:r>
          </a:p>
          <a:p>
            <a:pPr marL="400050" indent="-400050">
              <a:buFont typeface="+mj-lt"/>
              <a:buAutoNum type="romanUcPeriod"/>
            </a:pPr>
            <a:r>
              <a:rPr lang="tr-TR" altLang="tr-TR" sz="2000">
                <a:latin typeface="Arial" panose="020B0604020202020204" pitchFamily="34" charset="0"/>
                <a:cs typeface="Arial" panose="020B0604020202020204" pitchFamily="34" charset="0"/>
              </a:rPr>
              <a:t>Challenges in Drug Development</a:t>
            </a:r>
          </a:p>
          <a:p>
            <a:pPr marL="0" indent="0">
              <a:buNone/>
            </a:pPr>
            <a:endParaRPr lang="tr-TR" sz="2000" b="1">
              <a:latin typeface="Arial" panose="020B0604020202020204" pitchFamily="34" charset="0"/>
              <a:cs typeface="Arial" panose="020B0604020202020204" pitchFamily="34" charset="0"/>
            </a:endParaRPr>
          </a:p>
          <a:p>
            <a:pPr marL="0" indent="0">
              <a:buNone/>
            </a:pPr>
            <a:endParaRPr lang="tr-TR"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Başlık 1">
            <a:extLst>
              <a:ext uri="{FF2B5EF4-FFF2-40B4-BE49-F238E27FC236}">
                <a16:creationId xmlns:a16="http://schemas.microsoft.com/office/drawing/2014/main" id="{7E7F375F-2154-E5F5-3398-91173D375A12}"/>
              </a:ext>
            </a:extLst>
          </p:cNvPr>
          <p:cNvSpPr>
            <a:spLocks noGrp="1" noChangeArrowheads="1"/>
          </p:cNvSpPr>
          <p:nvPr>
            <p:ph type="title"/>
          </p:nvPr>
        </p:nvSpPr>
        <p:spPr>
          <a:xfrm>
            <a:off x="838200" y="365125"/>
            <a:ext cx="10515600" cy="1325563"/>
          </a:xfrm>
        </p:spPr>
        <p:txBody>
          <a:bodyPr>
            <a:normAutofit fontScale="90000"/>
          </a:bodyPr>
          <a:lstStyle/>
          <a:p>
            <a:r>
              <a:rPr lang="en-US" sz="5000" b="1"/>
              <a:t>Brief Overview of Drug Discovery Process   </a:t>
            </a:r>
            <a:endParaRPr lang="tr-TR" altLang="tr-TR" sz="5000" b="1">
              <a:latin typeface="Arial" panose="020B0604020202020204" pitchFamily="34" charset="0"/>
              <a:cs typeface="Arial" panose="020B0604020202020204" pitchFamily="34" charset="0"/>
            </a:endParaRPr>
          </a:p>
        </p:txBody>
      </p:sp>
      <p:sp>
        <p:nvSpPr>
          <p:cNvPr id="717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İçerik Yer Tutucusu 2">
            <a:extLst>
              <a:ext uri="{FF2B5EF4-FFF2-40B4-BE49-F238E27FC236}">
                <a16:creationId xmlns:a16="http://schemas.microsoft.com/office/drawing/2014/main" id="{6C6B7A1E-ADA1-E2E8-1F8A-6CFF1363BC56}"/>
              </a:ext>
            </a:extLst>
          </p:cNvPr>
          <p:cNvSpPr>
            <a:spLocks noChangeArrowheads="1"/>
          </p:cNvSpPr>
          <p:nvPr/>
        </p:nvSpPr>
        <p:spPr>
          <a:xfrm>
            <a:off x="1262096" y="2419766"/>
            <a:ext cx="7538829" cy="3709155"/>
          </a:xfrm>
          <a:prstGeom prst="rect">
            <a:avLst/>
          </a:prstGeom>
        </p:spPr>
        <p:txBody>
          <a:bodyPr/>
          <a:lstStyle/>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Treatment</a:t>
            </a:r>
            <a:r>
              <a:rPr lang="tr-TR" altLang="tr-TR" sz="1752" kern="1200" dirty="0">
                <a:solidFill>
                  <a:schemeClr val="tx1"/>
                </a:solidFill>
                <a:latin typeface="Arial" panose="020B0604020202020204" pitchFamily="34" charset="0"/>
                <a:ea typeface="+mn-ea"/>
                <a:cs typeface="Arial" panose="020B0604020202020204" pitchFamily="34" charset="0"/>
              </a:rPr>
              <a:t> of </a:t>
            </a:r>
            <a:r>
              <a:rPr lang="tr-TR" altLang="tr-TR" sz="1752" kern="1200" dirty="0" err="1">
                <a:solidFill>
                  <a:schemeClr val="tx1"/>
                </a:solidFill>
                <a:latin typeface="Arial" panose="020B0604020202020204" pitchFamily="34" charset="0"/>
                <a:ea typeface="+mn-ea"/>
                <a:cs typeface="Arial" panose="020B0604020202020204" pitchFamily="34" charset="0"/>
              </a:rPr>
              <a:t>Diseases</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Improved</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Patient</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Outcomes</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Innovation</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and</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Scientific</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Advancements</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Public</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Health</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Impact</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Economic</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Growth</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Prolonged</a:t>
            </a:r>
            <a:r>
              <a:rPr lang="tr-TR" altLang="tr-TR" sz="1752" kern="1200" dirty="0">
                <a:solidFill>
                  <a:schemeClr val="tx1"/>
                </a:solidFill>
                <a:latin typeface="Arial" panose="020B0604020202020204" pitchFamily="34" charset="0"/>
                <a:ea typeface="+mn-ea"/>
                <a:cs typeface="Arial" panose="020B0604020202020204" pitchFamily="34" charset="0"/>
              </a:rPr>
              <a:t> Life </a:t>
            </a:r>
            <a:r>
              <a:rPr lang="tr-TR" altLang="tr-TR" sz="1752" kern="1200" dirty="0" err="1">
                <a:solidFill>
                  <a:schemeClr val="tx1"/>
                </a:solidFill>
                <a:latin typeface="Arial" panose="020B0604020202020204" pitchFamily="34" charset="0"/>
                <a:ea typeface="+mn-ea"/>
                <a:cs typeface="Arial" panose="020B0604020202020204" pitchFamily="34" charset="0"/>
              </a:rPr>
              <a:t>Expectancy</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Personalized</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Medicine</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Addressing</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Unmet</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Medical</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Needs</a:t>
            </a:r>
            <a:endParaRPr lang="tr-TR" altLang="tr-TR" sz="1752" kern="1200" dirty="0">
              <a:solidFill>
                <a:schemeClr val="tx1"/>
              </a:solidFill>
              <a:latin typeface="Arial" panose="020B0604020202020204" pitchFamily="34" charset="0"/>
              <a:ea typeface="+mn-ea"/>
              <a:cs typeface="Arial" panose="020B0604020202020204" pitchFamily="34" charset="0"/>
            </a:endParaRPr>
          </a:p>
          <a:p>
            <a:pPr marL="285750" indent="-285750" defTabSz="667512">
              <a:spcAft>
                <a:spcPts val="600"/>
              </a:spcAft>
              <a:buFont typeface="Arial" panose="020B0604020202020204" pitchFamily="34" charset="0"/>
              <a:buChar char="•"/>
            </a:pPr>
            <a:r>
              <a:rPr lang="tr-TR" altLang="tr-TR" sz="1752" kern="1200" dirty="0" err="1">
                <a:solidFill>
                  <a:schemeClr val="tx1"/>
                </a:solidFill>
                <a:latin typeface="Arial" panose="020B0604020202020204" pitchFamily="34" charset="0"/>
                <a:ea typeface="+mn-ea"/>
                <a:cs typeface="Arial" panose="020B0604020202020204" pitchFamily="34" charset="0"/>
              </a:rPr>
              <a:t>Clinical</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Trials</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and</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Evidence-Based</a:t>
            </a:r>
            <a:r>
              <a:rPr lang="tr-TR" altLang="tr-TR" sz="1752" kern="1200" dirty="0">
                <a:solidFill>
                  <a:schemeClr val="tx1"/>
                </a:solidFill>
                <a:latin typeface="Arial" panose="020B0604020202020204" pitchFamily="34" charset="0"/>
                <a:ea typeface="+mn-ea"/>
                <a:cs typeface="Arial" panose="020B0604020202020204" pitchFamily="34" charset="0"/>
              </a:rPr>
              <a:t> </a:t>
            </a:r>
            <a:r>
              <a:rPr lang="tr-TR" altLang="tr-TR" sz="1752" kern="1200" dirty="0" err="1">
                <a:solidFill>
                  <a:schemeClr val="tx1"/>
                </a:solidFill>
                <a:latin typeface="Arial" panose="020B0604020202020204" pitchFamily="34" charset="0"/>
                <a:ea typeface="+mn-ea"/>
                <a:cs typeface="Arial" panose="020B0604020202020204" pitchFamily="34" charset="0"/>
              </a:rPr>
              <a:t>Medicine</a:t>
            </a:r>
            <a:endParaRPr lang="tr-TR" altLang="tr-TR" sz="2400" dirty="0">
              <a:latin typeface="Arial" panose="020B0604020202020204" pitchFamily="34" charset="0"/>
              <a:cs typeface="Arial" panose="020B0604020202020204" pitchFamily="34" charset="0"/>
            </a:endParaRPr>
          </a:p>
        </p:txBody>
      </p:sp>
      <p:pic>
        <p:nvPicPr>
          <p:cNvPr id="7171" name="Resim 3">
            <a:extLst>
              <a:ext uri="{FF2B5EF4-FFF2-40B4-BE49-F238E27FC236}">
                <a16:creationId xmlns:a16="http://schemas.microsoft.com/office/drawing/2014/main" id="{05A385D1-87F1-2578-88BF-8D5B3BF17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54" y="2228087"/>
            <a:ext cx="3853075" cy="347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Metin kutusu 5">
            <a:extLst>
              <a:ext uri="{FF2B5EF4-FFF2-40B4-BE49-F238E27FC236}">
                <a16:creationId xmlns:a16="http://schemas.microsoft.com/office/drawing/2014/main" id="{5A43086F-28E7-1D6D-3D83-662351510F60}"/>
              </a:ext>
            </a:extLst>
          </p:cNvPr>
          <p:cNvSpPr txBox="1">
            <a:spLocks noChangeArrowheads="1"/>
          </p:cNvSpPr>
          <p:nvPr/>
        </p:nvSpPr>
        <p:spPr bwMode="auto">
          <a:xfrm>
            <a:off x="6262152" y="5950113"/>
            <a:ext cx="4158466" cy="24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67512">
              <a:spcAft>
                <a:spcPts val="600"/>
              </a:spcAft>
            </a:pPr>
            <a:r>
              <a:rPr lang="tr-TR" altLang="tr-TR" sz="1022" kern="1200">
                <a:solidFill>
                  <a:schemeClr val="tx1"/>
                </a:solidFill>
                <a:latin typeface="Arial" panose="020B0604020202020204" pitchFamily="34" charset="0"/>
                <a:ea typeface="+mn-ea"/>
                <a:cs typeface="Arial" panose="020B0604020202020204" pitchFamily="34" charset="0"/>
              </a:rPr>
              <a:t>https://</a:t>
            </a:r>
            <a:r>
              <a:rPr lang="tr-TR" altLang="tr-TR" sz="1022" kern="1200" err="1">
                <a:solidFill>
                  <a:schemeClr val="tx1"/>
                </a:solidFill>
                <a:latin typeface="Arial" panose="020B0604020202020204" pitchFamily="34" charset="0"/>
                <a:ea typeface="+mn-ea"/>
                <a:cs typeface="Arial" panose="020B0604020202020204" pitchFamily="34" charset="0"/>
              </a:rPr>
              <a:t>www.nebiolab.com</a:t>
            </a:r>
            <a:r>
              <a:rPr lang="tr-TR" altLang="tr-TR" sz="1022" kern="1200">
                <a:solidFill>
                  <a:schemeClr val="tx1"/>
                </a:solidFill>
                <a:latin typeface="Arial" panose="020B0604020202020204" pitchFamily="34" charset="0"/>
                <a:ea typeface="+mn-ea"/>
                <a:cs typeface="Arial" panose="020B0604020202020204" pitchFamily="34" charset="0"/>
              </a:rPr>
              <a:t>/</a:t>
            </a:r>
            <a:r>
              <a:rPr lang="tr-TR" altLang="tr-TR" sz="1022" kern="1200" err="1">
                <a:solidFill>
                  <a:schemeClr val="tx1"/>
                </a:solidFill>
                <a:latin typeface="Arial" panose="020B0604020202020204" pitchFamily="34" charset="0"/>
                <a:ea typeface="+mn-ea"/>
                <a:cs typeface="Arial" panose="020B0604020202020204" pitchFamily="34" charset="0"/>
              </a:rPr>
              <a:t>drug-discovery-and-development-process</a:t>
            </a:r>
            <a:r>
              <a:rPr lang="tr-TR" altLang="tr-TR" sz="1022" kern="1200">
                <a:solidFill>
                  <a:schemeClr val="tx1"/>
                </a:solidFill>
                <a:latin typeface="Arial" panose="020B0604020202020204" pitchFamily="34" charset="0"/>
                <a:ea typeface="+mn-ea"/>
                <a:cs typeface="Arial" panose="020B0604020202020204" pitchFamily="34" charset="0"/>
              </a:rPr>
              <a:t>/</a:t>
            </a:r>
            <a:endParaRPr lang="tr-TR" altLang="tr-TR" sz="140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4786B-5B91-4ABD-7741-C8EE9F428DE4}"/>
              </a:ext>
            </a:extLst>
          </p:cNvPr>
          <p:cNvSpPr>
            <a:spLocks noGrp="1"/>
          </p:cNvSpPr>
          <p:nvPr>
            <p:ph type="title"/>
          </p:nvPr>
        </p:nvSpPr>
        <p:spPr>
          <a:xfrm>
            <a:off x="838200" y="365125"/>
            <a:ext cx="10515600" cy="1325563"/>
          </a:xfrm>
        </p:spPr>
        <p:txBody>
          <a:bodyPr>
            <a:normAutofit/>
          </a:bodyPr>
          <a:lstStyle/>
          <a:p>
            <a:r>
              <a:rPr lang="en-GB" sz="5400" dirty="0"/>
              <a:t>Drug discovery process</a:t>
            </a:r>
          </a:p>
        </p:txBody>
      </p:sp>
      <p:sp>
        <p:nvSpPr>
          <p:cNvPr id="2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49EC3A8-C6B6-8FE3-71BF-A64D17E763D0}"/>
              </a:ext>
            </a:extLst>
          </p:cNvPr>
          <p:cNvGrpSpPr/>
          <p:nvPr/>
        </p:nvGrpSpPr>
        <p:grpSpPr>
          <a:xfrm>
            <a:off x="838200" y="3609366"/>
            <a:ext cx="10515601" cy="1186317"/>
            <a:chOff x="133815" y="3556808"/>
            <a:chExt cx="11749875" cy="888970"/>
          </a:xfrm>
        </p:grpSpPr>
        <p:sp>
          <p:nvSpPr>
            <p:cNvPr id="6" name="Freeform 5">
              <a:extLst>
                <a:ext uri="{FF2B5EF4-FFF2-40B4-BE49-F238E27FC236}">
                  <a16:creationId xmlns:a16="http://schemas.microsoft.com/office/drawing/2014/main" id="{0C1C19D9-40BA-FDC8-CD69-E0D2A488B6AC}"/>
                </a:ext>
              </a:extLst>
            </p:cNvPr>
            <p:cNvSpPr/>
            <p:nvPr/>
          </p:nvSpPr>
          <p:spPr>
            <a:xfrm>
              <a:off x="133815" y="3556808"/>
              <a:ext cx="1851101"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Target determination</a:t>
              </a:r>
            </a:p>
            <a:p>
              <a:pPr algn="ctr" defTabSz="276924">
                <a:lnSpc>
                  <a:spcPct val="90000"/>
                </a:lnSpc>
                <a:spcBef>
                  <a:spcPct val="0"/>
                </a:spcBef>
                <a:spcAft>
                  <a:spcPct val="35000"/>
                </a:spcAft>
              </a:pPr>
              <a:r>
                <a:rPr lang="en-GB" sz="801" kern="1200">
                  <a:solidFill>
                    <a:schemeClr val="tx1"/>
                  </a:solidFill>
                  <a:latin typeface="+mn-lt"/>
                  <a:ea typeface="+mn-ea"/>
                  <a:cs typeface="+mn-cs"/>
                </a:rPr>
                <a:t>Target verification</a:t>
              </a:r>
            </a:p>
            <a:p>
              <a:pPr algn="ctr" defTabSz="276924">
                <a:lnSpc>
                  <a:spcPct val="90000"/>
                </a:lnSpc>
                <a:spcBef>
                  <a:spcPct val="0"/>
                </a:spcBef>
                <a:spcAft>
                  <a:spcPct val="35000"/>
                </a:spcAft>
              </a:pPr>
              <a:r>
                <a:rPr lang="en-GB" sz="801" kern="1200">
                  <a:solidFill>
                    <a:schemeClr val="tx1"/>
                  </a:solidFill>
                  <a:latin typeface="+mn-lt"/>
                  <a:ea typeface="+mn-ea"/>
                  <a:cs typeface="+mn-cs"/>
                </a:rPr>
                <a:t>Target selection</a:t>
              </a:r>
            </a:p>
            <a:p>
              <a:pPr algn="ctr" defTabSz="276924">
                <a:lnSpc>
                  <a:spcPct val="90000"/>
                </a:lnSpc>
                <a:spcBef>
                  <a:spcPct val="0"/>
                </a:spcBef>
                <a:spcAft>
                  <a:spcPct val="35000"/>
                </a:spcAft>
              </a:pPr>
              <a:r>
                <a:rPr lang="en-GB" sz="801" kern="1200">
                  <a:solidFill>
                    <a:schemeClr val="tx1"/>
                  </a:solidFill>
                  <a:latin typeface="+mn-lt"/>
                  <a:ea typeface="+mn-ea"/>
                  <a:cs typeface="+mn-cs"/>
                </a:rPr>
                <a:t>1-3 </a:t>
              </a:r>
              <a:r>
                <a:rPr lang="en-GB" sz="801" kern="1200" err="1">
                  <a:solidFill>
                    <a:schemeClr val="tx1"/>
                  </a:solidFill>
                  <a:latin typeface="+mn-lt"/>
                  <a:ea typeface="+mn-ea"/>
                  <a:cs typeface="+mn-cs"/>
                </a:rPr>
                <a:t>mnd</a:t>
              </a:r>
              <a:endParaRPr lang="en-GB" sz="900" kern="1200">
                <a:solidFill>
                  <a:schemeClr val="tx1"/>
                </a:solidFill>
              </a:endParaRPr>
            </a:p>
          </p:txBody>
        </p:sp>
        <p:sp>
          <p:nvSpPr>
            <p:cNvPr id="7" name="Freeform 6">
              <a:extLst>
                <a:ext uri="{FF2B5EF4-FFF2-40B4-BE49-F238E27FC236}">
                  <a16:creationId xmlns:a16="http://schemas.microsoft.com/office/drawing/2014/main" id="{9824540B-4A5F-1A8C-9351-8692E2206B51}"/>
                </a:ext>
              </a:extLst>
            </p:cNvPr>
            <p:cNvSpPr/>
            <p:nvPr/>
          </p:nvSpPr>
          <p:spPr>
            <a:xfrm>
              <a:off x="1538871" y="3556808"/>
              <a:ext cx="1683390"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2386"/>
                <a:alphaOff val="0"/>
              </a:schemeClr>
            </a:fillRef>
            <a:effectRef idx="0">
              <a:schemeClr val="accent3">
                <a:shade val="80000"/>
                <a:hueOff val="0"/>
                <a:satOff val="0"/>
                <a:lumOff val="2386"/>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Lead compound identification</a:t>
              </a:r>
            </a:p>
            <a:p>
              <a:pPr algn="ctr" defTabSz="276924">
                <a:lnSpc>
                  <a:spcPct val="90000"/>
                </a:lnSpc>
                <a:spcBef>
                  <a:spcPct val="0"/>
                </a:spcBef>
                <a:spcAft>
                  <a:spcPct val="35000"/>
                </a:spcAft>
              </a:pPr>
              <a:r>
                <a:rPr lang="en-GB" sz="801" kern="1200">
                  <a:solidFill>
                    <a:schemeClr val="tx1"/>
                  </a:solidFill>
                  <a:latin typeface="+mn-lt"/>
                  <a:ea typeface="+mn-ea"/>
                  <a:cs typeface="+mn-cs"/>
                </a:rPr>
                <a:t>1y</a:t>
              </a:r>
              <a:endParaRPr lang="en-GB" sz="900" kern="1200">
                <a:solidFill>
                  <a:schemeClr val="tx1"/>
                </a:solidFill>
              </a:endParaRPr>
            </a:p>
          </p:txBody>
        </p:sp>
        <p:sp>
          <p:nvSpPr>
            <p:cNvPr id="8" name="Freeform 7">
              <a:extLst>
                <a:ext uri="{FF2B5EF4-FFF2-40B4-BE49-F238E27FC236}">
                  <a16:creationId xmlns:a16="http://schemas.microsoft.com/office/drawing/2014/main" id="{1DBDDED4-EEAA-7474-787F-D1AD678BDC0A}"/>
                </a:ext>
              </a:extLst>
            </p:cNvPr>
            <p:cNvSpPr/>
            <p:nvPr/>
          </p:nvSpPr>
          <p:spPr>
            <a:xfrm>
              <a:off x="2783006" y="3556808"/>
              <a:ext cx="1676604"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4773"/>
                <a:alphaOff val="0"/>
              </a:schemeClr>
            </a:fillRef>
            <a:effectRef idx="0">
              <a:schemeClr val="accent3">
                <a:shade val="80000"/>
                <a:hueOff val="0"/>
                <a:satOff val="0"/>
                <a:lumOff val="4773"/>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Lead compound optimisation</a:t>
              </a:r>
              <a:endParaRPr lang="en-GB" sz="900" kern="1200">
                <a:solidFill>
                  <a:schemeClr val="tx1"/>
                </a:solidFill>
              </a:endParaRPr>
            </a:p>
          </p:txBody>
        </p:sp>
        <p:sp>
          <p:nvSpPr>
            <p:cNvPr id="9" name="Freeform 8">
              <a:extLst>
                <a:ext uri="{FF2B5EF4-FFF2-40B4-BE49-F238E27FC236}">
                  <a16:creationId xmlns:a16="http://schemas.microsoft.com/office/drawing/2014/main" id="{4F8EE59A-C1D6-466F-81B9-C6E4EFFCFA0B}"/>
                </a:ext>
              </a:extLst>
            </p:cNvPr>
            <p:cNvSpPr/>
            <p:nvPr/>
          </p:nvSpPr>
          <p:spPr>
            <a:xfrm>
              <a:off x="4124774" y="3556808"/>
              <a:ext cx="1572182"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7159"/>
                <a:alphaOff val="0"/>
              </a:schemeClr>
            </a:fillRef>
            <a:effectRef idx="0">
              <a:schemeClr val="accent3">
                <a:shade val="80000"/>
                <a:hueOff val="0"/>
                <a:satOff val="0"/>
                <a:lumOff val="7159"/>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Pre clinical studies</a:t>
              </a:r>
              <a:endParaRPr lang="en-GB" sz="900" kern="1200">
                <a:solidFill>
                  <a:schemeClr val="tx1"/>
                </a:solidFill>
              </a:endParaRPr>
            </a:p>
          </p:txBody>
        </p:sp>
        <p:sp>
          <p:nvSpPr>
            <p:cNvPr id="10" name="Freeform 9">
              <a:extLst>
                <a:ext uri="{FF2B5EF4-FFF2-40B4-BE49-F238E27FC236}">
                  <a16:creationId xmlns:a16="http://schemas.microsoft.com/office/drawing/2014/main" id="{53D1DCB3-F68A-E9BB-5DE3-AA3BDB0448CD}"/>
                </a:ext>
              </a:extLst>
            </p:cNvPr>
            <p:cNvSpPr/>
            <p:nvPr/>
          </p:nvSpPr>
          <p:spPr>
            <a:xfrm>
              <a:off x="5362121" y="3556808"/>
              <a:ext cx="1572182"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9546"/>
                <a:alphaOff val="0"/>
              </a:schemeClr>
            </a:fillRef>
            <a:effectRef idx="0">
              <a:schemeClr val="accent3">
                <a:shade val="80000"/>
                <a:hueOff val="0"/>
                <a:satOff val="0"/>
                <a:lumOff val="9546"/>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Phase I</a:t>
              </a:r>
              <a:endParaRPr lang="en-GB" sz="900" kern="1200">
                <a:solidFill>
                  <a:schemeClr val="tx1"/>
                </a:solidFill>
              </a:endParaRPr>
            </a:p>
          </p:txBody>
        </p:sp>
        <p:sp>
          <p:nvSpPr>
            <p:cNvPr id="11" name="Freeform 10">
              <a:extLst>
                <a:ext uri="{FF2B5EF4-FFF2-40B4-BE49-F238E27FC236}">
                  <a16:creationId xmlns:a16="http://schemas.microsoft.com/office/drawing/2014/main" id="{49658E45-E7F8-F0CA-E039-7D2B4252A82E}"/>
                </a:ext>
              </a:extLst>
            </p:cNvPr>
            <p:cNvSpPr/>
            <p:nvPr/>
          </p:nvSpPr>
          <p:spPr>
            <a:xfrm>
              <a:off x="6599468" y="3556808"/>
              <a:ext cx="1572182"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11932"/>
                <a:alphaOff val="0"/>
              </a:schemeClr>
            </a:fillRef>
            <a:effectRef idx="0">
              <a:schemeClr val="accent3">
                <a:shade val="80000"/>
                <a:hueOff val="0"/>
                <a:satOff val="0"/>
                <a:lumOff val="11932"/>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Phase II</a:t>
              </a:r>
              <a:endParaRPr lang="en-GB" sz="900" kern="1200">
                <a:solidFill>
                  <a:schemeClr val="tx1"/>
                </a:solidFill>
              </a:endParaRPr>
            </a:p>
          </p:txBody>
        </p:sp>
        <p:sp>
          <p:nvSpPr>
            <p:cNvPr id="12" name="Freeform 11">
              <a:extLst>
                <a:ext uri="{FF2B5EF4-FFF2-40B4-BE49-F238E27FC236}">
                  <a16:creationId xmlns:a16="http://schemas.microsoft.com/office/drawing/2014/main" id="{7CF5A798-E73B-918C-CFAF-292E28F6B540}"/>
                </a:ext>
              </a:extLst>
            </p:cNvPr>
            <p:cNvSpPr/>
            <p:nvPr/>
          </p:nvSpPr>
          <p:spPr>
            <a:xfrm>
              <a:off x="7836814" y="3556808"/>
              <a:ext cx="1572181"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14319"/>
                <a:alphaOff val="0"/>
              </a:schemeClr>
            </a:fillRef>
            <a:effectRef idx="0">
              <a:schemeClr val="accent3">
                <a:shade val="80000"/>
                <a:hueOff val="0"/>
                <a:satOff val="0"/>
                <a:lumOff val="14319"/>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Phase III</a:t>
              </a:r>
              <a:endParaRPr lang="en-GB" sz="900" kern="1200">
                <a:solidFill>
                  <a:schemeClr val="tx1"/>
                </a:solidFill>
              </a:endParaRPr>
            </a:p>
          </p:txBody>
        </p:sp>
        <p:sp>
          <p:nvSpPr>
            <p:cNvPr id="13" name="Freeform 12">
              <a:extLst>
                <a:ext uri="{FF2B5EF4-FFF2-40B4-BE49-F238E27FC236}">
                  <a16:creationId xmlns:a16="http://schemas.microsoft.com/office/drawing/2014/main" id="{89C45EA1-4CBE-EC9E-2AF7-B3475149C487}"/>
                </a:ext>
              </a:extLst>
            </p:cNvPr>
            <p:cNvSpPr/>
            <p:nvPr/>
          </p:nvSpPr>
          <p:spPr>
            <a:xfrm>
              <a:off x="9074161" y="3556808"/>
              <a:ext cx="1572181"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16705"/>
                <a:alphaOff val="0"/>
              </a:schemeClr>
            </a:fillRef>
            <a:effectRef idx="0">
              <a:schemeClr val="accent3">
                <a:shade val="80000"/>
                <a:hueOff val="0"/>
                <a:satOff val="0"/>
                <a:lumOff val="16705"/>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Licensing</a:t>
              </a:r>
              <a:endParaRPr lang="en-GB" sz="900" kern="1200">
                <a:solidFill>
                  <a:schemeClr val="tx1"/>
                </a:solidFill>
              </a:endParaRPr>
            </a:p>
          </p:txBody>
        </p:sp>
        <p:sp>
          <p:nvSpPr>
            <p:cNvPr id="14" name="Freeform 13">
              <a:extLst>
                <a:ext uri="{FF2B5EF4-FFF2-40B4-BE49-F238E27FC236}">
                  <a16:creationId xmlns:a16="http://schemas.microsoft.com/office/drawing/2014/main" id="{11BF94C9-77AC-CC30-EA57-BCADCBB6D60F}"/>
                </a:ext>
              </a:extLst>
            </p:cNvPr>
            <p:cNvSpPr/>
            <p:nvPr/>
          </p:nvSpPr>
          <p:spPr>
            <a:xfrm>
              <a:off x="10311509" y="3556808"/>
              <a:ext cx="1572181" cy="888970"/>
            </a:xfrm>
            <a:custGeom>
              <a:avLst/>
              <a:gdLst>
                <a:gd name="connsiteX0" fmla="*/ 0 w 1374830"/>
                <a:gd name="connsiteY0" fmla="*/ 0 h 888970"/>
                <a:gd name="connsiteX1" fmla="*/ 930345 w 1374830"/>
                <a:gd name="connsiteY1" fmla="*/ 0 h 888970"/>
                <a:gd name="connsiteX2" fmla="*/ 1374830 w 1374830"/>
                <a:gd name="connsiteY2" fmla="*/ 444485 h 888970"/>
                <a:gd name="connsiteX3" fmla="*/ 930345 w 1374830"/>
                <a:gd name="connsiteY3" fmla="*/ 888970 h 888970"/>
                <a:gd name="connsiteX4" fmla="*/ 0 w 1374830"/>
                <a:gd name="connsiteY4" fmla="*/ 888970 h 888970"/>
                <a:gd name="connsiteX5" fmla="*/ 444485 w 1374830"/>
                <a:gd name="connsiteY5" fmla="*/ 444485 h 888970"/>
                <a:gd name="connsiteX6" fmla="*/ 0 w 1374830"/>
                <a:gd name="connsiteY6" fmla="*/ 0 h 8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30" h="888970">
                  <a:moveTo>
                    <a:pt x="0" y="0"/>
                  </a:moveTo>
                  <a:lnTo>
                    <a:pt x="930345" y="0"/>
                  </a:lnTo>
                  <a:lnTo>
                    <a:pt x="1374830" y="444485"/>
                  </a:lnTo>
                  <a:lnTo>
                    <a:pt x="930345" y="888970"/>
                  </a:lnTo>
                  <a:lnTo>
                    <a:pt x="0" y="888970"/>
                  </a:lnTo>
                  <a:lnTo>
                    <a:pt x="444485" y="444485"/>
                  </a:lnTo>
                  <a:lnTo>
                    <a:pt x="0" y="0"/>
                  </a:lnTo>
                  <a:close/>
                </a:path>
              </a:pathLst>
            </a:custGeom>
          </p:spPr>
          <p:style>
            <a:lnRef idx="2">
              <a:schemeClr val="lt1">
                <a:hueOff val="0"/>
                <a:satOff val="0"/>
                <a:lumOff val="0"/>
                <a:alphaOff val="0"/>
              </a:schemeClr>
            </a:lnRef>
            <a:fillRef idx="1">
              <a:schemeClr val="accent3">
                <a:shade val="80000"/>
                <a:hueOff val="0"/>
                <a:satOff val="0"/>
                <a:lumOff val="19092"/>
                <a:alphaOff val="0"/>
              </a:schemeClr>
            </a:fillRef>
            <a:effectRef idx="0">
              <a:schemeClr val="accent3">
                <a:shade val="80000"/>
                <a:hueOff val="0"/>
                <a:satOff val="0"/>
                <a:lumOff val="19092"/>
                <a:alphaOff val="0"/>
              </a:schemeClr>
            </a:effectRef>
            <a:fontRef idx="minor">
              <a:schemeClr val="lt1"/>
            </a:fontRef>
          </p:style>
          <p:txBody>
            <a:bodyPr spcFirstLastPara="0" vert="horz" wrap="square" lIns="472489" tIns="9335" rIns="453820" bIns="9335" numCol="1" spcCol="1270" anchor="ctr" anchorCtr="0">
              <a:noAutofit/>
            </a:bodyPr>
            <a:lstStyle/>
            <a:p>
              <a:pPr algn="ctr" defTabSz="276924">
                <a:lnSpc>
                  <a:spcPct val="90000"/>
                </a:lnSpc>
                <a:spcBef>
                  <a:spcPct val="0"/>
                </a:spcBef>
                <a:spcAft>
                  <a:spcPct val="35000"/>
                </a:spcAft>
              </a:pPr>
              <a:r>
                <a:rPr lang="en-GB" sz="801" kern="1200">
                  <a:solidFill>
                    <a:schemeClr val="tx1"/>
                  </a:solidFill>
                  <a:latin typeface="+mn-lt"/>
                  <a:ea typeface="+mn-ea"/>
                  <a:cs typeface="+mn-cs"/>
                </a:rPr>
                <a:t>Post marketing Phase IV</a:t>
              </a:r>
            </a:p>
            <a:p>
              <a:pPr marL="0" lvl="0" indent="0" algn="ctr" defTabSz="311150">
                <a:lnSpc>
                  <a:spcPct val="90000"/>
                </a:lnSpc>
                <a:spcBef>
                  <a:spcPct val="0"/>
                </a:spcBef>
                <a:spcAft>
                  <a:spcPct val="35000"/>
                </a:spcAft>
                <a:buNone/>
              </a:pPr>
              <a:endParaRPr lang="en-GB" sz="900" kern="1200">
                <a:solidFill>
                  <a:schemeClr val="tx1"/>
                </a:solidFill>
              </a:endParaRPr>
            </a:p>
          </p:txBody>
        </p:sp>
      </p:grpSp>
    </p:spTree>
    <p:extLst>
      <p:ext uri="{BB962C8B-B14F-4D97-AF65-F5344CB8AC3E}">
        <p14:creationId xmlns:p14="http://schemas.microsoft.com/office/powerpoint/2010/main" val="196206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itle 4">
            <a:extLst>
              <a:ext uri="{FF2B5EF4-FFF2-40B4-BE49-F238E27FC236}">
                <a16:creationId xmlns:a16="http://schemas.microsoft.com/office/drawing/2014/main" id="{A0A50B40-9D80-125D-D0CF-CCEB66432445}"/>
              </a:ext>
            </a:extLst>
          </p:cNvPr>
          <p:cNvSpPr>
            <a:spLocks noGrp="1"/>
          </p:cNvSpPr>
          <p:nvPr>
            <p:ph type="title"/>
          </p:nvPr>
        </p:nvSpPr>
        <p:spPr>
          <a:xfrm>
            <a:off x="786385" y="841248"/>
            <a:ext cx="3515244" cy="5340097"/>
          </a:xfrm>
        </p:spPr>
        <p:txBody>
          <a:bodyPr anchor="ctr">
            <a:normAutofit/>
          </a:bodyPr>
          <a:lstStyle/>
          <a:p>
            <a:r>
              <a:rPr lang="tr-TR" sz="4800" kern="100" dirty="0" err="1">
                <a:ea typeface="Calibri" panose="020F0502020204030204" pitchFamily="34" charset="0"/>
                <a:cs typeface="Times New Roman" panose="02020603050405020304" pitchFamily="18" charset="0"/>
              </a:rPr>
              <a:t>Drug</a:t>
            </a:r>
            <a:r>
              <a:rPr lang="tr-TR" sz="4800" kern="100" dirty="0">
                <a:ea typeface="Calibri" panose="020F0502020204030204" pitchFamily="34" charset="0"/>
                <a:cs typeface="Times New Roman" panose="02020603050405020304" pitchFamily="18" charset="0"/>
              </a:rPr>
              <a:t> </a:t>
            </a:r>
            <a:r>
              <a:rPr lang="tr-TR" sz="4800" kern="100" dirty="0" err="1">
                <a:ea typeface="Calibri" panose="020F0502020204030204" pitchFamily="34" charset="0"/>
                <a:cs typeface="Times New Roman" panose="02020603050405020304" pitchFamily="18" charset="0"/>
              </a:rPr>
              <a:t>development</a:t>
            </a:r>
            <a:r>
              <a:rPr lang="tr-TR" sz="4800" kern="100" dirty="0">
                <a:ea typeface="Calibri" panose="020F0502020204030204" pitchFamily="34" charset="0"/>
                <a:cs typeface="Times New Roman" panose="02020603050405020304" pitchFamily="18" charset="0"/>
              </a:rPr>
              <a:t> </a:t>
            </a:r>
            <a:r>
              <a:rPr lang="tr-TR" sz="4800" kern="100" dirty="0" err="1">
                <a:ea typeface="Calibri" panose="020F0502020204030204" pitchFamily="34" charset="0"/>
                <a:cs typeface="Times New Roman" panose="02020603050405020304" pitchFamily="18" charset="0"/>
              </a:rPr>
              <a:t>steps</a:t>
            </a:r>
            <a:endParaRPr lang="en-NL" sz="4800" dirty="0">
              <a:solidFill>
                <a:schemeClr val="bg1"/>
              </a:solidFill>
            </a:endParaRPr>
          </a:p>
        </p:txBody>
      </p:sp>
      <p:graphicFrame>
        <p:nvGraphicFramePr>
          <p:cNvPr id="7" name="Content Placeholder 6">
            <a:extLst>
              <a:ext uri="{FF2B5EF4-FFF2-40B4-BE49-F238E27FC236}">
                <a16:creationId xmlns:a16="http://schemas.microsoft.com/office/drawing/2014/main" id="{2DCA8A6F-CAEF-CE1A-7D00-C555BA7419D1}"/>
              </a:ext>
            </a:extLst>
          </p:cNvPr>
          <p:cNvGraphicFramePr>
            <a:graphicFrameLocks noGrp="1"/>
          </p:cNvGraphicFramePr>
          <p:nvPr>
            <p:ph idx="1"/>
            <p:extLst>
              <p:ext uri="{D42A27DB-BD31-4B8C-83A1-F6EECF244321}">
                <p14:modId xmlns:p14="http://schemas.microsoft.com/office/powerpoint/2010/main" val="4338315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34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1E2E5F-0711-5C30-8A2D-650B66F4C9ED}"/>
              </a:ext>
            </a:extLst>
          </p:cNvPr>
          <p:cNvSpPr>
            <a:spLocks noGrp="1"/>
          </p:cNvSpPr>
          <p:nvPr>
            <p:ph type="title"/>
          </p:nvPr>
        </p:nvSpPr>
        <p:spPr>
          <a:xfrm>
            <a:off x="4572001" y="601744"/>
            <a:ext cx="6781800" cy="1338696"/>
          </a:xfrm>
        </p:spPr>
        <p:txBody>
          <a:bodyPr rtlCol="0">
            <a:normAutofit/>
          </a:bodyPr>
          <a:lstStyle/>
          <a:p>
            <a:pPr fontAlgn="auto">
              <a:spcAft>
                <a:spcPts val="0"/>
              </a:spcAft>
              <a:defRPr/>
            </a:pPr>
            <a:br>
              <a:rPr lang="tr-TR" sz="2800">
                <a:latin typeface="Arial" panose="020B0604020202020204" pitchFamily="34" charset="0"/>
                <a:cs typeface="Arial" panose="020B0604020202020204" pitchFamily="34" charset="0"/>
              </a:rPr>
            </a:br>
            <a:r>
              <a:rPr lang="tr-TR" sz="2800">
                <a:latin typeface="Arial" panose="020B0604020202020204" pitchFamily="34" charset="0"/>
                <a:cs typeface="Arial" panose="020B0604020202020204" pitchFamily="34" charset="0"/>
              </a:rPr>
              <a:t>DISCOVERY PHASE</a:t>
            </a:r>
            <a:br>
              <a:rPr lang="tr-TR" sz="2800">
                <a:latin typeface="Arial" panose="020B0604020202020204" pitchFamily="34" charset="0"/>
                <a:cs typeface="Arial" panose="020B0604020202020204" pitchFamily="34" charset="0"/>
              </a:rPr>
            </a:br>
            <a:endParaRPr lang="tr-TR" sz="2800">
              <a:latin typeface="Arial" panose="020B0604020202020204" pitchFamily="34" charset="0"/>
              <a:cs typeface="Arial" panose="020B0604020202020204" pitchFamily="34" charset="0"/>
            </a:endParaRPr>
          </a:p>
        </p:txBody>
      </p:sp>
      <p:pic>
        <p:nvPicPr>
          <p:cNvPr id="15" name="Picture 14" descr="Molecular model and digital tablet on counter in lab">
            <a:extLst>
              <a:ext uri="{FF2B5EF4-FFF2-40B4-BE49-F238E27FC236}">
                <a16:creationId xmlns:a16="http://schemas.microsoft.com/office/drawing/2014/main" id="{121F6C22-3FAB-F8B0-E2A3-EDB5FE2B3F1A}"/>
              </a:ext>
            </a:extLst>
          </p:cNvPr>
          <p:cNvPicPr>
            <a:picLocks noChangeAspect="1"/>
          </p:cNvPicPr>
          <p:nvPr/>
        </p:nvPicPr>
        <p:blipFill rotWithShape="1">
          <a:blip r:embed="rId3"/>
          <a:srcRect l="28742" r="34712"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490873A4-4516-187B-2F4C-A5221281E53B}"/>
              </a:ext>
            </a:extLst>
          </p:cNvPr>
          <p:cNvSpPr>
            <a:spLocks noGrp="1"/>
          </p:cNvSpPr>
          <p:nvPr>
            <p:ph idx="1"/>
          </p:nvPr>
        </p:nvSpPr>
        <p:spPr>
          <a:xfrm>
            <a:off x="4572001" y="2201958"/>
            <a:ext cx="6781800" cy="3900730"/>
          </a:xfrm>
        </p:spPr>
        <p:txBody>
          <a:bodyPr rtlCol="0" anchor="t">
            <a:normAutofit/>
          </a:bodyPr>
          <a:lstStyle/>
          <a:p>
            <a:pPr marL="457200" indent="-457200" fontAlgn="auto">
              <a:spcAft>
                <a:spcPts val="0"/>
              </a:spcAft>
              <a:buFont typeface="+mj-lt"/>
              <a:buAutoNum type="arabicPeriod"/>
              <a:defRPr/>
            </a:pPr>
            <a:r>
              <a:rPr lang="tr-TR" sz="1900" b="1">
                <a:cs typeface="Arial" panose="020B0604020202020204" pitchFamily="34" charset="0"/>
              </a:rPr>
              <a:t>Target identification and validation</a:t>
            </a:r>
          </a:p>
          <a:p>
            <a:pPr marL="914400" lvl="1" indent="-457200" fontAlgn="auto">
              <a:spcAft>
                <a:spcPts val="0"/>
              </a:spcAft>
              <a:buFont typeface="+mj-lt"/>
              <a:buAutoNum type="alphaLcParenR"/>
              <a:defRPr/>
            </a:pPr>
            <a:r>
              <a:rPr lang="tr-TR" sz="1900"/>
              <a:t>Understanding Disease Mechanisms: </a:t>
            </a:r>
          </a:p>
          <a:p>
            <a:pPr marL="914400" lvl="1" indent="-457200" fontAlgn="auto">
              <a:spcAft>
                <a:spcPts val="0"/>
              </a:spcAft>
              <a:buFont typeface="+mj-lt"/>
              <a:buAutoNum type="alphaLcParenR"/>
              <a:defRPr/>
            </a:pPr>
            <a:r>
              <a:rPr lang="tr-TR" sz="1900"/>
              <a:t>Genomic and Proteomic Analysis: </a:t>
            </a:r>
          </a:p>
          <a:p>
            <a:pPr marL="914400" lvl="1" indent="-457200" fontAlgn="auto">
              <a:spcAft>
                <a:spcPts val="0"/>
              </a:spcAft>
              <a:buFont typeface="+mj-lt"/>
              <a:buAutoNum type="alphaLcParenR"/>
              <a:defRPr/>
            </a:pPr>
            <a:r>
              <a:rPr lang="tr-TR" sz="1900"/>
              <a:t>Bioinformatics and Systems Biology</a:t>
            </a:r>
            <a:r>
              <a:rPr lang="tr-TR" sz="1900" b="1"/>
              <a:t>:</a:t>
            </a:r>
            <a:r>
              <a:rPr lang="tr-TR" sz="1900"/>
              <a:t> </a:t>
            </a:r>
            <a:endParaRPr lang="tr-TR" sz="1900">
              <a:cs typeface="Arial" panose="020B0604020202020204" pitchFamily="34" charset="0"/>
            </a:endParaRPr>
          </a:p>
          <a:p>
            <a:pPr marL="457200" indent="-457200" fontAlgn="auto">
              <a:spcAft>
                <a:spcPts val="0"/>
              </a:spcAft>
              <a:buFont typeface="+mj-lt"/>
              <a:buAutoNum type="arabicPeriod"/>
              <a:defRPr/>
            </a:pPr>
            <a:r>
              <a:rPr lang="tr-TR" sz="1900" b="1">
                <a:cs typeface="Arial" panose="020B0604020202020204" pitchFamily="34" charset="0"/>
              </a:rPr>
              <a:t>Target selection (High-throughput screening)</a:t>
            </a:r>
            <a:r>
              <a:rPr lang="tr-TR" sz="1900">
                <a:cs typeface="Arial" panose="020B0604020202020204" pitchFamily="34" charset="0"/>
              </a:rPr>
              <a:t>	</a:t>
            </a:r>
          </a:p>
          <a:p>
            <a:pPr marL="914400" lvl="1" indent="-457200" fontAlgn="auto">
              <a:spcAft>
                <a:spcPts val="0"/>
              </a:spcAft>
              <a:buFont typeface="+mj-lt"/>
              <a:buAutoNum type="alphaLcParenR"/>
              <a:defRPr/>
            </a:pPr>
            <a:r>
              <a:rPr lang="tr-TR" sz="1900"/>
              <a:t>Cellular and Molecular Studies</a:t>
            </a:r>
          </a:p>
          <a:p>
            <a:pPr marL="914400" lvl="1" indent="-457200" fontAlgn="auto">
              <a:spcAft>
                <a:spcPts val="0"/>
              </a:spcAft>
              <a:buFont typeface="+mj-lt"/>
              <a:buAutoNum type="alphaLcParenR"/>
              <a:defRPr/>
            </a:pPr>
            <a:r>
              <a:rPr lang="tr-TR" sz="1900"/>
              <a:t>Animal Models</a:t>
            </a:r>
          </a:p>
          <a:p>
            <a:pPr marL="914400" lvl="1" indent="-457200" fontAlgn="auto">
              <a:spcAft>
                <a:spcPts val="0"/>
              </a:spcAft>
              <a:buFont typeface="+mj-lt"/>
              <a:buAutoNum type="alphaLcParenR"/>
              <a:defRPr/>
            </a:pPr>
            <a:r>
              <a:rPr lang="tr-TR" sz="1900"/>
              <a:t>Human Tissue Studies</a:t>
            </a:r>
          </a:p>
          <a:p>
            <a:pPr marL="914400" lvl="1" indent="-457200" fontAlgn="auto">
              <a:spcAft>
                <a:spcPts val="0"/>
              </a:spcAft>
              <a:buFont typeface="+mj-lt"/>
              <a:buAutoNum type="alphaLcParenR"/>
              <a:defRPr/>
            </a:pPr>
            <a:r>
              <a:rPr lang="tr-TR" sz="1900"/>
              <a:t>Genetic Validation: </a:t>
            </a:r>
            <a:endParaRPr lang="tr-TR" sz="1900">
              <a:cs typeface="Arial" panose="020B0604020202020204" pitchFamily="34" charset="0"/>
            </a:endParaRPr>
          </a:p>
          <a:p>
            <a:pPr marL="457200" indent="-457200">
              <a:spcBef>
                <a:spcPct val="0"/>
              </a:spcBef>
              <a:buFont typeface="+mj-lt"/>
              <a:buAutoNum type="arabicPeriod"/>
            </a:pPr>
            <a:r>
              <a:rPr lang="tr-TR" altLang="tr-TR" sz="1900" b="1"/>
              <a:t>Target (Hit molecules) Selection (High-Throughput Screening)</a:t>
            </a:r>
          </a:p>
          <a:p>
            <a:pPr marL="457200" indent="-457200">
              <a:spcBef>
                <a:spcPct val="0"/>
              </a:spcBef>
              <a:buFont typeface="+mj-lt"/>
              <a:buAutoNum type="arabicPeriod"/>
            </a:pPr>
            <a:r>
              <a:rPr lang="tr-TR" altLang="tr-TR" sz="1900" b="1"/>
              <a:t>Lead Molecule Selection</a:t>
            </a:r>
          </a:p>
          <a:p>
            <a:pPr marL="0" indent="0" fontAlgn="auto">
              <a:spcAft>
                <a:spcPts val="0"/>
              </a:spcAft>
              <a:buNone/>
              <a:defRPr/>
            </a:pPr>
            <a:endParaRPr lang="tr-TR" sz="1900" b="1">
              <a:latin typeface="Arial" panose="020B0604020202020204" pitchFamily="34" charset="0"/>
              <a:cs typeface="Arial" panose="020B0604020202020204" pitchFamily="34" charset="0"/>
            </a:endParaRPr>
          </a:p>
          <a:p>
            <a:pPr fontAlgn="auto">
              <a:spcAft>
                <a:spcPts val="0"/>
              </a:spcAft>
              <a:defRPr/>
            </a:pPr>
            <a:endParaRPr lang="tr-TR" sz="1900">
              <a:latin typeface="Arial" panose="020B0604020202020204" pitchFamily="34" charset="0"/>
              <a:cs typeface="Arial" panose="020B0604020202020204" pitchFamily="34" charset="0"/>
            </a:endParaRPr>
          </a:p>
          <a:p>
            <a:pPr fontAlgn="auto">
              <a:spcAft>
                <a:spcPts val="0"/>
              </a:spcAft>
              <a:defRPr/>
            </a:pPr>
            <a:endParaRPr lang="tr-TR" sz="190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6C5FA54-2B2C-D871-D8A6-33FD2E09D5EA}"/>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DISCOVERY PHASE</a:t>
            </a: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İçerik Yer Tutucusu 5">
            <a:extLst>
              <a:ext uri="{FF2B5EF4-FFF2-40B4-BE49-F238E27FC236}">
                <a16:creationId xmlns:a16="http://schemas.microsoft.com/office/drawing/2014/main" id="{BB72FF68-D48B-B6AB-33BE-381F86B77D47}"/>
              </a:ext>
            </a:extLst>
          </p:cNvPr>
          <p:cNvGraphicFramePr>
            <a:graphicFrameLocks noGrp="1"/>
          </p:cNvGraphicFramePr>
          <p:nvPr>
            <p:ph sz="half" idx="1"/>
            <p:extLst>
              <p:ext uri="{D42A27DB-BD31-4B8C-83A1-F6EECF244321}">
                <p14:modId xmlns:p14="http://schemas.microsoft.com/office/powerpoint/2010/main" val="89985683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79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5FA54-2B2C-D871-D8A6-33FD2E09D5EA}"/>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DISCOVERY PHASE</a:t>
            </a:r>
          </a:p>
        </p:txBody>
      </p:sp>
      <p:graphicFrame>
        <p:nvGraphicFramePr>
          <p:cNvPr id="8" name="İçerik Yer Tutucusu 5">
            <a:extLst>
              <a:ext uri="{FF2B5EF4-FFF2-40B4-BE49-F238E27FC236}">
                <a16:creationId xmlns:a16="http://schemas.microsoft.com/office/drawing/2014/main" id="{BB72FF68-D48B-B6AB-33BE-381F86B77D47}"/>
              </a:ext>
            </a:extLst>
          </p:cNvPr>
          <p:cNvGraphicFramePr>
            <a:graphicFrameLocks noGrp="1"/>
          </p:cNvGraphicFramePr>
          <p:nvPr>
            <p:ph sz="half"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870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7719</TotalTime>
  <Words>6180</Words>
  <Application>Microsoft Macintosh PowerPoint</Application>
  <PresentationFormat>Widescreen</PresentationFormat>
  <Paragraphs>462</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.SF NS</vt:lpstr>
      <vt:lpstr>Aptos</vt:lpstr>
      <vt:lpstr>Arial</vt:lpstr>
      <vt:lpstr>Calibri</vt:lpstr>
      <vt:lpstr>Calibri Light</vt:lpstr>
      <vt:lpstr>Helvetica Neue</vt:lpstr>
      <vt:lpstr>Roboto</vt:lpstr>
      <vt:lpstr>Söhne</vt:lpstr>
      <vt:lpstr>Times New Roman</vt:lpstr>
      <vt:lpstr>Office Theme</vt:lpstr>
      <vt:lpstr>DISCOVERY 1: MOLECULES</vt:lpstr>
      <vt:lpstr>Learning Objectives</vt:lpstr>
      <vt:lpstr>Agenda</vt:lpstr>
      <vt:lpstr>Brief Overview of Drug Discovery Process   </vt:lpstr>
      <vt:lpstr>Drug discovery process</vt:lpstr>
      <vt:lpstr>Drug development steps</vt:lpstr>
      <vt:lpstr> DISCOVERY PHASE </vt:lpstr>
      <vt:lpstr>DISCOVERY PHASE</vt:lpstr>
      <vt:lpstr>DISCOVERY PHASE</vt:lpstr>
      <vt:lpstr>DISCOVERY PHASE</vt:lpstr>
      <vt:lpstr>The Diversity of Drug Candidate Molecules</vt:lpstr>
      <vt:lpstr>The Importance of Molecular Structure in the Pharmaceutical Industry</vt:lpstr>
      <vt:lpstr>Three-dimensional structure of molecules</vt:lpstr>
      <vt:lpstr>The potential of the molecule's structure on Traditional drug</vt:lpstr>
      <vt:lpstr>PowerPoint Presentation</vt:lpstr>
      <vt:lpstr>PowerPoint Presentation</vt:lpstr>
      <vt:lpstr>Structure vs Effect</vt:lpstr>
      <vt:lpstr>Drug Activity and Stereochemistry </vt:lpstr>
      <vt:lpstr>PowerPoint Presentation</vt:lpstr>
      <vt:lpstr>Dexedrine and Benzedrine</vt:lpstr>
      <vt:lpstr>Drug Candidate Criteria</vt:lpstr>
      <vt:lpstr>Challenges in Drug Development</vt:lpstr>
      <vt:lpstr>Future Trends in Drug Development</vt:lpstr>
      <vt:lpstr>Questions and Discussion</vt:lpstr>
      <vt:lpstr>Conclusion</vt:lpstr>
      <vt:lpstr>Additional Resources</vt:lpstr>
      <vt:lpstr>Project Partners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24</cp:revision>
  <dcterms:created xsi:type="dcterms:W3CDTF">2023-12-02T13:46:00Z</dcterms:created>
  <dcterms:modified xsi:type="dcterms:W3CDTF">2024-10-09T12:44:49Z</dcterms:modified>
</cp:coreProperties>
</file>