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87" r:id="rId3"/>
    <p:sldId id="257" r:id="rId4"/>
    <p:sldId id="297" r:id="rId5"/>
    <p:sldId id="298" r:id="rId6"/>
    <p:sldId id="299" r:id="rId7"/>
    <p:sldId id="328" r:id="rId8"/>
    <p:sldId id="262" r:id="rId9"/>
    <p:sldId id="294" r:id="rId10"/>
    <p:sldId id="1729" r:id="rId11"/>
    <p:sldId id="1730" r:id="rId12"/>
    <p:sldId id="331" r:id="rId13"/>
    <p:sldId id="1721" r:id="rId14"/>
    <p:sldId id="313" r:id="rId15"/>
    <p:sldId id="311" r:id="rId16"/>
    <p:sldId id="325" r:id="rId17"/>
    <p:sldId id="314" r:id="rId18"/>
    <p:sldId id="320" r:id="rId19"/>
    <p:sldId id="316" r:id="rId20"/>
    <p:sldId id="1727" r:id="rId21"/>
    <p:sldId id="1722" r:id="rId22"/>
    <p:sldId id="321" r:id="rId23"/>
    <p:sldId id="326" r:id="rId24"/>
    <p:sldId id="327" r:id="rId25"/>
    <p:sldId id="1723" r:id="rId26"/>
    <p:sldId id="270" r:id="rId27"/>
    <p:sldId id="285" r:id="rId28"/>
    <p:sldId id="1728" r:id="rId29"/>
    <p:sldId id="1731" r:id="rId30"/>
    <p:sldId id="1732" r:id="rId31"/>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77F6D-3BCC-29FE-9242-8136951FBE5B}" name="Ayşegül Taylan Özkan" initials="AT" userId="S::aysegultaylanozkan@etu.edu.tr::573110f6-153e-4684-8466-925232557062" providerId="AD"/>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71879" autoAdjust="0"/>
  </p:normalViewPr>
  <p:slideViewPr>
    <p:cSldViewPr snapToGrid="0">
      <p:cViewPr>
        <p:scale>
          <a:sx n="50" d="100"/>
          <a:sy n="50" d="100"/>
        </p:scale>
        <p:origin x="1880" y="320"/>
      </p:cViewPr>
      <p:guideLst/>
    </p:cSldViewPr>
  </p:slideViewPr>
  <p:notesTextViewPr>
    <p:cViewPr>
      <p:scale>
        <a:sx n="1" d="1"/>
        <a:sy n="1" d="1"/>
      </p:scale>
      <p:origin x="0" y="0"/>
    </p:cViewPr>
  </p:notesTextViewPr>
  <p:sorterViewPr>
    <p:cViewPr varScale="1">
      <p:scale>
        <a:sx n="1" d="1"/>
        <a:sy n="1" d="1"/>
      </p:scale>
      <p:origin x="0" y="-58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custT="1"/>
      <dgm:spPr/>
      <dgm:t>
        <a:bodyPr/>
        <a:lstStyle/>
        <a:p>
          <a:r>
            <a:rPr lang="en-US" sz="3200" dirty="0" err="1"/>
            <a:t>Tanımla</a:t>
          </a:r>
          <a:endParaRPr lang="en-US" sz="2800"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9B807808-BDF3-455A-A5DC-372BA3E6D898}">
      <dgm:prSet custT="1"/>
      <dgm:spPr/>
      <dgm:t>
        <a:bodyPr/>
        <a:lstStyle/>
        <a:p>
          <a:pPr>
            <a:buNone/>
          </a:pPr>
          <a:r>
            <a:rPr lang="en-US" sz="2800" dirty="0" err="1"/>
            <a:t>İlaç</a:t>
          </a:r>
          <a:r>
            <a:rPr lang="en-US" sz="2800" dirty="0"/>
            <a:t> </a:t>
          </a:r>
          <a:r>
            <a:rPr lang="en-US" sz="2800" dirty="0" err="1"/>
            <a:t>araştırmalarında</a:t>
          </a:r>
          <a:r>
            <a:rPr lang="en-US" sz="2800" dirty="0"/>
            <a:t> </a:t>
          </a:r>
          <a:r>
            <a:rPr lang="en-US" sz="2800" dirty="0" err="1"/>
            <a:t>molekül</a:t>
          </a:r>
          <a:r>
            <a:rPr lang="en-US" sz="2800" dirty="0"/>
            <a:t> </a:t>
          </a:r>
          <a:r>
            <a:rPr lang="en-US" sz="2800" dirty="0" err="1"/>
            <a:t>keşfinin</a:t>
          </a:r>
          <a:r>
            <a:rPr lang="en-US" sz="2800" dirty="0"/>
            <a:t> </a:t>
          </a:r>
          <a:r>
            <a:rPr lang="en-US" sz="2800" dirty="0" err="1"/>
            <a:t>önemi</a:t>
          </a:r>
          <a:endParaRPr lang="en-US" sz="2800" dirty="0"/>
        </a:p>
      </dgm:t>
    </dgm:pt>
    <dgm:pt modelId="{1A3165C0-1917-44EF-83C5-4C84F405FC54}" type="parTrans" cxnId="{F7DB7A0B-B35E-41CB-BACD-8B61F694290A}">
      <dgm:prSet/>
      <dgm:spPr/>
      <dgm:t>
        <a:bodyPr/>
        <a:lstStyle/>
        <a:p>
          <a:endParaRPr lang="en-US"/>
        </a:p>
      </dgm:t>
    </dgm:pt>
    <dgm:pt modelId="{053576AF-CAB9-46A0-9166-180298D73D21}" type="sibTrans" cxnId="{F7DB7A0B-B35E-41CB-BACD-8B61F694290A}">
      <dgm:prSet/>
      <dgm:spPr/>
      <dgm:t>
        <a:bodyPr/>
        <a:lstStyle/>
        <a:p>
          <a:endParaRPr lang="en-US"/>
        </a:p>
      </dgm:t>
    </dgm:pt>
    <dgm:pt modelId="{24319154-443D-4204-A9F1-9C994EA106E2}">
      <dgm:prSet custT="1"/>
      <dgm:spPr/>
      <dgm:t>
        <a:bodyPr/>
        <a:lstStyle/>
        <a:p>
          <a:r>
            <a:rPr lang="tr-TR" sz="3200" dirty="0"/>
            <a:t>Hatırla</a:t>
          </a:r>
          <a:endParaRPr lang="en-US" sz="2400" dirty="0"/>
        </a:p>
      </dgm:t>
    </dgm:pt>
    <dgm:pt modelId="{98AC99C7-BF6F-4BFD-9B66-097753100D17}" type="parTrans" cxnId="{1BD6B268-F7B6-4DB4-9487-45AC7AF888CB}">
      <dgm:prSet/>
      <dgm:spPr/>
      <dgm:t>
        <a:bodyPr/>
        <a:lstStyle/>
        <a:p>
          <a:endParaRPr lang="en-US"/>
        </a:p>
      </dgm:t>
    </dgm:pt>
    <dgm:pt modelId="{634F84B9-F2AE-4791-917F-6DF40D144543}" type="sibTrans" cxnId="{1BD6B268-F7B6-4DB4-9487-45AC7AF888CB}">
      <dgm:prSet/>
      <dgm:spPr/>
      <dgm:t>
        <a:bodyPr/>
        <a:lstStyle/>
        <a:p>
          <a:endParaRPr lang="en-US"/>
        </a:p>
      </dgm:t>
    </dgm:pt>
    <dgm:pt modelId="{779E6AC8-8F4B-4118-A0DF-0DE8F1C6E64A}">
      <dgm:prSet custT="1"/>
      <dgm:spPr/>
      <dgm:t>
        <a:bodyPr/>
        <a:lstStyle/>
        <a:p>
          <a:r>
            <a:rPr lang="en-US" sz="3200" dirty="0" err="1"/>
            <a:t>Açıkla</a:t>
          </a:r>
          <a:endParaRPr lang="en-US" sz="2300" dirty="0"/>
        </a:p>
      </dgm:t>
    </dgm:pt>
    <dgm:pt modelId="{08956D65-22AA-4F1E-82B9-9824085ACD24}" type="parTrans" cxnId="{5FB80A37-FD35-4FFA-9184-9A2C7750FDDF}">
      <dgm:prSet/>
      <dgm:spPr/>
      <dgm:t>
        <a:bodyPr/>
        <a:lstStyle/>
        <a:p>
          <a:endParaRPr lang="en-US"/>
        </a:p>
      </dgm:t>
    </dgm:pt>
    <dgm:pt modelId="{46B7E7FF-7186-449C-875E-A829AFFC0ED8}" type="sibTrans" cxnId="{5FB80A37-FD35-4FFA-9184-9A2C7750FDDF}">
      <dgm:prSet/>
      <dgm:spPr/>
      <dgm:t>
        <a:bodyPr/>
        <a:lstStyle/>
        <a:p>
          <a:endParaRPr lang="en-US"/>
        </a:p>
      </dgm:t>
    </dgm:pt>
    <dgm:pt modelId="{EEF21A46-2844-4EAD-97DF-3D0C60131CFE}">
      <dgm:prSet custT="1"/>
      <dgm:spPr/>
      <dgm:t>
        <a:bodyPr/>
        <a:lstStyle/>
        <a:p>
          <a:pPr>
            <a:buNone/>
          </a:pPr>
          <a:r>
            <a:rPr lang="tr-TR" sz="2800" dirty="0"/>
            <a:t>İ</a:t>
          </a:r>
          <a:r>
            <a:rPr lang="en-GB" sz="2800" dirty="0" err="1"/>
            <a:t>laç</a:t>
          </a:r>
          <a:r>
            <a:rPr lang="en-GB" sz="2800" dirty="0"/>
            <a:t> </a:t>
          </a:r>
          <a:r>
            <a:rPr lang="en-GB" sz="2800" dirty="0" err="1"/>
            <a:t>üretim</a:t>
          </a:r>
          <a:r>
            <a:rPr lang="en-GB" sz="2800" dirty="0"/>
            <a:t> </a:t>
          </a:r>
          <a:r>
            <a:rPr lang="en-GB" sz="2800" dirty="0" err="1"/>
            <a:t>aşamasının</a:t>
          </a:r>
          <a:r>
            <a:rPr lang="en-GB" sz="2800" dirty="0"/>
            <a:t> ilk </a:t>
          </a:r>
          <a:r>
            <a:rPr lang="en-GB" sz="2800" dirty="0" err="1"/>
            <a:t>adımı</a:t>
          </a:r>
          <a:r>
            <a:rPr lang="en-GB" sz="2800" dirty="0"/>
            <a:t> </a:t>
          </a:r>
          <a:r>
            <a:rPr lang="en-GB" sz="2800" dirty="0" err="1"/>
            <a:t>olan</a:t>
          </a:r>
          <a:r>
            <a:rPr lang="en-GB" sz="2800" dirty="0"/>
            <a:t> ve </a:t>
          </a:r>
          <a:r>
            <a:rPr lang="en-GB" sz="2800" dirty="0" err="1"/>
            <a:t>ilaç</a:t>
          </a:r>
          <a:r>
            <a:rPr lang="en-GB" sz="2800" dirty="0"/>
            <a:t> </a:t>
          </a:r>
          <a:r>
            <a:rPr lang="en-GB" sz="2800" dirty="0" err="1"/>
            <a:t>adayı</a:t>
          </a:r>
          <a:r>
            <a:rPr lang="en-GB" sz="2800" dirty="0"/>
            <a:t> </a:t>
          </a:r>
          <a:r>
            <a:rPr lang="en-GB" sz="2800" dirty="0" err="1"/>
            <a:t>olma</a:t>
          </a:r>
          <a:r>
            <a:rPr lang="en-GB" sz="2800" dirty="0"/>
            <a:t> </a:t>
          </a:r>
          <a:r>
            <a:rPr lang="en-GB" sz="2800" dirty="0" err="1"/>
            <a:t>potansiyel</a:t>
          </a:r>
          <a:r>
            <a:rPr lang="tr-TR" sz="2800" dirty="0"/>
            <a:t>i</a:t>
          </a:r>
          <a:r>
            <a:rPr lang="en-GB" sz="2800" dirty="0" err="1"/>
            <a:t>ni</a:t>
          </a:r>
          <a:r>
            <a:rPr lang="en-GB" sz="2800" dirty="0"/>
            <a:t> </a:t>
          </a:r>
          <a:r>
            <a:rPr lang="en-GB" sz="2800" dirty="0" err="1"/>
            <a:t>ortaya</a:t>
          </a:r>
          <a:r>
            <a:rPr lang="en-GB" sz="2800" dirty="0"/>
            <a:t> </a:t>
          </a:r>
          <a:r>
            <a:rPr lang="en-GB" sz="2800" dirty="0" err="1"/>
            <a:t>çıkaran</a:t>
          </a:r>
          <a:r>
            <a:rPr lang="en-GB" sz="2800" dirty="0"/>
            <a:t> </a:t>
          </a:r>
          <a:r>
            <a:rPr lang="en-GB" sz="2800" dirty="0" err="1"/>
            <a:t>molekülleri</a:t>
          </a:r>
          <a:r>
            <a:rPr lang="tr-TR" sz="2800" dirty="0"/>
            <a:t>n</a:t>
          </a:r>
          <a:r>
            <a:rPr lang="en-GB" sz="2800" dirty="0"/>
            <a:t> y</a:t>
          </a:r>
          <a:r>
            <a:rPr lang="tr-TR" sz="2800" dirty="0"/>
            <a:t>a</a:t>
          </a:r>
          <a:r>
            <a:rPr lang="en-GB" sz="2800" dirty="0" err="1"/>
            <a:t>pı</a:t>
          </a:r>
          <a:r>
            <a:rPr lang="en-GB" sz="2800" dirty="0"/>
            <a:t> ve </a:t>
          </a:r>
          <a:r>
            <a:rPr lang="en-GB" sz="2800" dirty="0" err="1"/>
            <a:t>etkinlik</a:t>
          </a:r>
          <a:r>
            <a:rPr lang="en-GB" sz="2800" dirty="0"/>
            <a:t> </a:t>
          </a:r>
          <a:r>
            <a:rPr lang="en-GB" sz="2800" dirty="0" err="1"/>
            <a:t>potansiyeli</a:t>
          </a:r>
          <a:endParaRPr lang="en-US" sz="2800" dirty="0"/>
        </a:p>
      </dgm:t>
    </dgm:pt>
    <dgm:pt modelId="{82690F70-C709-4101-9A6F-32A368F00D32}" type="parTrans" cxnId="{6119A100-4F5E-4C73-A40A-94F02C024504}">
      <dgm:prSet/>
      <dgm:spPr/>
      <dgm:t>
        <a:bodyPr/>
        <a:lstStyle/>
        <a:p>
          <a:endParaRPr lang="en-US"/>
        </a:p>
      </dgm:t>
    </dgm:pt>
    <dgm:pt modelId="{ED9EE954-1664-47C3-A147-70EEA8240136}" type="sibTrans" cxnId="{6119A100-4F5E-4C73-A40A-94F02C024504}">
      <dgm:prSet/>
      <dgm:spPr/>
      <dgm:t>
        <a:bodyPr/>
        <a:lstStyle/>
        <a:p>
          <a:endParaRPr lang="en-US"/>
        </a:p>
      </dgm:t>
    </dgm:pt>
    <dgm:pt modelId="{45D8047F-00FC-4A7F-8159-6B16253BD571}">
      <dgm:prSet custT="1"/>
      <dgm:spPr/>
      <dgm:t>
        <a:bodyPr/>
        <a:lstStyle/>
        <a:p>
          <a:r>
            <a:rPr lang="en-US" sz="3200" dirty="0" err="1"/>
            <a:t>Yorumla</a:t>
          </a:r>
          <a:endParaRPr lang="en-US" sz="2400" dirty="0"/>
        </a:p>
      </dgm:t>
    </dgm:pt>
    <dgm:pt modelId="{C02AC235-4206-4BB8-8AE7-170FBA674A04}" type="parTrans" cxnId="{E543DFA5-BA30-4564-B251-ABA1BAE18F22}">
      <dgm:prSet/>
      <dgm:spPr/>
      <dgm:t>
        <a:bodyPr/>
        <a:lstStyle/>
        <a:p>
          <a:endParaRPr lang="en-US"/>
        </a:p>
      </dgm:t>
    </dgm:pt>
    <dgm:pt modelId="{CF22305D-7D51-440F-96F8-9124024850FB}" type="sibTrans" cxnId="{E543DFA5-BA30-4564-B251-ABA1BAE18F22}">
      <dgm:prSet/>
      <dgm:spPr/>
      <dgm:t>
        <a:bodyPr/>
        <a:lstStyle/>
        <a:p>
          <a:endParaRPr lang="en-US"/>
        </a:p>
      </dgm:t>
    </dgm:pt>
    <dgm:pt modelId="{74AB0AEF-81D7-40AF-B4AF-947631EAC6EE}">
      <dgm:prSet custT="1"/>
      <dgm:spPr/>
      <dgm:t>
        <a:bodyPr/>
        <a:lstStyle/>
        <a:p>
          <a:pPr>
            <a:buNone/>
          </a:pPr>
          <a:r>
            <a:rPr lang="en-US" sz="2800" dirty="0" err="1"/>
            <a:t>İlaç</a:t>
          </a:r>
          <a:r>
            <a:rPr lang="en-US" sz="2800" dirty="0"/>
            <a:t> </a:t>
          </a:r>
          <a:r>
            <a:rPr lang="en-US" sz="2800" dirty="0" err="1"/>
            <a:t>adayı</a:t>
          </a:r>
          <a:r>
            <a:rPr lang="en-US" sz="2800" dirty="0"/>
            <a:t> </a:t>
          </a:r>
          <a:r>
            <a:rPr lang="en-US" sz="2800" dirty="0" err="1"/>
            <a:t>moleküllerin</a:t>
          </a:r>
          <a:r>
            <a:rPr lang="en-US" sz="2800" dirty="0"/>
            <a:t> </a:t>
          </a:r>
          <a:r>
            <a:rPr lang="en-US" sz="2800" dirty="0" err="1"/>
            <a:t>yapısal</a:t>
          </a:r>
          <a:r>
            <a:rPr lang="en-US" sz="2800" dirty="0"/>
            <a:t> </a:t>
          </a:r>
          <a:r>
            <a:rPr lang="en-US" sz="2800" dirty="0" err="1"/>
            <a:t>ve</a:t>
          </a:r>
          <a:r>
            <a:rPr lang="en-US" sz="2800" dirty="0"/>
            <a:t> </a:t>
          </a:r>
          <a:r>
            <a:rPr lang="en-US" sz="2800" dirty="0" err="1"/>
            <a:t>fonksiyonel</a:t>
          </a:r>
          <a:r>
            <a:rPr lang="en-US" sz="2800" dirty="0"/>
            <a:t> </a:t>
          </a:r>
          <a:r>
            <a:rPr lang="en-US" sz="2800" dirty="0" err="1"/>
            <a:t>özellikleri</a:t>
          </a:r>
          <a:endParaRPr lang="en-US" sz="2800" dirty="0"/>
        </a:p>
      </dgm:t>
    </dgm:pt>
    <dgm:pt modelId="{E91FC079-36E6-462D-942D-DC8A74E7628D}" type="parTrans" cxnId="{C6B9D58D-5DB1-4A2F-A8D2-3D56462C15C2}">
      <dgm:prSet/>
      <dgm:spPr/>
      <dgm:t>
        <a:bodyPr/>
        <a:lstStyle/>
        <a:p>
          <a:endParaRPr lang="en-US"/>
        </a:p>
      </dgm:t>
    </dgm:pt>
    <dgm:pt modelId="{58F7D188-AA65-4FB3-9633-FAE596314EDA}" type="sibTrans" cxnId="{C6B9D58D-5DB1-4A2F-A8D2-3D56462C15C2}">
      <dgm:prSet/>
      <dgm:spPr/>
      <dgm:t>
        <a:bodyPr/>
        <a:lstStyle/>
        <a:p>
          <a:endParaRPr lang="en-US"/>
        </a:p>
      </dgm:t>
    </dgm:pt>
    <dgm:pt modelId="{1E0F9D8E-BA99-4CD9-8A21-B3EF6B256984}">
      <dgm:prSet custT="1"/>
      <dgm:spPr/>
      <dgm:t>
        <a:bodyPr/>
        <a:lstStyle/>
        <a:p>
          <a:pPr>
            <a:buNone/>
          </a:pPr>
          <a:r>
            <a:rPr lang="en-GB" sz="2800" dirty="0" err="1"/>
            <a:t>Molekül</a:t>
          </a:r>
          <a:r>
            <a:rPr lang="en-GB" sz="2800" dirty="0"/>
            <a:t> </a:t>
          </a:r>
          <a:r>
            <a:rPr lang="en-GB" sz="2800" dirty="0" err="1"/>
            <a:t>yapısı</a:t>
          </a:r>
          <a:r>
            <a:rPr lang="en-GB" sz="2800" dirty="0"/>
            <a:t> ve </a:t>
          </a:r>
          <a:r>
            <a:rPr lang="en-GB" sz="2800" dirty="0" err="1"/>
            <a:t>ilaç</a:t>
          </a:r>
          <a:r>
            <a:rPr lang="en-GB" sz="2800" dirty="0"/>
            <a:t> </a:t>
          </a:r>
          <a:r>
            <a:rPr lang="en-GB" sz="2800" dirty="0" err="1"/>
            <a:t>araştırmalarında</a:t>
          </a:r>
          <a:r>
            <a:rPr lang="tr-TR" sz="2800" dirty="0"/>
            <a:t>ki</a:t>
          </a:r>
          <a:r>
            <a:rPr lang="en-GB" sz="2800" dirty="0"/>
            <a:t> </a:t>
          </a:r>
          <a:r>
            <a:rPr lang="en-GB" sz="2800" dirty="0" err="1"/>
            <a:t>yeri</a:t>
          </a:r>
          <a:endParaRPr lang="en-US" sz="2800" dirty="0"/>
        </a:p>
      </dgm:t>
    </dgm:pt>
    <dgm:pt modelId="{CEAEA971-04C0-4388-A157-9A1B040BC3C2}" type="sibTrans" cxnId="{97BFE0A3-1BBB-4561-BF96-A8AD4AC553F4}">
      <dgm:prSet/>
      <dgm:spPr/>
      <dgm:t>
        <a:bodyPr/>
        <a:lstStyle/>
        <a:p>
          <a:endParaRPr lang="en-US"/>
        </a:p>
      </dgm:t>
    </dgm:pt>
    <dgm:pt modelId="{55A326E7-06C6-4026-B9FD-CB1BD0AD9F53}" type="parTrans" cxnId="{97BFE0A3-1BBB-4561-BF96-A8AD4AC553F4}">
      <dgm:prSet/>
      <dgm:spPr/>
      <dgm:t>
        <a:bodyPr/>
        <a:lstStyle/>
        <a:p>
          <a:endParaRPr lang="en-US"/>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BA4B5ABB-2A98-5C4B-8508-70AFA385A201}" type="pres">
      <dgm:prSet presAssocID="{24319154-443D-4204-A9F1-9C994EA106E2}" presName="linNode" presStyleCnt="0"/>
      <dgm:spPr/>
    </dgm:pt>
    <dgm:pt modelId="{AC510A82-E587-8543-8BFD-28FFCB074CA6}" type="pres">
      <dgm:prSet presAssocID="{24319154-443D-4204-A9F1-9C994EA106E2}" presName="parentText" presStyleLbl="alignNode1" presStyleIdx="1" presStyleCnt="4">
        <dgm:presLayoutVars>
          <dgm:chMax val="1"/>
          <dgm:bulletEnabled/>
        </dgm:presLayoutVars>
      </dgm:prSet>
      <dgm:spPr/>
    </dgm:pt>
    <dgm:pt modelId="{BDC6E74F-B6D4-1846-946F-8F6300378CE0}" type="pres">
      <dgm:prSet presAssocID="{24319154-443D-4204-A9F1-9C994EA106E2}" presName="descendantText" presStyleLbl="alignAccFollowNode1" presStyleIdx="1" presStyleCnt="4">
        <dgm:presLayoutVars>
          <dgm:bulletEnabled/>
        </dgm:presLayoutVars>
      </dgm:prSet>
      <dgm:spPr/>
    </dgm:pt>
    <dgm:pt modelId="{9B104C99-A45C-9F48-8EF9-E6526873CD24}" type="pres">
      <dgm:prSet presAssocID="{634F84B9-F2AE-4791-917F-6DF40D144543}" presName="sp" presStyleCnt="0"/>
      <dgm:spPr/>
    </dgm:pt>
    <dgm:pt modelId="{3242DB2F-9825-604E-A85F-C14E215AE715}" type="pres">
      <dgm:prSet presAssocID="{779E6AC8-8F4B-4118-A0DF-0DE8F1C6E64A}" presName="linNode" presStyleCnt="0"/>
      <dgm:spPr/>
    </dgm:pt>
    <dgm:pt modelId="{C449CAB9-7082-EB41-862B-8ADCC730F640}" type="pres">
      <dgm:prSet presAssocID="{779E6AC8-8F4B-4118-A0DF-0DE8F1C6E64A}" presName="parentText" presStyleLbl="alignNode1" presStyleIdx="2" presStyleCnt="4">
        <dgm:presLayoutVars>
          <dgm:chMax val="1"/>
          <dgm:bulletEnabled/>
        </dgm:presLayoutVars>
      </dgm:prSet>
      <dgm:spPr/>
    </dgm:pt>
    <dgm:pt modelId="{E00A0424-BC3E-E844-AC31-E90C7515775F}" type="pres">
      <dgm:prSet presAssocID="{779E6AC8-8F4B-4118-A0DF-0DE8F1C6E64A}" presName="descendantText" presStyleLbl="alignAccFollowNode1" presStyleIdx="2" presStyleCnt="4">
        <dgm:presLayoutVars>
          <dgm:bulletEnabled/>
        </dgm:presLayoutVars>
      </dgm:prSet>
      <dgm:spPr/>
    </dgm:pt>
    <dgm:pt modelId="{8D9049F2-8AE4-A444-85F6-AED134193076}" type="pres">
      <dgm:prSet presAssocID="{46B7E7FF-7186-449C-875E-A829AFFC0ED8}" presName="sp" presStyleCnt="0"/>
      <dgm:spPr/>
    </dgm:pt>
    <dgm:pt modelId="{C556FA28-CB46-724B-B2A4-D1FDBDE2E56F}" type="pres">
      <dgm:prSet presAssocID="{45D8047F-00FC-4A7F-8159-6B16253BD571}" presName="linNode" presStyleCnt="0"/>
      <dgm:spPr/>
    </dgm:pt>
    <dgm:pt modelId="{C1A4FA53-DEB2-CA4B-8588-D26CA574C737}" type="pres">
      <dgm:prSet presAssocID="{45D8047F-00FC-4A7F-8159-6B16253BD571}" presName="parentText" presStyleLbl="alignNode1" presStyleIdx="3" presStyleCnt="4">
        <dgm:presLayoutVars>
          <dgm:chMax val="1"/>
          <dgm:bulletEnabled/>
        </dgm:presLayoutVars>
      </dgm:prSet>
      <dgm:spPr/>
    </dgm:pt>
    <dgm:pt modelId="{E05D34C4-FFC2-224A-97ED-E0266FF9E4CC}" type="pres">
      <dgm:prSet presAssocID="{45D8047F-00FC-4A7F-8159-6B16253BD571}" presName="descendantText" presStyleLbl="alignAccFollowNode1" presStyleIdx="3" presStyleCnt="4">
        <dgm:presLayoutVars>
          <dgm:bulletEnabled/>
        </dgm:presLayoutVars>
      </dgm:prSet>
      <dgm:spPr/>
    </dgm:pt>
  </dgm:ptLst>
  <dgm:cxnLst>
    <dgm:cxn modelId="{6119A100-4F5E-4C73-A40A-94F02C024504}" srcId="{779E6AC8-8F4B-4118-A0DF-0DE8F1C6E64A}" destId="{EEF21A46-2844-4EAD-97DF-3D0C60131CFE}" srcOrd="0" destOrd="0" parTransId="{82690F70-C709-4101-9A6F-32A368F00D32}" sibTransId="{ED9EE954-1664-47C3-A147-70EEA8240136}"/>
    <dgm:cxn modelId="{CD552002-993F-174B-A286-559A33ECC42E}" type="presOf" srcId="{1E0F9D8E-BA99-4CD9-8A21-B3EF6B256984}" destId="{BDC6E74F-B6D4-1846-946F-8F6300378CE0}" srcOrd="0" destOrd="0" presId="urn:microsoft.com/office/officeart/2016/7/layout/VerticalSolidActionList"/>
    <dgm:cxn modelId="{F7DB7A0B-B35E-41CB-BACD-8B61F694290A}" srcId="{C94A0319-5CE9-4E71-BB56-84184ABFF813}" destId="{9B807808-BDF3-455A-A5DC-372BA3E6D898}" srcOrd="0" destOrd="0" parTransId="{1A3165C0-1917-44EF-83C5-4C84F405FC54}" sibTransId="{053576AF-CAB9-46A0-9166-180298D73D21}"/>
    <dgm:cxn modelId="{5FB80A37-FD35-4FFA-9184-9A2C7750FDDF}" srcId="{341DBA06-6F05-4FC6-AD6C-3FF19041E25B}" destId="{779E6AC8-8F4B-4118-A0DF-0DE8F1C6E64A}" srcOrd="2" destOrd="0" parTransId="{08956D65-22AA-4F1E-82B9-9824085ACD24}" sibTransId="{46B7E7FF-7186-449C-875E-A829AFFC0ED8}"/>
    <dgm:cxn modelId="{CF21A961-A022-0444-8EDC-50BFF7F7DEF8}" type="presOf" srcId="{341DBA06-6F05-4FC6-AD6C-3FF19041E25B}" destId="{62498256-D6A9-EF42-B5B5-D595AA322FC6}" srcOrd="0" destOrd="0" presId="urn:microsoft.com/office/officeart/2016/7/layout/VerticalSolidActionList"/>
    <dgm:cxn modelId="{1BD6B268-F7B6-4DB4-9487-45AC7AF888CB}" srcId="{341DBA06-6F05-4FC6-AD6C-3FF19041E25B}" destId="{24319154-443D-4204-A9F1-9C994EA106E2}" srcOrd="1" destOrd="0" parTransId="{98AC99C7-BF6F-4BFD-9B66-097753100D17}" sibTransId="{634F84B9-F2AE-4791-917F-6DF40D144543}"/>
    <dgm:cxn modelId="{65F8D04F-8B9E-6443-80F1-A66DE97089B0}" type="presOf" srcId="{EEF21A46-2844-4EAD-97DF-3D0C60131CFE}" destId="{E00A0424-BC3E-E844-AC31-E90C7515775F}" srcOrd="0" destOrd="0" presId="urn:microsoft.com/office/officeart/2016/7/layout/VerticalSolidActionList"/>
    <dgm:cxn modelId="{5F5E7779-8022-DF49-A4FF-26931087BD42}" type="presOf" srcId="{45D8047F-00FC-4A7F-8159-6B16253BD571}" destId="{C1A4FA53-DEB2-CA4B-8588-D26CA574C737}" srcOrd="0" destOrd="0" presId="urn:microsoft.com/office/officeart/2016/7/layout/VerticalSolidActionList"/>
    <dgm:cxn modelId="{C6B9D58D-5DB1-4A2F-A8D2-3D56462C15C2}" srcId="{45D8047F-00FC-4A7F-8159-6B16253BD571}" destId="{74AB0AEF-81D7-40AF-B4AF-947631EAC6EE}" srcOrd="0" destOrd="0" parTransId="{E91FC079-36E6-462D-942D-DC8A74E7628D}" sibTransId="{58F7D188-AA65-4FB3-9633-FAE596314EDA}"/>
    <dgm:cxn modelId="{97BFE0A3-1BBB-4561-BF96-A8AD4AC553F4}" srcId="{24319154-443D-4204-A9F1-9C994EA106E2}" destId="{1E0F9D8E-BA99-4CD9-8A21-B3EF6B256984}" srcOrd="0" destOrd="0" parTransId="{55A326E7-06C6-4026-B9FD-CB1BD0AD9F53}" sibTransId="{CEAEA971-04C0-4388-A157-9A1B040BC3C2}"/>
    <dgm:cxn modelId="{E543DFA5-BA30-4564-B251-ABA1BAE18F22}" srcId="{341DBA06-6F05-4FC6-AD6C-3FF19041E25B}" destId="{45D8047F-00FC-4A7F-8159-6B16253BD571}" srcOrd="3" destOrd="0" parTransId="{C02AC235-4206-4BB8-8AE7-170FBA674A04}" sibTransId="{CF22305D-7D51-440F-96F8-9124024850FB}"/>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B5117CBF-FCB7-3D4B-B921-34FA6FC7DD05}" type="presOf" srcId="{9B807808-BDF3-455A-A5DC-372BA3E6D898}" destId="{9D25FA2D-E74A-7D4E-BD1B-371401AD3E0A}" srcOrd="0" destOrd="0" presId="urn:microsoft.com/office/officeart/2016/7/layout/VerticalSolidActionList"/>
    <dgm:cxn modelId="{F69D03C2-2992-9C43-AEB4-F22B5855899D}" type="presOf" srcId="{74AB0AEF-81D7-40AF-B4AF-947631EAC6EE}" destId="{E05D34C4-FFC2-224A-97ED-E0266FF9E4CC}" srcOrd="0" destOrd="0" presId="urn:microsoft.com/office/officeart/2016/7/layout/VerticalSolidActionList"/>
    <dgm:cxn modelId="{971ECFD8-D13F-1C41-AEF1-8551897DDA2C}" type="presOf" srcId="{24319154-443D-4204-A9F1-9C994EA106E2}" destId="{AC510A82-E587-8543-8BFD-28FFCB074CA6}" srcOrd="0" destOrd="0" presId="urn:microsoft.com/office/officeart/2016/7/layout/VerticalSolidActionList"/>
    <dgm:cxn modelId="{88C821F7-AF5B-C047-AF15-16E884F9C1BA}" type="presOf" srcId="{779E6AC8-8F4B-4118-A0DF-0DE8F1C6E64A}" destId="{C449CAB9-7082-EB41-862B-8ADCC730F640}"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C68F5DE7-AE24-E948-AE29-B809612C373F}" type="presParOf" srcId="{62498256-D6A9-EF42-B5B5-D595AA322FC6}" destId="{BA4B5ABB-2A98-5C4B-8508-70AFA385A201}" srcOrd="2" destOrd="0" presId="urn:microsoft.com/office/officeart/2016/7/layout/VerticalSolidActionList"/>
    <dgm:cxn modelId="{247C2B69-F8F1-A340-81F3-9A1BF9B8267D}" type="presParOf" srcId="{BA4B5ABB-2A98-5C4B-8508-70AFA385A201}" destId="{AC510A82-E587-8543-8BFD-28FFCB074CA6}" srcOrd="0" destOrd="0" presId="urn:microsoft.com/office/officeart/2016/7/layout/VerticalSolidActionList"/>
    <dgm:cxn modelId="{76CE20A4-551C-F34E-8072-135E602909AD}" type="presParOf" srcId="{BA4B5ABB-2A98-5C4B-8508-70AFA385A201}" destId="{BDC6E74F-B6D4-1846-946F-8F6300378CE0}" srcOrd="1" destOrd="0" presId="urn:microsoft.com/office/officeart/2016/7/layout/VerticalSolidActionList"/>
    <dgm:cxn modelId="{26FD68DD-4359-9145-A686-127115A91EF1}" type="presParOf" srcId="{62498256-D6A9-EF42-B5B5-D595AA322FC6}" destId="{9B104C99-A45C-9F48-8EF9-E6526873CD24}" srcOrd="3" destOrd="0" presId="urn:microsoft.com/office/officeart/2016/7/layout/VerticalSolidActionList"/>
    <dgm:cxn modelId="{35C721C9-DEBF-0649-90C0-824334AE5FBF}" type="presParOf" srcId="{62498256-D6A9-EF42-B5B5-D595AA322FC6}" destId="{3242DB2F-9825-604E-A85F-C14E215AE715}" srcOrd="4" destOrd="0" presId="urn:microsoft.com/office/officeart/2016/7/layout/VerticalSolidActionList"/>
    <dgm:cxn modelId="{43066BED-83DD-DA47-B20F-959C590C7DE9}" type="presParOf" srcId="{3242DB2F-9825-604E-A85F-C14E215AE715}" destId="{C449CAB9-7082-EB41-862B-8ADCC730F640}" srcOrd="0" destOrd="0" presId="urn:microsoft.com/office/officeart/2016/7/layout/VerticalSolidActionList"/>
    <dgm:cxn modelId="{B4B778DE-4898-D542-B724-78B27A972A2F}" type="presParOf" srcId="{3242DB2F-9825-604E-A85F-C14E215AE715}" destId="{E00A0424-BC3E-E844-AC31-E90C7515775F}" srcOrd="1" destOrd="0" presId="urn:microsoft.com/office/officeart/2016/7/layout/VerticalSolidActionList"/>
    <dgm:cxn modelId="{B6768781-AA8C-1B4B-8485-E6F47CC33AC5}" type="presParOf" srcId="{62498256-D6A9-EF42-B5B5-D595AA322FC6}" destId="{8D9049F2-8AE4-A444-85F6-AED134193076}" srcOrd="5" destOrd="0" presId="urn:microsoft.com/office/officeart/2016/7/layout/VerticalSolidActionList"/>
    <dgm:cxn modelId="{4BCA61BC-E903-8D44-B3E4-B5F0138C20C9}" type="presParOf" srcId="{62498256-D6A9-EF42-B5B5-D595AA322FC6}" destId="{C556FA28-CB46-724B-B2A4-D1FDBDE2E56F}" srcOrd="6" destOrd="0" presId="urn:microsoft.com/office/officeart/2016/7/layout/VerticalSolidActionList"/>
    <dgm:cxn modelId="{C0DD3DBF-3086-CC4C-A7E6-0C59DC48ACA7}" type="presParOf" srcId="{C556FA28-CB46-724B-B2A4-D1FDBDE2E56F}" destId="{C1A4FA53-DEB2-CA4B-8588-D26CA574C737}" srcOrd="0" destOrd="0" presId="urn:microsoft.com/office/officeart/2016/7/layout/VerticalSolidActionList"/>
    <dgm:cxn modelId="{4EF3F619-E14A-2C43-B3D2-EE92392593FE}" type="presParOf" srcId="{C556FA28-CB46-724B-B2A4-D1FDBDE2E56F}" destId="{E05D34C4-FFC2-224A-97ED-E0266FF9E4CC}"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72A1FC-4E1D-43CF-85EF-5D3CEAA06C6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9BCDB79-C6BE-4D96-A4C3-B7301830EE0D}">
      <dgm:prSet/>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en-US" dirty="0" err="1"/>
            <a:t>Doğru</a:t>
          </a:r>
          <a:r>
            <a:rPr lang="en-US" dirty="0"/>
            <a:t> </a:t>
          </a:r>
          <a:r>
            <a:rPr lang="en-US" dirty="0" err="1"/>
            <a:t>ilaç</a:t>
          </a:r>
          <a:r>
            <a:rPr lang="en-US" dirty="0"/>
            <a:t> </a:t>
          </a:r>
          <a:r>
            <a:rPr lang="en-US" dirty="0" err="1"/>
            <a:t>adaylarının</a:t>
          </a:r>
          <a:r>
            <a:rPr lang="en-US" dirty="0"/>
            <a:t> </a:t>
          </a:r>
          <a:r>
            <a:rPr lang="en-US" dirty="0" err="1"/>
            <a:t>seçilmesi</a:t>
          </a:r>
          <a:r>
            <a:rPr lang="en-US" dirty="0"/>
            <a:t> </a:t>
          </a:r>
          <a:r>
            <a:rPr lang="en-US" dirty="0" err="1"/>
            <a:t>titiz</a:t>
          </a:r>
          <a:r>
            <a:rPr lang="en-US" dirty="0"/>
            <a:t> ve </a:t>
          </a:r>
          <a:r>
            <a:rPr lang="tr-TR" dirty="0"/>
            <a:t>detaylı yürütülmesi gereken </a:t>
          </a:r>
          <a:r>
            <a:rPr lang="en-US" dirty="0" err="1"/>
            <a:t>bir</a:t>
          </a:r>
          <a:r>
            <a:rPr lang="en-US" dirty="0"/>
            <a:t> </a:t>
          </a:r>
          <a:r>
            <a:rPr lang="en-US" dirty="0" err="1"/>
            <a:t>süreçtir</a:t>
          </a:r>
          <a:endParaRPr lang="tr-TR" dirty="0"/>
        </a:p>
        <a:p>
          <a:pPr marL="0" lvl="0" defTabSz="1244600">
            <a:lnSpc>
              <a:spcPct val="100000"/>
            </a:lnSpc>
            <a:spcBef>
              <a:spcPts val="0"/>
            </a:spcBef>
            <a:spcAft>
              <a:spcPts val="600"/>
            </a:spcAft>
            <a:buNone/>
          </a:pPr>
          <a:r>
            <a:rPr lang="en-US" dirty="0" err="1"/>
            <a:t>Molekülün</a:t>
          </a:r>
          <a:r>
            <a:rPr lang="en-US" dirty="0"/>
            <a:t> </a:t>
          </a:r>
          <a:r>
            <a:rPr lang="en-US" dirty="0" err="1"/>
            <a:t>yapı</a:t>
          </a:r>
          <a:r>
            <a:rPr lang="en-US" dirty="0"/>
            <a:t> ve k</a:t>
          </a:r>
          <a:r>
            <a:rPr lang="tr-TR" dirty="0"/>
            <a:t>o</a:t>
          </a:r>
          <a:r>
            <a:rPr lang="en-US" dirty="0" err="1"/>
            <a:t>nfigürasyonu</a:t>
          </a:r>
          <a:r>
            <a:rPr lang="en-US" dirty="0"/>
            <a:t> </a:t>
          </a:r>
          <a:r>
            <a:rPr lang="en-US" dirty="0" err="1"/>
            <a:t>ilaç</a:t>
          </a:r>
          <a:r>
            <a:rPr lang="en-US" dirty="0"/>
            <a:t> </a:t>
          </a:r>
          <a:r>
            <a:rPr lang="en-US" dirty="0" err="1"/>
            <a:t>adayı</a:t>
          </a:r>
          <a:r>
            <a:rPr lang="en-US" dirty="0"/>
            <a:t> </a:t>
          </a:r>
          <a:r>
            <a:rPr lang="en-US" dirty="0" err="1"/>
            <a:t>olma</a:t>
          </a:r>
          <a:r>
            <a:rPr lang="en-US" dirty="0"/>
            <a:t> </a:t>
          </a:r>
          <a:r>
            <a:rPr lang="en-US" dirty="0" err="1"/>
            <a:t>kriterlerinde</a:t>
          </a:r>
          <a:r>
            <a:rPr lang="tr-TR" dirty="0"/>
            <a:t>ki</a:t>
          </a:r>
          <a:r>
            <a:rPr lang="en-US" dirty="0"/>
            <a:t> </a:t>
          </a:r>
          <a:r>
            <a:rPr lang="en-US" dirty="0" err="1"/>
            <a:t>en</a:t>
          </a:r>
          <a:r>
            <a:rPr lang="en-US" dirty="0"/>
            <a:t> </a:t>
          </a:r>
          <a:r>
            <a:rPr lang="en-US" dirty="0" err="1"/>
            <a:t>önemli</a:t>
          </a:r>
          <a:r>
            <a:rPr lang="en-US" dirty="0"/>
            <a:t> </a:t>
          </a:r>
          <a:r>
            <a:rPr lang="en-US" dirty="0" err="1"/>
            <a:t>etkenlerden</a:t>
          </a:r>
          <a:r>
            <a:rPr lang="en-US" dirty="0"/>
            <a:t> </a:t>
          </a:r>
          <a:r>
            <a:rPr lang="en-US" dirty="0" err="1"/>
            <a:t>biri</a:t>
          </a:r>
          <a:r>
            <a:rPr lang="tr-TR" dirty="0"/>
            <a:t>si</a:t>
          </a:r>
          <a:r>
            <a:rPr lang="en-US" dirty="0" err="1"/>
            <a:t>dir</a:t>
          </a:r>
          <a:r>
            <a:rPr lang="en-US" dirty="0"/>
            <a:t> </a:t>
          </a:r>
        </a:p>
      </dgm:t>
    </dgm:pt>
    <dgm:pt modelId="{09B2C07B-2E55-4CEA-84AA-987AD6556404}" type="parTrans" cxnId="{C61C9677-FB9B-4F67-830A-20CBE922DF02}">
      <dgm:prSet/>
      <dgm:spPr/>
      <dgm:t>
        <a:bodyPr/>
        <a:lstStyle/>
        <a:p>
          <a:endParaRPr lang="en-US"/>
        </a:p>
      </dgm:t>
    </dgm:pt>
    <dgm:pt modelId="{A8D9384D-7DE3-4444-AFE5-7A455EA3BF0F}" type="sibTrans" cxnId="{C61C9677-FB9B-4F67-830A-20CBE922DF02}">
      <dgm:prSet/>
      <dgm:spPr/>
      <dgm:t>
        <a:bodyPr/>
        <a:lstStyle/>
        <a:p>
          <a:endParaRPr lang="en-US"/>
        </a:p>
      </dgm:t>
    </dgm:pt>
    <dgm:pt modelId="{5F5EF937-5B97-4DBE-8F92-290DEDB8B6DB}">
      <dgm:prSet/>
      <dgm:spPr/>
      <dgm:t>
        <a:bodyPr/>
        <a:lstStyle/>
        <a:p>
          <a:pPr>
            <a:lnSpc>
              <a:spcPct val="100000"/>
            </a:lnSpc>
            <a:spcAft>
              <a:spcPts val="600"/>
            </a:spcAft>
          </a:pPr>
          <a:r>
            <a:rPr lang="tr-TR" dirty="0"/>
            <a:t>İlaç keşfindeki karmaşık süreçlerde rahatlıkla ilerleyebilmek ve nihayetinde hastalara anlamlı terapötik fayda sağlayabilecek moleküller elde etme olasılığını arttırmak için düzenleyici otoritelerin gerekliliklerine uygun moleküller seçilmelidir</a:t>
          </a:r>
          <a:endParaRPr lang="en-US" dirty="0"/>
        </a:p>
      </dgm:t>
    </dgm:pt>
    <dgm:pt modelId="{2C5F9A2B-F078-4E91-91AC-7CCDC9F85DB4}" type="parTrans" cxnId="{E97A2525-E49D-4A98-A387-DF5AC88DE827}">
      <dgm:prSet/>
      <dgm:spPr/>
      <dgm:t>
        <a:bodyPr/>
        <a:lstStyle/>
        <a:p>
          <a:endParaRPr lang="en-US"/>
        </a:p>
      </dgm:t>
    </dgm:pt>
    <dgm:pt modelId="{7B150790-4FEE-43AF-AD8C-BEE2BB69244B}" type="sibTrans" cxnId="{E97A2525-E49D-4A98-A387-DF5AC88DE827}">
      <dgm:prSet/>
      <dgm:spPr/>
      <dgm:t>
        <a:bodyPr/>
        <a:lstStyle/>
        <a:p>
          <a:endParaRPr lang="en-US"/>
        </a:p>
      </dgm:t>
    </dgm:pt>
    <dgm:pt modelId="{FD3967B9-BFE1-A249-BA6B-61C2F95672E4}" type="pres">
      <dgm:prSet presAssocID="{1F72A1FC-4E1D-43CF-85EF-5D3CEAA06C61}" presName="vert0" presStyleCnt="0">
        <dgm:presLayoutVars>
          <dgm:dir/>
          <dgm:animOne val="branch"/>
          <dgm:animLvl val="lvl"/>
        </dgm:presLayoutVars>
      </dgm:prSet>
      <dgm:spPr/>
    </dgm:pt>
    <dgm:pt modelId="{37D527C0-0755-2149-8167-F1B016DBDA71}" type="pres">
      <dgm:prSet presAssocID="{79BCDB79-C6BE-4D96-A4C3-B7301830EE0D}" presName="thickLine" presStyleLbl="alignNode1" presStyleIdx="0" presStyleCnt="2"/>
      <dgm:spPr/>
    </dgm:pt>
    <dgm:pt modelId="{1DA29CAD-87D0-3D43-829F-357E1A01DA9B}" type="pres">
      <dgm:prSet presAssocID="{79BCDB79-C6BE-4D96-A4C3-B7301830EE0D}" presName="horz1" presStyleCnt="0"/>
      <dgm:spPr/>
    </dgm:pt>
    <dgm:pt modelId="{D708B8C5-E6E2-3E42-BAFC-C4D7E3BCEBCC}" type="pres">
      <dgm:prSet presAssocID="{79BCDB79-C6BE-4D96-A4C3-B7301830EE0D}" presName="tx1" presStyleLbl="revTx" presStyleIdx="0" presStyleCnt="2" custScaleY="82038"/>
      <dgm:spPr/>
    </dgm:pt>
    <dgm:pt modelId="{C53D137E-5AF4-4D4E-B557-30EC795EE102}" type="pres">
      <dgm:prSet presAssocID="{79BCDB79-C6BE-4D96-A4C3-B7301830EE0D}" presName="vert1" presStyleCnt="0"/>
      <dgm:spPr/>
    </dgm:pt>
    <dgm:pt modelId="{0C49A7C6-22CA-404B-AD38-E9CB791954A6}" type="pres">
      <dgm:prSet presAssocID="{5F5EF937-5B97-4DBE-8F92-290DEDB8B6DB}" presName="thickLine" presStyleLbl="alignNode1" presStyleIdx="1" presStyleCnt="2"/>
      <dgm:spPr/>
    </dgm:pt>
    <dgm:pt modelId="{AD0C8BE2-F079-304C-BE6A-BB0B78150D8D}" type="pres">
      <dgm:prSet presAssocID="{5F5EF937-5B97-4DBE-8F92-290DEDB8B6DB}" presName="horz1" presStyleCnt="0"/>
      <dgm:spPr/>
    </dgm:pt>
    <dgm:pt modelId="{814339C3-A3DE-D64C-9F2E-1390290ACE6F}" type="pres">
      <dgm:prSet presAssocID="{5F5EF937-5B97-4DBE-8F92-290DEDB8B6DB}" presName="tx1" presStyleLbl="revTx" presStyleIdx="1" presStyleCnt="2" custScaleY="100778"/>
      <dgm:spPr/>
    </dgm:pt>
    <dgm:pt modelId="{6990D4C9-2810-0041-BBD6-AA05B719DE32}" type="pres">
      <dgm:prSet presAssocID="{5F5EF937-5B97-4DBE-8F92-290DEDB8B6DB}" presName="vert1" presStyleCnt="0"/>
      <dgm:spPr/>
    </dgm:pt>
  </dgm:ptLst>
  <dgm:cxnLst>
    <dgm:cxn modelId="{0FBC110C-0A08-9B43-B45C-9A09FEE5C83E}" type="presOf" srcId="{1F72A1FC-4E1D-43CF-85EF-5D3CEAA06C61}" destId="{FD3967B9-BFE1-A249-BA6B-61C2F95672E4}" srcOrd="0" destOrd="0" presId="urn:microsoft.com/office/officeart/2008/layout/LinedList"/>
    <dgm:cxn modelId="{E97A2525-E49D-4A98-A387-DF5AC88DE827}" srcId="{1F72A1FC-4E1D-43CF-85EF-5D3CEAA06C61}" destId="{5F5EF937-5B97-4DBE-8F92-290DEDB8B6DB}" srcOrd="1" destOrd="0" parTransId="{2C5F9A2B-F078-4E91-91AC-7CCDC9F85DB4}" sibTransId="{7B150790-4FEE-43AF-AD8C-BEE2BB69244B}"/>
    <dgm:cxn modelId="{3F298034-07D5-AA40-91EA-963117361CF0}" type="presOf" srcId="{79BCDB79-C6BE-4D96-A4C3-B7301830EE0D}" destId="{D708B8C5-E6E2-3E42-BAFC-C4D7E3BCEBCC}" srcOrd="0" destOrd="0" presId="urn:microsoft.com/office/officeart/2008/layout/LinedList"/>
    <dgm:cxn modelId="{6C23EA5F-057C-2840-A507-8028EAED12C7}" type="presOf" srcId="{5F5EF937-5B97-4DBE-8F92-290DEDB8B6DB}" destId="{814339C3-A3DE-D64C-9F2E-1390290ACE6F}" srcOrd="0" destOrd="0" presId="urn:microsoft.com/office/officeart/2008/layout/LinedList"/>
    <dgm:cxn modelId="{C61C9677-FB9B-4F67-830A-20CBE922DF02}" srcId="{1F72A1FC-4E1D-43CF-85EF-5D3CEAA06C61}" destId="{79BCDB79-C6BE-4D96-A4C3-B7301830EE0D}" srcOrd="0" destOrd="0" parTransId="{09B2C07B-2E55-4CEA-84AA-987AD6556404}" sibTransId="{A8D9384D-7DE3-4444-AFE5-7A455EA3BF0F}"/>
    <dgm:cxn modelId="{934372E6-6760-C742-A62A-5019B8C1260D}" type="presParOf" srcId="{FD3967B9-BFE1-A249-BA6B-61C2F95672E4}" destId="{37D527C0-0755-2149-8167-F1B016DBDA71}" srcOrd="0" destOrd="0" presId="urn:microsoft.com/office/officeart/2008/layout/LinedList"/>
    <dgm:cxn modelId="{CA0100A2-79C7-FF4C-BBAF-AE8BF94CD6B5}" type="presParOf" srcId="{FD3967B9-BFE1-A249-BA6B-61C2F95672E4}" destId="{1DA29CAD-87D0-3D43-829F-357E1A01DA9B}" srcOrd="1" destOrd="0" presId="urn:microsoft.com/office/officeart/2008/layout/LinedList"/>
    <dgm:cxn modelId="{CC943582-7545-0942-A1AF-CA4213929CA1}" type="presParOf" srcId="{1DA29CAD-87D0-3D43-829F-357E1A01DA9B}" destId="{D708B8C5-E6E2-3E42-BAFC-C4D7E3BCEBCC}" srcOrd="0" destOrd="0" presId="urn:microsoft.com/office/officeart/2008/layout/LinedList"/>
    <dgm:cxn modelId="{7751BA9F-EC53-C646-AA4C-9095763ABC88}" type="presParOf" srcId="{1DA29CAD-87D0-3D43-829F-357E1A01DA9B}" destId="{C53D137E-5AF4-4D4E-B557-30EC795EE102}" srcOrd="1" destOrd="0" presId="urn:microsoft.com/office/officeart/2008/layout/LinedList"/>
    <dgm:cxn modelId="{26F51781-ECCA-4542-8219-78EC60C44638}" type="presParOf" srcId="{FD3967B9-BFE1-A249-BA6B-61C2F95672E4}" destId="{0C49A7C6-22CA-404B-AD38-E9CB791954A6}" srcOrd="2" destOrd="0" presId="urn:microsoft.com/office/officeart/2008/layout/LinedList"/>
    <dgm:cxn modelId="{5D6600A3-8E9F-FD49-B0D3-D3F49AAA5B15}" type="presParOf" srcId="{FD3967B9-BFE1-A249-BA6B-61C2F95672E4}" destId="{AD0C8BE2-F079-304C-BE6A-BB0B78150D8D}" srcOrd="3" destOrd="0" presId="urn:microsoft.com/office/officeart/2008/layout/LinedList"/>
    <dgm:cxn modelId="{8407F988-BD8F-AD4E-B6B4-B8ED0077BAD7}" type="presParOf" srcId="{AD0C8BE2-F079-304C-BE6A-BB0B78150D8D}" destId="{814339C3-A3DE-D64C-9F2E-1390290ACE6F}" srcOrd="0" destOrd="0" presId="urn:microsoft.com/office/officeart/2008/layout/LinedList"/>
    <dgm:cxn modelId="{5043F689-3CB9-954B-8365-B575F403F6C4}" type="presParOf" srcId="{AD0C8BE2-F079-304C-BE6A-BB0B78150D8D}" destId="{6990D4C9-2810-0041-BBD6-AA05B719DE3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DAE315B-75B9-47C3-861A-DD27BE9568F6}">
      <dgm:prSet custT="1"/>
      <dgm:spPr/>
      <dgm:t>
        <a:bodyPr/>
        <a:lstStyle/>
        <a:p>
          <a:r>
            <a:rPr lang="en-US" sz="2400" b="1" dirty="0"/>
            <a:t>1. </a:t>
          </a:r>
          <a:r>
            <a:rPr lang="en-US" sz="2400" b="1" dirty="0" err="1"/>
            <a:t>Hedef</a:t>
          </a:r>
          <a:r>
            <a:rPr lang="en-US" sz="2400" b="1" dirty="0"/>
            <a:t> </a:t>
          </a:r>
          <a:r>
            <a:rPr lang="en-US" sz="2400" b="1" dirty="0" err="1"/>
            <a:t>Belirleme</a:t>
          </a:r>
          <a:r>
            <a:rPr lang="en-US" sz="2400" b="1" dirty="0"/>
            <a:t> </a:t>
          </a:r>
          <a:r>
            <a:rPr lang="en-US" sz="2400" b="1" dirty="0" err="1"/>
            <a:t>ve</a:t>
          </a:r>
          <a:r>
            <a:rPr lang="en-US" sz="2400" b="1" dirty="0"/>
            <a:t> </a:t>
          </a:r>
          <a:r>
            <a:rPr lang="en-US" sz="2400" b="1" dirty="0" err="1"/>
            <a:t>Doğrulama</a:t>
          </a:r>
          <a:r>
            <a:rPr lang="en-US" sz="2400" b="1" dirty="0"/>
            <a:t> </a:t>
          </a:r>
          <a:r>
            <a:rPr lang="en-US" sz="2400" b="1" dirty="0" err="1"/>
            <a:t>Aşamaları</a:t>
          </a:r>
          <a:endParaRPr lang="en-US" sz="2400" b="1" dirty="0"/>
        </a:p>
      </dgm:t>
    </dgm:pt>
    <dgm:pt modelId="{15B65B7A-4F75-4B20-9304-7F273D8171AB}" type="parTrans" cxnId="{D2F35C13-4137-49B1-96C7-50C57B94A9CA}">
      <dgm:prSet/>
      <dgm:spPr/>
      <dgm:t>
        <a:bodyPr/>
        <a:lstStyle/>
        <a:p>
          <a:endParaRPr lang="en-US"/>
        </a:p>
      </dgm:t>
    </dgm:pt>
    <dgm:pt modelId="{3BB7A6FC-EA3D-4E41-8C1E-A60B1B11035D}" type="sibTrans" cxnId="{D2F35C13-4137-49B1-96C7-50C57B94A9CA}">
      <dgm:prSet/>
      <dgm:spPr/>
      <dgm:t>
        <a:bodyPr/>
        <a:lstStyle/>
        <a:p>
          <a:endParaRPr lang="en-US"/>
        </a:p>
      </dgm:t>
    </dgm:pt>
    <dgm:pt modelId="{196C635C-B5DD-4681-B60A-DC724F3AF467}">
      <dgm:prSet custT="1"/>
      <dgm:spPr/>
      <dgm:t>
        <a:bodyPr/>
        <a:lstStyle/>
        <a:p>
          <a:r>
            <a:rPr lang="en-US" sz="2800" dirty="0" err="1"/>
            <a:t>Literatür</a:t>
          </a:r>
          <a:r>
            <a:rPr lang="en-US" sz="2800" dirty="0"/>
            <a:t> </a:t>
          </a:r>
          <a:r>
            <a:rPr lang="en-US" sz="2800" dirty="0" err="1"/>
            <a:t>Taraması</a:t>
          </a:r>
          <a:endParaRPr lang="en-US" sz="2800" dirty="0"/>
        </a:p>
      </dgm:t>
    </dgm:pt>
    <dgm:pt modelId="{9138A8A6-7ACC-4CCC-9235-3893E68765F7}" type="parTrans" cxnId="{916E2D94-D6BF-4592-9DFB-6339C42FCB52}">
      <dgm:prSet/>
      <dgm:spPr/>
      <dgm:t>
        <a:bodyPr/>
        <a:lstStyle/>
        <a:p>
          <a:endParaRPr lang="en-US"/>
        </a:p>
      </dgm:t>
    </dgm:pt>
    <dgm:pt modelId="{53866E9E-046B-48D9-93F7-CB63842C74B4}" type="sibTrans" cxnId="{916E2D94-D6BF-4592-9DFB-6339C42FCB52}">
      <dgm:prSet/>
      <dgm:spPr/>
      <dgm:t>
        <a:bodyPr/>
        <a:lstStyle/>
        <a:p>
          <a:endParaRPr lang="en-US"/>
        </a:p>
      </dgm:t>
    </dgm:pt>
    <dgm:pt modelId="{E618BBE3-CB3A-8647-964A-5F14844F4508}">
      <dgm:prSet custT="1"/>
      <dgm:spPr/>
      <dgm:t>
        <a:bodyPr/>
        <a:lstStyle/>
        <a:p>
          <a:r>
            <a:rPr lang="en-US" sz="2800" dirty="0" err="1"/>
            <a:t>Genomik</a:t>
          </a:r>
          <a:r>
            <a:rPr lang="en-US" sz="2800" dirty="0"/>
            <a:t> </a:t>
          </a:r>
          <a:r>
            <a:rPr lang="en-US" sz="2800" dirty="0" err="1"/>
            <a:t>ve</a:t>
          </a:r>
          <a:r>
            <a:rPr lang="en-US" sz="2800" dirty="0"/>
            <a:t> </a:t>
          </a:r>
          <a:r>
            <a:rPr lang="en-US" sz="2800" dirty="0" err="1"/>
            <a:t>Proteomik</a:t>
          </a:r>
          <a:r>
            <a:rPr lang="en-US" sz="2800" dirty="0"/>
            <a:t> </a:t>
          </a:r>
          <a:r>
            <a:rPr lang="en-US" sz="2800" dirty="0" err="1"/>
            <a:t>Analiz</a:t>
          </a:r>
          <a:endParaRPr lang="en-US" sz="2800" dirty="0"/>
        </a:p>
      </dgm:t>
    </dgm:pt>
    <dgm:pt modelId="{54EA598E-4C37-1F4A-8FAC-4B02B9B89897}" type="parTrans" cxnId="{C434BE09-CE7A-764B-BD50-E2B55EF99D0D}">
      <dgm:prSet/>
      <dgm:spPr/>
      <dgm:t>
        <a:bodyPr/>
        <a:lstStyle/>
        <a:p>
          <a:endParaRPr lang="tr-TR"/>
        </a:p>
      </dgm:t>
    </dgm:pt>
    <dgm:pt modelId="{528AD761-9AC9-D144-9D92-978EDF506B70}" type="sibTrans" cxnId="{C434BE09-CE7A-764B-BD50-E2B55EF99D0D}">
      <dgm:prSet/>
      <dgm:spPr/>
      <dgm:t>
        <a:bodyPr/>
        <a:lstStyle/>
        <a:p>
          <a:endParaRPr lang="tr-TR"/>
        </a:p>
      </dgm:t>
    </dgm:pt>
    <dgm:pt modelId="{B0F4ED42-A5B8-104F-B15A-C0FB433A3C38}">
      <dgm:prSet custT="1"/>
      <dgm:spPr/>
      <dgm:t>
        <a:bodyPr/>
        <a:lstStyle/>
        <a:p>
          <a:r>
            <a:rPr lang="en-US" sz="2800" dirty="0" err="1"/>
            <a:t>Biyoinformatik</a:t>
          </a:r>
          <a:r>
            <a:rPr lang="en-US" sz="2800" dirty="0"/>
            <a:t> </a:t>
          </a:r>
          <a:r>
            <a:rPr lang="en-US" sz="2800" dirty="0" err="1"/>
            <a:t>Araçlar</a:t>
          </a:r>
          <a:endParaRPr lang="en-US" sz="2800" dirty="0"/>
        </a:p>
      </dgm:t>
    </dgm:pt>
    <dgm:pt modelId="{3B28DE66-0389-C345-AE1D-F614CB9D37C7}" type="parTrans" cxnId="{A37C517D-8CE4-E349-AEBD-79744E64A97B}">
      <dgm:prSet/>
      <dgm:spPr/>
      <dgm:t>
        <a:bodyPr/>
        <a:lstStyle/>
        <a:p>
          <a:endParaRPr lang="tr-TR"/>
        </a:p>
      </dgm:t>
    </dgm:pt>
    <dgm:pt modelId="{C3F01FE6-06E7-1C4D-97A2-527A3D3E0206}" type="sibTrans" cxnId="{A37C517D-8CE4-E349-AEBD-79744E64A97B}">
      <dgm:prSet/>
      <dgm:spPr/>
      <dgm:t>
        <a:bodyPr/>
        <a:lstStyle/>
        <a:p>
          <a:endParaRPr lang="tr-TR"/>
        </a:p>
      </dgm:t>
    </dgm:pt>
    <dgm:pt modelId="{AD4EB06B-CF48-3347-A4A4-EDADD0ACFA52}">
      <dgm:prSet custT="1"/>
      <dgm:spPr/>
      <dgm:t>
        <a:bodyPr/>
        <a:lstStyle/>
        <a:p>
          <a:r>
            <a:rPr lang="en-US" sz="2800" dirty="0" err="1"/>
            <a:t>Yolak</a:t>
          </a:r>
          <a:r>
            <a:rPr lang="en-US" sz="2800" dirty="0"/>
            <a:t> </a:t>
          </a:r>
          <a:r>
            <a:rPr lang="en-US" sz="2800" dirty="0" err="1"/>
            <a:t>Analizi</a:t>
          </a:r>
          <a:endParaRPr lang="en-US" sz="2800" dirty="0"/>
        </a:p>
      </dgm:t>
    </dgm:pt>
    <dgm:pt modelId="{C75179E5-6EA7-CA48-AB15-9516A966C6D4}" type="parTrans" cxnId="{CAF19452-E6A4-E740-84C4-FDB586C3DBC2}">
      <dgm:prSet/>
      <dgm:spPr/>
      <dgm:t>
        <a:bodyPr/>
        <a:lstStyle/>
        <a:p>
          <a:endParaRPr lang="tr-TR"/>
        </a:p>
      </dgm:t>
    </dgm:pt>
    <dgm:pt modelId="{1CD6A578-D261-2C47-B8AE-F44B3A20E974}" type="sibTrans" cxnId="{CAF19452-E6A4-E740-84C4-FDB586C3DBC2}">
      <dgm:prSet/>
      <dgm:spPr/>
      <dgm:t>
        <a:bodyPr/>
        <a:lstStyle/>
        <a:p>
          <a:endParaRPr lang="tr-TR"/>
        </a:p>
      </dgm:t>
    </dgm:pt>
    <dgm:pt modelId="{D5A12BE5-95CB-1F4D-9A35-4612C487D79B}">
      <dgm:prSet custT="1"/>
      <dgm:spPr/>
      <dgm:t>
        <a:bodyPr/>
        <a:lstStyle/>
        <a:p>
          <a:r>
            <a:rPr lang="en-US" sz="2800" dirty="0" err="1"/>
            <a:t>Fonksiyonel</a:t>
          </a:r>
          <a:r>
            <a:rPr lang="en-US" sz="2800" dirty="0"/>
            <a:t> </a:t>
          </a:r>
          <a:r>
            <a:rPr lang="en-US" sz="2800" dirty="0" err="1"/>
            <a:t>Analiz</a:t>
          </a:r>
          <a:endParaRPr lang="en-US" sz="2800" dirty="0"/>
        </a:p>
      </dgm:t>
    </dgm:pt>
    <dgm:pt modelId="{993F9E72-801A-F14A-9ED9-F1AA133924C8}" type="parTrans" cxnId="{58A22B31-24CD-8647-89E1-167C2257AA3B}">
      <dgm:prSet/>
      <dgm:spPr/>
      <dgm:t>
        <a:bodyPr/>
        <a:lstStyle/>
        <a:p>
          <a:endParaRPr lang="tr-TR"/>
        </a:p>
      </dgm:t>
    </dgm:pt>
    <dgm:pt modelId="{5F292674-7B0F-DA44-AEFC-9267076CB49B}" type="sibTrans" cxnId="{58A22B31-24CD-8647-89E1-167C2257AA3B}">
      <dgm:prSet/>
      <dgm:spPr/>
      <dgm:t>
        <a:bodyPr/>
        <a:lstStyle/>
        <a:p>
          <a:endParaRPr lang="tr-TR"/>
        </a:p>
      </dgm:t>
    </dgm:pt>
    <dgm:pt modelId="{2DA17617-3EDB-8D4B-AE2B-A9DA4550289A}">
      <dgm:prSet custT="1"/>
      <dgm:spPr/>
      <dgm:t>
        <a:bodyPr/>
        <a:lstStyle/>
        <a:p>
          <a:r>
            <a:rPr lang="en-US" sz="2800" dirty="0" err="1"/>
            <a:t>İfade</a:t>
          </a:r>
          <a:r>
            <a:rPr lang="en-US" sz="2800" dirty="0"/>
            <a:t> </a:t>
          </a:r>
          <a:r>
            <a:rPr lang="en-US" sz="2800" dirty="0" err="1"/>
            <a:t>Profili</a:t>
          </a:r>
          <a:r>
            <a:rPr lang="en-US" sz="2800" dirty="0"/>
            <a:t> </a:t>
          </a:r>
          <a:r>
            <a:rPr lang="en-US" sz="2800" dirty="0" err="1"/>
            <a:t>Analizi</a:t>
          </a:r>
          <a:endParaRPr lang="en-US" sz="2800" dirty="0"/>
        </a:p>
      </dgm:t>
    </dgm:pt>
    <dgm:pt modelId="{40533B14-D322-7943-B185-A86FA972D024}" type="parTrans" cxnId="{6A6971F9-ABF7-9F44-A1B5-6CF12B2A20A9}">
      <dgm:prSet/>
      <dgm:spPr/>
      <dgm:t>
        <a:bodyPr/>
        <a:lstStyle/>
        <a:p>
          <a:endParaRPr lang="tr-TR"/>
        </a:p>
      </dgm:t>
    </dgm:pt>
    <dgm:pt modelId="{3819AF5D-AD23-4646-9621-DDE0AF1E347E}" type="sibTrans" cxnId="{6A6971F9-ABF7-9F44-A1B5-6CF12B2A20A9}">
      <dgm:prSet/>
      <dgm:spPr/>
      <dgm:t>
        <a:bodyPr/>
        <a:lstStyle/>
        <a:p>
          <a:endParaRPr lang="tr-TR"/>
        </a:p>
      </dgm:t>
    </dgm:pt>
    <dgm:pt modelId="{7189BE41-7A31-944A-90C9-B78247D782A6}">
      <dgm:prSet custT="1"/>
      <dgm:spPr/>
      <dgm:t>
        <a:bodyPr/>
        <a:lstStyle/>
        <a:p>
          <a:r>
            <a:rPr lang="en-US" sz="2800" dirty="0" err="1"/>
            <a:t>Klinik</a:t>
          </a:r>
          <a:r>
            <a:rPr lang="en-US" sz="2800" dirty="0"/>
            <a:t> Veri </a:t>
          </a:r>
          <a:r>
            <a:rPr lang="en-US" sz="2800" dirty="0" err="1"/>
            <a:t>Analizi</a:t>
          </a:r>
          <a:endParaRPr lang="en-US" sz="2800" dirty="0"/>
        </a:p>
      </dgm:t>
    </dgm:pt>
    <dgm:pt modelId="{A04F8EAC-9EF7-7E40-9358-78097053263B}" type="parTrans" cxnId="{1682F95E-12F7-8F40-9379-03F80A686662}">
      <dgm:prSet/>
      <dgm:spPr/>
      <dgm:t>
        <a:bodyPr/>
        <a:lstStyle/>
        <a:p>
          <a:endParaRPr lang="tr-TR"/>
        </a:p>
      </dgm:t>
    </dgm:pt>
    <dgm:pt modelId="{02EA1759-BD86-9746-BD02-500EBDD6F67B}" type="sibTrans" cxnId="{1682F95E-12F7-8F40-9379-03F80A686662}">
      <dgm:prSet/>
      <dgm:spPr/>
      <dgm:t>
        <a:bodyPr/>
        <a:lstStyle/>
        <a:p>
          <a:endParaRPr lang="tr-TR"/>
        </a:p>
      </dgm:t>
    </dgm:pt>
    <dgm:pt modelId="{1A25F910-FAF6-8445-916B-A07873C4072A}">
      <dgm:prSet custT="1"/>
      <dgm:spPr/>
      <dgm:t>
        <a:bodyPr/>
        <a:lstStyle/>
        <a:p>
          <a:r>
            <a:rPr lang="en-US" sz="2800" dirty="0" err="1"/>
            <a:t>Deneysel</a:t>
          </a:r>
          <a:r>
            <a:rPr lang="en-US" sz="2800" dirty="0"/>
            <a:t> </a:t>
          </a:r>
          <a:r>
            <a:rPr lang="en-US" sz="2800" dirty="0" err="1"/>
            <a:t>Doğrulama</a:t>
          </a:r>
          <a:endParaRPr lang="en-US" sz="2800" dirty="0"/>
        </a:p>
      </dgm:t>
    </dgm:pt>
    <dgm:pt modelId="{7F8018FA-6C7A-F342-B702-E02677165C28}" type="parTrans" cxnId="{CFBC06E9-6E2D-074E-972A-90244D7ADFB2}">
      <dgm:prSet/>
      <dgm:spPr/>
      <dgm:t>
        <a:bodyPr/>
        <a:lstStyle/>
        <a:p>
          <a:endParaRPr lang="tr-TR"/>
        </a:p>
      </dgm:t>
    </dgm:pt>
    <dgm:pt modelId="{D831842D-2BD8-FD47-A723-EE7C94BBF766}" type="sibTrans" cxnId="{CFBC06E9-6E2D-074E-972A-90244D7ADFB2}">
      <dgm:prSet/>
      <dgm:spPr/>
      <dgm:t>
        <a:bodyPr/>
        <a:lstStyle/>
        <a:p>
          <a:endParaRPr lang="tr-TR"/>
        </a:p>
      </dgm:t>
    </dgm:pt>
    <dgm:pt modelId="{9BC48FFD-2653-794B-9136-24A63330AA90}">
      <dgm:prSet custT="1"/>
      <dgm:spPr/>
      <dgm:t>
        <a:bodyPr/>
        <a:lstStyle/>
        <a:p>
          <a:r>
            <a:rPr lang="en-US" sz="2800" dirty="0" err="1"/>
            <a:t>İlaç</a:t>
          </a:r>
          <a:r>
            <a:rPr lang="en-US" sz="2800" dirty="0"/>
            <a:t> </a:t>
          </a:r>
          <a:r>
            <a:rPr lang="en-US" sz="2800" dirty="0" err="1"/>
            <a:t>Hedefi</a:t>
          </a:r>
          <a:r>
            <a:rPr lang="en-US" sz="2800" dirty="0"/>
            <a:t> </a:t>
          </a:r>
          <a:r>
            <a:rPr lang="en-US" sz="2800" dirty="0" err="1"/>
            <a:t>Veritabanları</a:t>
          </a:r>
          <a:endParaRPr lang="en-US" sz="2800" dirty="0"/>
        </a:p>
      </dgm:t>
    </dgm:pt>
    <dgm:pt modelId="{D0748B68-2622-864A-ABB2-4400C60C73F0}" type="parTrans" cxnId="{C0129A34-34F4-8741-A831-9B8BC7FB4F43}">
      <dgm:prSet/>
      <dgm:spPr/>
      <dgm:t>
        <a:bodyPr/>
        <a:lstStyle/>
        <a:p>
          <a:endParaRPr lang="en-US"/>
        </a:p>
      </dgm:t>
    </dgm:pt>
    <dgm:pt modelId="{D60D1916-AFAA-4447-B240-8F2223480DD3}" type="sibTrans" cxnId="{C0129A34-34F4-8741-A831-9B8BC7FB4F43}">
      <dgm:prSet/>
      <dgm:spPr/>
      <dgm:t>
        <a:bodyPr/>
        <a:lstStyle/>
        <a:p>
          <a:endParaRPr lang="en-US"/>
        </a:p>
      </dgm:t>
    </dgm:pt>
    <dgm:pt modelId="{7E0685FE-5757-49D0-B53C-3B7C392EF266}">
      <dgm:prSet custT="1"/>
      <dgm:spPr/>
      <dgm:t>
        <a:bodyPr/>
        <a:lstStyle/>
        <a:p>
          <a:r>
            <a:rPr lang="tr-TR" sz="2800" dirty="0"/>
            <a:t>Genetik İlişkilendirme Çalışmaları</a:t>
          </a:r>
          <a:endParaRPr lang="en-US" sz="2800" dirty="0"/>
        </a:p>
      </dgm:t>
    </dgm:pt>
    <dgm:pt modelId="{810C25EB-6265-4B3E-8AB9-D0DB144A46A6}" type="parTrans" cxnId="{CC336406-2232-47E6-BDAB-6DFB133C7B8F}">
      <dgm:prSet/>
      <dgm:spPr/>
      <dgm:t>
        <a:bodyPr/>
        <a:lstStyle/>
        <a:p>
          <a:endParaRPr lang="en-US"/>
        </a:p>
      </dgm:t>
    </dgm:pt>
    <dgm:pt modelId="{A5CF11EC-FAC2-41C2-AA8C-7959D5B1BB77}" type="sibTrans" cxnId="{CC336406-2232-47E6-BDAB-6DFB133C7B8F}">
      <dgm:prSet/>
      <dgm:spPr/>
      <dgm:t>
        <a:bodyPr/>
        <a:lstStyle/>
        <a:p>
          <a:endParaRPr lang="en-US"/>
        </a:p>
      </dgm:t>
    </dgm:pt>
    <dgm:pt modelId="{A8859404-954A-E140-9512-FE204CDE1E26}" type="pres">
      <dgm:prSet presAssocID="{9CDB32CF-EDA4-45FB-B313-21BB19688B58}" presName="linear" presStyleCnt="0">
        <dgm:presLayoutVars>
          <dgm:dir/>
          <dgm:animLvl val="lvl"/>
          <dgm:resizeHandles val="exact"/>
        </dgm:presLayoutVars>
      </dgm:prSet>
      <dgm:spPr/>
    </dgm:pt>
    <dgm:pt modelId="{26B2F235-D12F-5448-93FE-EA35765AE532}" type="pres">
      <dgm:prSet presAssocID="{5DAE315B-75B9-47C3-861A-DD27BE9568F6}" presName="parentLin" presStyleCnt="0"/>
      <dgm:spPr/>
    </dgm:pt>
    <dgm:pt modelId="{6FD405B0-4079-8E4C-900C-E5065E94451B}" type="pres">
      <dgm:prSet presAssocID="{5DAE315B-75B9-47C3-861A-DD27BE9568F6}" presName="parentLeftMargin" presStyleLbl="node1" presStyleIdx="0" presStyleCnt="1"/>
      <dgm:spPr/>
    </dgm:pt>
    <dgm:pt modelId="{AAEE50AB-A72A-0046-BCA9-DA4785B70D88}" type="pres">
      <dgm:prSet presAssocID="{5DAE315B-75B9-47C3-861A-DD27BE9568F6}" presName="parentText" presStyleLbl="node1" presStyleIdx="0" presStyleCnt="1" custScaleX="126389">
        <dgm:presLayoutVars>
          <dgm:chMax val="0"/>
          <dgm:bulletEnabled val="1"/>
        </dgm:presLayoutVars>
      </dgm:prSet>
      <dgm:spPr/>
    </dgm:pt>
    <dgm:pt modelId="{2BC395C8-BCEF-CA46-AE6E-E018BD7ADE4C}" type="pres">
      <dgm:prSet presAssocID="{5DAE315B-75B9-47C3-861A-DD27BE9568F6}" presName="negativeSpace" presStyleCnt="0"/>
      <dgm:spPr/>
    </dgm:pt>
    <dgm:pt modelId="{F0221712-8D55-4B42-866C-664635DAA4A0}" type="pres">
      <dgm:prSet presAssocID="{5DAE315B-75B9-47C3-861A-DD27BE9568F6}" presName="childText" presStyleLbl="conFgAcc1" presStyleIdx="0" presStyleCnt="1" custLinFactNeighborX="334" custLinFactNeighborY="93049">
        <dgm:presLayoutVars>
          <dgm:bulletEnabled val="1"/>
        </dgm:presLayoutVars>
      </dgm:prSet>
      <dgm:spPr/>
    </dgm:pt>
  </dgm:ptLst>
  <dgm:cxnLst>
    <dgm:cxn modelId="{CC336406-2232-47E6-BDAB-6DFB133C7B8F}" srcId="{5DAE315B-75B9-47C3-861A-DD27BE9568F6}" destId="{7E0685FE-5757-49D0-B53C-3B7C392EF266}" srcOrd="8" destOrd="0" parTransId="{810C25EB-6265-4B3E-8AB9-D0DB144A46A6}" sibTransId="{A5CF11EC-FAC2-41C2-AA8C-7959D5B1BB77}"/>
    <dgm:cxn modelId="{C434BE09-CE7A-764B-BD50-E2B55EF99D0D}" srcId="{5DAE315B-75B9-47C3-861A-DD27BE9568F6}" destId="{E618BBE3-CB3A-8647-964A-5F14844F4508}" srcOrd="1" destOrd="0" parTransId="{54EA598E-4C37-1F4A-8FAC-4B02B9B89897}" sibTransId="{528AD761-9AC9-D144-9D92-978EDF506B70}"/>
    <dgm:cxn modelId="{D2F35C13-4137-49B1-96C7-50C57B94A9CA}" srcId="{9CDB32CF-EDA4-45FB-B313-21BB19688B58}" destId="{5DAE315B-75B9-47C3-861A-DD27BE9568F6}" srcOrd="0" destOrd="0" parTransId="{15B65B7A-4F75-4B20-9304-7F273D8171AB}" sibTransId="{3BB7A6FC-EA3D-4E41-8C1E-A60B1B11035D}"/>
    <dgm:cxn modelId="{A54CDE27-4FBA-4A44-BC92-6AEAEC9394A6}" type="presOf" srcId="{E618BBE3-CB3A-8647-964A-5F14844F4508}" destId="{F0221712-8D55-4B42-866C-664635DAA4A0}" srcOrd="0" destOrd="1" presId="urn:microsoft.com/office/officeart/2005/8/layout/list1"/>
    <dgm:cxn modelId="{58A22B31-24CD-8647-89E1-167C2257AA3B}" srcId="{5DAE315B-75B9-47C3-861A-DD27BE9568F6}" destId="{D5A12BE5-95CB-1F4D-9A35-4612C487D79B}" srcOrd="4" destOrd="0" parTransId="{993F9E72-801A-F14A-9ED9-F1AA133924C8}" sibTransId="{5F292674-7B0F-DA44-AEFC-9267076CB49B}"/>
    <dgm:cxn modelId="{C0129A34-34F4-8741-A831-9B8BC7FB4F43}" srcId="{5DAE315B-75B9-47C3-861A-DD27BE9568F6}" destId="{9BC48FFD-2653-794B-9136-24A63330AA90}" srcOrd="9" destOrd="0" parTransId="{D0748B68-2622-864A-ABB2-4400C60C73F0}" sibTransId="{D60D1916-AFAA-4447-B240-8F2223480DD3}"/>
    <dgm:cxn modelId="{1682F95E-12F7-8F40-9379-03F80A686662}" srcId="{5DAE315B-75B9-47C3-861A-DD27BE9568F6}" destId="{7189BE41-7A31-944A-90C9-B78247D782A6}" srcOrd="6" destOrd="0" parTransId="{A04F8EAC-9EF7-7E40-9358-78097053263B}" sibTransId="{02EA1759-BD86-9746-BD02-500EBDD6F67B}"/>
    <dgm:cxn modelId="{737D8C42-3BB1-C045-9A25-5BED239A908A}" type="presOf" srcId="{9CDB32CF-EDA4-45FB-B313-21BB19688B58}" destId="{A8859404-954A-E140-9512-FE204CDE1E26}" srcOrd="0" destOrd="0" presId="urn:microsoft.com/office/officeart/2005/8/layout/list1"/>
    <dgm:cxn modelId="{9F6E5444-8ECA-3449-AA5D-8AB43330F84F}" type="presOf" srcId="{B0F4ED42-A5B8-104F-B15A-C0FB433A3C38}" destId="{F0221712-8D55-4B42-866C-664635DAA4A0}" srcOrd="0" destOrd="2" presId="urn:microsoft.com/office/officeart/2005/8/layout/list1"/>
    <dgm:cxn modelId="{7F5F0E45-C1DC-A749-BEF4-E4BF79212545}" type="presOf" srcId="{AD4EB06B-CF48-3347-A4A4-EDADD0ACFA52}" destId="{F0221712-8D55-4B42-866C-664635DAA4A0}" srcOrd="0" destOrd="3" presId="urn:microsoft.com/office/officeart/2005/8/layout/list1"/>
    <dgm:cxn modelId="{CAF19452-E6A4-E740-84C4-FDB586C3DBC2}" srcId="{5DAE315B-75B9-47C3-861A-DD27BE9568F6}" destId="{AD4EB06B-CF48-3347-A4A4-EDADD0ACFA52}" srcOrd="3" destOrd="0" parTransId="{C75179E5-6EA7-CA48-AB15-9516A966C6D4}" sibTransId="{1CD6A578-D261-2C47-B8AE-F44B3A20E974}"/>
    <dgm:cxn modelId="{2D095D7C-DA6B-D54F-8FFD-97363669AAA6}" type="presOf" srcId="{5DAE315B-75B9-47C3-861A-DD27BE9568F6}" destId="{AAEE50AB-A72A-0046-BCA9-DA4785B70D88}" srcOrd="1" destOrd="0" presId="urn:microsoft.com/office/officeart/2005/8/layout/list1"/>
    <dgm:cxn modelId="{A37C517D-8CE4-E349-AEBD-79744E64A97B}" srcId="{5DAE315B-75B9-47C3-861A-DD27BE9568F6}" destId="{B0F4ED42-A5B8-104F-B15A-C0FB433A3C38}" srcOrd="2" destOrd="0" parTransId="{3B28DE66-0389-C345-AE1D-F614CB9D37C7}" sibTransId="{C3F01FE6-06E7-1C4D-97A2-527A3D3E0206}"/>
    <dgm:cxn modelId="{E5C01084-1D2E-1A4C-AA73-B471CE8FCC14}" type="presOf" srcId="{1A25F910-FAF6-8445-916B-A07873C4072A}" destId="{F0221712-8D55-4B42-866C-664635DAA4A0}" srcOrd="0" destOrd="7" presId="urn:microsoft.com/office/officeart/2005/8/layout/list1"/>
    <dgm:cxn modelId="{916E2D94-D6BF-4592-9DFB-6339C42FCB52}" srcId="{5DAE315B-75B9-47C3-861A-DD27BE9568F6}" destId="{196C635C-B5DD-4681-B60A-DC724F3AF467}" srcOrd="0" destOrd="0" parTransId="{9138A8A6-7ACC-4CCC-9235-3893E68765F7}" sibTransId="{53866E9E-046B-48D9-93F7-CB63842C74B4}"/>
    <dgm:cxn modelId="{838A719B-9774-6F49-8B3E-A81C67618502}" type="presOf" srcId="{196C635C-B5DD-4681-B60A-DC724F3AF467}" destId="{F0221712-8D55-4B42-866C-664635DAA4A0}" srcOrd="0" destOrd="0" presId="urn:microsoft.com/office/officeart/2005/8/layout/list1"/>
    <dgm:cxn modelId="{A8127BC0-ACEC-2F40-BE1A-E8A8931A91CA}" type="presOf" srcId="{5DAE315B-75B9-47C3-861A-DD27BE9568F6}" destId="{6FD405B0-4079-8E4C-900C-E5065E94451B}" srcOrd="0" destOrd="0" presId="urn:microsoft.com/office/officeart/2005/8/layout/list1"/>
    <dgm:cxn modelId="{DB0D0ECB-8E80-5A45-AD77-139C98B52FDF}" type="presOf" srcId="{2DA17617-3EDB-8D4B-AE2B-A9DA4550289A}" destId="{F0221712-8D55-4B42-866C-664635DAA4A0}" srcOrd="0" destOrd="5" presId="urn:microsoft.com/office/officeart/2005/8/layout/list1"/>
    <dgm:cxn modelId="{AB42B5D9-3597-6642-A871-055E36AB6626}" type="presOf" srcId="{7189BE41-7A31-944A-90C9-B78247D782A6}" destId="{F0221712-8D55-4B42-866C-664635DAA4A0}" srcOrd="0" destOrd="6" presId="urn:microsoft.com/office/officeart/2005/8/layout/list1"/>
    <dgm:cxn modelId="{AB1350E5-85AB-394E-BAA0-5A4DD23314B3}" type="presOf" srcId="{D5A12BE5-95CB-1F4D-9A35-4612C487D79B}" destId="{F0221712-8D55-4B42-866C-664635DAA4A0}" srcOrd="0" destOrd="4" presId="urn:microsoft.com/office/officeart/2005/8/layout/list1"/>
    <dgm:cxn modelId="{CFBC06E9-6E2D-074E-972A-90244D7ADFB2}" srcId="{5DAE315B-75B9-47C3-861A-DD27BE9568F6}" destId="{1A25F910-FAF6-8445-916B-A07873C4072A}" srcOrd="7" destOrd="0" parTransId="{7F8018FA-6C7A-F342-B702-E02677165C28}" sibTransId="{D831842D-2BD8-FD47-A723-EE7C94BBF766}"/>
    <dgm:cxn modelId="{6A6971F9-ABF7-9F44-A1B5-6CF12B2A20A9}" srcId="{5DAE315B-75B9-47C3-861A-DD27BE9568F6}" destId="{2DA17617-3EDB-8D4B-AE2B-A9DA4550289A}" srcOrd="5" destOrd="0" parTransId="{40533B14-D322-7943-B185-A86FA972D024}" sibTransId="{3819AF5D-AD23-4646-9621-DDE0AF1E347E}"/>
    <dgm:cxn modelId="{CF1D75FA-4474-AF47-B636-DD8AAF5F03CA}" type="presOf" srcId="{9BC48FFD-2653-794B-9136-24A63330AA90}" destId="{F0221712-8D55-4B42-866C-664635DAA4A0}" srcOrd="0" destOrd="9" presId="urn:microsoft.com/office/officeart/2005/8/layout/list1"/>
    <dgm:cxn modelId="{E72289FC-4A02-44F2-9269-BACA192B395D}" type="presOf" srcId="{7E0685FE-5757-49D0-B53C-3B7C392EF266}" destId="{F0221712-8D55-4B42-866C-664635DAA4A0}" srcOrd="0" destOrd="8" presId="urn:microsoft.com/office/officeart/2005/8/layout/list1"/>
    <dgm:cxn modelId="{98A64E6B-020F-1243-9289-36BD64C9C66C}" type="presParOf" srcId="{A8859404-954A-E140-9512-FE204CDE1E26}" destId="{26B2F235-D12F-5448-93FE-EA35765AE532}" srcOrd="0" destOrd="0" presId="urn:microsoft.com/office/officeart/2005/8/layout/list1"/>
    <dgm:cxn modelId="{79CB948A-6978-9340-BB70-FE4C16C708E7}" type="presParOf" srcId="{26B2F235-D12F-5448-93FE-EA35765AE532}" destId="{6FD405B0-4079-8E4C-900C-E5065E94451B}" srcOrd="0" destOrd="0" presId="urn:microsoft.com/office/officeart/2005/8/layout/list1"/>
    <dgm:cxn modelId="{B217FF6E-047E-CC4F-AA16-81003600ACD6}" type="presParOf" srcId="{26B2F235-D12F-5448-93FE-EA35765AE532}" destId="{AAEE50AB-A72A-0046-BCA9-DA4785B70D88}" srcOrd="1" destOrd="0" presId="urn:microsoft.com/office/officeart/2005/8/layout/list1"/>
    <dgm:cxn modelId="{9C05B21F-46BD-0B44-9736-AE05418846AD}" type="presParOf" srcId="{A8859404-954A-E140-9512-FE204CDE1E26}" destId="{2BC395C8-BCEF-CA46-AE6E-E018BD7ADE4C}" srcOrd="1" destOrd="0" presId="urn:microsoft.com/office/officeart/2005/8/layout/list1"/>
    <dgm:cxn modelId="{DFC122AD-E32D-1443-A750-D1214619DFEC}" type="presParOf" srcId="{A8859404-954A-E140-9512-FE204CDE1E26}" destId="{F0221712-8D55-4B42-866C-664635DAA4A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DAE315B-75B9-47C3-861A-DD27BE9568F6}">
      <dgm:prSet custT="1"/>
      <dgm:spPr/>
      <dgm:t>
        <a:bodyPr/>
        <a:lstStyle/>
        <a:p>
          <a:r>
            <a:rPr lang="tr-TR" sz="2400" b="1" dirty="0"/>
            <a:t>2. Öncü Molekül Seçimi: Yüksek Verimli Tarama (HTS)</a:t>
          </a:r>
          <a:endParaRPr lang="en-US" sz="2400" b="1" dirty="0"/>
        </a:p>
      </dgm:t>
    </dgm:pt>
    <dgm:pt modelId="{15B65B7A-4F75-4B20-9304-7F273D8171AB}" type="parTrans" cxnId="{D2F35C13-4137-49B1-96C7-50C57B94A9CA}">
      <dgm:prSet/>
      <dgm:spPr/>
      <dgm:t>
        <a:bodyPr/>
        <a:lstStyle/>
        <a:p>
          <a:endParaRPr lang="en-US"/>
        </a:p>
      </dgm:t>
    </dgm:pt>
    <dgm:pt modelId="{3BB7A6FC-EA3D-4E41-8C1E-A60B1B11035D}" type="sibTrans" cxnId="{D2F35C13-4137-49B1-96C7-50C57B94A9CA}">
      <dgm:prSet/>
      <dgm:spPr/>
      <dgm:t>
        <a:bodyPr/>
        <a:lstStyle/>
        <a:p>
          <a:endParaRPr lang="en-US"/>
        </a:p>
      </dgm:t>
    </dgm:pt>
    <dgm:pt modelId="{196C635C-B5DD-4681-B60A-DC724F3AF467}">
      <dgm:prSet custT="1"/>
      <dgm:spPr/>
      <dgm:t>
        <a:bodyPr/>
        <a:lstStyle/>
        <a:p>
          <a:r>
            <a:rPr lang="tr-TR" sz="2000" dirty="0"/>
            <a:t>Kütüphane Taraması</a:t>
          </a:r>
          <a:endParaRPr lang="en-US" sz="2000" dirty="0"/>
        </a:p>
      </dgm:t>
    </dgm:pt>
    <dgm:pt modelId="{9138A8A6-7ACC-4CCC-9235-3893E68765F7}" type="parTrans" cxnId="{916E2D94-D6BF-4592-9DFB-6339C42FCB52}">
      <dgm:prSet/>
      <dgm:spPr/>
      <dgm:t>
        <a:bodyPr/>
        <a:lstStyle/>
        <a:p>
          <a:endParaRPr lang="en-US"/>
        </a:p>
      </dgm:t>
    </dgm:pt>
    <dgm:pt modelId="{53866E9E-046B-48D9-93F7-CB63842C74B4}" type="sibTrans" cxnId="{916E2D94-D6BF-4592-9DFB-6339C42FCB52}">
      <dgm:prSet/>
      <dgm:spPr/>
      <dgm:t>
        <a:bodyPr/>
        <a:lstStyle/>
        <a:p>
          <a:endParaRPr lang="en-US"/>
        </a:p>
      </dgm:t>
    </dgm:pt>
    <dgm:pt modelId="{FF3887E8-F9B8-42BB-819A-71F56877C344}">
      <dgm:prSet custT="1"/>
      <dgm:spPr/>
      <dgm:t>
        <a:bodyPr/>
        <a:lstStyle/>
        <a:p>
          <a:r>
            <a:rPr lang="tr-TR" sz="2000" dirty="0"/>
            <a:t>Öncü Moleküllerin Tanımlama</a:t>
          </a:r>
          <a:endParaRPr lang="en-US" sz="2000" dirty="0"/>
        </a:p>
      </dgm:t>
    </dgm:pt>
    <dgm:pt modelId="{271A79D8-660B-410E-8F33-85AAC67E5A7B}" type="parTrans" cxnId="{B3ABE901-6AF9-4619-99DB-F75D5AAB9764}">
      <dgm:prSet/>
      <dgm:spPr/>
      <dgm:t>
        <a:bodyPr/>
        <a:lstStyle/>
        <a:p>
          <a:endParaRPr lang="en-US"/>
        </a:p>
      </dgm:t>
    </dgm:pt>
    <dgm:pt modelId="{5D6B1669-7FD2-4ECF-8205-BF1F5217F930}" type="sibTrans" cxnId="{B3ABE901-6AF9-4619-99DB-F75D5AAB9764}">
      <dgm:prSet/>
      <dgm:spPr/>
      <dgm:t>
        <a:bodyPr/>
        <a:lstStyle/>
        <a:p>
          <a:endParaRPr lang="en-US"/>
        </a:p>
      </dgm:t>
    </dgm:pt>
    <dgm:pt modelId="{EEFE0EC9-3160-46EF-A84F-CAE183681A85}">
      <dgm:prSet custT="1"/>
      <dgm:spPr/>
      <dgm:t>
        <a:bodyPr/>
        <a:lstStyle/>
        <a:p>
          <a:r>
            <a:rPr lang="tr-TR" sz="2400" b="1" dirty="0"/>
            <a:t>3. Lider Molekül Seçim</a:t>
          </a:r>
          <a:endParaRPr lang="en-US" sz="2400" b="1" dirty="0"/>
        </a:p>
      </dgm:t>
    </dgm:pt>
    <dgm:pt modelId="{6C6EFFC6-32B3-4EEF-AF6B-3BB44C8C296C}" type="parTrans" cxnId="{BFF3A223-BD57-4009-9BD4-BC1361D7D7F9}">
      <dgm:prSet/>
      <dgm:spPr/>
      <dgm:t>
        <a:bodyPr/>
        <a:lstStyle/>
        <a:p>
          <a:endParaRPr lang="en-US"/>
        </a:p>
      </dgm:t>
    </dgm:pt>
    <dgm:pt modelId="{5EFAC23E-940D-4C76-955A-6A1D68D30256}" type="sibTrans" cxnId="{BFF3A223-BD57-4009-9BD4-BC1361D7D7F9}">
      <dgm:prSet/>
      <dgm:spPr/>
      <dgm:t>
        <a:bodyPr/>
        <a:lstStyle/>
        <a:p>
          <a:endParaRPr lang="en-US"/>
        </a:p>
      </dgm:t>
    </dgm:pt>
    <dgm:pt modelId="{66AD55FF-E10F-40A7-8807-26819F1958DD}">
      <dgm:prSet custT="1"/>
      <dgm:spPr/>
      <dgm:t>
        <a:bodyPr/>
        <a:lstStyle/>
        <a:p>
          <a:r>
            <a:rPr lang="tr-TR" sz="2000" dirty="0"/>
            <a:t>Test Tekrarı</a:t>
          </a:r>
          <a:endParaRPr lang="en-US" sz="2000" dirty="0"/>
        </a:p>
      </dgm:t>
    </dgm:pt>
    <dgm:pt modelId="{4D1E1CFC-D187-4BA5-8057-A689A26FB730}" type="parTrans" cxnId="{E061EAE4-F3CB-45B7-8A03-4A659BBB9DDC}">
      <dgm:prSet/>
      <dgm:spPr/>
      <dgm:t>
        <a:bodyPr/>
        <a:lstStyle/>
        <a:p>
          <a:endParaRPr lang="en-US"/>
        </a:p>
      </dgm:t>
    </dgm:pt>
    <dgm:pt modelId="{477F61E7-D823-4D4F-84C6-18A54ED5EF57}" type="sibTrans" cxnId="{E061EAE4-F3CB-45B7-8A03-4A659BBB9DDC}">
      <dgm:prSet/>
      <dgm:spPr/>
      <dgm:t>
        <a:bodyPr/>
        <a:lstStyle/>
        <a:p>
          <a:endParaRPr lang="en-US"/>
        </a:p>
      </dgm:t>
    </dgm:pt>
    <dgm:pt modelId="{74B86EA7-8E7B-4B2D-ACDC-3D656C35AD26}">
      <dgm:prSet custT="1"/>
      <dgm:spPr/>
      <dgm:t>
        <a:bodyPr/>
        <a:lstStyle/>
        <a:p>
          <a:r>
            <a:rPr lang="tr-TR" sz="2000" dirty="0"/>
            <a:t>Seçicilik Değerlendirmesi</a:t>
          </a:r>
          <a:endParaRPr lang="en-US" sz="2000" dirty="0"/>
        </a:p>
      </dgm:t>
    </dgm:pt>
    <dgm:pt modelId="{70A0C79F-4443-450D-8200-AA081FAA1E8C}" type="parTrans" cxnId="{AD9DDFF2-8432-43BB-A512-7ACD0189BD66}">
      <dgm:prSet/>
      <dgm:spPr/>
      <dgm:t>
        <a:bodyPr/>
        <a:lstStyle/>
        <a:p>
          <a:endParaRPr lang="en-US"/>
        </a:p>
      </dgm:t>
    </dgm:pt>
    <dgm:pt modelId="{012F6720-DCC6-4172-861B-29F803E65558}" type="sibTrans" cxnId="{AD9DDFF2-8432-43BB-A512-7ACD0189BD66}">
      <dgm:prSet/>
      <dgm:spPr/>
      <dgm:t>
        <a:bodyPr/>
        <a:lstStyle/>
        <a:p>
          <a:endParaRPr lang="en-US"/>
        </a:p>
      </dgm:t>
    </dgm:pt>
    <dgm:pt modelId="{D2EA4177-B0CD-4A9D-AEE5-0A6A0EA74ABF}">
      <dgm:prSet custT="1"/>
      <dgm:spPr/>
      <dgm:t>
        <a:bodyPr/>
        <a:lstStyle/>
        <a:p>
          <a:r>
            <a:rPr lang="tr-TR" sz="2400" b="1" dirty="0"/>
            <a:t>4. Lider Molekül Optimizasyonu</a:t>
          </a:r>
          <a:endParaRPr lang="en-US" sz="2400" b="1" dirty="0"/>
        </a:p>
      </dgm:t>
    </dgm:pt>
    <dgm:pt modelId="{A0130DDC-6D11-4D24-A660-41D9C6C73242}" type="parTrans" cxnId="{B76C3826-AE07-41D2-98DF-9A705D83AAA6}">
      <dgm:prSet/>
      <dgm:spPr/>
      <dgm:t>
        <a:bodyPr/>
        <a:lstStyle/>
        <a:p>
          <a:endParaRPr lang="en-US"/>
        </a:p>
      </dgm:t>
    </dgm:pt>
    <dgm:pt modelId="{5240D1F4-38CD-42C8-8EF9-62F4F35E0A14}" type="sibTrans" cxnId="{B76C3826-AE07-41D2-98DF-9A705D83AAA6}">
      <dgm:prSet/>
      <dgm:spPr/>
      <dgm:t>
        <a:bodyPr/>
        <a:lstStyle/>
        <a:p>
          <a:endParaRPr lang="en-US"/>
        </a:p>
      </dgm:t>
    </dgm:pt>
    <dgm:pt modelId="{CFBBBAF6-E42B-4CD2-A96C-CE01341FEDD6}">
      <dgm:prSet custT="1"/>
      <dgm:spPr/>
      <dgm:t>
        <a:bodyPr/>
        <a:lstStyle/>
        <a:p>
          <a:r>
            <a:rPr lang="tr-TR" sz="2000" dirty="0"/>
            <a:t>Kimyasal Yapı Değişikliği</a:t>
          </a:r>
          <a:endParaRPr lang="en-US" sz="2000" dirty="0"/>
        </a:p>
      </dgm:t>
    </dgm:pt>
    <dgm:pt modelId="{59CD1B60-D673-4BD5-A104-A0A397CCD0DE}" type="parTrans" cxnId="{28FBD600-C568-4247-86EC-2C7BB5A24896}">
      <dgm:prSet/>
      <dgm:spPr/>
      <dgm:t>
        <a:bodyPr/>
        <a:lstStyle/>
        <a:p>
          <a:endParaRPr lang="en-US"/>
        </a:p>
      </dgm:t>
    </dgm:pt>
    <dgm:pt modelId="{85B6A96E-725D-49FA-BE61-2219F0952E65}" type="sibTrans" cxnId="{28FBD600-C568-4247-86EC-2C7BB5A24896}">
      <dgm:prSet/>
      <dgm:spPr/>
      <dgm:t>
        <a:bodyPr/>
        <a:lstStyle/>
        <a:p>
          <a:endParaRPr lang="en-US"/>
        </a:p>
      </dgm:t>
    </dgm:pt>
    <dgm:pt modelId="{8457332A-D7FD-491B-A902-F5F2543E4E19}">
      <dgm:prSet custT="1"/>
      <dgm:spPr/>
      <dgm:t>
        <a:bodyPr/>
        <a:lstStyle/>
        <a:p>
          <a:r>
            <a:rPr lang="tr-TR" sz="2000" dirty="0"/>
            <a:t>Yapı-Aktivite İlişkisi (SAR) Çalışmaları</a:t>
          </a:r>
          <a:endParaRPr lang="en-US" sz="2000" dirty="0"/>
        </a:p>
      </dgm:t>
    </dgm:pt>
    <dgm:pt modelId="{23E40D4F-A6F4-4E39-B702-3EE6E8020911}" type="parTrans" cxnId="{BD8F1778-0F00-4E4C-8802-B54215579E38}">
      <dgm:prSet/>
      <dgm:spPr/>
      <dgm:t>
        <a:bodyPr/>
        <a:lstStyle/>
        <a:p>
          <a:endParaRPr lang="en-US"/>
        </a:p>
      </dgm:t>
    </dgm:pt>
    <dgm:pt modelId="{949DD454-FAF9-42C9-B870-F4E33B16B739}" type="sibTrans" cxnId="{BD8F1778-0F00-4E4C-8802-B54215579E38}">
      <dgm:prSet/>
      <dgm:spPr/>
      <dgm:t>
        <a:bodyPr/>
        <a:lstStyle/>
        <a:p>
          <a:endParaRPr lang="en-US"/>
        </a:p>
      </dgm:t>
    </dgm:pt>
    <dgm:pt modelId="{159800C1-BECF-4B91-9C1C-6835D2F33123}">
      <dgm:prSet custT="1"/>
      <dgm:spPr/>
      <dgm:t>
        <a:bodyPr/>
        <a:lstStyle/>
        <a:p>
          <a:r>
            <a:rPr lang="tr-TR" sz="2000" dirty="0"/>
            <a:t>ADME/T (</a:t>
          </a:r>
          <a:r>
            <a:rPr lang="tr-TR" sz="2000" dirty="0" err="1"/>
            <a:t>Adsorpsiyon</a:t>
          </a:r>
          <a:r>
            <a:rPr lang="tr-TR" sz="2000" dirty="0"/>
            <a:t>, Dağılım, Metabolizma, Atılım, </a:t>
          </a:r>
          <a:r>
            <a:rPr lang="tr-TR" sz="2000" dirty="0" err="1"/>
            <a:t>Toksisite</a:t>
          </a:r>
          <a:r>
            <a:rPr lang="tr-TR" sz="2000" dirty="0"/>
            <a:t>) Özellikleri Optimizasyonu</a:t>
          </a:r>
          <a:endParaRPr lang="en-US" sz="2000" dirty="0"/>
        </a:p>
      </dgm:t>
    </dgm:pt>
    <dgm:pt modelId="{44DC913C-4685-4336-83D0-8F704B55BEFC}" type="parTrans" cxnId="{1F06D826-6CC7-4320-B536-9EF103675616}">
      <dgm:prSet/>
      <dgm:spPr/>
      <dgm:t>
        <a:bodyPr/>
        <a:lstStyle/>
        <a:p>
          <a:endParaRPr lang="en-US"/>
        </a:p>
      </dgm:t>
    </dgm:pt>
    <dgm:pt modelId="{6286AB7D-FEEE-4FDB-9CE7-DF50ACF78170}" type="sibTrans" cxnId="{1F06D826-6CC7-4320-B536-9EF103675616}">
      <dgm:prSet/>
      <dgm:spPr/>
      <dgm:t>
        <a:bodyPr/>
        <a:lstStyle/>
        <a:p>
          <a:endParaRPr lang="en-US"/>
        </a:p>
      </dgm:t>
    </dgm:pt>
    <dgm:pt modelId="{F29D8376-BFAA-4A46-B3BB-E9D32E904382}">
      <dgm:prSet custT="1"/>
      <dgm:spPr/>
      <dgm:t>
        <a:bodyPr/>
        <a:lstStyle/>
        <a:p>
          <a:r>
            <a:rPr lang="tr-TR" sz="2000" dirty="0" err="1"/>
            <a:t>Farmakokinetik</a:t>
          </a:r>
          <a:r>
            <a:rPr lang="tr-TR" sz="2000" dirty="0"/>
            <a:t>/Farmakodinamik (PK/PD) Optimizasyonu</a:t>
          </a:r>
          <a:endParaRPr lang="en-US" sz="2000" dirty="0"/>
        </a:p>
      </dgm:t>
    </dgm:pt>
    <dgm:pt modelId="{CDFD11AE-F415-4E27-9DCC-4E02C81E8DBF}" type="parTrans" cxnId="{F90B7CA6-D7CB-49F8-9307-72BC388A66F3}">
      <dgm:prSet/>
      <dgm:spPr/>
      <dgm:t>
        <a:bodyPr/>
        <a:lstStyle/>
        <a:p>
          <a:endParaRPr lang="en-US"/>
        </a:p>
      </dgm:t>
    </dgm:pt>
    <dgm:pt modelId="{C6C620A8-F003-4B19-AE7F-70645264D1B8}" type="sibTrans" cxnId="{F90B7CA6-D7CB-49F8-9307-72BC388A66F3}">
      <dgm:prSet/>
      <dgm:spPr/>
      <dgm:t>
        <a:bodyPr/>
        <a:lstStyle/>
        <a:p>
          <a:endParaRPr lang="en-US"/>
        </a:p>
      </dgm:t>
    </dgm:pt>
    <dgm:pt modelId="{A8859404-954A-E140-9512-FE204CDE1E26}" type="pres">
      <dgm:prSet presAssocID="{9CDB32CF-EDA4-45FB-B313-21BB19688B58}" presName="linear" presStyleCnt="0">
        <dgm:presLayoutVars>
          <dgm:dir/>
          <dgm:animLvl val="lvl"/>
          <dgm:resizeHandles val="exact"/>
        </dgm:presLayoutVars>
      </dgm:prSet>
      <dgm:spPr/>
    </dgm:pt>
    <dgm:pt modelId="{26B2F235-D12F-5448-93FE-EA35765AE532}" type="pres">
      <dgm:prSet presAssocID="{5DAE315B-75B9-47C3-861A-DD27BE9568F6}" presName="parentLin" presStyleCnt="0"/>
      <dgm:spPr/>
    </dgm:pt>
    <dgm:pt modelId="{6FD405B0-4079-8E4C-900C-E5065E94451B}" type="pres">
      <dgm:prSet presAssocID="{5DAE315B-75B9-47C3-861A-DD27BE9568F6}" presName="parentLeftMargin" presStyleLbl="node1" presStyleIdx="0" presStyleCnt="3"/>
      <dgm:spPr/>
    </dgm:pt>
    <dgm:pt modelId="{AAEE50AB-A72A-0046-BCA9-DA4785B70D88}" type="pres">
      <dgm:prSet presAssocID="{5DAE315B-75B9-47C3-861A-DD27BE9568F6}" presName="parentText" presStyleLbl="node1" presStyleIdx="0" presStyleCnt="3" custScaleX="139735" custScaleY="225689">
        <dgm:presLayoutVars>
          <dgm:chMax val="0"/>
          <dgm:bulletEnabled val="1"/>
        </dgm:presLayoutVars>
      </dgm:prSet>
      <dgm:spPr/>
    </dgm:pt>
    <dgm:pt modelId="{2BC395C8-BCEF-CA46-AE6E-E018BD7ADE4C}" type="pres">
      <dgm:prSet presAssocID="{5DAE315B-75B9-47C3-861A-DD27BE9568F6}" presName="negativeSpace" presStyleCnt="0"/>
      <dgm:spPr/>
    </dgm:pt>
    <dgm:pt modelId="{F0221712-8D55-4B42-866C-664635DAA4A0}" type="pres">
      <dgm:prSet presAssocID="{5DAE315B-75B9-47C3-861A-DD27BE9568F6}" presName="childText" presStyleLbl="conFgAcc1" presStyleIdx="0" presStyleCnt="3">
        <dgm:presLayoutVars>
          <dgm:bulletEnabled val="1"/>
        </dgm:presLayoutVars>
      </dgm:prSet>
      <dgm:spPr/>
    </dgm:pt>
    <dgm:pt modelId="{A727E46F-3C86-5F4F-B9A8-AECB464B9000}" type="pres">
      <dgm:prSet presAssocID="{3BB7A6FC-EA3D-4E41-8C1E-A60B1B11035D}" presName="spaceBetweenRectangles" presStyleCnt="0"/>
      <dgm:spPr/>
    </dgm:pt>
    <dgm:pt modelId="{F12502DE-E315-5E4E-A9E9-AC0EE0F34767}" type="pres">
      <dgm:prSet presAssocID="{EEFE0EC9-3160-46EF-A84F-CAE183681A85}" presName="parentLin" presStyleCnt="0"/>
      <dgm:spPr/>
    </dgm:pt>
    <dgm:pt modelId="{BE9B1F9F-9BB4-C744-8943-4143CED6E99D}" type="pres">
      <dgm:prSet presAssocID="{EEFE0EC9-3160-46EF-A84F-CAE183681A85}" presName="parentLeftMargin" presStyleLbl="node1" presStyleIdx="0" presStyleCnt="3"/>
      <dgm:spPr/>
    </dgm:pt>
    <dgm:pt modelId="{2859A75D-A1AC-C749-9478-45A2883526A1}" type="pres">
      <dgm:prSet presAssocID="{EEFE0EC9-3160-46EF-A84F-CAE183681A85}" presName="parentText" presStyleLbl="node1" presStyleIdx="1" presStyleCnt="3">
        <dgm:presLayoutVars>
          <dgm:chMax val="0"/>
          <dgm:bulletEnabled val="1"/>
        </dgm:presLayoutVars>
      </dgm:prSet>
      <dgm:spPr/>
    </dgm:pt>
    <dgm:pt modelId="{08A8DD8A-32D7-3B41-B1EB-68C3E338104E}" type="pres">
      <dgm:prSet presAssocID="{EEFE0EC9-3160-46EF-A84F-CAE183681A85}" presName="negativeSpace" presStyleCnt="0"/>
      <dgm:spPr/>
    </dgm:pt>
    <dgm:pt modelId="{2010B11D-ECAC-EA4A-9628-2DC575489630}" type="pres">
      <dgm:prSet presAssocID="{EEFE0EC9-3160-46EF-A84F-CAE183681A85}" presName="childText" presStyleLbl="conFgAcc1" presStyleIdx="1" presStyleCnt="3">
        <dgm:presLayoutVars>
          <dgm:bulletEnabled val="1"/>
        </dgm:presLayoutVars>
      </dgm:prSet>
      <dgm:spPr/>
    </dgm:pt>
    <dgm:pt modelId="{294528E4-BA80-974A-AB3C-6C7CEC5BB57A}" type="pres">
      <dgm:prSet presAssocID="{5EFAC23E-940D-4C76-955A-6A1D68D30256}" presName="spaceBetweenRectangles" presStyleCnt="0"/>
      <dgm:spPr/>
    </dgm:pt>
    <dgm:pt modelId="{257B3464-18F6-1141-803C-2A693C223A46}" type="pres">
      <dgm:prSet presAssocID="{D2EA4177-B0CD-4A9D-AEE5-0A6A0EA74ABF}" presName="parentLin" presStyleCnt="0"/>
      <dgm:spPr/>
    </dgm:pt>
    <dgm:pt modelId="{6B776569-B59D-FD4C-B80C-C9D378EFEEC4}" type="pres">
      <dgm:prSet presAssocID="{D2EA4177-B0CD-4A9D-AEE5-0A6A0EA74ABF}" presName="parentLeftMargin" presStyleLbl="node1" presStyleIdx="1" presStyleCnt="3"/>
      <dgm:spPr/>
    </dgm:pt>
    <dgm:pt modelId="{4B6CCA90-1312-5640-B932-F435A2DF147A}" type="pres">
      <dgm:prSet presAssocID="{D2EA4177-B0CD-4A9D-AEE5-0A6A0EA74ABF}" presName="parentText" presStyleLbl="node1" presStyleIdx="2" presStyleCnt="3">
        <dgm:presLayoutVars>
          <dgm:chMax val="0"/>
          <dgm:bulletEnabled val="1"/>
        </dgm:presLayoutVars>
      </dgm:prSet>
      <dgm:spPr/>
    </dgm:pt>
    <dgm:pt modelId="{6C72C823-8CE0-B340-A1E9-BFA8D750E07C}" type="pres">
      <dgm:prSet presAssocID="{D2EA4177-B0CD-4A9D-AEE5-0A6A0EA74ABF}" presName="negativeSpace" presStyleCnt="0"/>
      <dgm:spPr/>
    </dgm:pt>
    <dgm:pt modelId="{C152BBC4-BCE2-334C-A469-8869AD4AA52F}" type="pres">
      <dgm:prSet presAssocID="{D2EA4177-B0CD-4A9D-AEE5-0A6A0EA74ABF}" presName="childText" presStyleLbl="conFgAcc1" presStyleIdx="2" presStyleCnt="3">
        <dgm:presLayoutVars>
          <dgm:bulletEnabled val="1"/>
        </dgm:presLayoutVars>
      </dgm:prSet>
      <dgm:spPr/>
    </dgm:pt>
  </dgm:ptLst>
  <dgm:cxnLst>
    <dgm:cxn modelId="{28FBD600-C568-4247-86EC-2C7BB5A24896}" srcId="{D2EA4177-B0CD-4A9D-AEE5-0A6A0EA74ABF}" destId="{CFBBBAF6-E42B-4CD2-A96C-CE01341FEDD6}" srcOrd="0" destOrd="0" parTransId="{59CD1B60-D673-4BD5-A104-A0A397CCD0DE}" sibTransId="{85B6A96E-725D-49FA-BE61-2219F0952E65}"/>
    <dgm:cxn modelId="{94DFB501-D4E1-E140-A113-B7E4EC67A704}" type="presOf" srcId="{D2EA4177-B0CD-4A9D-AEE5-0A6A0EA74ABF}" destId="{4B6CCA90-1312-5640-B932-F435A2DF147A}" srcOrd="1" destOrd="0" presId="urn:microsoft.com/office/officeart/2005/8/layout/list1"/>
    <dgm:cxn modelId="{B3ABE901-6AF9-4619-99DB-F75D5AAB9764}" srcId="{5DAE315B-75B9-47C3-861A-DD27BE9568F6}" destId="{FF3887E8-F9B8-42BB-819A-71F56877C344}" srcOrd="1" destOrd="0" parTransId="{271A79D8-660B-410E-8F33-85AAC67E5A7B}" sibTransId="{5D6B1669-7FD2-4ECF-8205-BF1F5217F930}"/>
    <dgm:cxn modelId="{D2F35C13-4137-49B1-96C7-50C57B94A9CA}" srcId="{9CDB32CF-EDA4-45FB-B313-21BB19688B58}" destId="{5DAE315B-75B9-47C3-861A-DD27BE9568F6}" srcOrd="0" destOrd="0" parTransId="{15B65B7A-4F75-4B20-9304-7F273D8171AB}" sibTransId="{3BB7A6FC-EA3D-4E41-8C1E-A60B1B11035D}"/>
    <dgm:cxn modelId="{FEA23C22-8218-FF4D-8433-487EA21AF393}" type="presOf" srcId="{159800C1-BECF-4B91-9C1C-6835D2F33123}" destId="{C152BBC4-BCE2-334C-A469-8869AD4AA52F}" srcOrd="0" destOrd="2" presId="urn:microsoft.com/office/officeart/2005/8/layout/list1"/>
    <dgm:cxn modelId="{BFF3A223-BD57-4009-9BD4-BC1361D7D7F9}" srcId="{9CDB32CF-EDA4-45FB-B313-21BB19688B58}" destId="{EEFE0EC9-3160-46EF-A84F-CAE183681A85}" srcOrd="1" destOrd="0" parTransId="{6C6EFFC6-32B3-4EEF-AF6B-3BB44C8C296C}" sibTransId="{5EFAC23E-940D-4C76-955A-6A1D68D30256}"/>
    <dgm:cxn modelId="{B76C3826-AE07-41D2-98DF-9A705D83AAA6}" srcId="{9CDB32CF-EDA4-45FB-B313-21BB19688B58}" destId="{D2EA4177-B0CD-4A9D-AEE5-0A6A0EA74ABF}" srcOrd="2" destOrd="0" parTransId="{A0130DDC-6D11-4D24-A660-41D9C6C73242}" sibTransId="{5240D1F4-38CD-42C8-8EF9-62F4F35E0A14}"/>
    <dgm:cxn modelId="{1F06D826-6CC7-4320-B536-9EF103675616}" srcId="{D2EA4177-B0CD-4A9D-AEE5-0A6A0EA74ABF}" destId="{159800C1-BECF-4B91-9C1C-6835D2F33123}" srcOrd="2" destOrd="0" parTransId="{44DC913C-4685-4336-83D0-8F704B55BEFC}" sibTransId="{6286AB7D-FEEE-4FDB-9CE7-DF50ACF78170}"/>
    <dgm:cxn modelId="{737D8C42-3BB1-C045-9A25-5BED239A908A}" type="presOf" srcId="{9CDB32CF-EDA4-45FB-B313-21BB19688B58}" destId="{A8859404-954A-E140-9512-FE204CDE1E26}" srcOrd="0" destOrd="0" presId="urn:microsoft.com/office/officeart/2005/8/layout/list1"/>
    <dgm:cxn modelId="{8BB5CA68-8425-B744-985C-749D00655716}" type="presOf" srcId="{8457332A-D7FD-491B-A902-F5F2543E4E19}" destId="{C152BBC4-BCE2-334C-A469-8869AD4AA52F}" srcOrd="0" destOrd="1" presId="urn:microsoft.com/office/officeart/2005/8/layout/list1"/>
    <dgm:cxn modelId="{B231506D-C1E7-8E4D-8036-8DF2FFBD9A61}" type="presOf" srcId="{EEFE0EC9-3160-46EF-A84F-CAE183681A85}" destId="{BE9B1F9F-9BB4-C744-8943-4143CED6E99D}" srcOrd="0" destOrd="0" presId="urn:microsoft.com/office/officeart/2005/8/layout/list1"/>
    <dgm:cxn modelId="{CD8ADD6F-89E6-0F45-804B-1BC33E54F306}" type="presOf" srcId="{FF3887E8-F9B8-42BB-819A-71F56877C344}" destId="{F0221712-8D55-4B42-866C-664635DAA4A0}" srcOrd="0" destOrd="1" presId="urn:microsoft.com/office/officeart/2005/8/layout/list1"/>
    <dgm:cxn modelId="{2A713551-6B92-B34E-91D7-D678BBE04D76}" type="presOf" srcId="{D2EA4177-B0CD-4A9D-AEE5-0A6A0EA74ABF}" destId="{6B776569-B59D-FD4C-B80C-C9D378EFEEC4}" srcOrd="0" destOrd="0" presId="urn:microsoft.com/office/officeart/2005/8/layout/list1"/>
    <dgm:cxn modelId="{BD8F1778-0F00-4E4C-8802-B54215579E38}" srcId="{D2EA4177-B0CD-4A9D-AEE5-0A6A0EA74ABF}" destId="{8457332A-D7FD-491B-A902-F5F2543E4E19}" srcOrd="1" destOrd="0" parTransId="{23E40D4F-A6F4-4E39-B702-3EE6E8020911}" sibTransId="{949DD454-FAF9-42C9-B870-F4E33B16B739}"/>
    <dgm:cxn modelId="{2D095D7C-DA6B-D54F-8FFD-97363669AAA6}" type="presOf" srcId="{5DAE315B-75B9-47C3-861A-DD27BE9568F6}" destId="{AAEE50AB-A72A-0046-BCA9-DA4785B70D88}" srcOrd="1" destOrd="0" presId="urn:microsoft.com/office/officeart/2005/8/layout/list1"/>
    <dgm:cxn modelId="{E4D4C57D-A598-C441-B18D-CBA47A9DC420}" type="presOf" srcId="{F29D8376-BFAA-4A46-B3BB-E9D32E904382}" destId="{C152BBC4-BCE2-334C-A469-8869AD4AA52F}" srcOrd="0" destOrd="3" presId="urn:microsoft.com/office/officeart/2005/8/layout/list1"/>
    <dgm:cxn modelId="{916E2D94-D6BF-4592-9DFB-6339C42FCB52}" srcId="{5DAE315B-75B9-47C3-861A-DD27BE9568F6}" destId="{196C635C-B5DD-4681-B60A-DC724F3AF467}" srcOrd="0" destOrd="0" parTransId="{9138A8A6-7ACC-4CCC-9235-3893E68765F7}" sibTransId="{53866E9E-046B-48D9-93F7-CB63842C74B4}"/>
    <dgm:cxn modelId="{838A719B-9774-6F49-8B3E-A81C67618502}" type="presOf" srcId="{196C635C-B5DD-4681-B60A-DC724F3AF467}" destId="{F0221712-8D55-4B42-866C-664635DAA4A0}" srcOrd="0" destOrd="0" presId="urn:microsoft.com/office/officeart/2005/8/layout/list1"/>
    <dgm:cxn modelId="{F48F2E9C-CB18-314A-9634-C0C3E6FADFCB}" type="presOf" srcId="{74B86EA7-8E7B-4B2D-ACDC-3D656C35AD26}" destId="{2010B11D-ECAC-EA4A-9628-2DC575489630}" srcOrd="0" destOrd="1" presId="urn:microsoft.com/office/officeart/2005/8/layout/list1"/>
    <dgm:cxn modelId="{C75893A1-CF3E-B442-99F8-19EFAE867AFF}" type="presOf" srcId="{CFBBBAF6-E42B-4CD2-A96C-CE01341FEDD6}" destId="{C152BBC4-BCE2-334C-A469-8869AD4AA52F}" srcOrd="0" destOrd="0" presId="urn:microsoft.com/office/officeart/2005/8/layout/list1"/>
    <dgm:cxn modelId="{F90B7CA6-D7CB-49F8-9307-72BC388A66F3}" srcId="{D2EA4177-B0CD-4A9D-AEE5-0A6A0EA74ABF}" destId="{F29D8376-BFAA-4A46-B3BB-E9D32E904382}" srcOrd="3" destOrd="0" parTransId="{CDFD11AE-F415-4E27-9DCC-4E02C81E8DBF}" sibTransId="{C6C620A8-F003-4B19-AE7F-70645264D1B8}"/>
    <dgm:cxn modelId="{A8127BC0-ACEC-2F40-BE1A-E8A8931A91CA}" type="presOf" srcId="{5DAE315B-75B9-47C3-861A-DD27BE9568F6}" destId="{6FD405B0-4079-8E4C-900C-E5065E94451B}" srcOrd="0" destOrd="0" presId="urn:microsoft.com/office/officeart/2005/8/layout/list1"/>
    <dgm:cxn modelId="{2DC4CBC1-E605-424D-8E71-91DEFAA3EA51}" type="presOf" srcId="{66AD55FF-E10F-40A7-8807-26819F1958DD}" destId="{2010B11D-ECAC-EA4A-9628-2DC575489630}" srcOrd="0" destOrd="0" presId="urn:microsoft.com/office/officeart/2005/8/layout/list1"/>
    <dgm:cxn modelId="{E061EAE4-F3CB-45B7-8A03-4A659BBB9DDC}" srcId="{EEFE0EC9-3160-46EF-A84F-CAE183681A85}" destId="{66AD55FF-E10F-40A7-8807-26819F1958DD}" srcOrd="0" destOrd="0" parTransId="{4D1E1CFC-D187-4BA5-8057-A689A26FB730}" sibTransId="{477F61E7-D823-4D4F-84C6-18A54ED5EF57}"/>
    <dgm:cxn modelId="{AD9DDFF2-8432-43BB-A512-7ACD0189BD66}" srcId="{EEFE0EC9-3160-46EF-A84F-CAE183681A85}" destId="{74B86EA7-8E7B-4B2D-ACDC-3D656C35AD26}" srcOrd="1" destOrd="0" parTransId="{70A0C79F-4443-450D-8200-AA081FAA1E8C}" sibTransId="{012F6720-DCC6-4172-861B-29F803E65558}"/>
    <dgm:cxn modelId="{E90D52F5-42F6-FE44-B005-AD6D72088956}" type="presOf" srcId="{EEFE0EC9-3160-46EF-A84F-CAE183681A85}" destId="{2859A75D-A1AC-C749-9478-45A2883526A1}" srcOrd="1" destOrd="0" presId="urn:microsoft.com/office/officeart/2005/8/layout/list1"/>
    <dgm:cxn modelId="{98A64E6B-020F-1243-9289-36BD64C9C66C}" type="presParOf" srcId="{A8859404-954A-E140-9512-FE204CDE1E26}" destId="{26B2F235-D12F-5448-93FE-EA35765AE532}" srcOrd="0" destOrd="0" presId="urn:microsoft.com/office/officeart/2005/8/layout/list1"/>
    <dgm:cxn modelId="{79CB948A-6978-9340-BB70-FE4C16C708E7}" type="presParOf" srcId="{26B2F235-D12F-5448-93FE-EA35765AE532}" destId="{6FD405B0-4079-8E4C-900C-E5065E94451B}" srcOrd="0" destOrd="0" presId="urn:microsoft.com/office/officeart/2005/8/layout/list1"/>
    <dgm:cxn modelId="{B217FF6E-047E-CC4F-AA16-81003600ACD6}" type="presParOf" srcId="{26B2F235-D12F-5448-93FE-EA35765AE532}" destId="{AAEE50AB-A72A-0046-BCA9-DA4785B70D88}" srcOrd="1" destOrd="0" presId="urn:microsoft.com/office/officeart/2005/8/layout/list1"/>
    <dgm:cxn modelId="{9C05B21F-46BD-0B44-9736-AE05418846AD}" type="presParOf" srcId="{A8859404-954A-E140-9512-FE204CDE1E26}" destId="{2BC395C8-BCEF-CA46-AE6E-E018BD7ADE4C}" srcOrd="1" destOrd="0" presId="urn:microsoft.com/office/officeart/2005/8/layout/list1"/>
    <dgm:cxn modelId="{DFC122AD-E32D-1443-A750-D1214619DFEC}" type="presParOf" srcId="{A8859404-954A-E140-9512-FE204CDE1E26}" destId="{F0221712-8D55-4B42-866C-664635DAA4A0}" srcOrd="2" destOrd="0" presId="urn:microsoft.com/office/officeart/2005/8/layout/list1"/>
    <dgm:cxn modelId="{AA117306-E20E-8642-80CE-CE8399B8AE46}" type="presParOf" srcId="{A8859404-954A-E140-9512-FE204CDE1E26}" destId="{A727E46F-3C86-5F4F-B9A8-AECB464B9000}" srcOrd="3" destOrd="0" presId="urn:microsoft.com/office/officeart/2005/8/layout/list1"/>
    <dgm:cxn modelId="{B6423A08-2A57-2347-834F-66B63AC1F2E7}" type="presParOf" srcId="{A8859404-954A-E140-9512-FE204CDE1E26}" destId="{F12502DE-E315-5E4E-A9E9-AC0EE0F34767}" srcOrd="4" destOrd="0" presId="urn:microsoft.com/office/officeart/2005/8/layout/list1"/>
    <dgm:cxn modelId="{B53F0475-FDE7-6E43-AC17-7303610DA728}" type="presParOf" srcId="{F12502DE-E315-5E4E-A9E9-AC0EE0F34767}" destId="{BE9B1F9F-9BB4-C744-8943-4143CED6E99D}" srcOrd="0" destOrd="0" presId="urn:microsoft.com/office/officeart/2005/8/layout/list1"/>
    <dgm:cxn modelId="{EBB67801-97CC-1E4A-8DB6-6248C351D2C4}" type="presParOf" srcId="{F12502DE-E315-5E4E-A9E9-AC0EE0F34767}" destId="{2859A75D-A1AC-C749-9478-45A2883526A1}" srcOrd="1" destOrd="0" presId="urn:microsoft.com/office/officeart/2005/8/layout/list1"/>
    <dgm:cxn modelId="{B173463F-FBEA-FA40-BD42-B780B9AEEDBB}" type="presParOf" srcId="{A8859404-954A-E140-9512-FE204CDE1E26}" destId="{08A8DD8A-32D7-3B41-B1EB-68C3E338104E}" srcOrd="5" destOrd="0" presId="urn:microsoft.com/office/officeart/2005/8/layout/list1"/>
    <dgm:cxn modelId="{3B9E445C-8C54-4241-BE88-515CA6A46AAB}" type="presParOf" srcId="{A8859404-954A-E140-9512-FE204CDE1E26}" destId="{2010B11D-ECAC-EA4A-9628-2DC575489630}" srcOrd="6" destOrd="0" presId="urn:microsoft.com/office/officeart/2005/8/layout/list1"/>
    <dgm:cxn modelId="{F0578B1F-2318-514B-A00D-36D4F8890CF8}" type="presParOf" srcId="{A8859404-954A-E140-9512-FE204CDE1E26}" destId="{294528E4-BA80-974A-AB3C-6C7CEC5BB57A}" srcOrd="7" destOrd="0" presId="urn:microsoft.com/office/officeart/2005/8/layout/list1"/>
    <dgm:cxn modelId="{66359F04-7CE1-1646-B71B-E26B87F0F29D}" type="presParOf" srcId="{A8859404-954A-E140-9512-FE204CDE1E26}" destId="{257B3464-18F6-1141-803C-2A693C223A46}" srcOrd="8" destOrd="0" presId="urn:microsoft.com/office/officeart/2005/8/layout/list1"/>
    <dgm:cxn modelId="{FC3F8B44-68B7-7C46-9958-08FAC660642D}" type="presParOf" srcId="{257B3464-18F6-1141-803C-2A693C223A46}" destId="{6B776569-B59D-FD4C-B80C-C9D378EFEEC4}" srcOrd="0" destOrd="0" presId="urn:microsoft.com/office/officeart/2005/8/layout/list1"/>
    <dgm:cxn modelId="{058FC1F5-BD9B-E345-8C10-63DCF2ABE9E8}" type="presParOf" srcId="{257B3464-18F6-1141-803C-2A693C223A46}" destId="{4B6CCA90-1312-5640-B932-F435A2DF147A}" srcOrd="1" destOrd="0" presId="urn:microsoft.com/office/officeart/2005/8/layout/list1"/>
    <dgm:cxn modelId="{2E6C2EB3-B612-244A-8173-ECE2A3B27743}" type="presParOf" srcId="{A8859404-954A-E140-9512-FE204CDE1E26}" destId="{6C72C823-8CE0-B340-A1E9-BFA8D750E07C}" srcOrd="9" destOrd="0" presId="urn:microsoft.com/office/officeart/2005/8/layout/list1"/>
    <dgm:cxn modelId="{405E8C15-FA20-1E46-ACCF-2ADA5916643F}" type="presParOf" srcId="{A8859404-954A-E140-9512-FE204CDE1E26}" destId="{C152BBC4-BCE2-334C-A469-8869AD4AA5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B32CF-EDA4-45FB-B313-21BB19688B5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EF892D8-8356-204B-9E8D-89657F3417FD}">
      <dgm:prSet custT="1"/>
      <dgm:spPr/>
      <dgm:t>
        <a:bodyPr/>
        <a:lstStyle/>
        <a:p>
          <a:r>
            <a:rPr lang="tr-TR" sz="2400" b="1" dirty="0">
              <a:latin typeface="Calibri" panose="020F0502020204030204" pitchFamily="34" charset="0"/>
              <a:ea typeface="Calibri" panose="020F0502020204030204" pitchFamily="34" charset="0"/>
              <a:cs typeface="Times New Roman" panose="02020603050405020304" pitchFamily="18" charset="0"/>
            </a:rPr>
            <a:t>6. </a:t>
          </a:r>
          <a:r>
            <a:rPr lang="tr-TR" sz="2400" b="1" dirty="0" err="1">
              <a:latin typeface="Calibri" panose="020F0502020204030204" pitchFamily="34" charset="0"/>
              <a:ea typeface="Calibri" panose="020F0502020204030204" pitchFamily="34" charset="0"/>
              <a:cs typeface="Times New Roman" panose="02020603050405020304" pitchFamily="18" charset="0"/>
            </a:rPr>
            <a:t>In</a:t>
          </a:r>
          <a:r>
            <a:rPr lang="tr-TR" sz="2400" b="1" dirty="0">
              <a:latin typeface="Calibri" panose="020F0502020204030204" pitchFamily="34" charset="0"/>
              <a:ea typeface="Calibri" panose="020F0502020204030204" pitchFamily="34" charset="0"/>
              <a:cs typeface="Times New Roman" panose="02020603050405020304" pitchFamily="18" charset="0"/>
            </a:rPr>
            <a:t> </a:t>
          </a:r>
          <a:r>
            <a:rPr lang="tr-TR" sz="2400" b="1" dirty="0" err="1">
              <a:latin typeface="Calibri" panose="020F0502020204030204" pitchFamily="34" charset="0"/>
              <a:ea typeface="Calibri" panose="020F0502020204030204" pitchFamily="34" charset="0"/>
              <a:cs typeface="Times New Roman" panose="02020603050405020304" pitchFamily="18" charset="0"/>
            </a:rPr>
            <a:t>Vivo</a:t>
          </a:r>
          <a:r>
            <a:rPr lang="tr-TR" sz="2400" b="1" dirty="0">
              <a:latin typeface="Calibri" panose="020F0502020204030204" pitchFamily="34" charset="0"/>
              <a:ea typeface="Calibri" panose="020F0502020204030204" pitchFamily="34" charset="0"/>
              <a:cs typeface="Times New Roman" panose="02020603050405020304" pitchFamily="18" charset="0"/>
            </a:rPr>
            <a:t> Çalışmalar</a:t>
          </a:r>
        </a:p>
      </dgm:t>
    </dgm:pt>
    <dgm:pt modelId="{F0BAF4B0-C30A-D346-A525-08837CF50027}" type="parTrans" cxnId="{F28E093D-404D-884E-AFA9-C4E89A00C7EA}">
      <dgm:prSet/>
      <dgm:spPr/>
      <dgm:t>
        <a:bodyPr/>
        <a:lstStyle/>
        <a:p>
          <a:endParaRPr lang="en-GB"/>
        </a:p>
      </dgm:t>
    </dgm:pt>
    <dgm:pt modelId="{A5C4EF0C-BFDD-B940-9DD3-770D6E569A40}" type="sibTrans" cxnId="{F28E093D-404D-884E-AFA9-C4E89A00C7EA}">
      <dgm:prSet/>
      <dgm:spPr/>
      <dgm:t>
        <a:bodyPr/>
        <a:lstStyle/>
        <a:p>
          <a:endParaRPr lang="en-GB"/>
        </a:p>
      </dgm:t>
    </dgm:pt>
    <dgm:pt modelId="{8ABCBD00-F990-0B46-BBB4-46884BA5A2B8}">
      <dgm:prSet custT="1"/>
      <dgm:spPr/>
      <dgm:t>
        <a:bodyPr/>
        <a:lstStyle/>
        <a:p>
          <a:r>
            <a:rPr lang="tr-TR" sz="2000" dirty="0">
              <a:latin typeface="Calibri" panose="020F0502020204030204" pitchFamily="34" charset="0"/>
              <a:ea typeface="Calibri" panose="020F0502020204030204" pitchFamily="34" charset="0"/>
              <a:cs typeface="Times New Roman" panose="02020603050405020304" pitchFamily="18" charset="0"/>
            </a:rPr>
            <a:t>Hayvan Modelleri</a:t>
          </a:r>
        </a:p>
      </dgm:t>
    </dgm:pt>
    <dgm:pt modelId="{F1B2CC92-78F8-674B-81B9-EB28E6C3A180}" type="parTrans" cxnId="{BD4B7B11-BA71-B045-9138-409838032157}">
      <dgm:prSet/>
      <dgm:spPr/>
      <dgm:t>
        <a:bodyPr/>
        <a:lstStyle/>
        <a:p>
          <a:endParaRPr lang="en-GB"/>
        </a:p>
      </dgm:t>
    </dgm:pt>
    <dgm:pt modelId="{2C33EB6C-F47B-DE46-9AF5-8D906C3F0FF1}" type="sibTrans" cxnId="{BD4B7B11-BA71-B045-9138-409838032157}">
      <dgm:prSet/>
      <dgm:spPr/>
      <dgm:t>
        <a:bodyPr/>
        <a:lstStyle/>
        <a:p>
          <a:endParaRPr lang="en-GB"/>
        </a:p>
      </dgm:t>
    </dgm:pt>
    <dgm:pt modelId="{C2F3727D-5FC0-3146-BD6F-65AA8AAA0F8B}">
      <dgm:prSet custT="1"/>
      <dgm:spPr/>
      <dgm:t>
        <a:bodyPr/>
        <a:lstStyle/>
        <a:p>
          <a:r>
            <a:rPr lang="tr-TR" sz="2000" dirty="0" err="1">
              <a:latin typeface="Calibri" panose="020F0502020204030204" pitchFamily="34" charset="0"/>
              <a:ea typeface="Calibri" panose="020F0502020204030204" pitchFamily="34" charset="0"/>
              <a:cs typeface="Times New Roman" panose="02020603050405020304" pitchFamily="18" charset="0"/>
            </a:rPr>
            <a:t>Toksisite</a:t>
          </a:r>
          <a:r>
            <a:rPr lang="tr-TR" sz="2000" dirty="0">
              <a:latin typeface="Calibri" panose="020F0502020204030204" pitchFamily="34" charset="0"/>
              <a:ea typeface="Calibri" panose="020F0502020204030204" pitchFamily="34" charset="0"/>
              <a:cs typeface="Times New Roman" panose="02020603050405020304" pitchFamily="18" charset="0"/>
            </a:rPr>
            <a:t> Çalışmaları</a:t>
          </a:r>
        </a:p>
      </dgm:t>
    </dgm:pt>
    <dgm:pt modelId="{3C17A4C1-19CB-7F47-97BC-C1D7E2855959}" type="parTrans" cxnId="{DF9F8928-22EF-2B4A-BBCD-43041892A2EC}">
      <dgm:prSet/>
      <dgm:spPr/>
      <dgm:t>
        <a:bodyPr/>
        <a:lstStyle/>
        <a:p>
          <a:endParaRPr lang="en-GB"/>
        </a:p>
      </dgm:t>
    </dgm:pt>
    <dgm:pt modelId="{C70A924F-4505-394F-A025-3922B49BECC1}" type="sibTrans" cxnId="{DF9F8928-22EF-2B4A-BBCD-43041892A2EC}">
      <dgm:prSet/>
      <dgm:spPr/>
      <dgm:t>
        <a:bodyPr/>
        <a:lstStyle/>
        <a:p>
          <a:endParaRPr lang="en-GB"/>
        </a:p>
      </dgm:t>
    </dgm:pt>
    <dgm:pt modelId="{6BB5C363-64E0-8440-8208-9BC4F32459DC}">
      <dgm:prSet custT="1"/>
      <dgm:spPr/>
      <dgm:t>
        <a:bodyPr/>
        <a:lstStyle/>
        <a:p>
          <a:pPr>
            <a:buNone/>
          </a:pPr>
          <a:r>
            <a:rPr lang="tr-TR" sz="2400" b="1" dirty="0">
              <a:latin typeface="Calibri" panose="020F0502020204030204" pitchFamily="34" charset="0"/>
              <a:ea typeface="Calibri" panose="020F0502020204030204" pitchFamily="34" charset="0"/>
              <a:cs typeface="Times New Roman" panose="02020603050405020304" pitchFamily="18" charset="0"/>
            </a:rPr>
            <a:t>7. Alternatif Değerlendirme Süreci</a:t>
          </a:r>
        </a:p>
      </dgm:t>
    </dgm:pt>
    <dgm:pt modelId="{5349227E-D604-5F46-9CF9-DF79B067EB51}" type="parTrans" cxnId="{F725C9BD-9813-8147-B349-88098A3CB080}">
      <dgm:prSet/>
      <dgm:spPr/>
      <dgm:t>
        <a:bodyPr/>
        <a:lstStyle/>
        <a:p>
          <a:endParaRPr lang="tr-TR"/>
        </a:p>
      </dgm:t>
    </dgm:pt>
    <dgm:pt modelId="{65E383F9-FC39-6445-BE6C-6973EC5AE951}" type="sibTrans" cxnId="{F725C9BD-9813-8147-B349-88098A3CB080}">
      <dgm:prSet/>
      <dgm:spPr/>
      <dgm:t>
        <a:bodyPr/>
        <a:lstStyle/>
        <a:p>
          <a:endParaRPr lang="tr-TR"/>
        </a:p>
      </dgm:t>
    </dgm:pt>
    <dgm:pt modelId="{A00449B5-2C62-324D-9BC6-9C08029BD7B2}">
      <dgm:prSet custT="1"/>
      <dgm:spPr/>
      <dgm:t>
        <a:bodyPr/>
        <a:lstStyle/>
        <a:p>
          <a:r>
            <a:rPr lang="tr-TR" sz="2000" dirty="0">
              <a:latin typeface="Calibri" panose="020F0502020204030204" pitchFamily="34" charset="0"/>
              <a:ea typeface="Calibri" panose="020F0502020204030204" pitchFamily="34" charset="0"/>
              <a:cs typeface="Times New Roman" panose="02020603050405020304" pitchFamily="18" charset="0"/>
            </a:rPr>
            <a:t>Geri Bildirim Döngüsü</a:t>
          </a:r>
        </a:p>
      </dgm:t>
    </dgm:pt>
    <dgm:pt modelId="{56956DC6-A3CA-2F42-8F12-3B7323F6B3A8}" type="parTrans" cxnId="{1BA9BD84-B6B5-B44D-BAE4-55E19167758D}">
      <dgm:prSet/>
      <dgm:spPr/>
      <dgm:t>
        <a:bodyPr/>
        <a:lstStyle/>
        <a:p>
          <a:endParaRPr lang="en-GB"/>
        </a:p>
      </dgm:t>
    </dgm:pt>
    <dgm:pt modelId="{0493D918-C050-D742-884A-B3E8F8639EC4}" type="sibTrans" cxnId="{1BA9BD84-B6B5-B44D-BAE4-55E19167758D}">
      <dgm:prSet/>
      <dgm:spPr/>
      <dgm:t>
        <a:bodyPr/>
        <a:lstStyle/>
        <a:p>
          <a:endParaRPr lang="en-GB"/>
        </a:p>
      </dgm:t>
    </dgm:pt>
    <dgm:pt modelId="{CCB8E269-A9C0-634A-8650-8A794676161A}">
      <dgm:prSet custT="1"/>
      <dgm:spPr/>
      <dgm:t>
        <a:bodyPr/>
        <a:lstStyle/>
        <a:p>
          <a:r>
            <a:rPr lang="tr-TR" sz="2000" dirty="0">
              <a:latin typeface="Calibri" panose="020F0502020204030204" pitchFamily="34" charset="0"/>
              <a:ea typeface="Calibri" panose="020F0502020204030204" pitchFamily="34" charset="0"/>
              <a:cs typeface="Times New Roman" panose="02020603050405020304" pitchFamily="18" charset="0"/>
            </a:rPr>
            <a:t>Etkinlik ve Güvenliğin Dengelenmesi</a:t>
          </a:r>
        </a:p>
      </dgm:t>
    </dgm:pt>
    <dgm:pt modelId="{A3E8899B-5757-C545-8C6F-327815AFCB7B}" type="parTrans" cxnId="{14E7A585-10FC-6F45-85D5-C61A06EA7906}">
      <dgm:prSet/>
      <dgm:spPr/>
      <dgm:t>
        <a:bodyPr/>
        <a:lstStyle/>
        <a:p>
          <a:endParaRPr lang="en-GB"/>
        </a:p>
      </dgm:t>
    </dgm:pt>
    <dgm:pt modelId="{9B2C9E76-D99C-6349-B5CB-299A3742EE0D}" type="sibTrans" cxnId="{14E7A585-10FC-6F45-85D5-C61A06EA7906}">
      <dgm:prSet/>
      <dgm:spPr/>
      <dgm:t>
        <a:bodyPr/>
        <a:lstStyle/>
        <a:p>
          <a:endParaRPr lang="en-GB"/>
        </a:p>
      </dgm:t>
    </dgm:pt>
    <dgm:pt modelId="{BD9A6AE2-B97D-1642-85E3-FC329DE8487F}">
      <dgm:prSet custT="1"/>
      <dgm:spPr/>
      <dgm: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8. </a:t>
          </a:r>
          <a:r>
            <a:rPr lang="en-US" sz="2400" b="1" dirty="0" err="1">
              <a:latin typeface="Calibri" panose="020F0502020204030204" pitchFamily="34" charset="0"/>
              <a:ea typeface="Calibri" panose="020F0502020204030204" pitchFamily="34" charset="0"/>
              <a:cs typeface="Times New Roman" panose="02020603050405020304" pitchFamily="18" charset="0"/>
            </a:rPr>
            <a:t>Klinik</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Öncesi</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Gelişim</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dgm:t>
    </dgm:pt>
    <dgm:pt modelId="{3E12DA42-6D60-BE48-B756-AFB66F753F73}" type="parTrans" cxnId="{EB32AD9D-059E-A849-AC8F-142C58086175}">
      <dgm:prSet/>
      <dgm:spPr/>
      <dgm:t>
        <a:bodyPr/>
        <a:lstStyle/>
        <a:p>
          <a:endParaRPr lang="en-GB"/>
        </a:p>
      </dgm:t>
    </dgm:pt>
    <dgm:pt modelId="{E102BE48-2C34-2E4F-B70E-EAF92A578349}" type="sibTrans" cxnId="{EB32AD9D-059E-A849-AC8F-142C58086175}">
      <dgm:prSet/>
      <dgm:spPr/>
      <dgm:t>
        <a:bodyPr/>
        <a:lstStyle/>
        <a:p>
          <a:endParaRPr lang="en-GB"/>
        </a:p>
      </dgm:t>
    </dgm:pt>
    <dgm:pt modelId="{B57F6968-B2C7-FE45-BC1F-BD61A0E8B162}">
      <dgm:prSet custT="1"/>
      <dgm:spPr/>
      <dgm:t>
        <a:bodyPr/>
        <a:lstStyle/>
        <a:p>
          <a:pPr marL="228600" lvl="1" indent="-228600" algn="l" defTabSz="889000">
            <a:lnSpc>
              <a:spcPct val="90000"/>
            </a:lnSpc>
            <a:spcBef>
              <a:spcPct val="0"/>
            </a:spcBef>
            <a:spcAft>
              <a:spcPct val="15000"/>
            </a:spcAft>
            <a:buChar char="•"/>
          </a:pPr>
          <a:r>
            <a:rPr lang="en-US" sz="20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Düzenleyici</a:t>
          </a:r>
          <a:r>
            <a:rPr lang="en-US"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 </a:t>
          </a:r>
          <a:r>
            <a:rPr lang="en-US" sz="20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Hususlar</a:t>
          </a:r>
          <a:endParaRPr lang="en-US"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dgm:t>
    </dgm:pt>
    <dgm:pt modelId="{5F39BCAA-9466-9D40-9D1F-25CC93F59108}" type="parTrans" cxnId="{4E96062B-C931-294D-8DB2-3A05A61FBADA}">
      <dgm:prSet/>
      <dgm:spPr/>
      <dgm:t>
        <a:bodyPr/>
        <a:lstStyle/>
        <a:p>
          <a:endParaRPr lang="en-GB"/>
        </a:p>
      </dgm:t>
    </dgm:pt>
    <dgm:pt modelId="{CFD19CF5-F755-5543-8E1A-9E21060CCAFE}" type="sibTrans" cxnId="{4E96062B-C931-294D-8DB2-3A05A61FBADA}">
      <dgm:prSet/>
      <dgm:spPr/>
      <dgm:t>
        <a:bodyPr/>
        <a:lstStyle/>
        <a:p>
          <a:endParaRPr lang="en-GB"/>
        </a:p>
      </dgm:t>
    </dgm:pt>
    <dgm:pt modelId="{42F5ED72-835D-6246-9336-112FE8259B90}">
      <dgm:prSet custT="1"/>
      <dgm:spPr/>
      <dgm:t>
        <a:bodyPr/>
        <a:lstStyle/>
        <a:p>
          <a:pPr marL="228600" lvl="1" indent="-228600" algn="l" defTabSz="889000">
            <a:lnSpc>
              <a:spcPct val="90000"/>
            </a:lnSpc>
            <a:spcBef>
              <a:spcPct val="0"/>
            </a:spcBef>
            <a:spcAft>
              <a:spcPct val="15000"/>
            </a:spcAft>
            <a:buChar char="•"/>
          </a:pPr>
          <a:r>
            <a:rPr lang="tr-TR"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Ölçek Büyütme Üretimi</a:t>
          </a:r>
        </a:p>
      </dgm:t>
    </dgm:pt>
    <dgm:pt modelId="{FFC452B7-AD37-2A44-946B-DD397BF204DD}" type="parTrans" cxnId="{E713D408-CA12-FB48-9EBC-81CF1B77DA46}">
      <dgm:prSet/>
      <dgm:spPr/>
      <dgm:t>
        <a:bodyPr/>
        <a:lstStyle/>
        <a:p>
          <a:endParaRPr lang="en-GB"/>
        </a:p>
      </dgm:t>
    </dgm:pt>
    <dgm:pt modelId="{0B016BB1-AA33-9B48-9FAD-434C549839D0}" type="sibTrans" cxnId="{E713D408-CA12-FB48-9EBC-81CF1B77DA46}">
      <dgm:prSet/>
      <dgm:spPr/>
      <dgm:t>
        <a:bodyPr/>
        <a:lstStyle/>
        <a:p>
          <a:endParaRPr lang="en-GB"/>
        </a:p>
      </dgm:t>
    </dgm:pt>
    <dgm:pt modelId="{A8859404-954A-E140-9512-FE204CDE1E26}" type="pres">
      <dgm:prSet presAssocID="{9CDB32CF-EDA4-45FB-B313-21BB19688B58}" presName="linear" presStyleCnt="0">
        <dgm:presLayoutVars>
          <dgm:dir/>
          <dgm:animLvl val="lvl"/>
          <dgm:resizeHandles val="exact"/>
        </dgm:presLayoutVars>
      </dgm:prSet>
      <dgm:spPr/>
    </dgm:pt>
    <dgm:pt modelId="{3113423D-73D5-4648-863D-7F16E1C2B417}" type="pres">
      <dgm:prSet presAssocID="{7EF892D8-8356-204B-9E8D-89657F3417FD}" presName="parentLin" presStyleCnt="0"/>
      <dgm:spPr/>
    </dgm:pt>
    <dgm:pt modelId="{7B455A9D-43C2-9148-841A-B14F4E3CD136}" type="pres">
      <dgm:prSet presAssocID="{7EF892D8-8356-204B-9E8D-89657F3417FD}" presName="parentLeftMargin" presStyleLbl="node1" presStyleIdx="0" presStyleCnt="3"/>
      <dgm:spPr/>
    </dgm:pt>
    <dgm:pt modelId="{1BCA0A24-08A4-1542-A568-F2C5009A0D5D}" type="pres">
      <dgm:prSet presAssocID="{7EF892D8-8356-204B-9E8D-89657F3417FD}" presName="parentText" presStyleLbl="node1" presStyleIdx="0" presStyleCnt="3">
        <dgm:presLayoutVars>
          <dgm:chMax val="0"/>
          <dgm:bulletEnabled val="1"/>
        </dgm:presLayoutVars>
      </dgm:prSet>
      <dgm:spPr/>
    </dgm:pt>
    <dgm:pt modelId="{4D36E7EC-4874-A64F-94AF-A55C6DA0A7E8}" type="pres">
      <dgm:prSet presAssocID="{7EF892D8-8356-204B-9E8D-89657F3417FD}" presName="negativeSpace" presStyleCnt="0"/>
      <dgm:spPr/>
    </dgm:pt>
    <dgm:pt modelId="{4301581E-63A7-764C-8EF2-9743E29ADC8C}" type="pres">
      <dgm:prSet presAssocID="{7EF892D8-8356-204B-9E8D-89657F3417FD}" presName="childText" presStyleLbl="conFgAcc1" presStyleIdx="0" presStyleCnt="3">
        <dgm:presLayoutVars>
          <dgm:bulletEnabled val="1"/>
        </dgm:presLayoutVars>
      </dgm:prSet>
      <dgm:spPr/>
    </dgm:pt>
    <dgm:pt modelId="{E98F4963-3C5C-994E-AE60-38D112795E8E}" type="pres">
      <dgm:prSet presAssocID="{A5C4EF0C-BFDD-B940-9DD3-770D6E569A40}" presName="spaceBetweenRectangles" presStyleCnt="0"/>
      <dgm:spPr/>
    </dgm:pt>
    <dgm:pt modelId="{7A223ACA-50A4-0A40-98B7-DE8156345CF2}" type="pres">
      <dgm:prSet presAssocID="{6BB5C363-64E0-8440-8208-9BC4F32459DC}" presName="parentLin" presStyleCnt="0"/>
      <dgm:spPr/>
    </dgm:pt>
    <dgm:pt modelId="{FC235461-16DC-144E-9261-BA0287F198C8}" type="pres">
      <dgm:prSet presAssocID="{6BB5C363-64E0-8440-8208-9BC4F32459DC}" presName="parentLeftMargin" presStyleLbl="node1" presStyleIdx="0" presStyleCnt="3"/>
      <dgm:spPr/>
    </dgm:pt>
    <dgm:pt modelId="{11F7859D-C045-3F44-8A2E-FD1796310B81}" type="pres">
      <dgm:prSet presAssocID="{6BB5C363-64E0-8440-8208-9BC4F32459DC}" presName="parentText" presStyleLbl="node1" presStyleIdx="1" presStyleCnt="3">
        <dgm:presLayoutVars>
          <dgm:chMax val="0"/>
          <dgm:bulletEnabled val="1"/>
        </dgm:presLayoutVars>
      </dgm:prSet>
      <dgm:spPr/>
    </dgm:pt>
    <dgm:pt modelId="{210C2BF1-65AF-BC48-9D94-9EB0D2840710}" type="pres">
      <dgm:prSet presAssocID="{6BB5C363-64E0-8440-8208-9BC4F32459DC}" presName="negativeSpace" presStyleCnt="0"/>
      <dgm:spPr/>
    </dgm:pt>
    <dgm:pt modelId="{55C58429-5B4E-4044-848F-D9B52AF58EAA}" type="pres">
      <dgm:prSet presAssocID="{6BB5C363-64E0-8440-8208-9BC4F32459DC}" presName="childText" presStyleLbl="conFgAcc1" presStyleIdx="1" presStyleCnt="3">
        <dgm:presLayoutVars>
          <dgm:bulletEnabled val="1"/>
        </dgm:presLayoutVars>
      </dgm:prSet>
      <dgm:spPr/>
    </dgm:pt>
    <dgm:pt modelId="{199D73BB-E705-8341-ADB0-D2A8EC127E30}" type="pres">
      <dgm:prSet presAssocID="{65E383F9-FC39-6445-BE6C-6973EC5AE951}" presName="spaceBetweenRectangles" presStyleCnt="0"/>
      <dgm:spPr/>
    </dgm:pt>
    <dgm:pt modelId="{F228D695-F26C-7A4A-8D8E-349E05DB8378}" type="pres">
      <dgm:prSet presAssocID="{BD9A6AE2-B97D-1642-85E3-FC329DE8487F}" presName="parentLin" presStyleCnt="0"/>
      <dgm:spPr/>
    </dgm:pt>
    <dgm:pt modelId="{709164C6-6504-2F49-9BA4-33F3FBDBAE95}" type="pres">
      <dgm:prSet presAssocID="{BD9A6AE2-B97D-1642-85E3-FC329DE8487F}" presName="parentLeftMargin" presStyleLbl="node1" presStyleIdx="1" presStyleCnt="3"/>
      <dgm:spPr/>
    </dgm:pt>
    <dgm:pt modelId="{F5D35CEE-E258-454C-9774-40F66C297480}" type="pres">
      <dgm:prSet presAssocID="{BD9A6AE2-B97D-1642-85E3-FC329DE8487F}" presName="parentText" presStyleLbl="node1" presStyleIdx="2" presStyleCnt="3">
        <dgm:presLayoutVars>
          <dgm:chMax val="0"/>
          <dgm:bulletEnabled val="1"/>
        </dgm:presLayoutVars>
      </dgm:prSet>
      <dgm:spPr/>
    </dgm:pt>
    <dgm:pt modelId="{30358B1E-AD8E-3448-8F37-5C8873E89CF3}" type="pres">
      <dgm:prSet presAssocID="{BD9A6AE2-B97D-1642-85E3-FC329DE8487F}" presName="negativeSpace" presStyleCnt="0"/>
      <dgm:spPr/>
    </dgm:pt>
    <dgm:pt modelId="{D55AF5B4-1E5E-B04A-B4A2-A83B4A2B64C6}" type="pres">
      <dgm:prSet presAssocID="{BD9A6AE2-B97D-1642-85E3-FC329DE8487F}" presName="childText" presStyleLbl="conFgAcc1" presStyleIdx="2" presStyleCnt="3">
        <dgm:presLayoutVars>
          <dgm:bulletEnabled val="1"/>
        </dgm:presLayoutVars>
      </dgm:prSet>
      <dgm:spPr/>
    </dgm:pt>
  </dgm:ptLst>
  <dgm:cxnLst>
    <dgm:cxn modelId="{E713D408-CA12-FB48-9EBC-81CF1B77DA46}" srcId="{BD9A6AE2-B97D-1642-85E3-FC329DE8487F}" destId="{42F5ED72-835D-6246-9336-112FE8259B90}" srcOrd="1" destOrd="0" parTransId="{FFC452B7-AD37-2A44-946B-DD397BF204DD}" sibTransId="{0B016BB1-AA33-9B48-9FAD-434C549839D0}"/>
    <dgm:cxn modelId="{BD4B7B11-BA71-B045-9138-409838032157}" srcId="{7EF892D8-8356-204B-9E8D-89657F3417FD}" destId="{8ABCBD00-F990-0B46-BBB4-46884BA5A2B8}" srcOrd="0" destOrd="0" parTransId="{F1B2CC92-78F8-674B-81B9-EB28E6C3A180}" sibTransId="{2C33EB6C-F47B-DE46-9AF5-8D906C3F0FF1}"/>
    <dgm:cxn modelId="{DF9F8928-22EF-2B4A-BBCD-43041892A2EC}" srcId="{7EF892D8-8356-204B-9E8D-89657F3417FD}" destId="{C2F3727D-5FC0-3146-BD6F-65AA8AAA0F8B}" srcOrd="1" destOrd="0" parTransId="{3C17A4C1-19CB-7F47-97BC-C1D7E2855959}" sibTransId="{C70A924F-4505-394F-A025-3922B49BECC1}"/>
    <dgm:cxn modelId="{4E96062B-C931-294D-8DB2-3A05A61FBADA}" srcId="{BD9A6AE2-B97D-1642-85E3-FC329DE8487F}" destId="{B57F6968-B2C7-FE45-BC1F-BD61A0E8B162}" srcOrd="0" destOrd="0" parTransId="{5F39BCAA-9466-9D40-9D1F-25CC93F59108}" sibTransId="{CFD19CF5-F755-5543-8E1A-9E21060CCAFE}"/>
    <dgm:cxn modelId="{542B052F-42F6-9F4C-A111-5839D1405D9E}" type="presOf" srcId="{6BB5C363-64E0-8440-8208-9BC4F32459DC}" destId="{FC235461-16DC-144E-9261-BA0287F198C8}" srcOrd="0" destOrd="0" presId="urn:microsoft.com/office/officeart/2005/8/layout/list1"/>
    <dgm:cxn modelId="{75B47436-7D14-FB49-8EFD-E9C70D99DE34}" type="presOf" srcId="{CCB8E269-A9C0-634A-8650-8A794676161A}" destId="{55C58429-5B4E-4044-848F-D9B52AF58EAA}" srcOrd="0" destOrd="1" presId="urn:microsoft.com/office/officeart/2005/8/layout/list1"/>
    <dgm:cxn modelId="{F28E093D-404D-884E-AFA9-C4E89A00C7EA}" srcId="{9CDB32CF-EDA4-45FB-B313-21BB19688B58}" destId="{7EF892D8-8356-204B-9E8D-89657F3417FD}" srcOrd="0" destOrd="0" parTransId="{F0BAF4B0-C30A-D346-A525-08837CF50027}" sibTransId="{A5C4EF0C-BFDD-B940-9DD3-770D6E569A40}"/>
    <dgm:cxn modelId="{737D8C42-3BB1-C045-9A25-5BED239A908A}" type="presOf" srcId="{9CDB32CF-EDA4-45FB-B313-21BB19688B58}" destId="{A8859404-954A-E140-9512-FE204CDE1E26}" srcOrd="0" destOrd="0" presId="urn:microsoft.com/office/officeart/2005/8/layout/list1"/>
    <dgm:cxn modelId="{2F2F804C-C3AB-8746-82DB-1E544E1CB1CC}" type="presOf" srcId="{6BB5C363-64E0-8440-8208-9BC4F32459DC}" destId="{11F7859D-C045-3F44-8A2E-FD1796310B81}" srcOrd="1" destOrd="0" presId="urn:microsoft.com/office/officeart/2005/8/layout/list1"/>
    <dgm:cxn modelId="{9F4B9257-DBF7-D04F-A41B-6010A5BE0B8F}" type="presOf" srcId="{A00449B5-2C62-324D-9BC6-9C08029BD7B2}" destId="{55C58429-5B4E-4044-848F-D9B52AF58EAA}" srcOrd="0" destOrd="0" presId="urn:microsoft.com/office/officeart/2005/8/layout/list1"/>
    <dgm:cxn modelId="{1BA9BD84-B6B5-B44D-BAE4-55E19167758D}" srcId="{6BB5C363-64E0-8440-8208-9BC4F32459DC}" destId="{A00449B5-2C62-324D-9BC6-9C08029BD7B2}" srcOrd="0" destOrd="0" parTransId="{56956DC6-A3CA-2F42-8F12-3B7323F6B3A8}" sibTransId="{0493D918-C050-D742-884A-B3E8F8639EC4}"/>
    <dgm:cxn modelId="{14E7A585-10FC-6F45-85D5-C61A06EA7906}" srcId="{6BB5C363-64E0-8440-8208-9BC4F32459DC}" destId="{CCB8E269-A9C0-634A-8650-8A794676161A}" srcOrd="1" destOrd="0" parTransId="{A3E8899B-5757-C545-8C6F-327815AFCB7B}" sibTransId="{9B2C9E76-D99C-6349-B5CB-299A3742EE0D}"/>
    <dgm:cxn modelId="{CCBE6C8C-2258-054F-996C-0EACA2ABB7AD}" type="presOf" srcId="{C2F3727D-5FC0-3146-BD6F-65AA8AAA0F8B}" destId="{4301581E-63A7-764C-8EF2-9743E29ADC8C}" srcOrd="0" destOrd="1" presId="urn:microsoft.com/office/officeart/2005/8/layout/list1"/>
    <dgm:cxn modelId="{F144F291-19E5-724E-8717-143221FE778D}" type="presOf" srcId="{42F5ED72-835D-6246-9336-112FE8259B90}" destId="{D55AF5B4-1E5E-B04A-B4A2-A83B4A2B64C6}" srcOrd="0" destOrd="1" presId="urn:microsoft.com/office/officeart/2005/8/layout/list1"/>
    <dgm:cxn modelId="{6BABCF99-8F5C-5D4D-8A97-5704531614E0}" type="presOf" srcId="{BD9A6AE2-B97D-1642-85E3-FC329DE8487F}" destId="{F5D35CEE-E258-454C-9774-40F66C297480}" srcOrd="1" destOrd="0" presId="urn:microsoft.com/office/officeart/2005/8/layout/list1"/>
    <dgm:cxn modelId="{52ECBE9B-B882-ED4D-8824-4C2C93DE3FD2}" type="presOf" srcId="{B57F6968-B2C7-FE45-BC1F-BD61A0E8B162}" destId="{D55AF5B4-1E5E-B04A-B4A2-A83B4A2B64C6}" srcOrd="0" destOrd="0" presId="urn:microsoft.com/office/officeart/2005/8/layout/list1"/>
    <dgm:cxn modelId="{EB32AD9D-059E-A849-AC8F-142C58086175}" srcId="{9CDB32CF-EDA4-45FB-B313-21BB19688B58}" destId="{BD9A6AE2-B97D-1642-85E3-FC329DE8487F}" srcOrd="2" destOrd="0" parTransId="{3E12DA42-6D60-BE48-B756-AFB66F753F73}" sibTransId="{E102BE48-2C34-2E4F-B70E-EAF92A578349}"/>
    <dgm:cxn modelId="{F725C9BD-9813-8147-B349-88098A3CB080}" srcId="{9CDB32CF-EDA4-45FB-B313-21BB19688B58}" destId="{6BB5C363-64E0-8440-8208-9BC4F32459DC}" srcOrd="1" destOrd="0" parTransId="{5349227E-D604-5F46-9CF9-DF79B067EB51}" sibTransId="{65E383F9-FC39-6445-BE6C-6973EC5AE951}"/>
    <dgm:cxn modelId="{1974A3C4-8AC6-EC4A-A266-CE5D5E877F8A}" type="presOf" srcId="{7EF892D8-8356-204B-9E8D-89657F3417FD}" destId="{7B455A9D-43C2-9148-841A-B14F4E3CD136}" srcOrd="0" destOrd="0" presId="urn:microsoft.com/office/officeart/2005/8/layout/list1"/>
    <dgm:cxn modelId="{F32FC9D6-C17F-D24C-98DD-EAD6B72AB10F}" type="presOf" srcId="{7EF892D8-8356-204B-9E8D-89657F3417FD}" destId="{1BCA0A24-08A4-1542-A568-F2C5009A0D5D}" srcOrd="1" destOrd="0" presId="urn:microsoft.com/office/officeart/2005/8/layout/list1"/>
    <dgm:cxn modelId="{944DA9DE-84E8-2643-A4AF-5965276396A4}" type="presOf" srcId="{BD9A6AE2-B97D-1642-85E3-FC329DE8487F}" destId="{709164C6-6504-2F49-9BA4-33F3FBDBAE95}" srcOrd="0" destOrd="0" presId="urn:microsoft.com/office/officeart/2005/8/layout/list1"/>
    <dgm:cxn modelId="{384F4EEE-54C2-C345-9CC4-6E476547C7D7}" type="presOf" srcId="{8ABCBD00-F990-0B46-BBB4-46884BA5A2B8}" destId="{4301581E-63A7-764C-8EF2-9743E29ADC8C}" srcOrd="0" destOrd="0" presId="urn:microsoft.com/office/officeart/2005/8/layout/list1"/>
    <dgm:cxn modelId="{A55B0161-FD77-6B4F-AE14-25466AD625F0}" type="presParOf" srcId="{A8859404-954A-E140-9512-FE204CDE1E26}" destId="{3113423D-73D5-4648-863D-7F16E1C2B417}" srcOrd="0" destOrd="0" presId="urn:microsoft.com/office/officeart/2005/8/layout/list1"/>
    <dgm:cxn modelId="{B87462F0-77A7-8443-AA71-97EC12350818}" type="presParOf" srcId="{3113423D-73D5-4648-863D-7F16E1C2B417}" destId="{7B455A9D-43C2-9148-841A-B14F4E3CD136}" srcOrd="0" destOrd="0" presId="urn:microsoft.com/office/officeart/2005/8/layout/list1"/>
    <dgm:cxn modelId="{43BF79F9-D7CC-1B47-8EC9-98B3460D061B}" type="presParOf" srcId="{3113423D-73D5-4648-863D-7F16E1C2B417}" destId="{1BCA0A24-08A4-1542-A568-F2C5009A0D5D}" srcOrd="1" destOrd="0" presId="urn:microsoft.com/office/officeart/2005/8/layout/list1"/>
    <dgm:cxn modelId="{BBDAD3ED-5EE7-9D42-8C6D-1EC295822175}" type="presParOf" srcId="{A8859404-954A-E140-9512-FE204CDE1E26}" destId="{4D36E7EC-4874-A64F-94AF-A55C6DA0A7E8}" srcOrd="1" destOrd="0" presId="urn:microsoft.com/office/officeart/2005/8/layout/list1"/>
    <dgm:cxn modelId="{E036731B-7126-034E-BC77-4A501B465208}" type="presParOf" srcId="{A8859404-954A-E140-9512-FE204CDE1E26}" destId="{4301581E-63A7-764C-8EF2-9743E29ADC8C}" srcOrd="2" destOrd="0" presId="urn:microsoft.com/office/officeart/2005/8/layout/list1"/>
    <dgm:cxn modelId="{D7D0812A-1F88-B44E-AF19-EBE1D59481E3}" type="presParOf" srcId="{A8859404-954A-E140-9512-FE204CDE1E26}" destId="{E98F4963-3C5C-994E-AE60-38D112795E8E}" srcOrd="3" destOrd="0" presId="urn:microsoft.com/office/officeart/2005/8/layout/list1"/>
    <dgm:cxn modelId="{E60990F4-A32C-1B4E-AA75-444D262AC2CE}" type="presParOf" srcId="{A8859404-954A-E140-9512-FE204CDE1E26}" destId="{7A223ACA-50A4-0A40-98B7-DE8156345CF2}" srcOrd="4" destOrd="0" presId="urn:microsoft.com/office/officeart/2005/8/layout/list1"/>
    <dgm:cxn modelId="{CF58C1AB-7299-AA43-BEE2-7B23E2C2BBA2}" type="presParOf" srcId="{7A223ACA-50A4-0A40-98B7-DE8156345CF2}" destId="{FC235461-16DC-144E-9261-BA0287F198C8}" srcOrd="0" destOrd="0" presId="urn:microsoft.com/office/officeart/2005/8/layout/list1"/>
    <dgm:cxn modelId="{C648D05D-BF5B-974B-8F06-15C8AB54A522}" type="presParOf" srcId="{7A223ACA-50A4-0A40-98B7-DE8156345CF2}" destId="{11F7859D-C045-3F44-8A2E-FD1796310B81}" srcOrd="1" destOrd="0" presId="urn:microsoft.com/office/officeart/2005/8/layout/list1"/>
    <dgm:cxn modelId="{1D380F49-37C1-2F49-8376-12C3FB75F646}" type="presParOf" srcId="{A8859404-954A-E140-9512-FE204CDE1E26}" destId="{210C2BF1-65AF-BC48-9D94-9EB0D2840710}" srcOrd="5" destOrd="0" presId="urn:microsoft.com/office/officeart/2005/8/layout/list1"/>
    <dgm:cxn modelId="{61618303-1F3F-3B42-826A-D884CC44DA33}" type="presParOf" srcId="{A8859404-954A-E140-9512-FE204CDE1E26}" destId="{55C58429-5B4E-4044-848F-D9B52AF58EAA}" srcOrd="6" destOrd="0" presId="urn:microsoft.com/office/officeart/2005/8/layout/list1"/>
    <dgm:cxn modelId="{9B8D630C-2FF3-2C43-AC43-47B9E904D4C9}" type="presParOf" srcId="{A8859404-954A-E140-9512-FE204CDE1E26}" destId="{199D73BB-E705-8341-ADB0-D2A8EC127E30}" srcOrd="7" destOrd="0" presId="urn:microsoft.com/office/officeart/2005/8/layout/list1"/>
    <dgm:cxn modelId="{C8E10371-3B01-1541-82D1-052E142C87D3}" type="presParOf" srcId="{A8859404-954A-E140-9512-FE204CDE1E26}" destId="{F228D695-F26C-7A4A-8D8E-349E05DB8378}" srcOrd="8" destOrd="0" presId="urn:microsoft.com/office/officeart/2005/8/layout/list1"/>
    <dgm:cxn modelId="{15524FC2-BF3E-5141-87A0-D093BA91F258}" type="presParOf" srcId="{F228D695-F26C-7A4A-8D8E-349E05DB8378}" destId="{709164C6-6504-2F49-9BA4-33F3FBDBAE95}" srcOrd="0" destOrd="0" presId="urn:microsoft.com/office/officeart/2005/8/layout/list1"/>
    <dgm:cxn modelId="{CCE37A5B-C57F-1445-BE6B-98477A9159FE}" type="presParOf" srcId="{F228D695-F26C-7A4A-8D8E-349E05DB8378}" destId="{F5D35CEE-E258-454C-9774-40F66C297480}" srcOrd="1" destOrd="0" presId="urn:microsoft.com/office/officeart/2005/8/layout/list1"/>
    <dgm:cxn modelId="{C7F7AA53-91C7-8D4C-9CD2-CE2BADAA5067}" type="presParOf" srcId="{A8859404-954A-E140-9512-FE204CDE1E26}" destId="{30358B1E-AD8E-3448-8F37-5C8873E89CF3}" srcOrd="9" destOrd="0" presId="urn:microsoft.com/office/officeart/2005/8/layout/list1"/>
    <dgm:cxn modelId="{7CF4117B-4603-8E47-BE26-8F52ED862321}" type="presParOf" srcId="{A8859404-954A-E140-9512-FE204CDE1E26}" destId="{D55AF5B4-1E5E-B04A-B4A2-A83B4A2B64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1901F1-16AC-45C0-B2A5-4FDE48AEB871}"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1A00291-DDC2-4E05-9389-20626E937D75}">
      <dgm:prSet custT="1"/>
      <dgm:spPr/>
      <dgm:t>
        <a:bodyPr/>
        <a:lstStyle/>
        <a:p>
          <a:r>
            <a:rPr lang="tr-TR" sz="1600" b="1" dirty="0"/>
            <a:t>Geleneksel İlaçlar</a:t>
          </a:r>
          <a:endParaRPr lang="en-US" sz="1600" b="1" dirty="0"/>
        </a:p>
      </dgm:t>
    </dgm:pt>
    <dgm:pt modelId="{B337DB60-26A8-4EAA-921A-2F47B26C3406}" type="parTrans" cxnId="{E0896435-C663-49F3-BD40-A646177FA46A}">
      <dgm:prSet/>
      <dgm:spPr/>
      <dgm:t>
        <a:bodyPr/>
        <a:lstStyle/>
        <a:p>
          <a:endParaRPr lang="en-US"/>
        </a:p>
      </dgm:t>
    </dgm:pt>
    <dgm:pt modelId="{C3B22A6A-7986-43B1-909D-F1B0C9F6BC02}" type="sibTrans" cxnId="{E0896435-C663-49F3-BD40-A646177FA46A}">
      <dgm:prSet/>
      <dgm:spPr/>
      <dgm:t>
        <a:bodyPr/>
        <a:lstStyle/>
        <a:p>
          <a:endParaRPr lang="en-US"/>
        </a:p>
      </dgm:t>
    </dgm:pt>
    <dgm:pt modelId="{74499509-1A3A-49F7-8E02-C0F876E41E4B}">
      <dgm:prSet custT="1"/>
      <dgm:spPr/>
      <dgm:t>
        <a:bodyPr/>
        <a:lstStyle/>
        <a:p>
          <a:r>
            <a:rPr lang="tr-TR" sz="1600" b="1" dirty="0"/>
            <a:t>Geleneksel olmayan moleküller</a:t>
          </a:r>
          <a:endParaRPr lang="en-US" sz="1600" b="1" dirty="0"/>
        </a:p>
      </dgm:t>
    </dgm:pt>
    <dgm:pt modelId="{74E59EBB-8ADC-476C-975B-96D624A9D036}" type="parTrans" cxnId="{7DD61E8A-A29C-4174-9E76-B73CE6D3F1C7}">
      <dgm:prSet/>
      <dgm:spPr/>
      <dgm:t>
        <a:bodyPr/>
        <a:lstStyle/>
        <a:p>
          <a:endParaRPr lang="en-US"/>
        </a:p>
      </dgm:t>
    </dgm:pt>
    <dgm:pt modelId="{45D4D230-9B43-489C-B228-6CCF25380239}" type="sibTrans" cxnId="{7DD61E8A-A29C-4174-9E76-B73CE6D3F1C7}">
      <dgm:prSet/>
      <dgm:spPr/>
      <dgm:t>
        <a:bodyPr/>
        <a:lstStyle/>
        <a:p>
          <a:endParaRPr lang="en-US"/>
        </a:p>
      </dgm:t>
    </dgm:pt>
    <dgm:pt modelId="{D2347D11-340A-4021-99AA-2856233FD562}">
      <dgm:prSet custT="1"/>
      <dgm:spPr/>
      <dgm:t>
        <a:bodyPr/>
        <a:lstStyle/>
        <a:p>
          <a:r>
            <a:rPr lang="tr-TR" sz="1400" b="0" dirty="0"/>
            <a:t>Küçük moleküller/ Doğal organizmalardan elde edilen aday moleküller</a:t>
          </a:r>
          <a:endParaRPr lang="en-US" sz="1400" b="0" dirty="0"/>
        </a:p>
      </dgm:t>
    </dgm:pt>
    <dgm:pt modelId="{33BE6FAC-CC4C-45B8-89D8-926367F0B9CE}" type="parTrans" cxnId="{F9F9F0BF-7F23-4F4B-9EDB-F0A93518F487}">
      <dgm:prSet/>
      <dgm:spPr/>
      <dgm:t>
        <a:bodyPr/>
        <a:lstStyle/>
        <a:p>
          <a:endParaRPr lang="en-US"/>
        </a:p>
      </dgm:t>
    </dgm:pt>
    <dgm:pt modelId="{639CA6ED-48BD-45BA-BA97-BB12994D78F5}" type="sibTrans" cxnId="{F9F9F0BF-7F23-4F4B-9EDB-F0A93518F487}">
      <dgm:prSet/>
      <dgm:spPr/>
      <dgm:t>
        <a:bodyPr/>
        <a:lstStyle/>
        <a:p>
          <a:endParaRPr lang="en-US"/>
        </a:p>
      </dgm:t>
    </dgm:pt>
    <dgm:pt modelId="{A2AE0BF8-4022-4DB5-9CD5-79DFA6FCF4BF}">
      <dgm:prSet custT="1"/>
      <dgm:spPr/>
      <dgm:t>
        <a:bodyPr/>
        <a:lstStyle/>
        <a:p>
          <a:r>
            <a:rPr lang="tr-TR" sz="1200" dirty="0"/>
            <a:t>Mantar ve bitkilerden elde edilen aday moleküller</a:t>
          </a:r>
          <a:endParaRPr lang="en-US" sz="1200" dirty="0"/>
        </a:p>
      </dgm:t>
    </dgm:pt>
    <dgm:pt modelId="{42F4A3F1-0AA0-4F15-A781-00BF73C20FFB}" type="parTrans" cxnId="{8F1389E4-F394-4E21-89E9-05CFC72E98B6}">
      <dgm:prSet/>
      <dgm:spPr/>
      <dgm:t>
        <a:bodyPr/>
        <a:lstStyle/>
        <a:p>
          <a:endParaRPr lang="en-US"/>
        </a:p>
      </dgm:t>
    </dgm:pt>
    <dgm:pt modelId="{23A5CB3F-C67F-4B2E-8F73-80FC7CD6F6A9}" type="sibTrans" cxnId="{8F1389E4-F394-4E21-89E9-05CFC72E98B6}">
      <dgm:prSet/>
      <dgm:spPr/>
      <dgm:t>
        <a:bodyPr/>
        <a:lstStyle/>
        <a:p>
          <a:endParaRPr lang="en-US"/>
        </a:p>
      </dgm:t>
    </dgm:pt>
    <dgm:pt modelId="{A8F374A0-1996-497A-A61A-7D3AEF3A9906}">
      <dgm:prSet custT="1"/>
      <dgm:spPr/>
      <dgm:t>
        <a:bodyPr/>
        <a:lstStyle/>
        <a:p>
          <a:r>
            <a:rPr lang="tr-TR" sz="1200" dirty="0"/>
            <a:t>Denizde yaşayan canlılardan türevli moleküller</a:t>
          </a:r>
          <a:endParaRPr lang="en-US" sz="1200" dirty="0"/>
        </a:p>
      </dgm:t>
    </dgm:pt>
    <dgm:pt modelId="{F2754E4C-882A-446B-A381-2021AC833F79}" type="parTrans" cxnId="{E80AF743-98BC-49A9-BC75-D2E628163261}">
      <dgm:prSet/>
      <dgm:spPr/>
      <dgm:t>
        <a:bodyPr/>
        <a:lstStyle/>
        <a:p>
          <a:endParaRPr lang="en-US"/>
        </a:p>
      </dgm:t>
    </dgm:pt>
    <dgm:pt modelId="{4459E894-BD2D-4291-8BDD-FE262ED04347}" type="sibTrans" cxnId="{E80AF743-98BC-49A9-BC75-D2E628163261}">
      <dgm:prSet/>
      <dgm:spPr/>
      <dgm:t>
        <a:bodyPr/>
        <a:lstStyle/>
        <a:p>
          <a:endParaRPr lang="en-US"/>
        </a:p>
      </dgm:t>
    </dgm:pt>
    <dgm:pt modelId="{2B31F66F-4133-4243-A3D4-6B094320BCA7}">
      <dgm:prSet custT="1"/>
      <dgm:spPr/>
      <dgm:t>
        <a:bodyPr/>
        <a:lstStyle/>
        <a:p>
          <a:r>
            <a:rPr lang="en-GB" sz="1400" b="0" dirty="0" err="1"/>
            <a:t>Küçük</a:t>
          </a:r>
          <a:r>
            <a:rPr lang="en-GB" sz="1400" b="0" dirty="0"/>
            <a:t> </a:t>
          </a:r>
          <a:r>
            <a:rPr lang="tr-TR" sz="1400" b="0" dirty="0"/>
            <a:t>m</a:t>
          </a:r>
          <a:r>
            <a:rPr lang="en-GB" sz="1400" b="0" dirty="0" err="1"/>
            <a:t>oleküllerin</a:t>
          </a:r>
          <a:r>
            <a:rPr lang="en-GB" sz="1400" b="0" dirty="0"/>
            <a:t> </a:t>
          </a:r>
          <a:r>
            <a:rPr lang="tr-TR" sz="1400" b="0" dirty="0"/>
            <a:t>ö</a:t>
          </a:r>
          <a:r>
            <a:rPr lang="en-GB" sz="1400" b="0" dirty="0" err="1"/>
            <a:t>tesi</a:t>
          </a:r>
          <a:endParaRPr lang="en-US" sz="1400" b="0" dirty="0"/>
        </a:p>
      </dgm:t>
    </dgm:pt>
    <dgm:pt modelId="{4D1AFFBC-4769-4D36-BE78-D89449B65ADB}" type="parTrans" cxnId="{03AF9F50-436D-4895-9FD0-C7EBD38D36E8}">
      <dgm:prSet/>
      <dgm:spPr/>
      <dgm:t>
        <a:bodyPr/>
        <a:lstStyle/>
        <a:p>
          <a:endParaRPr lang="en-US"/>
        </a:p>
      </dgm:t>
    </dgm:pt>
    <dgm:pt modelId="{37A803A8-24DC-404B-BA41-6FE8BF484BBC}" type="sibTrans" cxnId="{03AF9F50-436D-4895-9FD0-C7EBD38D36E8}">
      <dgm:prSet/>
      <dgm:spPr/>
      <dgm:t>
        <a:bodyPr/>
        <a:lstStyle/>
        <a:p>
          <a:endParaRPr lang="en-US"/>
        </a:p>
      </dgm:t>
    </dgm:pt>
    <dgm:pt modelId="{BC270A67-AB14-4426-89DD-75AFD8EE5BCC}">
      <dgm:prSet custT="1"/>
      <dgm:spPr/>
      <dgm:t>
        <a:bodyPr/>
        <a:lstStyle/>
        <a:p>
          <a:r>
            <a:rPr lang="en-GB" sz="1200" dirty="0" err="1"/>
            <a:t>Biyolojikler</a:t>
          </a:r>
          <a:r>
            <a:rPr lang="en-GB" sz="1200" dirty="0"/>
            <a:t> (</a:t>
          </a:r>
          <a:r>
            <a:rPr lang="en-GB" sz="1200" dirty="0" err="1"/>
            <a:t>Proteinler</a:t>
          </a:r>
          <a:r>
            <a:rPr lang="en-GB" sz="1200" dirty="0"/>
            <a:t>, </a:t>
          </a:r>
          <a:r>
            <a:rPr lang="en-GB" sz="1200" dirty="0" err="1"/>
            <a:t>Antikorlar</a:t>
          </a:r>
          <a:r>
            <a:rPr lang="en-GB" sz="1200" dirty="0"/>
            <a:t>, </a:t>
          </a:r>
          <a:r>
            <a:rPr lang="en-GB" sz="1200" dirty="0" err="1"/>
            <a:t>Nükleik</a:t>
          </a:r>
          <a:r>
            <a:rPr lang="en-GB" sz="1200" dirty="0"/>
            <a:t> </a:t>
          </a:r>
          <a:r>
            <a:rPr lang="en-GB" sz="1200" dirty="0" err="1"/>
            <a:t>Asitler</a:t>
          </a:r>
          <a:r>
            <a:rPr lang="en-GB" sz="1200" dirty="0"/>
            <a:t>)</a:t>
          </a:r>
          <a:endParaRPr lang="en-US" sz="1200" dirty="0"/>
        </a:p>
      </dgm:t>
    </dgm:pt>
    <dgm:pt modelId="{9EE7CC6A-C83B-4A6B-85C0-EC3E752A402E}" type="parTrans" cxnId="{3083617C-F541-47B1-ADF6-EDEA1A816642}">
      <dgm:prSet/>
      <dgm:spPr/>
      <dgm:t>
        <a:bodyPr/>
        <a:lstStyle/>
        <a:p>
          <a:endParaRPr lang="en-US"/>
        </a:p>
      </dgm:t>
    </dgm:pt>
    <dgm:pt modelId="{96A75043-8067-4E3D-9016-3B1123700D4E}" type="sibTrans" cxnId="{3083617C-F541-47B1-ADF6-EDEA1A816642}">
      <dgm:prSet/>
      <dgm:spPr/>
      <dgm:t>
        <a:bodyPr/>
        <a:lstStyle/>
        <a:p>
          <a:endParaRPr lang="en-US"/>
        </a:p>
      </dgm:t>
    </dgm:pt>
    <dgm:pt modelId="{57BE2DBF-5037-45D0-AFFD-88F0D2BA1373}">
      <dgm:prSet custT="1"/>
      <dgm:spPr/>
      <dgm:t>
        <a:bodyPr/>
        <a:lstStyle/>
        <a:p>
          <a:r>
            <a:rPr lang="en-GB" sz="1200" dirty="0" err="1"/>
            <a:t>Potansiyel</a:t>
          </a:r>
          <a:r>
            <a:rPr lang="en-GB" sz="1200" dirty="0"/>
            <a:t> </a:t>
          </a:r>
          <a:r>
            <a:rPr lang="en-GB" sz="1200" dirty="0" err="1"/>
            <a:t>ilaç</a:t>
          </a:r>
          <a:r>
            <a:rPr lang="en-GB" sz="1200" dirty="0"/>
            <a:t> </a:t>
          </a:r>
          <a:r>
            <a:rPr lang="en-GB" sz="1200" dirty="0" err="1"/>
            <a:t>adayları</a:t>
          </a:r>
          <a:r>
            <a:rPr lang="en-GB" sz="1200" dirty="0"/>
            <a:t> </a:t>
          </a:r>
          <a:r>
            <a:rPr lang="en-GB" sz="1200" dirty="0" err="1"/>
            <a:t>olarak</a:t>
          </a:r>
          <a:r>
            <a:rPr lang="en-GB" sz="1200" dirty="0"/>
            <a:t> gen </a:t>
          </a:r>
          <a:r>
            <a:rPr lang="en-GB" sz="1200" dirty="0" err="1"/>
            <a:t>terapileri</a:t>
          </a:r>
          <a:endParaRPr lang="en-US" sz="1200" dirty="0"/>
        </a:p>
      </dgm:t>
    </dgm:pt>
    <dgm:pt modelId="{747D4429-1968-4F54-8D16-CFA942C1AB24}" type="parTrans" cxnId="{02363DAB-0CC3-4100-8CD6-35B5F544F57E}">
      <dgm:prSet/>
      <dgm:spPr/>
      <dgm:t>
        <a:bodyPr/>
        <a:lstStyle/>
        <a:p>
          <a:endParaRPr lang="en-US"/>
        </a:p>
      </dgm:t>
    </dgm:pt>
    <dgm:pt modelId="{61F4CE24-DA2B-4A00-AA3E-F877EC4E6AFA}" type="sibTrans" cxnId="{02363DAB-0CC3-4100-8CD6-35B5F544F57E}">
      <dgm:prSet/>
      <dgm:spPr/>
      <dgm:t>
        <a:bodyPr/>
        <a:lstStyle/>
        <a:p>
          <a:endParaRPr lang="en-US"/>
        </a:p>
      </dgm:t>
    </dgm:pt>
    <dgm:pt modelId="{EC815BCC-2CB3-46C2-B6BE-BC6BD95C1118}">
      <dgm:prSet custT="1"/>
      <dgm:spPr/>
      <dgm:t>
        <a:bodyPr/>
        <a:lstStyle/>
        <a:p>
          <a:r>
            <a:rPr lang="en-GB" sz="1200" dirty="0" err="1"/>
            <a:t>Hücre</a:t>
          </a:r>
          <a:r>
            <a:rPr lang="en-GB" sz="1200" dirty="0"/>
            <a:t> </a:t>
          </a:r>
          <a:r>
            <a:rPr lang="en-GB" sz="1200" dirty="0" err="1"/>
            <a:t>tedavileri</a:t>
          </a:r>
          <a:endParaRPr lang="en-US" sz="1200" dirty="0"/>
        </a:p>
      </dgm:t>
    </dgm:pt>
    <dgm:pt modelId="{90A08B24-B9FD-4B2D-A187-566668268951}" type="parTrans" cxnId="{E268017F-FE0B-4EDE-BBBC-FCBEB040F77D}">
      <dgm:prSet/>
      <dgm:spPr/>
      <dgm:t>
        <a:bodyPr/>
        <a:lstStyle/>
        <a:p>
          <a:endParaRPr lang="en-US"/>
        </a:p>
      </dgm:t>
    </dgm:pt>
    <dgm:pt modelId="{93DD97B9-3143-4092-B059-6AF6E71F057B}" type="sibTrans" cxnId="{E268017F-FE0B-4EDE-BBBC-FCBEB040F77D}">
      <dgm:prSet/>
      <dgm:spPr/>
      <dgm:t>
        <a:bodyPr/>
        <a:lstStyle/>
        <a:p>
          <a:endParaRPr lang="en-US"/>
        </a:p>
      </dgm:t>
    </dgm:pt>
    <dgm:pt modelId="{B09F477B-16B4-4FB9-89F7-5B27CCF25214}">
      <dgm:prSet custT="1"/>
      <dgm:spPr/>
      <dgm:t>
        <a:bodyPr/>
        <a:lstStyle/>
        <a:p>
          <a:r>
            <a:rPr lang="en-GB" sz="1200" dirty="0" err="1"/>
            <a:t>Nanopartiküller</a:t>
          </a:r>
          <a:r>
            <a:rPr lang="en-GB" sz="1200" dirty="0"/>
            <a:t> </a:t>
          </a:r>
          <a:r>
            <a:rPr lang="en-GB" sz="1200" dirty="0" err="1"/>
            <a:t>ve</a:t>
          </a:r>
          <a:r>
            <a:rPr lang="en-GB" sz="1200" dirty="0"/>
            <a:t> </a:t>
          </a:r>
          <a:r>
            <a:rPr lang="en-GB" sz="1200" dirty="0" err="1"/>
            <a:t>Nanotıp</a:t>
          </a:r>
          <a:endParaRPr lang="en-US" sz="1200" dirty="0"/>
        </a:p>
      </dgm:t>
    </dgm:pt>
    <dgm:pt modelId="{872324E5-34B4-4142-9442-7A8C9EE0E58D}" type="parTrans" cxnId="{4EF0D714-2533-4744-9B77-3C83AB1E7557}">
      <dgm:prSet/>
      <dgm:spPr/>
      <dgm:t>
        <a:bodyPr/>
        <a:lstStyle/>
        <a:p>
          <a:endParaRPr lang="en-US"/>
        </a:p>
      </dgm:t>
    </dgm:pt>
    <dgm:pt modelId="{DC1052C6-8C3E-4A90-80F1-30587D3710CA}" type="sibTrans" cxnId="{4EF0D714-2533-4744-9B77-3C83AB1E7557}">
      <dgm:prSet/>
      <dgm:spPr/>
      <dgm:t>
        <a:bodyPr/>
        <a:lstStyle/>
        <a:p>
          <a:endParaRPr lang="en-US"/>
        </a:p>
      </dgm:t>
    </dgm:pt>
    <dgm:pt modelId="{5C635278-4BCC-474E-9A43-1152C8FA556C}">
      <dgm:prSet custT="1"/>
      <dgm:spPr/>
      <dgm:t>
        <a:bodyPr/>
        <a:lstStyle/>
        <a:p>
          <a:r>
            <a:rPr lang="en-GB" sz="1200" dirty="0" err="1"/>
            <a:t>Hedefe</a:t>
          </a:r>
          <a:r>
            <a:rPr lang="en-GB" sz="1200" dirty="0"/>
            <a:t> </a:t>
          </a:r>
          <a:r>
            <a:rPr lang="tr-TR" sz="1200" dirty="0"/>
            <a:t>y</a:t>
          </a:r>
          <a:r>
            <a:rPr lang="en-GB" sz="1200" dirty="0" err="1"/>
            <a:t>önelik</a:t>
          </a:r>
          <a:r>
            <a:rPr lang="en-GB" sz="1200" dirty="0"/>
            <a:t> </a:t>
          </a:r>
          <a:r>
            <a:rPr lang="tr-TR" sz="1200" dirty="0"/>
            <a:t>i</a:t>
          </a:r>
          <a:r>
            <a:rPr lang="en-GB" sz="1200" dirty="0" err="1"/>
            <a:t>laç</a:t>
          </a:r>
          <a:r>
            <a:rPr lang="en-GB" sz="1200" dirty="0"/>
            <a:t> </a:t>
          </a:r>
          <a:r>
            <a:rPr lang="tr-TR" sz="1200" dirty="0"/>
            <a:t>s</a:t>
          </a:r>
          <a:r>
            <a:rPr lang="en-GB" sz="1200" dirty="0" err="1"/>
            <a:t>alınımı</a:t>
          </a:r>
          <a:endParaRPr lang="en-US" sz="1200" dirty="0"/>
        </a:p>
      </dgm:t>
    </dgm:pt>
    <dgm:pt modelId="{60C0B6EE-72C9-4F31-AFBC-EAB0C4C5B0E7}" type="parTrans" cxnId="{3BD696F3-2F5B-492A-A444-0D179C423CAC}">
      <dgm:prSet/>
      <dgm:spPr/>
      <dgm:t>
        <a:bodyPr/>
        <a:lstStyle/>
        <a:p>
          <a:endParaRPr lang="en-US"/>
        </a:p>
      </dgm:t>
    </dgm:pt>
    <dgm:pt modelId="{E4148803-1314-44B1-8ED9-3DE852CED6E0}" type="sibTrans" cxnId="{3BD696F3-2F5B-492A-A444-0D179C423CAC}">
      <dgm:prSet/>
      <dgm:spPr/>
      <dgm:t>
        <a:bodyPr/>
        <a:lstStyle/>
        <a:p>
          <a:endParaRPr lang="en-US"/>
        </a:p>
      </dgm:t>
    </dgm:pt>
    <dgm:pt modelId="{6FB3FA4C-2C02-4850-AFB3-14AE951D59BE}">
      <dgm:prSet custT="1"/>
      <dgm:spPr/>
      <dgm:t>
        <a:bodyPr/>
        <a:lstStyle/>
        <a:p>
          <a:r>
            <a:rPr lang="en-GB" sz="1200" dirty="0" err="1"/>
            <a:t>Teranostik</a:t>
          </a:r>
          <a:r>
            <a:rPr lang="en-GB" sz="1200" dirty="0"/>
            <a:t> </a:t>
          </a:r>
          <a:r>
            <a:rPr lang="tr-TR" sz="1200" dirty="0"/>
            <a:t>u</a:t>
          </a:r>
          <a:r>
            <a:rPr lang="en-GB" sz="1200" dirty="0" err="1"/>
            <a:t>ygulamalar</a:t>
          </a:r>
          <a:endParaRPr lang="en-US" sz="1200" dirty="0"/>
        </a:p>
      </dgm:t>
    </dgm:pt>
    <dgm:pt modelId="{461D8E96-2FA0-40AA-A9EB-445C65BD46A8}" type="parTrans" cxnId="{09BCAD7F-7003-44B6-BF5B-AFFC5227A9EC}">
      <dgm:prSet/>
      <dgm:spPr/>
      <dgm:t>
        <a:bodyPr/>
        <a:lstStyle/>
        <a:p>
          <a:endParaRPr lang="en-US"/>
        </a:p>
      </dgm:t>
    </dgm:pt>
    <dgm:pt modelId="{957942EF-1054-4CC7-8E8B-D072DACCEAF1}" type="sibTrans" cxnId="{09BCAD7F-7003-44B6-BF5B-AFFC5227A9EC}">
      <dgm:prSet/>
      <dgm:spPr/>
      <dgm:t>
        <a:bodyPr/>
        <a:lstStyle/>
        <a:p>
          <a:endParaRPr lang="en-US"/>
        </a:p>
      </dgm:t>
    </dgm:pt>
    <dgm:pt modelId="{44B6E5F3-50AA-4AB9-9853-30191845AC28}">
      <dgm:prSet custT="1"/>
      <dgm:spPr/>
      <dgm:t>
        <a:bodyPr/>
        <a:lstStyle/>
        <a:p>
          <a:r>
            <a:rPr lang="en-GB" sz="1200" dirty="0" err="1"/>
            <a:t>Gelişmekte</a:t>
          </a:r>
          <a:r>
            <a:rPr lang="en-GB" sz="1200" dirty="0"/>
            <a:t> </a:t>
          </a:r>
          <a:r>
            <a:rPr lang="en-GB" sz="1200" dirty="0" err="1"/>
            <a:t>olan</a:t>
          </a:r>
          <a:r>
            <a:rPr lang="en-GB" sz="1200" dirty="0"/>
            <a:t> </a:t>
          </a:r>
          <a:r>
            <a:rPr lang="en-GB" sz="1200" dirty="0" err="1"/>
            <a:t>ilaç</a:t>
          </a:r>
          <a:r>
            <a:rPr lang="en-GB" sz="1200" dirty="0"/>
            <a:t> </a:t>
          </a:r>
          <a:r>
            <a:rPr lang="en-GB" sz="1200" dirty="0" err="1"/>
            <a:t>adayları</a:t>
          </a:r>
          <a:r>
            <a:rPr lang="en-GB" sz="1200" dirty="0"/>
            <a:t> </a:t>
          </a:r>
          <a:r>
            <a:rPr lang="en-GB" sz="1200" dirty="0" err="1"/>
            <a:t>olarak</a:t>
          </a:r>
          <a:r>
            <a:rPr lang="en-GB" sz="1200" dirty="0"/>
            <a:t> </a:t>
          </a:r>
          <a:r>
            <a:rPr lang="en-GB" sz="1200" dirty="0" err="1"/>
            <a:t>peptitler</a:t>
          </a:r>
          <a:endParaRPr lang="en-US" sz="1200" dirty="0"/>
        </a:p>
      </dgm:t>
    </dgm:pt>
    <dgm:pt modelId="{04CC61AE-E7C9-4A17-8CF9-4B3091E4E242}" type="parTrans" cxnId="{C59A3329-04E9-447A-8B18-87FC7F9B2A10}">
      <dgm:prSet/>
      <dgm:spPr/>
      <dgm:t>
        <a:bodyPr/>
        <a:lstStyle/>
        <a:p>
          <a:endParaRPr lang="en-US"/>
        </a:p>
      </dgm:t>
    </dgm:pt>
    <dgm:pt modelId="{FA0D3103-3801-4A40-B1D2-4D52848C4DBF}" type="sibTrans" cxnId="{C59A3329-04E9-447A-8B18-87FC7F9B2A10}">
      <dgm:prSet/>
      <dgm:spPr/>
      <dgm:t>
        <a:bodyPr/>
        <a:lstStyle/>
        <a:p>
          <a:endParaRPr lang="en-US"/>
        </a:p>
      </dgm:t>
    </dgm:pt>
    <dgm:pt modelId="{CF6CE840-FEE1-40F5-B5F0-02B60C5B7E0C}">
      <dgm:prSet custT="1"/>
      <dgm:spPr/>
      <dgm:t>
        <a:bodyPr/>
        <a:lstStyle/>
        <a:p>
          <a:r>
            <a:rPr lang="en-GB" sz="1200" dirty="0" err="1"/>
            <a:t>Hedefe</a:t>
          </a:r>
          <a:r>
            <a:rPr lang="en-GB" sz="1200" dirty="0"/>
            <a:t> </a:t>
          </a:r>
          <a:r>
            <a:rPr lang="en-GB" sz="1200" dirty="0" err="1"/>
            <a:t>yönelik</a:t>
          </a:r>
          <a:r>
            <a:rPr lang="en-GB" sz="1200" dirty="0"/>
            <a:t> </a:t>
          </a:r>
          <a:r>
            <a:rPr lang="en-GB" sz="1200" dirty="0" err="1"/>
            <a:t>tedavi</a:t>
          </a:r>
          <a:r>
            <a:rPr lang="en-GB" sz="1200" dirty="0"/>
            <a:t> </a:t>
          </a:r>
          <a:r>
            <a:rPr lang="en-GB" sz="1200" dirty="0" err="1"/>
            <a:t>için</a:t>
          </a:r>
          <a:r>
            <a:rPr lang="en-GB" sz="1200" dirty="0"/>
            <a:t> </a:t>
          </a:r>
          <a:r>
            <a:rPr lang="tr-TR" sz="1200" dirty="0"/>
            <a:t>a</a:t>
          </a:r>
          <a:r>
            <a:rPr lang="en-GB" sz="1200" dirty="0" err="1"/>
            <a:t>ptamerler</a:t>
          </a:r>
          <a:endParaRPr lang="en-US" sz="1200" dirty="0"/>
        </a:p>
      </dgm:t>
    </dgm:pt>
    <dgm:pt modelId="{378DB6CA-7A8F-4994-96DD-6E92DA6177B2}" type="parTrans" cxnId="{CFDE4450-77E5-44AF-A0CF-D8E75FEAD749}">
      <dgm:prSet/>
      <dgm:spPr/>
      <dgm:t>
        <a:bodyPr/>
        <a:lstStyle/>
        <a:p>
          <a:endParaRPr lang="en-US"/>
        </a:p>
      </dgm:t>
    </dgm:pt>
    <dgm:pt modelId="{BB7EAAB2-32DD-44ED-A2EF-FEE5705AB72B}" type="sibTrans" cxnId="{CFDE4450-77E5-44AF-A0CF-D8E75FEAD749}">
      <dgm:prSet/>
      <dgm:spPr/>
      <dgm:t>
        <a:bodyPr/>
        <a:lstStyle/>
        <a:p>
          <a:endParaRPr lang="en-US"/>
        </a:p>
      </dgm:t>
    </dgm:pt>
    <dgm:pt modelId="{2EB5A634-2CB4-954B-9C1C-DE501D7B30E6}" type="pres">
      <dgm:prSet presAssocID="{F61901F1-16AC-45C0-B2A5-4FDE48AEB871}" presName="diagram" presStyleCnt="0">
        <dgm:presLayoutVars>
          <dgm:chPref val="1"/>
          <dgm:dir/>
          <dgm:animOne val="branch"/>
          <dgm:animLvl val="lvl"/>
          <dgm:resizeHandles val="exact"/>
        </dgm:presLayoutVars>
      </dgm:prSet>
      <dgm:spPr/>
    </dgm:pt>
    <dgm:pt modelId="{BAB9A383-009E-1147-94D0-62323A46BE27}" type="pres">
      <dgm:prSet presAssocID="{41A00291-DDC2-4E05-9389-20626E937D75}" presName="root1" presStyleCnt="0"/>
      <dgm:spPr/>
    </dgm:pt>
    <dgm:pt modelId="{C51E2EF5-4136-294D-AD18-B9813F354195}" type="pres">
      <dgm:prSet presAssocID="{41A00291-DDC2-4E05-9389-20626E937D75}" presName="LevelOneTextNode" presStyleLbl="node0" presStyleIdx="0" presStyleCnt="2" custScaleX="141699" custScaleY="157449" custLinFactX="-67352" custLinFactY="-46433" custLinFactNeighborX="-100000" custLinFactNeighborY="-100000">
        <dgm:presLayoutVars>
          <dgm:chPref val="3"/>
        </dgm:presLayoutVars>
      </dgm:prSet>
      <dgm:spPr/>
    </dgm:pt>
    <dgm:pt modelId="{97C85680-F7B6-EB48-85A9-C10C9049F403}" type="pres">
      <dgm:prSet presAssocID="{41A00291-DDC2-4E05-9389-20626E937D75}" presName="level2hierChild" presStyleCnt="0"/>
      <dgm:spPr/>
    </dgm:pt>
    <dgm:pt modelId="{85A744B7-B6EF-694E-AD5C-EFB63D9D5A03}" type="pres">
      <dgm:prSet presAssocID="{74499509-1A3A-49F7-8E02-C0F876E41E4B}" presName="root1" presStyleCnt="0"/>
      <dgm:spPr/>
    </dgm:pt>
    <dgm:pt modelId="{10E742D2-019D-4343-82AE-2576A7FD09EA}" type="pres">
      <dgm:prSet presAssocID="{74499509-1A3A-49F7-8E02-C0F876E41E4B}" presName="LevelOneTextNode" presStyleLbl="node0" presStyleIdx="1" presStyleCnt="2" custScaleX="132141" custScaleY="201105" custLinFactX="-59507" custLinFactNeighborX="-100000" custLinFactNeighborY="5230">
        <dgm:presLayoutVars>
          <dgm:chPref val="3"/>
        </dgm:presLayoutVars>
      </dgm:prSet>
      <dgm:spPr/>
    </dgm:pt>
    <dgm:pt modelId="{976C5ED7-9B68-8242-8D71-C348A4D2469E}" type="pres">
      <dgm:prSet presAssocID="{74499509-1A3A-49F7-8E02-C0F876E41E4B}" presName="level2hierChild" presStyleCnt="0"/>
      <dgm:spPr/>
    </dgm:pt>
    <dgm:pt modelId="{F0F75636-C3CB-2347-BBC3-DE5CA28E6D6F}" type="pres">
      <dgm:prSet presAssocID="{33BE6FAC-CC4C-45B8-89D8-926367F0B9CE}" presName="conn2-1" presStyleLbl="parChTrans1D2" presStyleIdx="0" presStyleCnt="2"/>
      <dgm:spPr/>
    </dgm:pt>
    <dgm:pt modelId="{1D4B4137-50A1-D043-8595-54B995B0E329}" type="pres">
      <dgm:prSet presAssocID="{33BE6FAC-CC4C-45B8-89D8-926367F0B9CE}" presName="connTx" presStyleLbl="parChTrans1D2" presStyleIdx="0" presStyleCnt="2"/>
      <dgm:spPr/>
    </dgm:pt>
    <dgm:pt modelId="{69D2C4E2-C76C-074E-8CE8-124E6166DD65}" type="pres">
      <dgm:prSet presAssocID="{D2347D11-340A-4021-99AA-2856233FD562}" presName="root2" presStyleCnt="0"/>
      <dgm:spPr/>
    </dgm:pt>
    <dgm:pt modelId="{E5BC1CB7-684A-8E4D-96C2-1C09B5DD8AE1}" type="pres">
      <dgm:prSet presAssocID="{D2347D11-340A-4021-99AA-2856233FD562}" presName="LevelTwoTextNode" presStyleLbl="node2" presStyleIdx="0" presStyleCnt="2" custScaleX="209945" custScaleY="167822" custLinFactY="61541" custLinFactNeighborX="-47304" custLinFactNeighborY="100000">
        <dgm:presLayoutVars>
          <dgm:chPref val="3"/>
        </dgm:presLayoutVars>
      </dgm:prSet>
      <dgm:spPr/>
    </dgm:pt>
    <dgm:pt modelId="{23AE410C-E242-C94B-8234-C8E52CD7D3C6}" type="pres">
      <dgm:prSet presAssocID="{D2347D11-340A-4021-99AA-2856233FD562}" presName="level3hierChild" presStyleCnt="0"/>
      <dgm:spPr/>
    </dgm:pt>
    <dgm:pt modelId="{0D471142-93ED-2042-9091-FC627C1F6BB7}" type="pres">
      <dgm:prSet presAssocID="{42F4A3F1-0AA0-4F15-A781-00BF73C20FFB}" presName="conn2-1" presStyleLbl="parChTrans1D3" presStyleIdx="0" presStyleCnt="10"/>
      <dgm:spPr/>
    </dgm:pt>
    <dgm:pt modelId="{18BA7B5C-FC93-F244-9192-CA240ABBF9EF}" type="pres">
      <dgm:prSet presAssocID="{42F4A3F1-0AA0-4F15-A781-00BF73C20FFB}" presName="connTx" presStyleLbl="parChTrans1D3" presStyleIdx="0" presStyleCnt="10"/>
      <dgm:spPr/>
    </dgm:pt>
    <dgm:pt modelId="{C6BE5F01-139A-9E4C-8B17-3F538FD1BB85}" type="pres">
      <dgm:prSet presAssocID="{A2AE0BF8-4022-4DB5-9CD5-79DFA6FCF4BF}" presName="root2" presStyleCnt="0"/>
      <dgm:spPr/>
    </dgm:pt>
    <dgm:pt modelId="{642504A3-697D-744A-8669-76E8D447AFC7}" type="pres">
      <dgm:prSet presAssocID="{A2AE0BF8-4022-4DB5-9CD5-79DFA6FCF4BF}" presName="LevelTwoTextNode" presStyleLbl="node3" presStyleIdx="0" presStyleCnt="10" custScaleX="221705" custScaleY="113579" custLinFactNeighborX="-51294" custLinFactNeighborY="-13064">
        <dgm:presLayoutVars>
          <dgm:chPref val="3"/>
        </dgm:presLayoutVars>
      </dgm:prSet>
      <dgm:spPr/>
    </dgm:pt>
    <dgm:pt modelId="{6FA43DF2-5D41-FB4F-9CBB-7F058EA2BABD}" type="pres">
      <dgm:prSet presAssocID="{A2AE0BF8-4022-4DB5-9CD5-79DFA6FCF4BF}" presName="level3hierChild" presStyleCnt="0"/>
      <dgm:spPr/>
    </dgm:pt>
    <dgm:pt modelId="{144947C6-40C8-B14E-9413-B8B1CF6610C5}" type="pres">
      <dgm:prSet presAssocID="{F2754E4C-882A-446B-A381-2021AC833F79}" presName="conn2-1" presStyleLbl="parChTrans1D3" presStyleIdx="1" presStyleCnt="10"/>
      <dgm:spPr/>
    </dgm:pt>
    <dgm:pt modelId="{D9395A9A-2514-6440-93F6-DB3702FA439F}" type="pres">
      <dgm:prSet presAssocID="{F2754E4C-882A-446B-A381-2021AC833F79}" presName="connTx" presStyleLbl="parChTrans1D3" presStyleIdx="1" presStyleCnt="10"/>
      <dgm:spPr/>
    </dgm:pt>
    <dgm:pt modelId="{F1901D6D-038B-5B43-9D53-0D52462AC154}" type="pres">
      <dgm:prSet presAssocID="{A8F374A0-1996-497A-A61A-7D3AEF3A9906}" presName="root2" presStyleCnt="0"/>
      <dgm:spPr/>
    </dgm:pt>
    <dgm:pt modelId="{4E0FB627-323C-D246-A82A-104CFEFBB3E4}" type="pres">
      <dgm:prSet presAssocID="{A8F374A0-1996-497A-A61A-7D3AEF3A9906}" presName="LevelTwoTextNode" presStyleLbl="node3" presStyleIdx="1" presStyleCnt="10" custScaleX="215052" custScaleY="115875" custLinFactNeighborX="-50096" custLinFactNeighborY="-1210">
        <dgm:presLayoutVars>
          <dgm:chPref val="3"/>
        </dgm:presLayoutVars>
      </dgm:prSet>
      <dgm:spPr/>
    </dgm:pt>
    <dgm:pt modelId="{C213B8B9-CA20-C346-949C-2767F7788A62}" type="pres">
      <dgm:prSet presAssocID="{A8F374A0-1996-497A-A61A-7D3AEF3A9906}" presName="level3hierChild" presStyleCnt="0"/>
      <dgm:spPr/>
    </dgm:pt>
    <dgm:pt modelId="{B5869DB7-0E4F-5442-8ED0-99465C6442A9}" type="pres">
      <dgm:prSet presAssocID="{4D1AFFBC-4769-4D36-BE78-D89449B65ADB}" presName="conn2-1" presStyleLbl="parChTrans1D2" presStyleIdx="1" presStyleCnt="2"/>
      <dgm:spPr/>
    </dgm:pt>
    <dgm:pt modelId="{F3317D00-86D3-2F4F-AE31-DBB484AFEC13}" type="pres">
      <dgm:prSet presAssocID="{4D1AFFBC-4769-4D36-BE78-D89449B65ADB}" presName="connTx" presStyleLbl="parChTrans1D2" presStyleIdx="1" presStyleCnt="2"/>
      <dgm:spPr/>
    </dgm:pt>
    <dgm:pt modelId="{3953CF26-AAB0-4746-AB11-F832B4CB0F57}" type="pres">
      <dgm:prSet presAssocID="{2B31F66F-4133-4243-A3D4-6B094320BCA7}" presName="root2" presStyleCnt="0"/>
      <dgm:spPr/>
    </dgm:pt>
    <dgm:pt modelId="{8A671589-2049-8C4B-B432-32133DC3729A}" type="pres">
      <dgm:prSet presAssocID="{2B31F66F-4133-4243-A3D4-6B094320BCA7}" presName="LevelTwoTextNode" presStyleLbl="node2" presStyleIdx="1" presStyleCnt="2" custScaleX="204274" custScaleY="139607" custLinFactY="-100000" custLinFactNeighborX="-47879" custLinFactNeighborY="-113919">
        <dgm:presLayoutVars>
          <dgm:chPref val="3"/>
        </dgm:presLayoutVars>
      </dgm:prSet>
      <dgm:spPr/>
    </dgm:pt>
    <dgm:pt modelId="{5F1D75AE-CF14-2047-963F-219C00A795CB}" type="pres">
      <dgm:prSet presAssocID="{2B31F66F-4133-4243-A3D4-6B094320BCA7}" presName="level3hierChild" presStyleCnt="0"/>
      <dgm:spPr/>
    </dgm:pt>
    <dgm:pt modelId="{4FCECFDE-1FF0-B24B-9548-C22A2FA8D1DA}" type="pres">
      <dgm:prSet presAssocID="{9EE7CC6A-C83B-4A6B-85C0-EC3E752A402E}" presName="conn2-1" presStyleLbl="parChTrans1D3" presStyleIdx="2" presStyleCnt="10"/>
      <dgm:spPr/>
    </dgm:pt>
    <dgm:pt modelId="{7F22E69F-AB45-6542-A3C5-6A8D55E33041}" type="pres">
      <dgm:prSet presAssocID="{9EE7CC6A-C83B-4A6B-85C0-EC3E752A402E}" presName="connTx" presStyleLbl="parChTrans1D3" presStyleIdx="2" presStyleCnt="10"/>
      <dgm:spPr/>
    </dgm:pt>
    <dgm:pt modelId="{F145BC83-6313-C641-B6B0-CB5E1BD1AFDA}" type="pres">
      <dgm:prSet presAssocID="{BC270A67-AB14-4426-89DD-75AFD8EE5BCC}" presName="root2" presStyleCnt="0"/>
      <dgm:spPr/>
    </dgm:pt>
    <dgm:pt modelId="{8125E38D-06BE-9F41-9DF9-0F61C28D07A2}" type="pres">
      <dgm:prSet presAssocID="{BC270A67-AB14-4426-89DD-75AFD8EE5BCC}" presName="LevelTwoTextNode" presStyleLbl="node3" presStyleIdx="2" presStyleCnt="10" custScaleX="216215" custLinFactX="4595" custLinFactNeighborX="100000" custLinFactNeighborY="344">
        <dgm:presLayoutVars>
          <dgm:chPref val="3"/>
        </dgm:presLayoutVars>
      </dgm:prSet>
      <dgm:spPr/>
    </dgm:pt>
    <dgm:pt modelId="{2D349050-16B1-E947-AD5A-761856D97D00}" type="pres">
      <dgm:prSet presAssocID="{BC270A67-AB14-4426-89DD-75AFD8EE5BCC}" presName="level3hierChild" presStyleCnt="0"/>
      <dgm:spPr/>
    </dgm:pt>
    <dgm:pt modelId="{A5670E9D-2034-B64E-9E22-E6132E4DCDBD}" type="pres">
      <dgm:prSet presAssocID="{747D4429-1968-4F54-8D16-CFA942C1AB24}" presName="conn2-1" presStyleLbl="parChTrans1D3" presStyleIdx="3" presStyleCnt="10"/>
      <dgm:spPr/>
    </dgm:pt>
    <dgm:pt modelId="{5A2F411E-255C-6C45-AF2E-5C9AED5F1085}" type="pres">
      <dgm:prSet presAssocID="{747D4429-1968-4F54-8D16-CFA942C1AB24}" presName="connTx" presStyleLbl="parChTrans1D3" presStyleIdx="3" presStyleCnt="10"/>
      <dgm:spPr/>
    </dgm:pt>
    <dgm:pt modelId="{EE62B826-BE08-9B47-9722-C46D43A926F3}" type="pres">
      <dgm:prSet presAssocID="{57BE2DBF-5037-45D0-AFFD-88F0D2BA1373}" presName="root2" presStyleCnt="0"/>
      <dgm:spPr/>
    </dgm:pt>
    <dgm:pt modelId="{AFF70246-AA2F-5141-98BB-A73E99A572DC}" type="pres">
      <dgm:prSet presAssocID="{57BE2DBF-5037-45D0-AFFD-88F0D2BA1373}" presName="LevelTwoTextNode" presStyleLbl="node3" presStyleIdx="3" presStyleCnt="10" custScaleX="216215" custLinFactX="4595" custLinFactNeighborX="100000" custLinFactNeighborY="344">
        <dgm:presLayoutVars>
          <dgm:chPref val="3"/>
        </dgm:presLayoutVars>
      </dgm:prSet>
      <dgm:spPr/>
    </dgm:pt>
    <dgm:pt modelId="{6DF1BD8B-DD68-194F-9604-6EB08849696A}" type="pres">
      <dgm:prSet presAssocID="{57BE2DBF-5037-45D0-AFFD-88F0D2BA1373}" presName="level3hierChild" presStyleCnt="0"/>
      <dgm:spPr/>
    </dgm:pt>
    <dgm:pt modelId="{92D3AF5A-3B56-244A-9B76-3489BDA6638C}" type="pres">
      <dgm:prSet presAssocID="{90A08B24-B9FD-4B2D-A187-566668268951}" presName="conn2-1" presStyleLbl="parChTrans1D3" presStyleIdx="4" presStyleCnt="10"/>
      <dgm:spPr/>
    </dgm:pt>
    <dgm:pt modelId="{E888C2F9-80BA-C94A-ACD4-D6C2654036FB}" type="pres">
      <dgm:prSet presAssocID="{90A08B24-B9FD-4B2D-A187-566668268951}" presName="connTx" presStyleLbl="parChTrans1D3" presStyleIdx="4" presStyleCnt="10"/>
      <dgm:spPr/>
    </dgm:pt>
    <dgm:pt modelId="{E55334A0-7B41-2F4D-A5F6-64546CBCCE81}" type="pres">
      <dgm:prSet presAssocID="{EC815BCC-2CB3-46C2-B6BE-BC6BD95C1118}" presName="root2" presStyleCnt="0"/>
      <dgm:spPr/>
    </dgm:pt>
    <dgm:pt modelId="{186CEFE0-69E8-4C41-AD3E-9D5457BFA2C1}" type="pres">
      <dgm:prSet presAssocID="{EC815BCC-2CB3-46C2-B6BE-BC6BD95C1118}" presName="LevelTwoTextNode" presStyleLbl="node3" presStyleIdx="4" presStyleCnt="10" custScaleX="216215" custLinFactX="4595" custLinFactNeighborX="100000" custLinFactNeighborY="344">
        <dgm:presLayoutVars>
          <dgm:chPref val="3"/>
        </dgm:presLayoutVars>
      </dgm:prSet>
      <dgm:spPr/>
    </dgm:pt>
    <dgm:pt modelId="{61A5F00A-1593-7D44-9454-35E9320155D9}" type="pres">
      <dgm:prSet presAssocID="{EC815BCC-2CB3-46C2-B6BE-BC6BD95C1118}" presName="level3hierChild" presStyleCnt="0"/>
      <dgm:spPr/>
    </dgm:pt>
    <dgm:pt modelId="{5A19A08C-CC81-D146-A225-BB91191E4543}" type="pres">
      <dgm:prSet presAssocID="{872324E5-34B4-4142-9442-7A8C9EE0E58D}" presName="conn2-1" presStyleLbl="parChTrans1D3" presStyleIdx="5" presStyleCnt="10"/>
      <dgm:spPr/>
    </dgm:pt>
    <dgm:pt modelId="{12EF38BE-6B93-3B49-81C7-BA6F8FF1B34F}" type="pres">
      <dgm:prSet presAssocID="{872324E5-34B4-4142-9442-7A8C9EE0E58D}" presName="connTx" presStyleLbl="parChTrans1D3" presStyleIdx="5" presStyleCnt="10"/>
      <dgm:spPr/>
    </dgm:pt>
    <dgm:pt modelId="{7D04222D-FEAC-A74B-B951-23EBB49B93D6}" type="pres">
      <dgm:prSet presAssocID="{B09F477B-16B4-4FB9-89F7-5B27CCF25214}" presName="root2" presStyleCnt="0"/>
      <dgm:spPr/>
    </dgm:pt>
    <dgm:pt modelId="{178F23C8-D246-5547-842C-EDAB5F8D83C6}" type="pres">
      <dgm:prSet presAssocID="{B09F477B-16B4-4FB9-89F7-5B27CCF25214}" presName="LevelTwoTextNode" presStyleLbl="node3" presStyleIdx="5" presStyleCnt="10" custScaleX="216215" custLinFactX="4595" custLinFactNeighborX="100000" custLinFactNeighborY="344">
        <dgm:presLayoutVars>
          <dgm:chPref val="3"/>
        </dgm:presLayoutVars>
      </dgm:prSet>
      <dgm:spPr/>
    </dgm:pt>
    <dgm:pt modelId="{4BF6A29E-28EB-E14C-B15F-848694589682}" type="pres">
      <dgm:prSet presAssocID="{B09F477B-16B4-4FB9-89F7-5B27CCF25214}" presName="level3hierChild" presStyleCnt="0"/>
      <dgm:spPr/>
    </dgm:pt>
    <dgm:pt modelId="{958CD19E-217A-844A-A5CE-B28EB28D1922}" type="pres">
      <dgm:prSet presAssocID="{60C0B6EE-72C9-4F31-AFBC-EAB0C4C5B0E7}" presName="conn2-1" presStyleLbl="parChTrans1D3" presStyleIdx="6" presStyleCnt="10"/>
      <dgm:spPr/>
    </dgm:pt>
    <dgm:pt modelId="{CCBC0009-902A-9F49-A165-93F5DCD503F4}" type="pres">
      <dgm:prSet presAssocID="{60C0B6EE-72C9-4F31-AFBC-EAB0C4C5B0E7}" presName="connTx" presStyleLbl="parChTrans1D3" presStyleIdx="6" presStyleCnt="10"/>
      <dgm:spPr/>
    </dgm:pt>
    <dgm:pt modelId="{6FA0663E-E23A-EC4C-AF83-6720E7EA6DE6}" type="pres">
      <dgm:prSet presAssocID="{5C635278-4BCC-474E-9A43-1152C8FA556C}" presName="root2" presStyleCnt="0"/>
      <dgm:spPr/>
    </dgm:pt>
    <dgm:pt modelId="{B6085FBD-DB3E-1640-88A3-40A96F59BEB0}" type="pres">
      <dgm:prSet presAssocID="{5C635278-4BCC-474E-9A43-1152C8FA556C}" presName="LevelTwoTextNode" presStyleLbl="node3" presStyleIdx="6" presStyleCnt="10" custScaleX="216215" custLinFactX="4595" custLinFactNeighborX="100000" custLinFactNeighborY="344">
        <dgm:presLayoutVars>
          <dgm:chPref val="3"/>
        </dgm:presLayoutVars>
      </dgm:prSet>
      <dgm:spPr/>
    </dgm:pt>
    <dgm:pt modelId="{E3FAEA78-A105-5648-B8CE-F992531332D0}" type="pres">
      <dgm:prSet presAssocID="{5C635278-4BCC-474E-9A43-1152C8FA556C}" presName="level3hierChild" presStyleCnt="0"/>
      <dgm:spPr/>
    </dgm:pt>
    <dgm:pt modelId="{78C96465-8C73-174B-824C-77C579796AF9}" type="pres">
      <dgm:prSet presAssocID="{461D8E96-2FA0-40AA-A9EB-445C65BD46A8}" presName="conn2-1" presStyleLbl="parChTrans1D3" presStyleIdx="7" presStyleCnt="10"/>
      <dgm:spPr/>
    </dgm:pt>
    <dgm:pt modelId="{5FE03D64-485B-7244-956E-FDE5E0ED92EC}" type="pres">
      <dgm:prSet presAssocID="{461D8E96-2FA0-40AA-A9EB-445C65BD46A8}" presName="connTx" presStyleLbl="parChTrans1D3" presStyleIdx="7" presStyleCnt="10"/>
      <dgm:spPr/>
    </dgm:pt>
    <dgm:pt modelId="{074C2D5F-3105-2C4A-B583-87A7F357F812}" type="pres">
      <dgm:prSet presAssocID="{6FB3FA4C-2C02-4850-AFB3-14AE951D59BE}" presName="root2" presStyleCnt="0"/>
      <dgm:spPr/>
    </dgm:pt>
    <dgm:pt modelId="{6FDDF629-3071-554A-9DF4-C29C8B370340}" type="pres">
      <dgm:prSet presAssocID="{6FB3FA4C-2C02-4850-AFB3-14AE951D59BE}" presName="LevelTwoTextNode" presStyleLbl="node3" presStyleIdx="7" presStyleCnt="10" custScaleX="216215" custLinFactX="4595" custLinFactNeighborX="100000" custLinFactNeighborY="344">
        <dgm:presLayoutVars>
          <dgm:chPref val="3"/>
        </dgm:presLayoutVars>
      </dgm:prSet>
      <dgm:spPr/>
    </dgm:pt>
    <dgm:pt modelId="{8BE3DBFB-67CA-5D42-9CE2-D152989083F5}" type="pres">
      <dgm:prSet presAssocID="{6FB3FA4C-2C02-4850-AFB3-14AE951D59BE}" presName="level3hierChild" presStyleCnt="0"/>
      <dgm:spPr/>
    </dgm:pt>
    <dgm:pt modelId="{DC0C73B0-C235-7740-8832-E143F68512E3}" type="pres">
      <dgm:prSet presAssocID="{04CC61AE-E7C9-4A17-8CF9-4B3091E4E242}" presName="conn2-1" presStyleLbl="parChTrans1D3" presStyleIdx="8" presStyleCnt="10"/>
      <dgm:spPr/>
    </dgm:pt>
    <dgm:pt modelId="{58CB5338-F1A1-7A4E-91A6-28B69F4FDD21}" type="pres">
      <dgm:prSet presAssocID="{04CC61AE-E7C9-4A17-8CF9-4B3091E4E242}" presName="connTx" presStyleLbl="parChTrans1D3" presStyleIdx="8" presStyleCnt="10"/>
      <dgm:spPr/>
    </dgm:pt>
    <dgm:pt modelId="{19A92D0E-47E9-2A4C-B96F-55F91526BC1A}" type="pres">
      <dgm:prSet presAssocID="{44B6E5F3-50AA-4AB9-9853-30191845AC28}" presName="root2" presStyleCnt="0"/>
      <dgm:spPr/>
    </dgm:pt>
    <dgm:pt modelId="{0BABA76F-621F-9F47-BA3C-F41E384B6411}" type="pres">
      <dgm:prSet presAssocID="{44B6E5F3-50AA-4AB9-9853-30191845AC28}" presName="LevelTwoTextNode" presStyleLbl="node3" presStyleIdx="8" presStyleCnt="10" custScaleX="216215" custLinFactX="4595" custLinFactNeighborX="100000" custLinFactNeighborY="344">
        <dgm:presLayoutVars>
          <dgm:chPref val="3"/>
        </dgm:presLayoutVars>
      </dgm:prSet>
      <dgm:spPr/>
    </dgm:pt>
    <dgm:pt modelId="{1F97C0A8-93EB-7C4B-ADF7-AFF1CE39DFC1}" type="pres">
      <dgm:prSet presAssocID="{44B6E5F3-50AA-4AB9-9853-30191845AC28}" presName="level3hierChild" presStyleCnt="0"/>
      <dgm:spPr/>
    </dgm:pt>
    <dgm:pt modelId="{A685AD82-BC01-5C47-8BB0-E9022261CBCB}" type="pres">
      <dgm:prSet presAssocID="{378DB6CA-7A8F-4994-96DD-6E92DA6177B2}" presName="conn2-1" presStyleLbl="parChTrans1D3" presStyleIdx="9" presStyleCnt="10"/>
      <dgm:spPr/>
    </dgm:pt>
    <dgm:pt modelId="{8FC27440-41CB-034F-8EB9-9CFF62800D57}" type="pres">
      <dgm:prSet presAssocID="{378DB6CA-7A8F-4994-96DD-6E92DA6177B2}" presName="connTx" presStyleLbl="parChTrans1D3" presStyleIdx="9" presStyleCnt="10"/>
      <dgm:spPr/>
    </dgm:pt>
    <dgm:pt modelId="{76FEE3E9-F9E5-6E4A-8771-754BE64A0807}" type="pres">
      <dgm:prSet presAssocID="{CF6CE840-FEE1-40F5-B5F0-02B60C5B7E0C}" presName="root2" presStyleCnt="0"/>
      <dgm:spPr/>
    </dgm:pt>
    <dgm:pt modelId="{32262E73-FBC2-734C-BAFA-71FEEEE5E315}" type="pres">
      <dgm:prSet presAssocID="{CF6CE840-FEE1-40F5-B5F0-02B60C5B7E0C}" presName="LevelTwoTextNode" presStyleLbl="node3" presStyleIdx="9" presStyleCnt="10" custScaleX="216215" custLinFactX="4595" custLinFactNeighborX="100000" custLinFactNeighborY="344">
        <dgm:presLayoutVars>
          <dgm:chPref val="3"/>
        </dgm:presLayoutVars>
      </dgm:prSet>
      <dgm:spPr/>
    </dgm:pt>
    <dgm:pt modelId="{D13A5B96-569E-CA4D-B8C5-73EF8544ABEC}" type="pres">
      <dgm:prSet presAssocID="{CF6CE840-FEE1-40F5-B5F0-02B60C5B7E0C}" presName="level3hierChild" presStyleCnt="0"/>
      <dgm:spPr/>
    </dgm:pt>
  </dgm:ptLst>
  <dgm:cxnLst>
    <dgm:cxn modelId="{8246CB0C-BA33-734F-A68F-EE1002B25F7C}" type="presOf" srcId="{CF6CE840-FEE1-40F5-B5F0-02B60C5B7E0C}" destId="{32262E73-FBC2-734C-BAFA-71FEEEE5E315}" srcOrd="0" destOrd="0" presId="urn:microsoft.com/office/officeart/2005/8/layout/hierarchy2"/>
    <dgm:cxn modelId="{16EF1311-E47F-6B46-92CB-07FDCE8FA8E3}" type="presOf" srcId="{F61901F1-16AC-45C0-B2A5-4FDE48AEB871}" destId="{2EB5A634-2CB4-954B-9C1C-DE501D7B30E6}" srcOrd="0" destOrd="0" presId="urn:microsoft.com/office/officeart/2005/8/layout/hierarchy2"/>
    <dgm:cxn modelId="{4EF0D714-2533-4744-9B77-3C83AB1E7557}" srcId="{2B31F66F-4133-4243-A3D4-6B094320BCA7}" destId="{B09F477B-16B4-4FB9-89F7-5B27CCF25214}" srcOrd="3" destOrd="0" parTransId="{872324E5-34B4-4142-9442-7A8C9EE0E58D}" sibTransId="{DC1052C6-8C3E-4A90-80F1-30587D3710CA}"/>
    <dgm:cxn modelId="{3D3DB41F-C73C-4D4D-A2DE-19F7B4E52E88}" type="presOf" srcId="{2B31F66F-4133-4243-A3D4-6B094320BCA7}" destId="{8A671589-2049-8C4B-B432-32133DC3729A}" srcOrd="0" destOrd="0" presId="urn:microsoft.com/office/officeart/2005/8/layout/hierarchy2"/>
    <dgm:cxn modelId="{C59A3329-04E9-447A-8B18-87FC7F9B2A10}" srcId="{2B31F66F-4133-4243-A3D4-6B094320BCA7}" destId="{44B6E5F3-50AA-4AB9-9853-30191845AC28}" srcOrd="6" destOrd="0" parTransId="{04CC61AE-E7C9-4A17-8CF9-4B3091E4E242}" sibTransId="{FA0D3103-3801-4A40-B1D2-4D52848C4DBF}"/>
    <dgm:cxn modelId="{0A95B731-8821-4040-89C5-CCAA149E1AEA}" type="presOf" srcId="{F2754E4C-882A-446B-A381-2021AC833F79}" destId="{144947C6-40C8-B14E-9413-B8B1CF6610C5}" srcOrd="0" destOrd="0" presId="urn:microsoft.com/office/officeart/2005/8/layout/hierarchy2"/>
    <dgm:cxn modelId="{5AD06F33-EADF-7646-8150-98ED4F32A7A0}" type="presOf" srcId="{60C0B6EE-72C9-4F31-AFBC-EAB0C4C5B0E7}" destId="{958CD19E-217A-844A-A5CE-B28EB28D1922}" srcOrd="0" destOrd="0" presId="urn:microsoft.com/office/officeart/2005/8/layout/hierarchy2"/>
    <dgm:cxn modelId="{E0896435-C663-49F3-BD40-A646177FA46A}" srcId="{F61901F1-16AC-45C0-B2A5-4FDE48AEB871}" destId="{41A00291-DDC2-4E05-9389-20626E937D75}" srcOrd="0" destOrd="0" parTransId="{B337DB60-26A8-4EAA-921A-2F47B26C3406}" sibTransId="{C3B22A6A-7986-43B1-909D-F1B0C9F6BC02}"/>
    <dgm:cxn modelId="{53F41737-4465-C544-8B25-8E3EA39445C5}" type="presOf" srcId="{04CC61AE-E7C9-4A17-8CF9-4B3091E4E242}" destId="{DC0C73B0-C235-7740-8832-E143F68512E3}" srcOrd="0" destOrd="0" presId="urn:microsoft.com/office/officeart/2005/8/layout/hierarchy2"/>
    <dgm:cxn modelId="{4FE2043C-CA3C-164A-8633-542C4E2C4E30}" type="presOf" srcId="{42F4A3F1-0AA0-4F15-A781-00BF73C20FFB}" destId="{0D471142-93ED-2042-9091-FC627C1F6BB7}" srcOrd="0" destOrd="0" presId="urn:microsoft.com/office/officeart/2005/8/layout/hierarchy2"/>
    <dgm:cxn modelId="{6EF1803C-BD1E-F347-BEB3-D886FB2856D0}" type="presOf" srcId="{33BE6FAC-CC4C-45B8-89D8-926367F0B9CE}" destId="{F0F75636-C3CB-2347-BBC3-DE5CA28E6D6F}" srcOrd="0" destOrd="0" presId="urn:microsoft.com/office/officeart/2005/8/layout/hierarchy2"/>
    <dgm:cxn modelId="{AD304B3F-0C74-AC44-A963-46C497A34BF1}" type="presOf" srcId="{872324E5-34B4-4142-9442-7A8C9EE0E58D}" destId="{5A19A08C-CC81-D146-A225-BB91191E4543}" srcOrd="0" destOrd="0" presId="urn:microsoft.com/office/officeart/2005/8/layout/hierarchy2"/>
    <dgm:cxn modelId="{E80AF743-98BC-49A9-BC75-D2E628163261}" srcId="{D2347D11-340A-4021-99AA-2856233FD562}" destId="{A8F374A0-1996-497A-A61A-7D3AEF3A9906}" srcOrd="1" destOrd="0" parTransId="{F2754E4C-882A-446B-A381-2021AC833F79}" sibTransId="{4459E894-BD2D-4291-8BDD-FE262ED04347}"/>
    <dgm:cxn modelId="{72FA8A65-F8B2-0A4D-B0CE-807DAD78EE12}" type="presOf" srcId="{60C0B6EE-72C9-4F31-AFBC-EAB0C4C5B0E7}" destId="{CCBC0009-902A-9F49-A165-93F5DCD503F4}" srcOrd="1" destOrd="0" presId="urn:microsoft.com/office/officeart/2005/8/layout/hierarchy2"/>
    <dgm:cxn modelId="{B7EF5D6B-A5B6-3544-AB70-C76F4B28C7FE}" type="presOf" srcId="{90A08B24-B9FD-4B2D-A187-566668268951}" destId="{E888C2F9-80BA-C94A-ACD4-D6C2654036FB}" srcOrd="1" destOrd="0" presId="urn:microsoft.com/office/officeart/2005/8/layout/hierarchy2"/>
    <dgm:cxn modelId="{11A7596C-9FE4-8C49-8093-D78FE47AEA86}" type="presOf" srcId="{4D1AFFBC-4769-4D36-BE78-D89449B65ADB}" destId="{B5869DB7-0E4F-5442-8ED0-99465C6442A9}" srcOrd="0" destOrd="0" presId="urn:microsoft.com/office/officeart/2005/8/layout/hierarchy2"/>
    <dgm:cxn modelId="{3D7CC76C-93FF-2541-9D69-70B14CE93BEA}" type="presOf" srcId="{74499509-1A3A-49F7-8E02-C0F876E41E4B}" destId="{10E742D2-019D-4343-82AE-2576A7FD09EA}" srcOrd="0" destOrd="0" presId="urn:microsoft.com/office/officeart/2005/8/layout/hierarchy2"/>
    <dgm:cxn modelId="{022FEA4E-790C-F942-A0E1-A323B3C180FA}" type="presOf" srcId="{EC815BCC-2CB3-46C2-B6BE-BC6BD95C1118}" destId="{186CEFE0-69E8-4C41-AD3E-9D5457BFA2C1}" srcOrd="0" destOrd="0" presId="urn:microsoft.com/office/officeart/2005/8/layout/hierarchy2"/>
    <dgm:cxn modelId="{2679596F-C781-734B-B44D-D254DEAAA040}" type="presOf" srcId="{747D4429-1968-4F54-8D16-CFA942C1AB24}" destId="{A5670E9D-2034-B64E-9E22-E6132E4DCDBD}" srcOrd="0" destOrd="0" presId="urn:microsoft.com/office/officeart/2005/8/layout/hierarchy2"/>
    <dgm:cxn modelId="{CFDE4450-77E5-44AF-A0CF-D8E75FEAD749}" srcId="{2B31F66F-4133-4243-A3D4-6B094320BCA7}" destId="{CF6CE840-FEE1-40F5-B5F0-02B60C5B7E0C}" srcOrd="7" destOrd="0" parTransId="{378DB6CA-7A8F-4994-96DD-6E92DA6177B2}" sibTransId="{BB7EAAB2-32DD-44ED-A2EF-FEE5705AB72B}"/>
    <dgm:cxn modelId="{03AF9F50-436D-4895-9FD0-C7EBD38D36E8}" srcId="{74499509-1A3A-49F7-8E02-C0F876E41E4B}" destId="{2B31F66F-4133-4243-A3D4-6B094320BCA7}" srcOrd="1" destOrd="0" parTransId="{4D1AFFBC-4769-4D36-BE78-D89449B65ADB}" sibTransId="{37A803A8-24DC-404B-BA41-6FE8BF484BBC}"/>
    <dgm:cxn modelId="{FACCED50-AE2E-6C49-B06B-9A76BD59FAF1}" type="presOf" srcId="{04CC61AE-E7C9-4A17-8CF9-4B3091E4E242}" destId="{58CB5338-F1A1-7A4E-91A6-28B69F4FDD21}" srcOrd="1" destOrd="0" presId="urn:microsoft.com/office/officeart/2005/8/layout/hierarchy2"/>
    <dgm:cxn modelId="{F7E95F53-C85D-9243-8DFF-7B9FB265D066}" type="presOf" srcId="{9EE7CC6A-C83B-4A6B-85C0-EC3E752A402E}" destId="{7F22E69F-AB45-6542-A3C5-6A8D55E33041}" srcOrd="1" destOrd="0" presId="urn:microsoft.com/office/officeart/2005/8/layout/hierarchy2"/>
    <dgm:cxn modelId="{B5CE4C55-C0FA-DC4B-82C5-47D11D7F9B92}" type="presOf" srcId="{57BE2DBF-5037-45D0-AFFD-88F0D2BA1373}" destId="{AFF70246-AA2F-5141-98BB-A73E99A572DC}" srcOrd="0" destOrd="0" presId="urn:microsoft.com/office/officeart/2005/8/layout/hierarchy2"/>
    <dgm:cxn modelId="{FBB3B275-20E4-2845-879F-E811E4F5330F}" type="presOf" srcId="{6FB3FA4C-2C02-4850-AFB3-14AE951D59BE}" destId="{6FDDF629-3071-554A-9DF4-C29C8B370340}" srcOrd="0" destOrd="0" presId="urn:microsoft.com/office/officeart/2005/8/layout/hierarchy2"/>
    <dgm:cxn modelId="{31433C56-E131-BB46-81EB-99E3CB22682F}" type="presOf" srcId="{461D8E96-2FA0-40AA-A9EB-445C65BD46A8}" destId="{78C96465-8C73-174B-824C-77C579796AF9}" srcOrd="0" destOrd="0" presId="urn:microsoft.com/office/officeart/2005/8/layout/hierarchy2"/>
    <dgm:cxn modelId="{53DBF456-AE4C-5249-BA96-7AE4EC1049A6}" type="presOf" srcId="{D2347D11-340A-4021-99AA-2856233FD562}" destId="{E5BC1CB7-684A-8E4D-96C2-1C09B5DD8AE1}" srcOrd="0" destOrd="0" presId="urn:microsoft.com/office/officeart/2005/8/layout/hierarchy2"/>
    <dgm:cxn modelId="{3083617C-F541-47B1-ADF6-EDEA1A816642}" srcId="{2B31F66F-4133-4243-A3D4-6B094320BCA7}" destId="{BC270A67-AB14-4426-89DD-75AFD8EE5BCC}" srcOrd="0" destOrd="0" parTransId="{9EE7CC6A-C83B-4A6B-85C0-EC3E752A402E}" sibTransId="{96A75043-8067-4E3D-9016-3B1123700D4E}"/>
    <dgm:cxn modelId="{E268017F-FE0B-4EDE-BBBC-FCBEB040F77D}" srcId="{2B31F66F-4133-4243-A3D4-6B094320BCA7}" destId="{EC815BCC-2CB3-46C2-B6BE-BC6BD95C1118}" srcOrd="2" destOrd="0" parTransId="{90A08B24-B9FD-4B2D-A187-566668268951}" sibTransId="{93DD97B9-3143-4092-B059-6AF6E71F057B}"/>
    <dgm:cxn modelId="{09BCAD7F-7003-44B6-BF5B-AFFC5227A9EC}" srcId="{2B31F66F-4133-4243-A3D4-6B094320BCA7}" destId="{6FB3FA4C-2C02-4850-AFB3-14AE951D59BE}" srcOrd="5" destOrd="0" parTransId="{461D8E96-2FA0-40AA-A9EB-445C65BD46A8}" sibTransId="{957942EF-1054-4CC7-8E8B-D072DACCEAF1}"/>
    <dgm:cxn modelId="{7DD61E8A-A29C-4174-9E76-B73CE6D3F1C7}" srcId="{F61901F1-16AC-45C0-B2A5-4FDE48AEB871}" destId="{74499509-1A3A-49F7-8E02-C0F876E41E4B}" srcOrd="1" destOrd="0" parTransId="{74E59EBB-8ADC-476C-975B-96D624A9D036}" sibTransId="{45D4D230-9B43-489C-B228-6CCF25380239}"/>
    <dgm:cxn modelId="{2F65358D-0057-F244-B690-244152C56DD7}" type="presOf" srcId="{42F4A3F1-0AA0-4F15-A781-00BF73C20FFB}" destId="{18BA7B5C-FC93-F244-9192-CA240ABBF9EF}" srcOrd="1" destOrd="0" presId="urn:microsoft.com/office/officeart/2005/8/layout/hierarchy2"/>
    <dgm:cxn modelId="{73F0EA97-D266-5343-81D2-A0BCED5B967B}" type="presOf" srcId="{F2754E4C-882A-446B-A381-2021AC833F79}" destId="{D9395A9A-2514-6440-93F6-DB3702FA439F}" srcOrd="1" destOrd="0" presId="urn:microsoft.com/office/officeart/2005/8/layout/hierarchy2"/>
    <dgm:cxn modelId="{A1035D9C-859F-6442-BB44-37A862E0205E}" type="presOf" srcId="{872324E5-34B4-4142-9442-7A8C9EE0E58D}" destId="{12EF38BE-6B93-3B49-81C7-BA6F8FF1B34F}" srcOrd="1" destOrd="0" presId="urn:microsoft.com/office/officeart/2005/8/layout/hierarchy2"/>
    <dgm:cxn modelId="{E02A81A0-DD5D-9D47-BBB0-5F8B55B2246F}" type="presOf" srcId="{BC270A67-AB14-4426-89DD-75AFD8EE5BCC}" destId="{8125E38D-06BE-9F41-9DF9-0F61C28D07A2}" srcOrd="0" destOrd="0" presId="urn:microsoft.com/office/officeart/2005/8/layout/hierarchy2"/>
    <dgm:cxn modelId="{32F989A7-B1A9-2443-839E-D483A0199544}" type="presOf" srcId="{9EE7CC6A-C83B-4A6B-85C0-EC3E752A402E}" destId="{4FCECFDE-1FF0-B24B-9548-C22A2FA8D1DA}" srcOrd="0" destOrd="0" presId="urn:microsoft.com/office/officeart/2005/8/layout/hierarchy2"/>
    <dgm:cxn modelId="{77B844AA-21E7-694F-B7C0-504952B6D6B4}" type="presOf" srcId="{41A00291-DDC2-4E05-9389-20626E937D75}" destId="{C51E2EF5-4136-294D-AD18-B9813F354195}" srcOrd="0" destOrd="0" presId="urn:microsoft.com/office/officeart/2005/8/layout/hierarchy2"/>
    <dgm:cxn modelId="{02363DAB-0CC3-4100-8CD6-35B5F544F57E}" srcId="{2B31F66F-4133-4243-A3D4-6B094320BCA7}" destId="{57BE2DBF-5037-45D0-AFFD-88F0D2BA1373}" srcOrd="1" destOrd="0" parTransId="{747D4429-1968-4F54-8D16-CFA942C1AB24}" sibTransId="{61F4CE24-DA2B-4A00-AA3E-F877EC4E6AFA}"/>
    <dgm:cxn modelId="{8B084EB3-9F5C-9B4C-BDBD-1B555574D813}" type="presOf" srcId="{A8F374A0-1996-497A-A61A-7D3AEF3A9906}" destId="{4E0FB627-323C-D246-A82A-104CFEFBB3E4}" srcOrd="0" destOrd="0" presId="urn:microsoft.com/office/officeart/2005/8/layout/hierarchy2"/>
    <dgm:cxn modelId="{F9F9F0BF-7F23-4F4B-9EDB-F0A93518F487}" srcId="{74499509-1A3A-49F7-8E02-C0F876E41E4B}" destId="{D2347D11-340A-4021-99AA-2856233FD562}" srcOrd="0" destOrd="0" parTransId="{33BE6FAC-CC4C-45B8-89D8-926367F0B9CE}" sibTransId="{639CA6ED-48BD-45BA-BA97-BB12994D78F5}"/>
    <dgm:cxn modelId="{881F21C6-4EF6-3740-B97C-1826013D7402}" type="presOf" srcId="{461D8E96-2FA0-40AA-A9EB-445C65BD46A8}" destId="{5FE03D64-485B-7244-956E-FDE5E0ED92EC}" srcOrd="1" destOrd="0" presId="urn:microsoft.com/office/officeart/2005/8/layout/hierarchy2"/>
    <dgm:cxn modelId="{5CA660C6-8E20-C84D-A03F-75B55CA46E63}" type="presOf" srcId="{B09F477B-16B4-4FB9-89F7-5B27CCF25214}" destId="{178F23C8-D246-5547-842C-EDAB5F8D83C6}" srcOrd="0" destOrd="0" presId="urn:microsoft.com/office/officeart/2005/8/layout/hierarchy2"/>
    <dgm:cxn modelId="{76D5FECC-A368-BB44-8980-23438B6FD4C7}" type="presOf" srcId="{747D4429-1968-4F54-8D16-CFA942C1AB24}" destId="{5A2F411E-255C-6C45-AF2E-5C9AED5F1085}" srcOrd="1" destOrd="0" presId="urn:microsoft.com/office/officeart/2005/8/layout/hierarchy2"/>
    <dgm:cxn modelId="{9AEDFFCC-922C-1F40-BCDC-BB9D9C0AAC0A}" type="presOf" srcId="{A2AE0BF8-4022-4DB5-9CD5-79DFA6FCF4BF}" destId="{642504A3-697D-744A-8669-76E8D447AFC7}" srcOrd="0" destOrd="0" presId="urn:microsoft.com/office/officeart/2005/8/layout/hierarchy2"/>
    <dgm:cxn modelId="{04C056CD-57C8-FA46-AB10-0B73817C3947}" type="presOf" srcId="{378DB6CA-7A8F-4994-96DD-6E92DA6177B2}" destId="{A685AD82-BC01-5C47-8BB0-E9022261CBCB}" srcOrd="0" destOrd="0" presId="urn:microsoft.com/office/officeart/2005/8/layout/hierarchy2"/>
    <dgm:cxn modelId="{4B11B8CD-6177-8348-87DC-F0DBD366B59D}" type="presOf" srcId="{378DB6CA-7A8F-4994-96DD-6E92DA6177B2}" destId="{8FC27440-41CB-034F-8EB9-9CFF62800D57}" srcOrd="1" destOrd="0" presId="urn:microsoft.com/office/officeart/2005/8/layout/hierarchy2"/>
    <dgm:cxn modelId="{6C2CC0D1-0A14-1642-8419-8DC76B448FE5}" type="presOf" srcId="{44B6E5F3-50AA-4AB9-9853-30191845AC28}" destId="{0BABA76F-621F-9F47-BA3C-F41E384B6411}" srcOrd="0" destOrd="0" presId="urn:microsoft.com/office/officeart/2005/8/layout/hierarchy2"/>
    <dgm:cxn modelId="{7FA7DDD1-AEF6-BA45-A0EF-19C76F623230}" type="presOf" srcId="{4D1AFFBC-4769-4D36-BE78-D89449B65ADB}" destId="{F3317D00-86D3-2F4F-AE31-DBB484AFEC13}" srcOrd="1" destOrd="0" presId="urn:microsoft.com/office/officeart/2005/8/layout/hierarchy2"/>
    <dgm:cxn modelId="{266E33D7-3784-5244-8109-3781F5721DF1}" type="presOf" srcId="{90A08B24-B9FD-4B2D-A187-566668268951}" destId="{92D3AF5A-3B56-244A-9B76-3489BDA6638C}" srcOrd="0" destOrd="0" presId="urn:microsoft.com/office/officeart/2005/8/layout/hierarchy2"/>
    <dgm:cxn modelId="{8F1389E4-F394-4E21-89E9-05CFC72E98B6}" srcId="{D2347D11-340A-4021-99AA-2856233FD562}" destId="{A2AE0BF8-4022-4DB5-9CD5-79DFA6FCF4BF}" srcOrd="0" destOrd="0" parTransId="{42F4A3F1-0AA0-4F15-A781-00BF73C20FFB}" sibTransId="{23A5CB3F-C67F-4B2E-8F73-80FC7CD6F6A9}"/>
    <dgm:cxn modelId="{3BD696F3-2F5B-492A-A444-0D179C423CAC}" srcId="{2B31F66F-4133-4243-A3D4-6B094320BCA7}" destId="{5C635278-4BCC-474E-9A43-1152C8FA556C}" srcOrd="4" destOrd="0" parTransId="{60C0B6EE-72C9-4F31-AFBC-EAB0C4C5B0E7}" sibTransId="{E4148803-1314-44B1-8ED9-3DE852CED6E0}"/>
    <dgm:cxn modelId="{D2E8A1F7-C5A1-034E-9718-154C13219388}" type="presOf" srcId="{33BE6FAC-CC4C-45B8-89D8-926367F0B9CE}" destId="{1D4B4137-50A1-D043-8595-54B995B0E329}" srcOrd="1" destOrd="0" presId="urn:microsoft.com/office/officeart/2005/8/layout/hierarchy2"/>
    <dgm:cxn modelId="{699911FE-0EF2-7A46-A14A-0758B185D7DA}" type="presOf" srcId="{5C635278-4BCC-474E-9A43-1152C8FA556C}" destId="{B6085FBD-DB3E-1640-88A3-40A96F59BEB0}" srcOrd="0" destOrd="0" presId="urn:microsoft.com/office/officeart/2005/8/layout/hierarchy2"/>
    <dgm:cxn modelId="{165C5F62-0943-F547-A882-121EEDCEC249}" type="presParOf" srcId="{2EB5A634-2CB4-954B-9C1C-DE501D7B30E6}" destId="{BAB9A383-009E-1147-94D0-62323A46BE27}" srcOrd="0" destOrd="0" presId="urn:microsoft.com/office/officeart/2005/8/layout/hierarchy2"/>
    <dgm:cxn modelId="{975B4E8D-1314-AB45-A83C-72C4AF68E6C9}" type="presParOf" srcId="{BAB9A383-009E-1147-94D0-62323A46BE27}" destId="{C51E2EF5-4136-294D-AD18-B9813F354195}" srcOrd="0" destOrd="0" presId="urn:microsoft.com/office/officeart/2005/8/layout/hierarchy2"/>
    <dgm:cxn modelId="{A2374D36-28D2-D048-88C5-1CF2FBCA74D0}" type="presParOf" srcId="{BAB9A383-009E-1147-94D0-62323A46BE27}" destId="{97C85680-F7B6-EB48-85A9-C10C9049F403}" srcOrd="1" destOrd="0" presId="urn:microsoft.com/office/officeart/2005/8/layout/hierarchy2"/>
    <dgm:cxn modelId="{971E3771-AFA6-3D4E-ABA3-E4FEB282ED40}" type="presParOf" srcId="{2EB5A634-2CB4-954B-9C1C-DE501D7B30E6}" destId="{85A744B7-B6EF-694E-AD5C-EFB63D9D5A03}" srcOrd="1" destOrd="0" presId="urn:microsoft.com/office/officeart/2005/8/layout/hierarchy2"/>
    <dgm:cxn modelId="{05EAD191-A06C-C241-A222-D6F8E5DC1125}" type="presParOf" srcId="{85A744B7-B6EF-694E-AD5C-EFB63D9D5A03}" destId="{10E742D2-019D-4343-82AE-2576A7FD09EA}" srcOrd="0" destOrd="0" presId="urn:microsoft.com/office/officeart/2005/8/layout/hierarchy2"/>
    <dgm:cxn modelId="{B3C9EA5C-8EAE-F348-B70C-23DB3A40BD33}" type="presParOf" srcId="{85A744B7-B6EF-694E-AD5C-EFB63D9D5A03}" destId="{976C5ED7-9B68-8242-8D71-C348A4D2469E}" srcOrd="1" destOrd="0" presId="urn:microsoft.com/office/officeart/2005/8/layout/hierarchy2"/>
    <dgm:cxn modelId="{CBDBA3F4-2D5F-9A41-9228-93825B1A6E84}" type="presParOf" srcId="{976C5ED7-9B68-8242-8D71-C348A4D2469E}" destId="{F0F75636-C3CB-2347-BBC3-DE5CA28E6D6F}" srcOrd="0" destOrd="0" presId="urn:microsoft.com/office/officeart/2005/8/layout/hierarchy2"/>
    <dgm:cxn modelId="{22BDD014-6C42-A746-9AF5-FE035712FD4E}" type="presParOf" srcId="{F0F75636-C3CB-2347-BBC3-DE5CA28E6D6F}" destId="{1D4B4137-50A1-D043-8595-54B995B0E329}" srcOrd="0" destOrd="0" presId="urn:microsoft.com/office/officeart/2005/8/layout/hierarchy2"/>
    <dgm:cxn modelId="{1CC9EE09-D19B-0845-BAD3-ED140FB71DF7}" type="presParOf" srcId="{976C5ED7-9B68-8242-8D71-C348A4D2469E}" destId="{69D2C4E2-C76C-074E-8CE8-124E6166DD65}" srcOrd="1" destOrd="0" presId="urn:microsoft.com/office/officeart/2005/8/layout/hierarchy2"/>
    <dgm:cxn modelId="{6B3DE9DF-C7CB-DA46-99BE-B4F7920F35C0}" type="presParOf" srcId="{69D2C4E2-C76C-074E-8CE8-124E6166DD65}" destId="{E5BC1CB7-684A-8E4D-96C2-1C09B5DD8AE1}" srcOrd="0" destOrd="0" presId="urn:microsoft.com/office/officeart/2005/8/layout/hierarchy2"/>
    <dgm:cxn modelId="{9B38B87E-3290-A542-AB05-8E8AA3D3BCB7}" type="presParOf" srcId="{69D2C4E2-C76C-074E-8CE8-124E6166DD65}" destId="{23AE410C-E242-C94B-8234-C8E52CD7D3C6}" srcOrd="1" destOrd="0" presId="urn:microsoft.com/office/officeart/2005/8/layout/hierarchy2"/>
    <dgm:cxn modelId="{FA5AA9B7-6BB8-4A4D-B4E0-BE557DD7C300}" type="presParOf" srcId="{23AE410C-E242-C94B-8234-C8E52CD7D3C6}" destId="{0D471142-93ED-2042-9091-FC627C1F6BB7}" srcOrd="0" destOrd="0" presId="urn:microsoft.com/office/officeart/2005/8/layout/hierarchy2"/>
    <dgm:cxn modelId="{27589FCB-0EFB-6A43-92A2-44BFE5D6C09B}" type="presParOf" srcId="{0D471142-93ED-2042-9091-FC627C1F6BB7}" destId="{18BA7B5C-FC93-F244-9192-CA240ABBF9EF}" srcOrd="0" destOrd="0" presId="urn:microsoft.com/office/officeart/2005/8/layout/hierarchy2"/>
    <dgm:cxn modelId="{ABA78460-CF82-F445-904B-DF8E0D451D77}" type="presParOf" srcId="{23AE410C-E242-C94B-8234-C8E52CD7D3C6}" destId="{C6BE5F01-139A-9E4C-8B17-3F538FD1BB85}" srcOrd="1" destOrd="0" presId="urn:microsoft.com/office/officeart/2005/8/layout/hierarchy2"/>
    <dgm:cxn modelId="{BE88D7C6-F736-564A-811A-DA132C5114E6}" type="presParOf" srcId="{C6BE5F01-139A-9E4C-8B17-3F538FD1BB85}" destId="{642504A3-697D-744A-8669-76E8D447AFC7}" srcOrd="0" destOrd="0" presId="urn:microsoft.com/office/officeart/2005/8/layout/hierarchy2"/>
    <dgm:cxn modelId="{256B0E48-A26E-5848-83D0-D701FCFD6721}" type="presParOf" srcId="{C6BE5F01-139A-9E4C-8B17-3F538FD1BB85}" destId="{6FA43DF2-5D41-FB4F-9CBB-7F058EA2BABD}" srcOrd="1" destOrd="0" presId="urn:microsoft.com/office/officeart/2005/8/layout/hierarchy2"/>
    <dgm:cxn modelId="{558DC201-5B00-7A46-9BA5-9EDF47B64D9C}" type="presParOf" srcId="{23AE410C-E242-C94B-8234-C8E52CD7D3C6}" destId="{144947C6-40C8-B14E-9413-B8B1CF6610C5}" srcOrd="2" destOrd="0" presId="urn:microsoft.com/office/officeart/2005/8/layout/hierarchy2"/>
    <dgm:cxn modelId="{3C80369A-D004-054E-8B9B-12D4B3C906FB}" type="presParOf" srcId="{144947C6-40C8-B14E-9413-B8B1CF6610C5}" destId="{D9395A9A-2514-6440-93F6-DB3702FA439F}" srcOrd="0" destOrd="0" presId="urn:microsoft.com/office/officeart/2005/8/layout/hierarchy2"/>
    <dgm:cxn modelId="{564D6308-0BB3-234F-93A3-298A76163069}" type="presParOf" srcId="{23AE410C-E242-C94B-8234-C8E52CD7D3C6}" destId="{F1901D6D-038B-5B43-9D53-0D52462AC154}" srcOrd="3" destOrd="0" presId="urn:microsoft.com/office/officeart/2005/8/layout/hierarchy2"/>
    <dgm:cxn modelId="{615503EA-6919-B94D-81E4-A25209566A42}" type="presParOf" srcId="{F1901D6D-038B-5B43-9D53-0D52462AC154}" destId="{4E0FB627-323C-D246-A82A-104CFEFBB3E4}" srcOrd="0" destOrd="0" presId="urn:microsoft.com/office/officeart/2005/8/layout/hierarchy2"/>
    <dgm:cxn modelId="{9050AC2E-64D5-6448-9728-279E061AA052}" type="presParOf" srcId="{F1901D6D-038B-5B43-9D53-0D52462AC154}" destId="{C213B8B9-CA20-C346-949C-2767F7788A62}" srcOrd="1" destOrd="0" presId="urn:microsoft.com/office/officeart/2005/8/layout/hierarchy2"/>
    <dgm:cxn modelId="{6B337E66-98AD-E847-A607-7DAE29C999ED}" type="presParOf" srcId="{976C5ED7-9B68-8242-8D71-C348A4D2469E}" destId="{B5869DB7-0E4F-5442-8ED0-99465C6442A9}" srcOrd="2" destOrd="0" presId="urn:microsoft.com/office/officeart/2005/8/layout/hierarchy2"/>
    <dgm:cxn modelId="{AF1E32CF-6309-7448-9E77-0B06090AFAEA}" type="presParOf" srcId="{B5869DB7-0E4F-5442-8ED0-99465C6442A9}" destId="{F3317D00-86D3-2F4F-AE31-DBB484AFEC13}" srcOrd="0" destOrd="0" presId="urn:microsoft.com/office/officeart/2005/8/layout/hierarchy2"/>
    <dgm:cxn modelId="{5BE7A186-C13D-9543-A1FE-2342D08EDD4F}" type="presParOf" srcId="{976C5ED7-9B68-8242-8D71-C348A4D2469E}" destId="{3953CF26-AAB0-4746-AB11-F832B4CB0F57}" srcOrd="3" destOrd="0" presId="urn:microsoft.com/office/officeart/2005/8/layout/hierarchy2"/>
    <dgm:cxn modelId="{49E30956-4B6C-AB47-B5ED-399C1831CC93}" type="presParOf" srcId="{3953CF26-AAB0-4746-AB11-F832B4CB0F57}" destId="{8A671589-2049-8C4B-B432-32133DC3729A}" srcOrd="0" destOrd="0" presId="urn:microsoft.com/office/officeart/2005/8/layout/hierarchy2"/>
    <dgm:cxn modelId="{F8520D1D-5AD7-CA4D-8466-2E1D0836F87C}" type="presParOf" srcId="{3953CF26-AAB0-4746-AB11-F832B4CB0F57}" destId="{5F1D75AE-CF14-2047-963F-219C00A795CB}" srcOrd="1" destOrd="0" presId="urn:microsoft.com/office/officeart/2005/8/layout/hierarchy2"/>
    <dgm:cxn modelId="{AFF2FEF8-F4C1-5D41-AD30-B8027F8C1103}" type="presParOf" srcId="{5F1D75AE-CF14-2047-963F-219C00A795CB}" destId="{4FCECFDE-1FF0-B24B-9548-C22A2FA8D1DA}" srcOrd="0" destOrd="0" presId="urn:microsoft.com/office/officeart/2005/8/layout/hierarchy2"/>
    <dgm:cxn modelId="{360C209C-2075-4C47-9BB1-808A5021D9DE}" type="presParOf" srcId="{4FCECFDE-1FF0-B24B-9548-C22A2FA8D1DA}" destId="{7F22E69F-AB45-6542-A3C5-6A8D55E33041}" srcOrd="0" destOrd="0" presId="urn:microsoft.com/office/officeart/2005/8/layout/hierarchy2"/>
    <dgm:cxn modelId="{6534A8A4-E112-8E45-8564-D9779F477766}" type="presParOf" srcId="{5F1D75AE-CF14-2047-963F-219C00A795CB}" destId="{F145BC83-6313-C641-B6B0-CB5E1BD1AFDA}" srcOrd="1" destOrd="0" presId="urn:microsoft.com/office/officeart/2005/8/layout/hierarchy2"/>
    <dgm:cxn modelId="{15392B54-8497-C041-9E8F-5072DC88D1A7}" type="presParOf" srcId="{F145BC83-6313-C641-B6B0-CB5E1BD1AFDA}" destId="{8125E38D-06BE-9F41-9DF9-0F61C28D07A2}" srcOrd="0" destOrd="0" presId="urn:microsoft.com/office/officeart/2005/8/layout/hierarchy2"/>
    <dgm:cxn modelId="{539C2BDE-5050-9940-85A8-E1B186A3CF90}" type="presParOf" srcId="{F145BC83-6313-C641-B6B0-CB5E1BD1AFDA}" destId="{2D349050-16B1-E947-AD5A-761856D97D00}" srcOrd="1" destOrd="0" presId="urn:microsoft.com/office/officeart/2005/8/layout/hierarchy2"/>
    <dgm:cxn modelId="{2F703784-8694-A34D-80AE-72E34C8C2D92}" type="presParOf" srcId="{5F1D75AE-CF14-2047-963F-219C00A795CB}" destId="{A5670E9D-2034-B64E-9E22-E6132E4DCDBD}" srcOrd="2" destOrd="0" presId="urn:microsoft.com/office/officeart/2005/8/layout/hierarchy2"/>
    <dgm:cxn modelId="{5D965DE0-E965-BD4D-99DD-A1B5D3D8E1FB}" type="presParOf" srcId="{A5670E9D-2034-B64E-9E22-E6132E4DCDBD}" destId="{5A2F411E-255C-6C45-AF2E-5C9AED5F1085}" srcOrd="0" destOrd="0" presId="urn:microsoft.com/office/officeart/2005/8/layout/hierarchy2"/>
    <dgm:cxn modelId="{70F2E2E9-6DD5-FC4F-ABAE-55146F4812A2}" type="presParOf" srcId="{5F1D75AE-CF14-2047-963F-219C00A795CB}" destId="{EE62B826-BE08-9B47-9722-C46D43A926F3}" srcOrd="3" destOrd="0" presId="urn:microsoft.com/office/officeart/2005/8/layout/hierarchy2"/>
    <dgm:cxn modelId="{E486EDF6-8517-B046-82A3-A91650BAA7AE}" type="presParOf" srcId="{EE62B826-BE08-9B47-9722-C46D43A926F3}" destId="{AFF70246-AA2F-5141-98BB-A73E99A572DC}" srcOrd="0" destOrd="0" presId="urn:microsoft.com/office/officeart/2005/8/layout/hierarchy2"/>
    <dgm:cxn modelId="{5729311C-9E91-E345-ACCC-57EEA015DBEC}" type="presParOf" srcId="{EE62B826-BE08-9B47-9722-C46D43A926F3}" destId="{6DF1BD8B-DD68-194F-9604-6EB08849696A}" srcOrd="1" destOrd="0" presId="urn:microsoft.com/office/officeart/2005/8/layout/hierarchy2"/>
    <dgm:cxn modelId="{89E08EBC-E383-0545-B521-8E8BCE4B9E8D}" type="presParOf" srcId="{5F1D75AE-CF14-2047-963F-219C00A795CB}" destId="{92D3AF5A-3B56-244A-9B76-3489BDA6638C}" srcOrd="4" destOrd="0" presId="urn:microsoft.com/office/officeart/2005/8/layout/hierarchy2"/>
    <dgm:cxn modelId="{9DD5EEDD-25B7-E04F-ADC7-51D07E1994F2}" type="presParOf" srcId="{92D3AF5A-3B56-244A-9B76-3489BDA6638C}" destId="{E888C2F9-80BA-C94A-ACD4-D6C2654036FB}" srcOrd="0" destOrd="0" presId="urn:microsoft.com/office/officeart/2005/8/layout/hierarchy2"/>
    <dgm:cxn modelId="{4E27F59F-BBBE-5E49-A23F-C08F7430E82D}" type="presParOf" srcId="{5F1D75AE-CF14-2047-963F-219C00A795CB}" destId="{E55334A0-7B41-2F4D-A5F6-64546CBCCE81}" srcOrd="5" destOrd="0" presId="urn:microsoft.com/office/officeart/2005/8/layout/hierarchy2"/>
    <dgm:cxn modelId="{3CA5EDF0-706C-DF4E-9B69-8E181CA4E47E}" type="presParOf" srcId="{E55334A0-7B41-2F4D-A5F6-64546CBCCE81}" destId="{186CEFE0-69E8-4C41-AD3E-9D5457BFA2C1}" srcOrd="0" destOrd="0" presId="urn:microsoft.com/office/officeart/2005/8/layout/hierarchy2"/>
    <dgm:cxn modelId="{9DA5EF15-7DEA-8E46-B6D7-7883F66A2F6A}" type="presParOf" srcId="{E55334A0-7B41-2F4D-A5F6-64546CBCCE81}" destId="{61A5F00A-1593-7D44-9454-35E9320155D9}" srcOrd="1" destOrd="0" presId="urn:microsoft.com/office/officeart/2005/8/layout/hierarchy2"/>
    <dgm:cxn modelId="{0FDB61B6-17AE-6641-9BD2-E71F54A816DA}" type="presParOf" srcId="{5F1D75AE-CF14-2047-963F-219C00A795CB}" destId="{5A19A08C-CC81-D146-A225-BB91191E4543}" srcOrd="6" destOrd="0" presId="urn:microsoft.com/office/officeart/2005/8/layout/hierarchy2"/>
    <dgm:cxn modelId="{2983CD3C-48A4-B443-AB63-CAA4AB48387C}" type="presParOf" srcId="{5A19A08C-CC81-D146-A225-BB91191E4543}" destId="{12EF38BE-6B93-3B49-81C7-BA6F8FF1B34F}" srcOrd="0" destOrd="0" presId="urn:microsoft.com/office/officeart/2005/8/layout/hierarchy2"/>
    <dgm:cxn modelId="{5703AF41-72D3-6C45-969F-4ED8AA42822E}" type="presParOf" srcId="{5F1D75AE-CF14-2047-963F-219C00A795CB}" destId="{7D04222D-FEAC-A74B-B951-23EBB49B93D6}" srcOrd="7" destOrd="0" presId="urn:microsoft.com/office/officeart/2005/8/layout/hierarchy2"/>
    <dgm:cxn modelId="{B58B4E14-D58A-0444-ABBF-8DFF82B9E757}" type="presParOf" srcId="{7D04222D-FEAC-A74B-B951-23EBB49B93D6}" destId="{178F23C8-D246-5547-842C-EDAB5F8D83C6}" srcOrd="0" destOrd="0" presId="urn:microsoft.com/office/officeart/2005/8/layout/hierarchy2"/>
    <dgm:cxn modelId="{BB8F0E20-D968-AB43-8D22-E82ABDACBE26}" type="presParOf" srcId="{7D04222D-FEAC-A74B-B951-23EBB49B93D6}" destId="{4BF6A29E-28EB-E14C-B15F-848694589682}" srcOrd="1" destOrd="0" presId="urn:microsoft.com/office/officeart/2005/8/layout/hierarchy2"/>
    <dgm:cxn modelId="{83C249F4-71F6-5E45-A06F-AB979F3FE66E}" type="presParOf" srcId="{5F1D75AE-CF14-2047-963F-219C00A795CB}" destId="{958CD19E-217A-844A-A5CE-B28EB28D1922}" srcOrd="8" destOrd="0" presId="urn:microsoft.com/office/officeart/2005/8/layout/hierarchy2"/>
    <dgm:cxn modelId="{E7035479-2735-7C4D-A056-8D91868B82A2}" type="presParOf" srcId="{958CD19E-217A-844A-A5CE-B28EB28D1922}" destId="{CCBC0009-902A-9F49-A165-93F5DCD503F4}" srcOrd="0" destOrd="0" presId="urn:microsoft.com/office/officeart/2005/8/layout/hierarchy2"/>
    <dgm:cxn modelId="{DB8EE8ED-0C9D-CB44-9DF6-8A0ABFCA8800}" type="presParOf" srcId="{5F1D75AE-CF14-2047-963F-219C00A795CB}" destId="{6FA0663E-E23A-EC4C-AF83-6720E7EA6DE6}" srcOrd="9" destOrd="0" presId="urn:microsoft.com/office/officeart/2005/8/layout/hierarchy2"/>
    <dgm:cxn modelId="{5DC51A51-0BEB-A145-831F-28D52246DDF1}" type="presParOf" srcId="{6FA0663E-E23A-EC4C-AF83-6720E7EA6DE6}" destId="{B6085FBD-DB3E-1640-88A3-40A96F59BEB0}" srcOrd="0" destOrd="0" presId="urn:microsoft.com/office/officeart/2005/8/layout/hierarchy2"/>
    <dgm:cxn modelId="{E5848F1B-01DE-A14D-BBB4-8157D31C52E4}" type="presParOf" srcId="{6FA0663E-E23A-EC4C-AF83-6720E7EA6DE6}" destId="{E3FAEA78-A105-5648-B8CE-F992531332D0}" srcOrd="1" destOrd="0" presId="urn:microsoft.com/office/officeart/2005/8/layout/hierarchy2"/>
    <dgm:cxn modelId="{A3CF43EC-6246-9B4F-A8C3-D116A17BB5D8}" type="presParOf" srcId="{5F1D75AE-CF14-2047-963F-219C00A795CB}" destId="{78C96465-8C73-174B-824C-77C579796AF9}" srcOrd="10" destOrd="0" presId="urn:microsoft.com/office/officeart/2005/8/layout/hierarchy2"/>
    <dgm:cxn modelId="{FC724F03-965C-9248-A3CC-0CA06911C517}" type="presParOf" srcId="{78C96465-8C73-174B-824C-77C579796AF9}" destId="{5FE03D64-485B-7244-956E-FDE5E0ED92EC}" srcOrd="0" destOrd="0" presId="urn:microsoft.com/office/officeart/2005/8/layout/hierarchy2"/>
    <dgm:cxn modelId="{7BCB46F9-2E11-9945-8D12-7910C4F871A2}" type="presParOf" srcId="{5F1D75AE-CF14-2047-963F-219C00A795CB}" destId="{074C2D5F-3105-2C4A-B583-87A7F357F812}" srcOrd="11" destOrd="0" presId="urn:microsoft.com/office/officeart/2005/8/layout/hierarchy2"/>
    <dgm:cxn modelId="{1444FC21-D647-F642-A411-93A7C9ACB5E8}" type="presParOf" srcId="{074C2D5F-3105-2C4A-B583-87A7F357F812}" destId="{6FDDF629-3071-554A-9DF4-C29C8B370340}" srcOrd="0" destOrd="0" presId="urn:microsoft.com/office/officeart/2005/8/layout/hierarchy2"/>
    <dgm:cxn modelId="{A58396A5-35B9-4C4F-B85C-AD9DC23CE4B0}" type="presParOf" srcId="{074C2D5F-3105-2C4A-B583-87A7F357F812}" destId="{8BE3DBFB-67CA-5D42-9CE2-D152989083F5}" srcOrd="1" destOrd="0" presId="urn:microsoft.com/office/officeart/2005/8/layout/hierarchy2"/>
    <dgm:cxn modelId="{574B59F1-BF99-D948-A302-28B9A0AC61AF}" type="presParOf" srcId="{5F1D75AE-CF14-2047-963F-219C00A795CB}" destId="{DC0C73B0-C235-7740-8832-E143F68512E3}" srcOrd="12" destOrd="0" presId="urn:microsoft.com/office/officeart/2005/8/layout/hierarchy2"/>
    <dgm:cxn modelId="{C8D9BD39-6F6D-A347-839C-355AD35C23C5}" type="presParOf" srcId="{DC0C73B0-C235-7740-8832-E143F68512E3}" destId="{58CB5338-F1A1-7A4E-91A6-28B69F4FDD21}" srcOrd="0" destOrd="0" presId="urn:microsoft.com/office/officeart/2005/8/layout/hierarchy2"/>
    <dgm:cxn modelId="{EB4410D8-B8F6-4143-8797-C806C185884A}" type="presParOf" srcId="{5F1D75AE-CF14-2047-963F-219C00A795CB}" destId="{19A92D0E-47E9-2A4C-B96F-55F91526BC1A}" srcOrd="13" destOrd="0" presId="urn:microsoft.com/office/officeart/2005/8/layout/hierarchy2"/>
    <dgm:cxn modelId="{ED5FF413-09EF-2A4B-98B2-38B73E2B9DF8}" type="presParOf" srcId="{19A92D0E-47E9-2A4C-B96F-55F91526BC1A}" destId="{0BABA76F-621F-9F47-BA3C-F41E384B6411}" srcOrd="0" destOrd="0" presId="urn:microsoft.com/office/officeart/2005/8/layout/hierarchy2"/>
    <dgm:cxn modelId="{BA893927-61EC-7A43-8C35-660E55007AD9}" type="presParOf" srcId="{19A92D0E-47E9-2A4C-B96F-55F91526BC1A}" destId="{1F97C0A8-93EB-7C4B-ADF7-AFF1CE39DFC1}" srcOrd="1" destOrd="0" presId="urn:microsoft.com/office/officeart/2005/8/layout/hierarchy2"/>
    <dgm:cxn modelId="{021DD6F7-B86D-534E-AEC4-BC76EF633EAA}" type="presParOf" srcId="{5F1D75AE-CF14-2047-963F-219C00A795CB}" destId="{A685AD82-BC01-5C47-8BB0-E9022261CBCB}" srcOrd="14" destOrd="0" presId="urn:microsoft.com/office/officeart/2005/8/layout/hierarchy2"/>
    <dgm:cxn modelId="{CAA35032-A604-6243-9C2C-2FFF72D9EBB8}" type="presParOf" srcId="{A685AD82-BC01-5C47-8BB0-E9022261CBCB}" destId="{8FC27440-41CB-034F-8EB9-9CFF62800D57}" srcOrd="0" destOrd="0" presId="urn:microsoft.com/office/officeart/2005/8/layout/hierarchy2"/>
    <dgm:cxn modelId="{0194904C-1EFE-CC45-8D0D-3C244FD6EA44}" type="presParOf" srcId="{5F1D75AE-CF14-2047-963F-219C00A795CB}" destId="{76FEE3E9-F9E5-6E4A-8771-754BE64A0807}" srcOrd="15" destOrd="0" presId="urn:microsoft.com/office/officeart/2005/8/layout/hierarchy2"/>
    <dgm:cxn modelId="{96D8C6AD-3779-4D42-9523-844EDA719B72}" type="presParOf" srcId="{76FEE3E9-F9E5-6E4A-8771-754BE64A0807}" destId="{32262E73-FBC2-734C-BAFA-71FEEEE5E315}" srcOrd="0" destOrd="0" presId="urn:microsoft.com/office/officeart/2005/8/layout/hierarchy2"/>
    <dgm:cxn modelId="{1C45B409-4C2A-594F-9052-D70EED519BE5}" type="presParOf" srcId="{76FEE3E9-F9E5-6E4A-8771-754BE64A0807}" destId="{D13A5B96-569E-CA4D-B8C5-73EF8544ABE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DBFFC8-149B-49E3-BC1F-01BADD68282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6E369F-AD4A-493A-9CD0-7CA238AB2B1C}">
      <dgm:prSet custT="1"/>
      <dgm:spPr/>
      <dgm:t>
        <a:bodyPr/>
        <a:lstStyle/>
        <a:p>
          <a:r>
            <a:rPr lang="tr-TR" sz="3200" dirty="0" err="1"/>
            <a:t>Stereoizomer</a:t>
          </a:r>
          <a:endParaRPr lang="en-US" sz="3200" dirty="0"/>
        </a:p>
      </dgm:t>
    </dgm:pt>
    <dgm:pt modelId="{98545777-0008-4FDA-A312-2B0205530487}" type="parTrans" cxnId="{8B268D92-AE07-4786-AF10-F61063501F22}">
      <dgm:prSet/>
      <dgm:spPr/>
      <dgm:t>
        <a:bodyPr/>
        <a:lstStyle/>
        <a:p>
          <a:endParaRPr lang="en-US"/>
        </a:p>
      </dgm:t>
    </dgm:pt>
    <dgm:pt modelId="{E8FA6B13-AF13-48AC-AE5B-71A58820CDBA}" type="sibTrans" cxnId="{8B268D92-AE07-4786-AF10-F61063501F22}">
      <dgm:prSet/>
      <dgm:spPr/>
      <dgm:t>
        <a:bodyPr/>
        <a:lstStyle/>
        <a:p>
          <a:endParaRPr lang="en-US"/>
        </a:p>
      </dgm:t>
    </dgm:pt>
    <dgm:pt modelId="{D92DF0F0-E219-403D-B063-1F9F1F5D4BE7}">
      <dgm:prSet custT="1"/>
      <dgm:spPr/>
      <dgm:t>
        <a:bodyPr/>
        <a:lstStyle/>
        <a:p>
          <a:r>
            <a:rPr lang="tr-TR" sz="3200" dirty="0" err="1"/>
            <a:t>Subsituent</a:t>
          </a:r>
          <a:endParaRPr lang="en-US" sz="3200" dirty="0"/>
        </a:p>
      </dgm:t>
    </dgm:pt>
    <dgm:pt modelId="{D52B82F4-E3CF-4261-A416-55E5B943692E}" type="parTrans" cxnId="{AA12F81E-C151-4F16-8E5C-70221610BB35}">
      <dgm:prSet/>
      <dgm:spPr/>
      <dgm:t>
        <a:bodyPr/>
        <a:lstStyle/>
        <a:p>
          <a:endParaRPr lang="en-US"/>
        </a:p>
      </dgm:t>
    </dgm:pt>
    <dgm:pt modelId="{295711C2-5D79-4F32-8849-196EDB2D6FD9}" type="sibTrans" cxnId="{AA12F81E-C151-4F16-8E5C-70221610BB35}">
      <dgm:prSet/>
      <dgm:spPr/>
      <dgm:t>
        <a:bodyPr/>
        <a:lstStyle/>
        <a:p>
          <a:endParaRPr lang="en-US"/>
        </a:p>
      </dgm:t>
    </dgm:pt>
    <dgm:pt modelId="{DA6BB9DB-488B-46ED-B100-CB29234EFCCA}">
      <dgm:prSet custT="1"/>
      <dgm:spPr/>
      <dgm:t>
        <a:bodyPr/>
        <a:lstStyle/>
        <a:p>
          <a:r>
            <a:rPr lang="tr-TR" sz="3200" dirty="0" err="1"/>
            <a:t>Enantiyomer</a:t>
          </a:r>
          <a:endParaRPr lang="en-US" sz="3200" dirty="0"/>
        </a:p>
      </dgm:t>
    </dgm:pt>
    <dgm:pt modelId="{99CF3EA4-BFD1-4039-82E2-DA7A93EE5145}" type="parTrans" cxnId="{93B2503E-3C38-463A-AF99-1922B40E3078}">
      <dgm:prSet/>
      <dgm:spPr/>
      <dgm:t>
        <a:bodyPr/>
        <a:lstStyle/>
        <a:p>
          <a:endParaRPr lang="en-US"/>
        </a:p>
      </dgm:t>
    </dgm:pt>
    <dgm:pt modelId="{5A6C93B6-5487-4213-8CE6-6E3C4AA11984}" type="sibTrans" cxnId="{93B2503E-3C38-463A-AF99-1922B40E3078}">
      <dgm:prSet/>
      <dgm:spPr/>
      <dgm:t>
        <a:bodyPr/>
        <a:lstStyle/>
        <a:p>
          <a:endParaRPr lang="en-US"/>
        </a:p>
      </dgm:t>
    </dgm:pt>
    <dgm:pt modelId="{81529B85-3663-4EEA-B853-060C12DD38C3}">
      <dgm:prSet custT="1"/>
      <dgm:spPr/>
      <dgm:t>
        <a:bodyPr/>
        <a:lstStyle/>
        <a:p>
          <a:r>
            <a:rPr lang="tr-TR" sz="3200" dirty="0" err="1"/>
            <a:t>Rasemik</a:t>
          </a:r>
          <a:r>
            <a:rPr lang="tr-TR" sz="3200" dirty="0"/>
            <a:t> karışım</a:t>
          </a:r>
          <a:endParaRPr lang="en-US" sz="3200" dirty="0"/>
        </a:p>
      </dgm:t>
    </dgm:pt>
    <dgm:pt modelId="{55704C55-BBB2-4A60-A00B-1F1515DC6C6B}" type="parTrans" cxnId="{C0B55871-C968-470E-A1D7-A762660FC97A}">
      <dgm:prSet/>
      <dgm:spPr/>
      <dgm:t>
        <a:bodyPr/>
        <a:lstStyle/>
        <a:p>
          <a:endParaRPr lang="en-US"/>
        </a:p>
      </dgm:t>
    </dgm:pt>
    <dgm:pt modelId="{A8EC3C50-45F3-4BCB-8940-5E392914974F}" type="sibTrans" cxnId="{C0B55871-C968-470E-A1D7-A762660FC97A}">
      <dgm:prSet/>
      <dgm:spPr/>
      <dgm:t>
        <a:bodyPr/>
        <a:lstStyle/>
        <a:p>
          <a:endParaRPr lang="en-US"/>
        </a:p>
      </dgm:t>
    </dgm:pt>
    <dgm:pt modelId="{24AB3079-9050-43D8-9569-FE976A37BEB1}">
      <dgm:prSet custT="1"/>
      <dgm:spPr/>
      <dgm:t>
        <a:bodyPr/>
        <a:lstStyle/>
        <a:p>
          <a:r>
            <a:rPr lang="tr-TR" sz="3200" dirty="0" err="1"/>
            <a:t>Kiral</a:t>
          </a:r>
          <a:r>
            <a:rPr lang="tr-TR" sz="3200" dirty="0"/>
            <a:t> merkez/bileşik</a:t>
          </a:r>
          <a:endParaRPr lang="en-US" sz="3200" dirty="0"/>
        </a:p>
      </dgm:t>
    </dgm:pt>
    <dgm:pt modelId="{8D5C3733-00D5-49BB-B275-BD751B1EA7D7}" type="parTrans" cxnId="{64FF4D1A-1BDA-4972-A82A-1ABED7660640}">
      <dgm:prSet/>
      <dgm:spPr/>
      <dgm:t>
        <a:bodyPr/>
        <a:lstStyle/>
        <a:p>
          <a:endParaRPr lang="en-US"/>
        </a:p>
      </dgm:t>
    </dgm:pt>
    <dgm:pt modelId="{9B6FBC1F-977B-440E-B093-3EB8B2DBCD5E}" type="sibTrans" cxnId="{64FF4D1A-1BDA-4972-A82A-1ABED7660640}">
      <dgm:prSet/>
      <dgm:spPr/>
      <dgm:t>
        <a:bodyPr/>
        <a:lstStyle/>
        <a:p>
          <a:endParaRPr lang="en-US"/>
        </a:p>
      </dgm:t>
    </dgm:pt>
    <dgm:pt modelId="{9D6BC44C-2C85-C84C-AB4D-5F546AF7EF73}" type="pres">
      <dgm:prSet presAssocID="{91DBFFC8-149B-49E3-BC1F-01BADD68282F}" presName="vert0" presStyleCnt="0">
        <dgm:presLayoutVars>
          <dgm:dir/>
          <dgm:animOne val="branch"/>
          <dgm:animLvl val="lvl"/>
        </dgm:presLayoutVars>
      </dgm:prSet>
      <dgm:spPr/>
    </dgm:pt>
    <dgm:pt modelId="{7A5A3737-F0EB-1F42-9805-91CE06562622}" type="pres">
      <dgm:prSet presAssocID="{046E369F-AD4A-493A-9CD0-7CA238AB2B1C}" presName="thickLine" presStyleLbl="alignNode1" presStyleIdx="0" presStyleCnt="5"/>
      <dgm:spPr/>
    </dgm:pt>
    <dgm:pt modelId="{9AD1524E-EE3D-8144-8EB9-E0643A9B9DD3}" type="pres">
      <dgm:prSet presAssocID="{046E369F-AD4A-493A-9CD0-7CA238AB2B1C}" presName="horz1" presStyleCnt="0"/>
      <dgm:spPr/>
    </dgm:pt>
    <dgm:pt modelId="{C7785DF4-F9CA-2F41-A17E-3BFF5292ACBA}" type="pres">
      <dgm:prSet presAssocID="{046E369F-AD4A-493A-9CD0-7CA238AB2B1C}" presName="tx1" presStyleLbl="revTx" presStyleIdx="0" presStyleCnt="5"/>
      <dgm:spPr/>
    </dgm:pt>
    <dgm:pt modelId="{6A9EC435-E8F3-C444-9EAE-1B0FBF44F075}" type="pres">
      <dgm:prSet presAssocID="{046E369F-AD4A-493A-9CD0-7CA238AB2B1C}" presName="vert1" presStyleCnt="0"/>
      <dgm:spPr/>
    </dgm:pt>
    <dgm:pt modelId="{8B62A85F-388A-574C-91EC-3AA21C06276D}" type="pres">
      <dgm:prSet presAssocID="{D92DF0F0-E219-403D-B063-1F9F1F5D4BE7}" presName="thickLine" presStyleLbl="alignNode1" presStyleIdx="1" presStyleCnt="5"/>
      <dgm:spPr/>
    </dgm:pt>
    <dgm:pt modelId="{4486CADA-A3C9-7F4D-9A1A-BC0F7A5E37B7}" type="pres">
      <dgm:prSet presAssocID="{D92DF0F0-E219-403D-B063-1F9F1F5D4BE7}" presName="horz1" presStyleCnt="0"/>
      <dgm:spPr/>
    </dgm:pt>
    <dgm:pt modelId="{5A2C8D5F-8AE1-6147-9395-846FBF4A7E55}" type="pres">
      <dgm:prSet presAssocID="{D92DF0F0-E219-403D-B063-1F9F1F5D4BE7}" presName="tx1" presStyleLbl="revTx" presStyleIdx="1" presStyleCnt="5"/>
      <dgm:spPr/>
    </dgm:pt>
    <dgm:pt modelId="{51C887EF-F5F0-AE45-A2D8-76E9E61B7579}" type="pres">
      <dgm:prSet presAssocID="{D92DF0F0-E219-403D-B063-1F9F1F5D4BE7}" presName="vert1" presStyleCnt="0"/>
      <dgm:spPr/>
    </dgm:pt>
    <dgm:pt modelId="{8E6AAC50-A0C0-F045-A1BE-67AED45CF370}" type="pres">
      <dgm:prSet presAssocID="{DA6BB9DB-488B-46ED-B100-CB29234EFCCA}" presName="thickLine" presStyleLbl="alignNode1" presStyleIdx="2" presStyleCnt="5"/>
      <dgm:spPr/>
    </dgm:pt>
    <dgm:pt modelId="{B6425617-647B-4743-9CA5-6DE1DFEBFA45}" type="pres">
      <dgm:prSet presAssocID="{DA6BB9DB-488B-46ED-B100-CB29234EFCCA}" presName="horz1" presStyleCnt="0"/>
      <dgm:spPr/>
    </dgm:pt>
    <dgm:pt modelId="{F5EDE780-6DCA-E048-A81E-A41D83D22791}" type="pres">
      <dgm:prSet presAssocID="{DA6BB9DB-488B-46ED-B100-CB29234EFCCA}" presName="tx1" presStyleLbl="revTx" presStyleIdx="2" presStyleCnt="5"/>
      <dgm:spPr/>
    </dgm:pt>
    <dgm:pt modelId="{F058354C-87DE-D14E-B49B-33692C54483E}" type="pres">
      <dgm:prSet presAssocID="{DA6BB9DB-488B-46ED-B100-CB29234EFCCA}" presName="vert1" presStyleCnt="0"/>
      <dgm:spPr/>
    </dgm:pt>
    <dgm:pt modelId="{868D80F8-1D0D-0944-9D3B-11C4A7754398}" type="pres">
      <dgm:prSet presAssocID="{81529B85-3663-4EEA-B853-060C12DD38C3}" presName="thickLine" presStyleLbl="alignNode1" presStyleIdx="3" presStyleCnt="5"/>
      <dgm:spPr/>
    </dgm:pt>
    <dgm:pt modelId="{E0D12124-6D2C-2440-8900-ECE1C5E290F0}" type="pres">
      <dgm:prSet presAssocID="{81529B85-3663-4EEA-B853-060C12DD38C3}" presName="horz1" presStyleCnt="0"/>
      <dgm:spPr/>
    </dgm:pt>
    <dgm:pt modelId="{A71CCC4F-FD21-6C40-AA5F-2CA7FA880A29}" type="pres">
      <dgm:prSet presAssocID="{81529B85-3663-4EEA-B853-060C12DD38C3}" presName="tx1" presStyleLbl="revTx" presStyleIdx="3" presStyleCnt="5"/>
      <dgm:spPr/>
    </dgm:pt>
    <dgm:pt modelId="{61276E0F-31E2-BB48-AF66-16EDD50BB192}" type="pres">
      <dgm:prSet presAssocID="{81529B85-3663-4EEA-B853-060C12DD38C3}" presName="vert1" presStyleCnt="0"/>
      <dgm:spPr/>
    </dgm:pt>
    <dgm:pt modelId="{2B66F7B5-A819-E245-BD25-A7AECA862C49}" type="pres">
      <dgm:prSet presAssocID="{24AB3079-9050-43D8-9569-FE976A37BEB1}" presName="thickLine" presStyleLbl="alignNode1" presStyleIdx="4" presStyleCnt="5"/>
      <dgm:spPr/>
    </dgm:pt>
    <dgm:pt modelId="{D4056AAD-508F-3C4C-96BC-A367B6BDAF1E}" type="pres">
      <dgm:prSet presAssocID="{24AB3079-9050-43D8-9569-FE976A37BEB1}" presName="horz1" presStyleCnt="0"/>
      <dgm:spPr/>
    </dgm:pt>
    <dgm:pt modelId="{A5756010-0E79-F143-B93E-1D909330C1BE}" type="pres">
      <dgm:prSet presAssocID="{24AB3079-9050-43D8-9569-FE976A37BEB1}" presName="tx1" presStyleLbl="revTx" presStyleIdx="4" presStyleCnt="5"/>
      <dgm:spPr/>
    </dgm:pt>
    <dgm:pt modelId="{898E1763-789C-9B48-9FAB-15AFFF8C78A7}" type="pres">
      <dgm:prSet presAssocID="{24AB3079-9050-43D8-9569-FE976A37BEB1}" presName="vert1" presStyleCnt="0"/>
      <dgm:spPr/>
    </dgm:pt>
  </dgm:ptLst>
  <dgm:cxnLst>
    <dgm:cxn modelId="{64FF4D1A-1BDA-4972-A82A-1ABED7660640}" srcId="{91DBFFC8-149B-49E3-BC1F-01BADD68282F}" destId="{24AB3079-9050-43D8-9569-FE976A37BEB1}" srcOrd="4" destOrd="0" parTransId="{8D5C3733-00D5-49BB-B275-BD751B1EA7D7}" sibTransId="{9B6FBC1F-977B-440E-B093-3EB8B2DBCD5E}"/>
    <dgm:cxn modelId="{AA12F81E-C151-4F16-8E5C-70221610BB35}" srcId="{91DBFFC8-149B-49E3-BC1F-01BADD68282F}" destId="{D92DF0F0-E219-403D-B063-1F9F1F5D4BE7}" srcOrd="1" destOrd="0" parTransId="{D52B82F4-E3CF-4261-A416-55E5B943692E}" sibTransId="{295711C2-5D79-4F32-8849-196EDB2D6FD9}"/>
    <dgm:cxn modelId="{2E131E25-90C6-7C47-8E27-BD32D88F631C}" type="presOf" srcId="{046E369F-AD4A-493A-9CD0-7CA238AB2B1C}" destId="{C7785DF4-F9CA-2F41-A17E-3BFF5292ACBA}" srcOrd="0" destOrd="0" presId="urn:microsoft.com/office/officeart/2008/layout/LinedList"/>
    <dgm:cxn modelId="{93B2503E-3C38-463A-AF99-1922B40E3078}" srcId="{91DBFFC8-149B-49E3-BC1F-01BADD68282F}" destId="{DA6BB9DB-488B-46ED-B100-CB29234EFCCA}" srcOrd="2" destOrd="0" parTransId="{99CF3EA4-BFD1-4039-82E2-DA7A93EE5145}" sibTransId="{5A6C93B6-5487-4213-8CE6-6E3C4AA11984}"/>
    <dgm:cxn modelId="{3FE47A63-5460-474C-A9B9-984E39C9550A}" type="presOf" srcId="{81529B85-3663-4EEA-B853-060C12DD38C3}" destId="{A71CCC4F-FD21-6C40-AA5F-2CA7FA880A29}" srcOrd="0" destOrd="0" presId="urn:microsoft.com/office/officeart/2008/layout/LinedList"/>
    <dgm:cxn modelId="{E633886F-ADA6-F440-AE71-B0B11E97864D}" type="presOf" srcId="{D92DF0F0-E219-403D-B063-1F9F1F5D4BE7}" destId="{5A2C8D5F-8AE1-6147-9395-846FBF4A7E55}" srcOrd="0" destOrd="0" presId="urn:microsoft.com/office/officeart/2008/layout/LinedList"/>
    <dgm:cxn modelId="{0FB7C36F-9D43-3F4A-8ED5-906BD156AACC}" type="presOf" srcId="{24AB3079-9050-43D8-9569-FE976A37BEB1}" destId="{A5756010-0E79-F143-B93E-1D909330C1BE}" srcOrd="0" destOrd="0" presId="urn:microsoft.com/office/officeart/2008/layout/LinedList"/>
    <dgm:cxn modelId="{C0B55871-C968-470E-A1D7-A762660FC97A}" srcId="{91DBFFC8-149B-49E3-BC1F-01BADD68282F}" destId="{81529B85-3663-4EEA-B853-060C12DD38C3}" srcOrd="3" destOrd="0" parTransId="{55704C55-BBB2-4A60-A00B-1F1515DC6C6B}" sibTransId="{A8EC3C50-45F3-4BCB-8940-5E392914974F}"/>
    <dgm:cxn modelId="{8B268D92-AE07-4786-AF10-F61063501F22}" srcId="{91DBFFC8-149B-49E3-BC1F-01BADD68282F}" destId="{046E369F-AD4A-493A-9CD0-7CA238AB2B1C}" srcOrd="0" destOrd="0" parTransId="{98545777-0008-4FDA-A312-2B0205530487}" sibTransId="{E8FA6B13-AF13-48AC-AE5B-71A58820CDBA}"/>
    <dgm:cxn modelId="{E0C7B5C2-B65E-E24E-87E5-9B45EA90E0D9}" type="presOf" srcId="{91DBFFC8-149B-49E3-BC1F-01BADD68282F}" destId="{9D6BC44C-2C85-C84C-AB4D-5F546AF7EF73}" srcOrd="0" destOrd="0" presId="urn:microsoft.com/office/officeart/2008/layout/LinedList"/>
    <dgm:cxn modelId="{F2F277F5-8035-384E-ABDD-AC0043ACD9A7}" type="presOf" srcId="{DA6BB9DB-488B-46ED-B100-CB29234EFCCA}" destId="{F5EDE780-6DCA-E048-A81E-A41D83D22791}" srcOrd="0" destOrd="0" presId="urn:microsoft.com/office/officeart/2008/layout/LinedList"/>
    <dgm:cxn modelId="{E5745B8B-2CFC-734A-9F0B-CAF278FA6B32}" type="presParOf" srcId="{9D6BC44C-2C85-C84C-AB4D-5F546AF7EF73}" destId="{7A5A3737-F0EB-1F42-9805-91CE06562622}" srcOrd="0" destOrd="0" presId="urn:microsoft.com/office/officeart/2008/layout/LinedList"/>
    <dgm:cxn modelId="{E2641532-79B9-9E4F-92E9-A45CFC8144D4}" type="presParOf" srcId="{9D6BC44C-2C85-C84C-AB4D-5F546AF7EF73}" destId="{9AD1524E-EE3D-8144-8EB9-E0643A9B9DD3}" srcOrd="1" destOrd="0" presId="urn:microsoft.com/office/officeart/2008/layout/LinedList"/>
    <dgm:cxn modelId="{2C7CE045-6CAB-5842-8D9B-477B3C149F2A}" type="presParOf" srcId="{9AD1524E-EE3D-8144-8EB9-E0643A9B9DD3}" destId="{C7785DF4-F9CA-2F41-A17E-3BFF5292ACBA}" srcOrd="0" destOrd="0" presId="urn:microsoft.com/office/officeart/2008/layout/LinedList"/>
    <dgm:cxn modelId="{73BAD024-4BD5-3746-8F1E-16EB181DC6EB}" type="presParOf" srcId="{9AD1524E-EE3D-8144-8EB9-E0643A9B9DD3}" destId="{6A9EC435-E8F3-C444-9EAE-1B0FBF44F075}" srcOrd="1" destOrd="0" presId="urn:microsoft.com/office/officeart/2008/layout/LinedList"/>
    <dgm:cxn modelId="{6D934583-5D99-D44B-BCCB-3DE9D08CCDE7}" type="presParOf" srcId="{9D6BC44C-2C85-C84C-AB4D-5F546AF7EF73}" destId="{8B62A85F-388A-574C-91EC-3AA21C06276D}" srcOrd="2" destOrd="0" presId="urn:microsoft.com/office/officeart/2008/layout/LinedList"/>
    <dgm:cxn modelId="{4C5254BD-1C10-434E-A9ED-6E8D15A19A84}" type="presParOf" srcId="{9D6BC44C-2C85-C84C-AB4D-5F546AF7EF73}" destId="{4486CADA-A3C9-7F4D-9A1A-BC0F7A5E37B7}" srcOrd="3" destOrd="0" presId="urn:microsoft.com/office/officeart/2008/layout/LinedList"/>
    <dgm:cxn modelId="{DCAA2D5D-C85D-D049-80DB-F5FD0E6623D7}" type="presParOf" srcId="{4486CADA-A3C9-7F4D-9A1A-BC0F7A5E37B7}" destId="{5A2C8D5F-8AE1-6147-9395-846FBF4A7E55}" srcOrd="0" destOrd="0" presId="urn:microsoft.com/office/officeart/2008/layout/LinedList"/>
    <dgm:cxn modelId="{B6141E0F-DC04-2147-A42C-F4253001EC9C}" type="presParOf" srcId="{4486CADA-A3C9-7F4D-9A1A-BC0F7A5E37B7}" destId="{51C887EF-F5F0-AE45-A2D8-76E9E61B7579}" srcOrd="1" destOrd="0" presId="urn:microsoft.com/office/officeart/2008/layout/LinedList"/>
    <dgm:cxn modelId="{2D74E10A-78B5-0C43-A81A-11E73E0C7D1B}" type="presParOf" srcId="{9D6BC44C-2C85-C84C-AB4D-5F546AF7EF73}" destId="{8E6AAC50-A0C0-F045-A1BE-67AED45CF370}" srcOrd="4" destOrd="0" presId="urn:microsoft.com/office/officeart/2008/layout/LinedList"/>
    <dgm:cxn modelId="{139B9B67-CF96-3E47-A1EA-10F288CC537F}" type="presParOf" srcId="{9D6BC44C-2C85-C84C-AB4D-5F546AF7EF73}" destId="{B6425617-647B-4743-9CA5-6DE1DFEBFA45}" srcOrd="5" destOrd="0" presId="urn:microsoft.com/office/officeart/2008/layout/LinedList"/>
    <dgm:cxn modelId="{9E1DF7FD-3FA4-2B48-966B-CF98E8E7089F}" type="presParOf" srcId="{B6425617-647B-4743-9CA5-6DE1DFEBFA45}" destId="{F5EDE780-6DCA-E048-A81E-A41D83D22791}" srcOrd="0" destOrd="0" presId="urn:microsoft.com/office/officeart/2008/layout/LinedList"/>
    <dgm:cxn modelId="{CF4DE9A4-8C30-DC4E-A9C5-9630A5F5C627}" type="presParOf" srcId="{B6425617-647B-4743-9CA5-6DE1DFEBFA45}" destId="{F058354C-87DE-D14E-B49B-33692C54483E}" srcOrd="1" destOrd="0" presId="urn:microsoft.com/office/officeart/2008/layout/LinedList"/>
    <dgm:cxn modelId="{13F15DB7-A22A-DD43-9937-403C1D799DB0}" type="presParOf" srcId="{9D6BC44C-2C85-C84C-AB4D-5F546AF7EF73}" destId="{868D80F8-1D0D-0944-9D3B-11C4A7754398}" srcOrd="6" destOrd="0" presId="urn:microsoft.com/office/officeart/2008/layout/LinedList"/>
    <dgm:cxn modelId="{317DDA7B-2356-C34F-A765-D6A9FACFAA2D}" type="presParOf" srcId="{9D6BC44C-2C85-C84C-AB4D-5F546AF7EF73}" destId="{E0D12124-6D2C-2440-8900-ECE1C5E290F0}" srcOrd="7" destOrd="0" presId="urn:microsoft.com/office/officeart/2008/layout/LinedList"/>
    <dgm:cxn modelId="{B5BE0A5C-30A3-1548-935C-7FDB9496C7A0}" type="presParOf" srcId="{E0D12124-6D2C-2440-8900-ECE1C5E290F0}" destId="{A71CCC4F-FD21-6C40-AA5F-2CA7FA880A29}" srcOrd="0" destOrd="0" presId="urn:microsoft.com/office/officeart/2008/layout/LinedList"/>
    <dgm:cxn modelId="{1888E397-6200-FD4A-BA62-DC9F3E4036CA}" type="presParOf" srcId="{E0D12124-6D2C-2440-8900-ECE1C5E290F0}" destId="{61276E0F-31E2-BB48-AF66-16EDD50BB192}" srcOrd="1" destOrd="0" presId="urn:microsoft.com/office/officeart/2008/layout/LinedList"/>
    <dgm:cxn modelId="{72ED711F-0E50-6741-AC22-7ED69A9D7613}" type="presParOf" srcId="{9D6BC44C-2C85-C84C-AB4D-5F546AF7EF73}" destId="{2B66F7B5-A819-E245-BD25-A7AECA862C49}" srcOrd="8" destOrd="0" presId="urn:microsoft.com/office/officeart/2008/layout/LinedList"/>
    <dgm:cxn modelId="{5706CA38-3EF1-B241-8A8B-E584BCCBBBDB}" type="presParOf" srcId="{9D6BC44C-2C85-C84C-AB4D-5F546AF7EF73}" destId="{D4056AAD-508F-3C4C-96BC-A367B6BDAF1E}" srcOrd="9" destOrd="0" presId="urn:microsoft.com/office/officeart/2008/layout/LinedList"/>
    <dgm:cxn modelId="{AC9E3EBD-4176-5B4D-A03E-C241EC6446E7}" type="presParOf" srcId="{D4056AAD-508F-3C4C-96BC-A367B6BDAF1E}" destId="{A5756010-0E79-F143-B93E-1D909330C1BE}" srcOrd="0" destOrd="0" presId="urn:microsoft.com/office/officeart/2008/layout/LinedList"/>
    <dgm:cxn modelId="{4DFED924-4CDC-C243-9A3C-792AE0BBA966}" type="presParOf" srcId="{D4056AAD-508F-3C4C-96BC-A367B6BDAF1E}" destId="{898E1763-789C-9B48-9FAB-15AFFF8C78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B3C14-4A21-4DD3-A76F-9ECCE152CD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58F595-B9C1-4F27-A0D7-D6D7DCF69375}">
      <dgm:prSet custT="1"/>
      <dgm:spPr/>
      <dgm:t>
        <a:bodyPr/>
        <a:lstStyle/>
        <a:p>
          <a:pPr>
            <a:lnSpc>
              <a:spcPct val="100000"/>
            </a:lnSpc>
          </a:pPr>
          <a:r>
            <a:rPr lang="en-US" sz="2800" dirty="0" err="1"/>
            <a:t>Güvenlik</a:t>
          </a:r>
          <a:r>
            <a:rPr lang="en-US" sz="2800" dirty="0"/>
            <a:t> </a:t>
          </a:r>
          <a:r>
            <a:rPr lang="en-US" sz="2800" dirty="0" err="1"/>
            <a:t>ve</a:t>
          </a:r>
          <a:r>
            <a:rPr lang="en-US" sz="2800" dirty="0"/>
            <a:t> </a:t>
          </a:r>
          <a:r>
            <a:rPr lang="en-US" sz="2800" dirty="0" err="1"/>
            <a:t>Toksisite</a:t>
          </a:r>
          <a:r>
            <a:rPr lang="en-US" sz="2800" dirty="0"/>
            <a:t> </a:t>
          </a:r>
          <a:r>
            <a:rPr lang="en-US" sz="2800" dirty="0" err="1"/>
            <a:t>Profilleri</a:t>
          </a:r>
          <a:endParaRPr lang="en-US" sz="2800" dirty="0"/>
        </a:p>
      </dgm:t>
    </dgm:pt>
    <dgm:pt modelId="{97E9FBA5-2ABA-4D71-A496-2E32CA9362FF}" type="parTrans" cxnId="{29122CF1-0665-4972-A5FF-7CC95FA4B57C}">
      <dgm:prSet/>
      <dgm:spPr/>
      <dgm:t>
        <a:bodyPr/>
        <a:lstStyle/>
        <a:p>
          <a:endParaRPr lang="en-US"/>
        </a:p>
      </dgm:t>
    </dgm:pt>
    <dgm:pt modelId="{B9A3E22B-47C6-46D1-AB67-CF7B2852678E}" type="sibTrans" cxnId="{29122CF1-0665-4972-A5FF-7CC95FA4B57C}">
      <dgm:prSet/>
      <dgm:spPr/>
      <dgm:t>
        <a:bodyPr/>
        <a:lstStyle/>
        <a:p>
          <a:endParaRPr lang="en-US"/>
        </a:p>
      </dgm:t>
    </dgm:pt>
    <dgm:pt modelId="{FFB2470F-E979-4C1D-8DD0-2FD0FF99996D}">
      <dgm:prSet custT="1"/>
      <dgm:spPr/>
      <dgm:t>
        <a:bodyPr/>
        <a:lstStyle/>
        <a:p>
          <a:pPr>
            <a:lnSpc>
              <a:spcPct val="100000"/>
            </a:lnSpc>
          </a:pPr>
          <a:r>
            <a:rPr lang="en-US" sz="2800" dirty="0" err="1"/>
            <a:t>Farmakokinetik</a:t>
          </a:r>
          <a:r>
            <a:rPr lang="en-US" sz="2800" dirty="0"/>
            <a:t> </a:t>
          </a:r>
          <a:r>
            <a:rPr lang="en-US" sz="2800" dirty="0" err="1"/>
            <a:t>ve</a:t>
          </a:r>
          <a:r>
            <a:rPr lang="en-US" sz="2800" dirty="0"/>
            <a:t> </a:t>
          </a:r>
          <a:r>
            <a:rPr lang="en-US" sz="2800" dirty="0" err="1"/>
            <a:t>Biyoyararlanım</a:t>
          </a:r>
          <a:endParaRPr lang="en-US" sz="2800" dirty="0"/>
        </a:p>
      </dgm:t>
    </dgm:pt>
    <dgm:pt modelId="{86A90600-2BB5-4190-BD86-9D912934878C}" type="parTrans" cxnId="{9C75714F-227C-4D5A-BEE4-B20E7CFE13F9}">
      <dgm:prSet/>
      <dgm:spPr/>
      <dgm:t>
        <a:bodyPr/>
        <a:lstStyle/>
        <a:p>
          <a:endParaRPr lang="en-US"/>
        </a:p>
      </dgm:t>
    </dgm:pt>
    <dgm:pt modelId="{56ECA4BC-F342-49F3-BFF1-52528E48B513}" type="sibTrans" cxnId="{9C75714F-227C-4D5A-BEE4-B20E7CFE13F9}">
      <dgm:prSet/>
      <dgm:spPr/>
      <dgm:t>
        <a:bodyPr/>
        <a:lstStyle/>
        <a:p>
          <a:endParaRPr lang="en-US"/>
        </a:p>
      </dgm:t>
    </dgm:pt>
    <dgm:pt modelId="{B5BF087E-5216-4B25-94FB-1663FF813A67}">
      <dgm:prSet custT="1"/>
      <dgm:spPr/>
      <dgm:t>
        <a:bodyPr/>
        <a:lstStyle/>
        <a:p>
          <a:pPr>
            <a:lnSpc>
              <a:spcPct val="100000"/>
            </a:lnSpc>
          </a:pPr>
          <a:r>
            <a:rPr lang="en-US" sz="2800" dirty="0" err="1"/>
            <a:t>Etki</a:t>
          </a:r>
          <a:r>
            <a:rPr lang="en-US" sz="2800" dirty="0"/>
            <a:t> </a:t>
          </a:r>
          <a:r>
            <a:rPr lang="en-US" sz="2800" dirty="0" err="1"/>
            <a:t>Mekanizması</a:t>
          </a:r>
          <a:r>
            <a:rPr lang="en-US" sz="2800" dirty="0"/>
            <a:t> </a:t>
          </a:r>
          <a:r>
            <a:rPr lang="en-US" sz="2800" dirty="0" err="1"/>
            <a:t>ve</a:t>
          </a:r>
          <a:r>
            <a:rPr lang="en-US" sz="2800" dirty="0"/>
            <a:t> </a:t>
          </a:r>
          <a:r>
            <a:rPr lang="en-US" sz="2800" dirty="0" err="1"/>
            <a:t>Yolak</a:t>
          </a:r>
          <a:r>
            <a:rPr lang="en-US" sz="2800" dirty="0"/>
            <a:t> </a:t>
          </a:r>
          <a:r>
            <a:rPr lang="en-US" sz="2800" dirty="0" err="1"/>
            <a:t>Analizi</a:t>
          </a:r>
          <a:endParaRPr lang="en-US" sz="2800" dirty="0"/>
        </a:p>
      </dgm:t>
    </dgm:pt>
    <dgm:pt modelId="{11FB1793-14F0-4290-A160-01D02BB39E05}" type="parTrans" cxnId="{70618E13-F7CF-4F85-89F9-2D3558DC8007}">
      <dgm:prSet/>
      <dgm:spPr/>
      <dgm:t>
        <a:bodyPr/>
        <a:lstStyle/>
        <a:p>
          <a:endParaRPr lang="en-US"/>
        </a:p>
      </dgm:t>
    </dgm:pt>
    <dgm:pt modelId="{89E8EEAF-C323-4A11-8C6A-C34AA98FE93D}" type="sibTrans" cxnId="{70618E13-F7CF-4F85-89F9-2D3558DC8007}">
      <dgm:prSet/>
      <dgm:spPr/>
      <dgm:t>
        <a:bodyPr/>
        <a:lstStyle/>
        <a:p>
          <a:endParaRPr lang="en-US"/>
        </a:p>
      </dgm:t>
    </dgm:pt>
    <dgm:pt modelId="{FF7A1691-BE5C-4157-AC2C-6D2A319EBA72}">
      <dgm:prSet custT="1"/>
      <dgm:spPr/>
      <dgm:t>
        <a:bodyPr/>
        <a:lstStyle/>
        <a:p>
          <a:pPr>
            <a:lnSpc>
              <a:spcPct val="100000"/>
            </a:lnSpc>
          </a:pPr>
          <a:r>
            <a:rPr lang="en-US" sz="2800" dirty="0" err="1"/>
            <a:t>Hastalıkla</a:t>
          </a:r>
          <a:r>
            <a:rPr lang="en-US" sz="2800" dirty="0"/>
            <a:t> </a:t>
          </a:r>
          <a:r>
            <a:rPr lang="en-US" sz="2800" dirty="0" err="1"/>
            <a:t>İlgili</a:t>
          </a:r>
          <a:r>
            <a:rPr lang="en-US" sz="2800" dirty="0"/>
            <a:t> </a:t>
          </a:r>
          <a:r>
            <a:rPr lang="en-US" sz="2800" dirty="0" err="1"/>
            <a:t>Modeller</a:t>
          </a:r>
          <a:endParaRPr lang="en-US" sz="2800" dirty="0"/>
        </a:p>
      </dgm:t>
    </dgm:pt>
    <dgm:pt modelId="{6D2B0EF9-B885-44C5-8E9D-83633F9963E0}" type="parTrans" cxnId="{29DBC019-E52B-4897-910D-E71286AEB4BE}">
      <dgm:prSet/>
      <dgm:spPr/>
      <dgm:t>
        <a:bodyPr/>
        <a:lstStyle/>
        <a:p>
          <a:endParaRPr lang="en-US"/>
        </a:p>
      </dgm:t>
    </dgm:pt>
    <dgm:pt modelId="{881C17E2-BFD5-46AC-A1C7-F18DA76360A6}" type="sibTrans" cxnId="{29DBC019-E52B-4897-910D-E71286AEB4BE}">
      <dgm:prSet/>
      <dgm:spPr/>
      <dgm:t>
        <a:bodyPr/>
        <a:lstStyle/>
        <a:p>
          <a:endParaRPr lang="en-US"/>
        </a:p>
      </dgm:t>
    </dgm:pt>
    <dgm:pt modelId="{3E1447EF-4A2E-4BA9-9284-317DFFBDDB16}">
      <dgm:prSet custT="1"/>
      <dgm:spPr/>
      <dgm:t>
        <a:bodyPr/>
        <a:lstStyle/>
        <a:p>
          <a:pPr>
            <a:lnSpc>
              <a:spcPct val="100000"/>
            </a:lnSpc>
          </a:pPr>
          <a:r>
            <a:rPr lang="en-US" sz="2800" dirty="0"/>
            <a:t>F</a:t>
          </a:r>
          <a:r>
            <a:rPr lang="tr-TR" sz="2800" dirty="0"/>
            <a:t>o</a:t>
          </a:r>
          <a:r>
            <a:rPr lang="en-US" sz="2800" dirty="0" err="1"/>
            <a:t>rmülasyon</a:t>
          </a:r>
          <a:r>
            <a:rPr lang="en-US" sz="2800" dirty="0"/>
            <a:t> ve </a:t>
          </a:r>
          <a:r>
            <a:rPr lang="en-US" sz="2800" dirty="0" err="1"/>
            <a:t>Üretim</a:t>
          </a:r>
          <a:endParaRPr lang="en-US" sz="2800" dirty="0"/>
        </a:p>
      </dgm:t>
    </dgm:pt>
    <dgm:pt modelId="{0BE0AEF5-46A3-4B0B-98EB-B676E7DC488A}" type="parTrans" cxnId="{FCAC49D7-6E11-40FE-9150-3DEDCC6DC142}">
      <dgm:prSet/>
      <dgm:spPr/>
      <dgm:t>
        <a:bodyPr/>
        <a:lstStyle/>
        <a:p>
          <a:endParaRPr lang="en-US"/>
        </a:p>
      </dgm:t>
    </dgm:pt>
    <dgm:pt modelId="{E3A95DE8-FD4D-45CC-AEDA-AE0CC0E07718}" type="sibTrans" cxnId="{FCAC49D7-6E11-40FE-9150-3DEDCC6DC142}">
      <dgm:prSet/>
      <dgm:spPr/>
      <dgm:t>
        <a:bodyPr/>
        <a:lstStyle/>
        <a:p>
          <a:endParaRPr lang="en-US"/>
        </a:p>
      </dgm:t>
    </dgm:pt>
    <dgm:pt modelId="{8A150356-9A40-4312-966F-67AE2346E44D}">
      <dgm:prSet custT="1"/>
      <dgm:spPr/>
      <dgm:t>
        <a:bodyPr/>
        <a:lstStyle/>
        <a:p>
          <a:pPr>
            <a:lnSpc>
              <a:spcPct val="100000"/>
            </a:lnSpc>
          </a:pPr>
          <a:r>
            <a:rPr lang="en-US" sz="2800" dirty="0" err="1"/>
            <a:t>Fikri</a:t>
          </a:r>
          <a:r>
            <a:rPr lang="en-US" sz="2800" dirty="0"/>
            <a:t> </a:t>
          </a:r>
          <a:r>
            <a:rPr lang="en-US" sz="2800" dirty="0" err="1"/>
            <a:t>Mülkiyet</a:t>
          </a:r>
          <a:r>
            <a:rPr lang="en-US" sz="2800" dirty="0"/>
            <a:t> </a:t>
          </a:r>
          <a:r>
            <a:rPr lang="en-US" sz="2800" dirty="0" err="1"/>
            <a:t>ve</a:t>
          </a:r>
          <a:r>
            <a:rPr lang="en-US" sz="2800" dirty="0"/>
            <a:t> </a:t>
          </a:r>
          <a:r>
            <a:rPr lang="en-US" sz="2800" dirty="0" err="1"/>
            <a:t>Pazar</a:t>
          </a:r>
          <a:r>
            <a:rPr lang="en-US" sz="2800" dirty="0"/>
            <a:t> </a:t>
          </a:r>
          <a:r>
            <a:rPr lang="en-US" sz="2800" dirty="0" err="1"/>
            <a:t>Farklılaşması</a:t>
          </a:r>
          <a:endParaRPr lang="en-US" sz="2800" dirty="0"/>
        </a:p>
      </dgm:t>
    </dgm:pt>
    <dgm:pt modelId="{FDD85397-B282-44EA-A801-50891112559A}" type="parTrans" cxnId="{8F1D378F-35FE-45C2-9E20-79A220134C3D}">
      <dgm:prSet/>
      <dgm:spPr/>
      <dgm:t>
        <a:bodyPr/>
        <a:lstStyle/>
        <a:p>
          <a:endParaRPr lang="en-US"/>
        </a:p>
      </dgm:t>
    </dgm:pt>
    <dgm:pt modelId="{CDD6CC41-8FC3-487D-9160-9C2F9B82B9C8}" type="sibTrans" cxnId="{8F1D378F-35FE-45C2-9E20-79A220134C3D}">
      <dgm:prSet/>
      <dgm:spPr/>
      <dgm:t>
        <a:bodyPr/>
        <a:lstStyle/>
        <a:p>
          <a:endParaRPr lang="en-US"/>
        </a:p>
      </dgm:t>
    </dgm:pt>
    <dgm:pt modelId="{C8870B3C-22CE-4F97-8538-53D3CDEC61FC}" type="pres">
      <dgm:prSet presAssocID="{C3CB3C14-4A21-4DD3-A76F-9ECCE152CDA6}" presName="root" presStyleCnt="0">
        <dgm:presLayoutVars>
          <dgm:dir/>
          <dgm:resizeHandles val="exact"/>
        </dgm:presLayoutVars>
      </dgm:prSet>
      <dgm:spPr/>
    </dgm:pt>
    <dgm:pt modelId="{9A14A06F-2597-4771-B975-D05163CAA244}" type="pres">
      <dgm:prSet presAssocID="{2D58F595-B9C1-4F27-A0D7-D6D7DCF69375}" presName="compNode" presStyleCnt="0"/>
      <dgm:spPr/>
    </dgm:pt>
    <dgm:pt modelId="{542BFA4D-820C-47E5-894F-E138ADC618CA}" type="pres">
      <dgm:prSet presAssocID="{2D58F595-B9C1-4F27-A0D7-D6D7DCF69375}" presName="bgRect" presStyleLbl="bgShp" presStyleIdx="0" presStyleCnt="6"/>
      <dgm:spPr/>
    </dgm:pt>
    <dgm:pt modelId="{A41D1140-55D8-4B3D-A63A-3D85540424AA}" type="pres">
      <dgm:prSet presAssocID="{2D58F595-B9C1-4F27-A0D7-D6D7DCF6937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99619743-B7B8-41C4-AB59-54ABF0593356}" type="pres">
      <dgm:prSet presAssocID="{2D58F595-B9C1-4F27-A0D7-D6D7DCF69375}" presName="spaceRect" presStyleCnt="0"/>
      <dgm:spPr/>
    </dgm:pt>
    <dgm:pt modelId="{237068AC-FA39-4DDB-9026-DF11A1E8F606}" type="pres">
      <dgm:prSet presAssocID="{2D58F595-B9C1-4F27-A0D7-D6D7DCF69375}" presName="parTx" presStyleLbl="revTx" presStyleIdx="0" presStyleCnt="6">
        <dgm:presLayoutVars>
          <dgm:chMax val="0"/>
          <dgm:chPref val="0"/>
        </dgm:presLayoutVars>
      </dgm:prSet>
      <dgm:spPr/>
    </dgm:pt>
    <dgm:pt modelId="{DE0AA9F2-AA70-4716-A928-750A88D72879}" type="pres">
      <dgm:prSet presAssocID="{B9A3E22B-47C6-46D1-AB67-CF7B2852678E}" presName="sibTrans" presStyleCnt="0"/>
      <dgm:spPr/>
    </dgm:pt>
    <dgm:pt modelId="{0836D237-C217-4E30-9E79-D55F5AAECFA1}" type="pres">
      <dgm:prSet presAssocID="{FFB2470F-E979-4C1D-8DD0-2FD0FF99996D}" presName="compNode" presStyleCnt="0"/>
      <dgm:spPr/>
    </dgm:pt>
    <dgm:pt modelId="{716D14C1-A40D-457E-8708-EB4E9FAB336B}" type="pres">
      <dgm:prSet presAssocID="{FFB2470F-E979-4C1D-8DD0-2FD0FF99996D}" presName="bgRect" presStyleLbl="bgShp" presStyleIdx="1" presStyleCnt="6"/>
      <dgm:spPr/>
    </dgm:pt>
    <dgm:pt modelId="{C9CA1AEC-C6E9-4F8D-A65B-102BB1DD6C02}" type="pres">
      <dgm:prSet presAssocID="{FFB2470F-E979-4C1D-8DD0-2FD0FF99996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AECD42AE-62CF-49AE-B0FE-6FD17900F358}" type="pres">
      <dgm:prSet presAssocID="{FFB2470F-E979-4C1D-8DD0-2FD0FF99996D}" presName="spaceRect" presStyleCnt="0"/>
      <dgm:spPr/>
    </dgm:pt>
    <dgm:pt modelId="{CD7C72A1-99CB-473B-A04F-56B8F82F08A7}" type="pres">
      <dgm:prSet presAssocID="{FFB2470F-E979-4C1D-8DD0-2FD0FF99996D}" presName="parTx" presStyleLbl="revTx" presStyleIdx="1" presStyleCnt="6">
        <dgm:presLayoutVars>
          <dgm:chMax val="0"/>
          <dgm:chPref val="0"/>
        </dgm:presLayoutVars>
      </dgm:prSet>
      <dgm:spPr/>
    </dgm:pt>
    <dgm:pt modelId="{E94F37A7-AD26-4176-B6D4-E8C590B956D7}" type="pres">
      <dgm:prSet presAssocID="{56ECA4BC-F342-49F3-BFF1-52528E48B513}" presName="sibTrans" presStyleCnt="0"/>
      <dgm:spPr/>
    </dgm:pt>
    <dgm:pt modelId="{BDF8708D-CCC7-4B77-967C-9B3B1AF2A72B}" type="pres">
      <dgm:prSet presAssocID="{B5BF087E-5216-4B25-94FB-1663FF813A67}" presName="compNode" presStyleCnt="0"/>
      <dgm:spPr/>
    </dgm:pt>
    <dgm:pt modelId="{F03D1A3D-8C86-4D27-8C42-40E0CEBD1069}" type="pres">
      <dgm:prSet presAssocID="{B5BF087E-5216-4B25-94FB-1663FF813A67}" presName="bgRect" presStyleLbl="bgShp" presStyleIdx="2" presStyleCnt="6"/>
      <dgm:spPr/>
    </dgm:pt>
    <dgm:pt modelId="{C1FA772B-CBA2-4523-8979-CEB027B61A1F}" type="pres">
      <dgm:prSet presAssocID="{B5BF087E-5216-4B25-94FB-1663FF813A6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61D9854B-00B0-489A-BBE6-4D7941F83288}" type="pres">
      <dgm:prSet presAssocID="{B5BF087E-5216-4B25-94FB-1663FF813A67}" presName="spaceRect" presStyleCnt="0"/>
      <dgm:spPr/>
    </dgm:pt>
    <dgm:pt modelId="{FA6750A9-C25F-425B-8578-2C99064D2D01}" type="pres">
      <dgm:prSet presAssocID="{B5BF087E-5216-4B25-94FB-1663FF813A67}" presName="parTx" presStyleLbl="revTx" presStyleIdx="2" presStyleCnt="6">
        <dgm:presLayoutVars>
          <dgm:chMax val="0"/>
          <dgm:chPref val="0"/>
        </dgm:presLayoutVars>
      </dgm:prSet>
      <dgm:spPr/>
    </dgm:pt>
    <dgm:pt modelId="{250E93E6-C195-46C7-BF67-389E45AB3F17}" type="pres">
      <dgm:prSet presAssocID="{89E8EEAF-C323-4A11-8C6A-C34AA98FE93D}" presName="sibTrans" presStyleCnt="0"/>
      <dgm:spPr/>
    </dgm:pt>
    <dgm:pt modelId="{9A38F16B-DD4F-454C-B0C7-6123BEF9BD35}" type="pres">
      <dgm:prSet presAssocID="{FF7A1691-BE5C-4157-AC2C-6D2A319EBA72}" presName="compNode" presStyleCnt="0"/>
      <dgm:spPr/>
    </dgm:pt>
    <dgm:pt modelId="{F0317BA1-C528-47DB-90C0-7377ACD94C5D}" type="pres">
      <dgm:prSet presAssocID="{FF7A1691-BE5C-4157-AC2C-6D2A319EBA72}" presName="bgRect" presStyleLbl="bgShp" presStyleIdx="3" presStyleCnt="6"/>
      <dgm:spPr/>
    </dgm:pt>
    <dgm:pt modelId="{AD719107-561A-4AC2-A1DE-E702EF6BDD45}" type="pres">
      <dgm:prSet presAssocID="{FF7A1691-BE5C-4157-AC2C-6D2A319EBA7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81D4C495-1725-4281-922F-891AC3F57986}" type="pres">
      <dgm:prSet presAssocID="{FF7A1691-BE5C-4157-AC2C-6D2A319EBA72}" presName="spaceRect" presStyleCnt="0"/>
      <dgm:spPr/>
    </dgm:pt>
    <dgm:pt modelId="{D26B0D2F-5EEE-4B8F-990C-7B47AE49681E}" type="pres">
      <dgm:prSet presAssocID="{FF7A1691-BE5C-4157-AC2C-6D2A319EBA72}" presName="parTx" presStyleLbl="revTx" presStyleIdx="3" presStyleCnt="6">
        <dgm:presLayoutVars>
          <dgm:chMax val="0"/>
          <dgm:chPref val="0"/>
        </dgm:presLayoutVars>
      </dgm:prSet>
      <dgm:spPr/>
    </dgm:pt>
    <dgm:pt modelId="{D10BE07F-DDEC-4341-866C-525CE9B0946F}" type="pres">
      <dgm:prSet presAssocID="{881C17E2-BFD5-46AC-A1C7-F18DA76360A6}" presName="sibTrans" presStyleCnt="0"/>
      <dgm:spPr/>
    </dgm:pt>
    <dgm:pt modelId="{208E2B54-4B29-4BD2-9EDB-01BF0A98F4C4}" type="pres">
      <dgm:prSet presAssocID="{3E1447EF-4A2E-4BA9-9284-317DFFBDDB16}" presName="compNode" presStyleCnt="0"/>
      <dgm:spPr/>
    </dgm:pt>
    <dgm:pt modelId="{A3F4C4B0-A7CA-4955-A571-29027820D17F}" type="pres">
      <dgm:prSet presAssocID="{3E1447EF-4A2E-4BA9-9284-317DFFBDDB16}" presName="bgRect" presStyleLbl="bgShp" presStyleIdx="4" presStyleCnt="6"/>
      <dgm:spPr/>
    </dgm:pt>
    <dgm:pt modelId="{677AB82F-024D-4096-BD7A-468D29156B80}" type="pres">
      <dgm:prSet presAssocID="{3E1447EF-4A2E-4BA9-9284-317DFFBDDB1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B4DE41A3-FD39-4A7A-B331-629151BB61AC}" type="pres">
      <dgm:prSet presAssocID="{3E1447EF-4A2E-4BA9-9284-317DFFBDDB16}" presName="spaceRect" presStyleCnt="0"/>
      <dgm:spPr/>
    </dgm:pt>
    <dgm:pt modelId="{14C9C2D0-8D6B-4616-9A5F-947E2A057D4A}" type="pres">
      <dgm:prSet presAssocID="{3E1447EF-4A2E-4BA9-9284-317DFFBDDB16}" presName="parTx" presStyleLbl="revTx" presStyleIdx="4" presStyleCnt="6">
        <dgm:presLayoutVars>
          <dgm:chMax val="0"/>
          <dgm:chPref val="0"/>
        </dgm:presLayoutVars>
      </dgm:prSet>
      <dgm:spPr/>
    </dgm:pt>
    <dgm:pt modelId="{78D99FEE-87DA-4C0B-AD85-FF9AB9D94FCA}" type="pres">
      <dgm:prSet presAssocID="{E3A95DE8-FD4D-45CC-AEDA-AE0CC0E07718}" presName="sibTrans" presStyleCnt="0"/>
      <dgm:spPr/>
    </dgm:pt>
    <dgm:pt modelId="{941F1ACE-9429-40C0-AF3F-9BCF8ABE70C1}" type="pres">
      <dgm:prSet presAssocID="{8A150356-9A40-4312-966F-67AE2346E44D}" presName="compNode" presStyleCnt="0"/>
      <dgm:spPr/>
    </dgm:pt>
    <dgm:pt modelId="{F43E01DB-B8A1-4A6E-8020-8D72104B0D9F}" type="pres">
      <dgm:prSet presAssocID="{8A150356-9A40-4312-966F-67AE2346E44D}" presName="bgRect" presStyleLbl="bgShp" presStyleIdx="5" presStyleCnt="6"/>
      <dgm:spPr/>
    </dgm:pt>
    <dgm:pt modelId="{83F1D96B-A761-4692-A930-399686B158F9}" type="pres">
      <dgm:prSet presAssocID="{8A150356-9A40-4312-966F-67AE2346E44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2A571679-4CD3-4C8F-B550-9474C7CD6017}" type="pres">
      <dgm:prSet presAssocID="{8A150356-9A40-4312-966F-67AE2346E44D}" presName="spaceRect" presStyleCnt="0"/>
      <dgm:spPr/>
    </dgm:pt>
    <dgm:pt modelId="{6386A7DB-6B49-488D-81A9-A182639E4ADC}" type="pres">
      <dgm:prSet presAssocID="{8A150356-9A40-4312-966F-67AE2346E44D}" presName="parTx" presStyleLbl="revTx" presStyleIdx="5" presStyleCnt="6">
        <dgm:presLayoutVars>
          <dgm:chMax val="0"/>
          <dgm:chPref val="0"/>
        </dgm:presLayoutVars>
      </dgm:prSet>
      <dgm:spPr/>
    </dgm:pt>
  </dgm:ptLst>
  <dgm:cxnLst>
    <dgm:cxn modelId="{5A8E0F11-7714-1641-A526-D102692DADD7}" type="presOf" srcId="{2D58F595-B9C1-4F27-A0D7-D6D7DCF69375}" destId="{237068AC-FA39-4DDB-9026-DF11A1E8F606}" srcOrd="0" destOrd="0" presId="urn:microsoft.com/office/officeart/2018/2/layout/IconVerticalSolidList"/>
    <dgm:cxn modelId="{70618E13-F7CF-4F85-89F9-2D3558DC8007}" srcId="{C3CB3C14-4A21-4DD3-A76F-9ECCE152CDA6}" destId="{B5BF087E-5216-4B25-94FB-1663FF813A67}" srcOrd="2" destOrd="0" parTransId="{11FB1793-14F0-4290-A160-01D02BB39E05}" sibTransId="{89E8EEAF-C323-4A11-8C6A-C34AA98FE93D}"/>
    <dgm:cxn modelId="{29DBC019-E52B-4897-910D-E71286AEB4BE}" srcId="{C3CB3C14-4A21-4DD3-A76F-9ECCE152CDA6}" destId="{FF7A1691-BE5C-4157-AC2C-6D2A319EBA72}" srcOrd="3" destOrd="0" parTransId="{6D2B0EF9-B885-44C5-8E9D-83633F9963E0}" sibTransId="{881C17E2-BFD5-46AC-A1C7-F18DA76360A6}"/>
    <dgm:cxn modelId="{53A3536A-EB9B-2F46-AB42-E725ECFF079E}" type="presOf" srcId="{B5BF087E-5216-4B25-94FB-1663FF813A67}" destId="{FA6750A9-C25F-425B-8578-2C99064D2D01}" srcOrd="0" destOrd="0" presId="urn:microsoft.com/office/officeart/2018/2/layout/IconVerticalSolidList"/>
    <dgm:cxn modelId="{9C75714F-227C-4D5A-BEE4-B20E7CFE13F9}" srcId="{C3CB3C14-4A21-4DD3-A76F-9ECCE152CDA6}" destId="{FFB2470F-E979-4C1D-8DD0-2FD0FF99996D}" srcOrd="1" destOrd="0" parTransId="{86A90600-2BB5-4190-BD86-9D912934878C}" sibTransId="{56ECA4BC-F342-49F3-BFF1-52528E48B513}"/>
    <dgm:cxn modelId="{CED7524F-3DAD-5741-B9AD-300FADFBB1EF}" type="presOf" srcId="{FF7A1691-BE5C-4157-AC2C-6D2A319EBA72}" destId="{D26B0D2F-5EEE-4B8F-990C-7B47AE49681E}" srcOrd="0" destOrd="0" presId="urn:microsoft.com/office/officeart/2018/2/layout/IconVerticalSolidList"/>
    <dgm:cxn modelId="{1F5F3F73-1B67-6842-9B2C-53DA9A9EC7D0}" type="presOf" srcId="{C3CB3C14-4A21-4DD3-A76F-9ECCE152CDA6}" destId="{C8870B3C-22CE-4F97-8538-53D3CDEC61FC}" srcOrd="0" destOrd="0" presId="urn:microsoft.com/office/officeart/2018/2/layout/IconVerticalSolidList"/>
    <dgm:cxn modelId="{08ADF956-77AA-9342-B2B9-BD492BFB88E6}" type="presOf" srcId="{FFB2470F-E979-4C1D-8DD0-2FD0FF99996D}" destId="{CD7C72A1-99CB-473B-A04F-56B8F82F08A7}" srcOrd="0" destOrd="0" presId="urn:microsoft.com/office/officeart/2018/2/layout/IconVerticalSolidList"/>
    <dgm:cxn modelId="{8F1D378F-35FE-45C2-9E20-79A220134C3D}" srcId="{C3CB3C14-4A21-4DD3-A76F-9ECCE152CDA6}" destId="{8A150356-9A40-4312-966F-67AE2346E44D}" srcOrd="5" destOrd="0" parTransId="{FDD85397-B282-44EA-A801-50891112559A}" sibTransId="{CDD6CC41-8FC3-487D-9160-9C2F9B82B9C8}"/>
    <dgm:cxn modelId="{B16EECB9-0BCB-B049-90C1-5085ABA77F60}" type="presOf" srcId="{8A150356-9A40-4312-966F-67AE2346E44D}" destId="{6386A7DB-6B49-488D-81A9-A182639E4ADC}" srcOrd="0" destOrd="0" presId="urn:microsoft.com/office/officeart/2018/2/layout/IconVerticalSolidList"/>
    <dgm:cxn modelId="{B672A2CC-310E-6946-893A-1BE9CAE1E1A6}" type="presOf" srcId="{3E1447EF-4A2E-4BA9-9284-317DFFBDDB16}" destId="{14C9C2D0-8D6B-4616-9A5F-947E2A057D4A}" srcOrd="0" destOrd="0" presId="urn:microsoft.com/office/officeart/2018/2/layout/IconVerticalSolidList"/>
    <dgm:cxn modelId="{FCAC49D7-6E11-40FE-9150-3DEDCC6DC142}" srcId="{C3CB3C14-4A21-4DD3-A76F-9ECCE152CDA6}" destId="{3E1447EF-4A2E-4BA9-9284-317DFFBDDB16}" srcOrd="4" destOrd="0" parTransId="{0BE0AEF5-46A3-4B0B-98EB-B676E7DC488A}" sibTransId="{E3A95DE8-FD4D-45CC-AEDA-AE0CC0E07718}"/>
    <dgm:cxn modelId="{29122CF1-0665-4972-A5FF-7CC95FA4B57C}" srcId="{C3CB3C14-4A21-4DD3-A76F-9ECCE152CDA6}" destId="{2D58F595-B9C1-4F27-A0D7-D6D7DCF69375}" srcOrd="0" destOrd="0" parTransId="{97E9FBA5-2ABA-4D71-A496-2E32CA9362FF}" sibTransId="{B9A3E22B-47C6-46D1-AB67-CF7B2852678E}"/>
    <dgm:cxn modelId="{C3D37E1E-6AE2-8D46-ABB8-AEF190CF7CA9}" type="presParOf" srcId="{C8870B3C-22CE-4F97-8538-53D3CDEC61FC}" destId="{9A14A06F-2597-4771-B975-D05163CAA244}" srcOrd="0" destOrd="0" presId="urn:microsoft.com/office/officeart/2018/2/layout/IconVerticalSolidList"/>
    <dgm:cxn modelId="{5DEF6EC5-6CA6-1D4B-92C7-B9A957D64728}" type="presParOf" srcId="{9A14A06F-2597-4771-B975-D05163CAA244}" destId="{542BFA4D-820C-47E5-894F-E138ADC618CA}" srcOrd="0" destOrd="0" presId="urn:microsoft.com/office/officeart/2018/2/layout/IconVerticalSolidList"/>
    <dgm:cxn modelId="{15962F64-6E31-2045-98D0-9360F212F64A}" type="presParOf" srcId="{9A14A06F-2597-4771-B975-D05163CAA244}" destId="{A41D1140-55D8-4B3D-A63A-3D85540424AA}" srcOrd="1" destOrd="0" presId="urn:microsoft.com/office/officeart/2018/2/layout/IconVerticalSolidList"/>
    <dgm:cxn modelId="{5653F877-6885-624E-8334-FE89B7339391}" type="presParOf" srcId="{9A14A06F-2597-4771-B975-D05163CAA244}" destId="{99619743-B7B8-41C4-AB59-54ABF0593356}" srcOrd="2" destOrd="0" presId="urn:microsoft.com/office/officeart/2018/2/layout/IconVerticalSolidList"/>
    <dgm:cxn modelId="{FF92F15B-07AF-5947-9734-3BB698635D40}" type="presParOf" srcId="{9A14A06F-2597-4771-B975-D05163CAA244}" destId="{237068AC-FA39-4DDB-9026-DF11A1E8F606}" srcOrd="3" destOrd="0" presId="urn:microsoft.com/office/officeart/2018/2/layout/IconVerticalSolidList"/>
    <dgm:cxn modelId="{C77B3609-44EE-AC44-A395-8CA2E282BD3C}" type="presParOf" srcId="{C8870B3C-22CE-4F97-8538-53D3CDEC61FC}" destId="{DE0AA9F2-AA70-4716-A928-750A88D72879}" srcOrd="1" destOrd="0" presId="urn:microsoft.com/office/officeart/2018/2/layout/IconVerticalSolidList"/>
    <dgm:cxn modelId="{14457208-6258-8640-BC49-73A6ED29FFD6}" type="presParOf" srcId="{C8870B3C-22CE-4F97-8538-53D3CDEC61FC}" destId="{0836D237-C217-4E30-9E79-D55F5AAECFA1}" srcOrd="2" destOrd="0" presId="urn:microsoft.com/office/officeart/2018/2/layout/IconVerticalSolidList"/>
    <dgm:cxn modelId="{B653EF6C-EE5D-4D4F-BD78-35C634C32EED}" type="presParOf" srcId="{0836D237-C217-4E30-9E79-D55F5AAECFA1}" destId="{716D14C1-A40D-457E-8708-EB4E9FAB336B}" srcOrd="0" destOrd="0" presId="urn:microsoft.com/office/officeart/2018/2/layout/IconVerticalSolidList"/>
    <dgm:cxn modelId="{8A933003-2A09-B648-9468-F7DF818597AE}" type="presParOf" srcId="{0836D237-C217-4E30-9E79-D55F5AAECFA1}" destId="{C9CA1AEC-C6E9-4F8D-A65B-102BB1DD6C02}" srcOrd="1" destOrd="0" presId="urn:microsoft.com/office/officeart/2018/2/layout/IconVerticalSolidList"/>
    <dgm:cxn modelId="{E64CAB56-5788-6049-B7E4-DBBD80484C81}" type="presParOf" srcId="{0836D237-C217-4E30-9E79-D55F5AAECFA1}" destId="{AECD42AE-62CF-49AE-B0FE-6FD17900F358}" srcOrd="2" destOrd="0" presId="urn:microsoft.com/office/officeart/2018/2/layout/IconVerticalSolidList"/>
    <dgm:cxn modelId="{7EAB09F6-860D-2F4F-8EF7-102E176A4137}" type="presParOf" srcId="{0836D237-C217-4E30-9E79-D55F5AAECFA1}" destId="{CD7C72A1-99CB-473B-A04F-56B8F82F08A7}" srcOrd="3" destOrd="0" presId="urn:microsoft.com/office/officeart/2018/2/layout/IconVerticalSolidList"/>
    <dgm:cxn modelId="{0DB3255E-A294-C743-A354-CA89361B756D}" type="presParOf" srcId="{C8870B3C-22CE-4F97-8538-53D3CDEC61FC}" destId="{E94F37A7-AD26-4176-B6D4-E8C590B956D7}" srcOrd="3" destOrd="0" presId="urn:microsoft.com/office/officeart/2018/2/layout/IconVerticalSolidList"/>
    <dgm:cxn modelId="{9F386E65-81DD-EA41-817F-A7309970E581}" type="presParOf" srcId="{C8870B3C-22CE-4F97-8538-53D3CDEC61FC}" destId="{BDF8708D-CCC7-4B77-967C-9B3B1AF2A72B}" srcOrd="4" destOrd="0" presId="urn:microsoft.com/office/officeart/2018/2/layout/IconVerticalSolidList"/>
    <dgm:cxn modelId="{ACAF945A-13FE-8743-8BD1-53725F32896E}" type="presParOf" srcId="{BDF8708D-CCC7-4B77-967C-9B3B1AF2A72B}" destId="{F03D1A3D-8C86-4D27-8C42-40E0CEBD1069}" srcOrd="0" destOrd="0" presId="urn:microsoft.com/office/officeart/2018/2/layout/IconVerticalSolidList"/>
    <dgm:cxn modelId="{BC3CFE27-6F98-184E-9934-B05BDE4ECDF6}" type="presParOf" srcId="{BDF8708D-CCC7-4B77-967C-9B3B1AF2A72B}" destId="{C1FA772B-CBA2-4523-8979-CEB027B61A1F}" srcOrd="1" destOrd="0" presId="urn:microsoft.com/office/officeart/2018/2/layout/IconVerticalSolidList"/>
    <dgm:cxn modelId="{1D2C233E-ABFF-3F4C-864C-ADFDA169238A}" type="presParOf" srcId="{BDF8708D-CCC7-4B77-967C-9B3B1AF2A72B}" destId="{61D9854B-00B0-489A-BBE6-4D7941F83288}" srcOrd="2" destOrd="0" presId="urn:microsoft.com/office/officeart/2018/2/layout/IconVerticalSolidList"/>
    <dgm:cxn modelId="{45220364-E296-FA4C-B149-4484BE220433}" type="presParOf" srcId="{BDF8708D-CCC7-4B77-967C-9B3B1AF2A72B}" destId="{FA6750A9-C25F-425B-8578-2C99064D2D01}" srcOrd="3" destOrd="0" presId="urn:microsoft.com/office/officeart/2018/2/layout/IconVerticalSolidList"/>
    <dgm:cxn modelId="{96AF7100-0653-614F-BEA0-8F0BD80A21F4}" type="presParOf" srcId="{C8870B3C-22CE-4F97-8538-53D3CDEC61FC}" destId="{250E93E6-C195-46C7-BF67-389E45AB3F17}" srcOrd="5" destOrd="0" presId="urn:microsoft.com/office/officeart/2018/2/layout/IconVerticalSolidList"/>
    <dgm:cxn modelId="{71752840-0841-6844-BDF1-5EB7FD04BEB1}" type="presParOf" srcId="{C8870B3C-22CE-4F97-8538-53D3CDEC61FC}" destId="{9A38F16B-DD4F-454C-B0C7-6123BEF9BD35}" srcOrd="6" destOrd="0" presId="urn:microsoft.com/office/officeart/2018/2/layout/IconVerticalSolidList"/>
    <dgm:cxn modelId="{C17218A4-D867-EF48-B25A-689EC6AB89FC}" type="presParOf" srcId="{9A38F16B-DD4F-454C-B0C7-6123BEF9BD35}" destId="{F0317BA1-C528-47DB-90C0-7377ACD94C5D}" srcOrd="0" destOrd="0" presId="urn:microsoft.com/office/officeart/2018/2/layout/IconVerticalSolidList"/>
    <dgm:cxn modelId="{61ACEC09-7023-8144-98E4-D4A6237082C9}" type="presParOf" srcId="{9A38F16B-DD4F-454C-B0C7-6123BEF9BD35}" destId="{AD719107-561A-4AC2-A1DE-E702EF6BDD45}" srcOrd="1" destOrd="0" presId="urn:microsoft.com/office/officeart/2018/2/layout/IconVerticalSolidList"/>
    <dgm:cxn modelId="{B2CC5971-7EB6-D643-9485-B0637BD314F6}" type="presParOf" srcId="{9A38F16B-DD4F-454C-B0C7-6123BEF9BD35}" destId="{81D4C495-1725-4281-922F-891AC3F57986}" srcOrd="2" destOrd="0" presId="urn:microsoft.com/office/officeart/2018/2/layout/IconVerticalSolidList"/>
    <dgm:cxn modelId="{CBFDE05E-825E-B04F-9574-40030BA97E03}" type="presParOf" srcId="{9A38F16B-DD4F-454C-B0C7-6123BEF9BD35}" destId="{D26B0D2F-5EEE-4B8F-990C-7B47AE49681E}" srcOrd="3" destOrd="0" presId="urn:microsoft.com/office/officeart/2018/2/layout/IconVerticalSolidList"/>
    <dgm:cxn modelId="{34B41B24-347C-934A-8130-6E711ABF520D}" type="presParOf" srcId="{C8870B3C-22CE-4F97-8538-53D3CDEC61FC}" destId="{D10BE07F-DDEC-4341-866C-525CE9B0946F}" srcOrd="7" destOrd="0" presId="urn:microsoft.com/office/officeart/2018/2/layout/IconVerticalSolidList"/>
    <dgm:cxn modelId="{0655FB2C-B3C1-9D4D-9ABE-E6EAB075E775}" type="presParOf" srcId="{C8870B3C-22CE-4F97-8538-53D3CDEC61FC}" destId="{208E2B54-4B29-4BD2-9EDB-01BF0A98F4C4}" srcOrd="8" destOrd="0" presId="urn:microsoft.com/office/officeart/2018/2/layout/IconVerticalSolidList"/>
    <dgm:cxn modelId="{FD2DD372-B49D-1F45-8079-2BBB3C70D86E}" type="presParOf" srcId="{208E2B54-4B29-4BD2-9EDB-01BF0A98F4C4}" destId="{A3F4C4B0-A7CA-4955-A571-29027820D17F}" srcOrd="0" destOrd="0" presId="urn:microsoft.com/office/officeart/2018/2/layout/IconVerticalSolidList"/>
    <dgm:cxn modelId="{BCFBDF4B-0B98-3840-BFEA-935A4045FB14}" type="presParOf" srcId="{208E2B54-4B29-4BD2-9EDB-01BF0A98F4C4}" destId="{677AB82F-024D-4096-BD7A-468D29156B80}" srcOrd="1" destOrd="0" presId="urn:microsoft.com/office/officeart/2018/2/layout/IconVerticalSolidList"/>
    <dgm:cxn modelId="{CAF30E5A-5451-5643-85F3-4969DA0C81B8}" type="presParOf" srcId="{208E2B54-4B29-4BD2-9EDB-01BF0A98F4C4}" destId="{B4DE41A3-FD39-4A7A-B331-629151BB61AC}" srcOrd="2" destOrd="0" presId="urn:microsoft.com/office/officeart/2018/2/layout/IconVerticalSolidList"/>
    <dgm:cxn modelId="{98CAF6D4-F8FF-0349-A258-552951F319DB}" type="presParOf" srcId="{208E2B54-4B29-4BD2-9EDB-01BF0A98F4C4}" destId="{14C9C2D0-8D6B-4616-9A5F-947E2A057D4A}" srcOrd="3" destOrd="0" presId="urn:microsoft.com/office/officeart/2018/2/layout/IconVerticalSolidList"/>
    <dgm:cxn modelId="{630DAC88-8858-FB41-861A-42C144BAE08B}" type="presParOf" srcId="{C8870B3C-22CE-4F97-8538-53D3CDEC61FC}" destId="{78D99FEE-87DA-4C0B-AD85-FF9AB9D94FCA}" srcOrd="9" destOrd="0" presId="urn:microsoft.com/office/officeart/2018/2/layout/IconVerticalSolidList"/>
    <dgm:cxn modelId="{094B2D80-D4A0-014E-AB1A-4F6F0318BFA0}" type="presParOf" srcId="{C8870B3C-22CE-4F97-8538-53D3CDEC61FC}" destId="{941F1ACE-9429-40C0-AF3F-9BCF8ABE70C1}" srcOrd="10" destOrd="0" presId="urn:microsoft.com/office/officeart/2018/2/layout/IconVerticalSolidList"/>
    <dgm:cxn modelId="{D5455BCC-B81F-674C-B3C5-B0B571079718}" type="presParOf" srcId="{941F1ACE-9429-40C0-AF3F-9BCF8ABE70C1}" destId="{F43E01DB-B8A1-4A6E-8020-8D72104B0D9F}" srcOrd="0" destOrd="0" presId="urn:microsoft.com/office/officeart/2018/2/layout/IconVerticalSolidList"/>
    <dgm:cxn modelId="{1EDB99C0-05E8-304A-A9A4-725247A17971}" type="presParOf" srcId="{941F1ACE-9429-40C0-AF3F-9BCF8ABE70C1}" destId="{83F1D96B-A761-4692-A930-399686B158F9}" srcOrd="1" destOrd="0" presId="urn:microsoft.com/office/officeart/2018/2/layout/IconVerticalSolidList"/>
    <dgm:cxn modelId="{E06E1D92-BCAE-6B48-B730-DB9D4869C2F5}" type="presParOf" srcId="{941F1ACE-9429-40C0-AF3F-9BCF8ABE70C1}" destId="{2A571679-4CD3-4C8F-B550-9474C7CD6017}" srcOrd="2" destOrd="0" presId="urn:microsoft.com/office/officeart/2018/2/layout/IconVerticalSolidList"/>
    <dgm:cxn modelId="{AD295342-9639-694A-B627-51340030B23B}" type="presParOf" srcId="{941F1ACE-9429-40C0-AF3F-9BCF8ABE70C1}" destId="{6386A7DB-6B49-488D-81A9-A182639E4A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241DFE-A5E9-41DD-AFC5-F022647D4E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F50E1BF-0484-439A-8FFB-6F58BC2B5848}">
      <dgm:prSet custT="1"/>
      <dgm:spPr/>
      <dgm:t>
        <a:bodyPr/>
        <a:lstStyle/>
        <a:p>
          <a:r>
            <a:rPr lang="en-US" sz="2400" dirty="0" err="1"/>
            <a:t>Yüksek</a:t>
          </a:r>
          <a:r>
            <a:rPr lang="en-US" sz="2400" dirty="0"/>
            <a:t> </a:t>
          </a:r>
          <a:r>
            <a:rPr lang="en-US" sz="2400" dirty="0" err="1"/>
            <a:t>Maliyetler</a:t>
          </a:r>
          <a:endParaRPr lang="en-US" sz="2400" dirty="0"/>
        </a:p>
      </dgm:t>
    </dgm:pt>
    <dgm:pt modelId="{933ADD1B-464A-4D13-9D52-B6207C31AB73}" type="parTrans" cxnId="{6CBB59D3-0B4C-4593-AAEB-673F9BFE175D}">
      <dgm:prSet/>
      <dgm:spPr/>
      <dgm:t>
        <a:bodyPr/>
        <a:lstStyle/>
        <a:p>
          <a:endParaRPr lang="en-US"/>
        </a:p>
      </dgm:t>
    </dgm:pt>
    <dgm:pt modelId="{9637EB7D-1A02-447C-896A-8ECE11512B05}" type="sibTrans" cxnId="{6CBB59D3-0B4C-4593-AAEB-673F9BFE175D}">
      <dgm:prSet/>
      <dgm:spPr/>
      <dgm:t>
        <a:bodyPr/>
        <a:lstStyle/>
        <a:p>
          <a:endParaRPr lang="en-US"/>
        </a:p>
      </dgm:t>
    </dgm:pt>
    <dgm:pt modelId="{5CF2E7AA-2CB3-4047-8CAF-C0766E1DB87B}">
      <dgm:prSet custT="1"/>
      <dgm:spPr/>
      <dgm:t>
        <a:bodyPr/>
        <a:lstStyle/>
        <a:p>
          <a:r>
            <a:rPr lang="en-US" sz="2400" dirty="0"/>
            <a:t>Zaman </a:t>
          </a:r>
          <a:r>
            <a:rPr lang="en-US" sz="2400" dirty="0" err="1"/>
            <a:t>Alıcı</a:t>
          </a:r>
          <a:r>
            <a:rPr lang="en-US" sz="2400" dirty="0"/>
            <a:t> </a:t>
          </a:r>
          <a:r>
            <a:rPr lang="en-US" sz="2400" dirty="0" err="1"/>
            <a:t>Süreçler</a:t>
          </a:r>
          <a:endParaRPr lang="en-US" sz="2400" dirty="0"/>
        </a:p>
      </dgm:t>
    </dgm:pt>
    <dgm:pt modelId="{583906DF-2F59-4EB1-8B3E-E99EB2AD235D}" type="parTrans" cxnId="{2B02E7F7-1B73-4F7C-8196-9DE4A8F07728}">
      <dgm:prSet/>
      <dgm:spPr/>
      <dgm:t>
        <a:bodyPr/>
        <a:lstStyle/>
        <a:p>
          <a:endParaRPr lang="en-US"/>
        </a:p>
      </dgm:t>
    </dgm:pt>
    <dgm:pt modelId="{225D46CA-A61E-4ABA-A3D4-006B50CD4E3B}" type="sibTrans" cxnId="{2B02E7F7-1B73-4F7C-8196-9DE4A8F07728}">
      <dgm:prSet/>
      <dgm:spPr/>
      <dgm:t>
        <a:bodyPr/>
        <a:lstStyle/>
        <a:p>
          <a:endParaRPr lang="en-US"/>
        </a:p>
      </dgm:t>
    </dgm:pt>
    <dgm:pt modelId="{05AA02F2-91DE-4975-BA7E-E534CE15301A}">
      <dgm:prSet custT="1"/>
      <dgm:spPr/>
      <dgm:t>
        <a:bodyPr/>
        <a:lstStyle/>
        <a:p>
          <a:r>
            <a:rPr lang="en-US" sz="2400" dirty="0" err="1"/>
            <a:t>Düşük</a:t>
          </a:r>
          <a:r>
            <a:rPr lang="en-US" sz="2400" dirty="0"/>
            <a:t> </a:t>
          </a:r>
          <a:r>
            <a:rPr lang="en-US" sz="2400" dirty="0" err="1"/>
            <a:t>Başarı</a:t>
          </a:r>
          <a:r>
            <a:rPr lang="en-US" sz="2400" dirty="0"/>
            <a:t> </a:t>
          </a:r>
          <a:r>
            <a:rPr lang="tr-TR" sz="2400" dirty="0"/>
            <a:t>O</a:t>
          </a:r>
          <a:r>
            <a:rPr lang="en-US" sz="2400" dirty="0" err="1"/>
            <a:t>ranları</a:t>
          </a:r>
          <a:endParaRPr lang="en-US" sz="2400" dirty="0"/>
        </a:p>
      </dgm:t>
    </dgm:pt>
    <dgm:pt modelId="{0722456F-623A-4273-8DEB-7379FF57FA58}" type="parTrans" cxnId="{11C21F9B-554E-4C7A-8840-366BCEFE8E6D}">
      <dgm:prSet/>
      <dgm:spPr/>
      <dgm:t>
        <a:bodyPr/>
        <a:lstStyle/>
        <a:p>
          <a:endParaRPr lang="en-US"/>
        </a:p>
      </dgm:t>
    </dgm:pt>
    <dgm:pt modelId="{4A18768D-7D4E-4AA4-9DA2-0EB7A4C855A1}" type="sibTrans" cxnId="{11C21F9B-554E-4C7A-8840-366BCEFE8E6D}">
      <dgm:prSet/>
      <dgm:spPr/>
      <dgm:t>
        <a:bodyPr/>
        <a:lstStyle/>
        <a:p>
          <a:endParaRPr lang="en-US"/>
        </a:p>
      </dgm:t>
    </dgm:pt>
    <dgm:pt modelId="{011D7332-F4DD-46FA-977B-1C307C1804E8}">
      <dgm:prSet custT="1"/>
      <dgm:spPr/>
      <dgm:t>
        <a:bodyPr/>
        <a:lstStyle/>
        <a:p>
          <a:r>
            <a:rPr lang="en-US" sz="2400" dirty="0" err="1"/>
            <a:t>Karmaşık</a:t>
          </a:r>
          <a:r>
            <a:rPr lang="en-US" sz="2400" dirty="0"/>
            <a:t> </a:t>
          </a:r>
          <a:r>
            <a:rPr lang="en-US" sz="2400" dirty="0" err="1"/>
            <a:t>Biyolojik</a:t>
          </a:r>
          <a:r>
            <a:rPr lang="en-US" sz="2400" dirty="0"/>
            <a:t> </a:t>
          </a:r>
          <a:r>
            <a:rPr lang="en-US" sz="2400" dirty="0" err="1"/>
            <a:t>Mekanizma</a:t>
          </a:r>
          <a:endParaRPr lang="en-US" sz="2400" dirty="0"/>
        </a:p>
      </dgm:t>
    </dgm:pt>
    <dgm:pt modelId="{DEBBE9EC-7219-483A-B592-22A5D6FC4334}" type="parTrans" cxnId="{79AB8411-792F-44BB-9545-1DA5C2487886}">
      <dgm:prSet/>
      <dgm:spPr/>
      <dgm:t>
        <a:bodyPr/>
        <a:lstStyle/>
        <a:p>
          <a:endParaRPr lang="en-US"/>
        </a:p>
      </dgm:t>
    </dgm:pt>
    <dgm:pt modelId="{FE57B7B7-6B9B-4B48-85B4-68EC02B27F41}" type="sibTrans" cxnId="{79AB8411-792F-44BB-9545-1DA5C2487886}">
      <dgm:prSet/>
      <dgm:spPr/>
      <dgm:t>
        <a:bodyPr/>
        <a:lstStyle/>
        <a:p>
          <a:endParaRPr lang="en-US"/>
        </a:p>
      </dgm:t>
    </dgm:pt>
    <dgm:pt modelId="{EB617271-28D8-43BF-BAE2-858D4AE02A49}">
      <dgm:prSet custT="1"/>
      <dgm:spPr/>
      <dgm:t>
        <a:bodyPr/>
        <a:lstStyle/>
        <a:p>
          <a:r>
            <a:rPr lang="en-US" sz="2400" dirty="0" err="1"/>
            <a:t>İlaç</a:t>
          </a:r>
          <a:r>
            <a:rPr lang="en-US" sz="2400" dirty="0"/>
            <a:t> </a:t>
          </a:r>
          <a:r>
            <a:rPr lang="en-US" sz="2400" dirty="0" err="1"/>
            <a:t>Direnci</a:t>
          </a:r>
          <a:endParaRPr lang="en-US" sz="2400" dirty="0"/>
        </a:p>
      </dgm:t>
    </dgm:pt>
    <dgm:pt modelId="{F9694E9A-8C40-485F-B8BA-58125E1269BD}" type="parTrans" cxnId="{F45BFA2F-9677-4E57-8A59-7313326BCCB5}">
      <dgm:prSet/>
      <dgm:spPr/>
      <dgm:t>
        <a:bodyPr/>
        <a:lstStyle/>
        <a:p>
          <a:endParaRPr lang="en-US"/>
        </a:p>
      </dgm:t>
    </dgm:pt>
    <dgm:pt modelId="{DA625F7D-4313-49E6-80DF-25C09409FE2A}" type="sibTrans" cxnId="{F45BFA2F-9677-4E57-8A59-7313326BCCB5}">
      <dgm:prSet/>
      <dgm:spPr/>
      <dgm:t>
        <a:bodyPr/>
        <a:lstStyle/>
        <a:p>
          <a:endParaRPr lang="en-US"/>
        </a:p>
      </dgm:t>
    </dgm:pt>
    <dgm:pt modelId="{27D4CC67-42DF-4AAE-8E5C-F1AF7C00F09F}">
      <dgm:prSet custT="1"/>
      <dgm:spPr/>
      <dgm:t>
        <a:bodyPr/>
        <a:lstStyle/>
        <a:p>
          <a:r>
            <a:rPr lang="en-US" sz="2400" dirty="0" err="1"/>
            <a:t>Düzenleyic</a:t>
          </a:r>
          <a:r>
            <a:rPr lang="tr-TR" sz="2400" dirty="0"/>
            <a:t>i Otoritelerin</a:t>
          </a:r>
          <a:r>
            <a:rPr lang="en-US" sz="2400" dirty="0"/>
            <a:t> </a:t>
          </a:r>
          <a:r>
            <a:rPr lang="en-US" sz="2400" dirty="0" err="1"/>
            <a:t>Engelleri</a:t>
          </a:r>
          <a:endParaRPr lang="en-US" sz="2400" dirty="0"/>
        </a:p>
      </dgm:t>
    </dgm:pt>
    <dgm:pt modelId="{7B9B8841-7F05-4180-958B-CE117476022C}" type="parTrans" cxnId="{E1CC2A10-0EC0-4794-AE94-76D837FA77F8}">
      <dgm:prSet/>
      <dgm:spPr/>
      <dgm:t>
        <a:bodyPr/>
        <a:lstStyle/>
        <a:p>
          <a:endParaRPr lang="en-US"/>
        </a:p>
      </dgm:t>
    </dgm:pt>
    <dgm:pt modelId="{B9ED4323-85CA-44D9-81BA-AE81DB128C67}" type="sibTrans" cxnId="{E1CC2A10-0EC0-4794-AE94-76D837FA77F8}">
      <dgm:prSet/>
      <dgm:spPr/>
      <dgm:t>
        <a:bodyPr/>
        <a:lstStyle/>
        <a:p>
          <a:endParaRPr lang="en-US"/>
        </a:p>
      </dgm:t>
    </dgm:pt>
    <dgm:pt modelId="{F83533DA-B4A1-4326-B6FD-4C7F42BCFB78}">
      <dgm:prSet custT="1"/>
      <dgm:spPr/>
      <dgm:t>
        <a:bodyPr/>
        <a:lstStyle/>
        <a:p>
          <a:r>
            <a:rPr lang="en-US" sz="2400" dirty="0" err="1"/>
            <a:t>Etik</a:t>
          </a:r>
          <a:r>
            <a:rPr lang="en-US" sz="2400" dirty="0"/>
            <a:t> </a:t>
          </a:r>
          <a:r>
            <a:rPr lang="en-US" sz="2400" dirty="0" err="1"/>
            <a:t>Hususlar</a:t>
          </a:r>
          <a:endParaRPr lang="en-US" sz="2400" dirty="0"/>
        </a:p>
      </dgm:t>
    </dgm:pt>
    <dgm:pt modelId="{FA3FB400-BEA7-4D17-854F-6230EEAF80BC}" type="parTrans" cxnId="{CCD21DBD-DA4D-428D-A39A-346D11B89519}">
      <dgm:prSet/>
      <dgm:spPr/>
      <dgm:t>
        <a:bodyPr/>
        <a:lstStyle/>
        <a:p>
          <a:endParaRPr lang="en-US"/>
        </a:p>
      </dgm:t>
    </dgm:pt>
    <dgm:pt modelId="{031BBE7D-9AC4-48EF-95E5-79B2E69E918F}" type="sibTrans" cxnId="{CCD21DBD-DA4D-428D-A39A-346D11B89519}">
      <dgm:prSet/>
      <dgm:spPr/>
      <dgm:t>
        <a:bodyPr/>
        <a:lstStyle/>
        <a:p>
          <a:endParaRPr lang="en-US"/>
        </a:p>
      </dgm:t>
    </dgm:pt>
    <dgm:pt modelId="{B649DB37-EFB7-443F-BDCC-A135FE487C5E}">
      <dgm:prSet custT="1"/>
      <dgm:spPr/>
      <dgm:t>
        <a:bodyPr/>
        <a:lstStyle/>
        <a:p>
          <a:r>
            <a:rPr lang="en-US" sz="2400" dirty="0" err="1"/>
            <a:t>Hedef</a:t>
          </a:r>
          <a:r>
            <a:rPr lang="en-US" sz="2400" dirty="0"/>
            <a:t> </a:t>
          </a:r>
          <a:r>
            <a:rPr lang="en-US" sz="2400" dirty="0" err="1"/>
            <a:t>Tanımlama</a:t>
          </a:r>
          <a:r>
            <a:rPr lang="en-US" sz="2400" dirty="0"/>
            <a:t> </a:t>
          </a:r>
          <a:r>
            <a:rPr lang="en-US" sz="2400" dirty="0" err="1"/>
            <a:t>ve</a:t>
          </a:r>
          <a:r>
            <a:rPr lang="en-US" sz="2400" dirty="0"/>
            <a:t> </a:t>
          </a:r>
          <a:r>
            <a:rPr lang="en-US" sz="2400" dirty="0" err="1"/>
            <a:t>Doğrulama</a:t>
          </a:r>
          <a:endParaRPr lang="en-US" sz="2400" dirty="0"/>
        </a:p>
      </dgm:t>
    </dgm:pt>
    <dgm:pt modelId="{A2EB19A9-54AE-4197-AFA2-F36A9DD8DE49}" type="parTrans" cxnId="{2C587343-31AB-4C1F-A058-71CCA029E98A}">
      <dgm:prSet/>
      <dgm:spPr/>
      <dgm:t>
        <a:bodyPr/>
        <a:lstStyle/>
        <a:p>
          <a:endParaRPr lang="en-US"/>
        </a:p>
      </dgm:t>
    </dgm:pt>
    <dgm:pt modelId="{1F94D200-A9C4-4391-A863-98665F5C4CB0}" type="sibTrans" cxnId="{2C587343-31AB-4C1F-A058-71CCA029E98A}">
      <dgm:prSet/>
      <dgm:spPr/>
      <dgm:t>
        <a:bodyPr/>
        <a:lstStyle/>
        <a:p>
          <a:endParaRPr lang="en-US"/>
        </a:p>
      </dgm:t>
    </dgm:pt>
    <dgm:pt modelId="{23EA700B-2C9F-4A43-AB8F-3BA06BE37FC9}">
      <dgm:prSet custT="1"/>
      <dgm:spPr/>
      <dgm:t>
        <a:bodyPr/>
        <a:lstStyle/>
        <a:p>
          <a:r>
            <a:rPr lang="en-US" sz="2400" dirty="0" err="1"/>
            <a:t>Teknolojik</a:t>
          </a:r>
          <a:r>
            <a:rPr lang="en-US" sz="2400" dirty="0"/>
            <a:t> </a:t>
          </a:r>
          <a:r>
            <a:rPr lang="en-US" sz="2400" dirty="0" err="1"/>
            <a:t>Karmaşıklık</a:t>
          </a:r>
          <a:endParaRPr lang="en-US" sz="2400" dirty="0"/>
        </a:p>
      </dgm:t>
    </dgm:pt>
    <dgm:pt modelId="{ECCDAE1E-6CD6-4F4D-BE5E-4A2D0008EB7F}" type="parTrans" cxnId="{407A9BE7-8366-40C8-A014-C609E3A888E4}">
      <dgm:prSet/>
      <dgm:spPr/>
      <dgm:t>
        <a:bodyPr/>
        <a:lstStyle/>
        <a:p>
          <a:endParaRPr lang="en-US"/>
        </a:p>
      </dgm:t>
    </dgm:pt>
    <dgm:pt modelId="{1CEBB474-DF15-4D4C-B914-E7379BB33A58}" type="sibTrans" cxnId="{407A9BE7-8366-40C8-A014-C609E3A888E4}">
      <dgm:prSet/>
      <dgm:spPr/>
      <dgm:t>
        <a:bodyPr/>
        <a:lstStyle/>
        <a:p>
          <a:endParaRPr lang="en-US"/>
        </a:p>
      </dgm:t>
    </dgm:pt>
    <dgm:pt modelId="{C8AAECB2-D2BD-45E1-992E-F7475897D2BE}">
      <dgm:prSet custT="1"/>
      <dgm:spPr/>
      <dgm:t>
        <a:bodyPr/>
        <a:lstStyle/>
        <a:p>
          <a:r>
            <a:rPr lang="en-US" sz="2400" dirty="0" err="1"/>
            <a:t>Hastalıkların</a:t>
          </a:r>
          <a:r>
            <a:rPr lang="en-US" sz="2400" dirty="0"/>
            <a:t> </a:t>
          </a:r>
          <a:r>
            <a:rPr lang="en-US" sz="2400" dirty="0" err="1"/>
            <a:t>Çeşitliliği</a:t>
          </a:r>
          <a:endParaRPr lang="en-US" sz="2400" dirty="0"/>
        </a:p>
      </dgm:t>
    </dgm:pt>
    <dgm:pt modelId="{836BF230-B2D0-463D-BF44-1CB03C1185E5}" type="parTrans" cxnId="{6F154BDD-22FB-4E7B-82F0-441C6967537F}">
      <dgm:prSet/>
      <dgm:spPr/>
      <dgm:t>
        <a:bodyPr/>
        <a:lstStyle/>
        <a:p>
          <a:endParaRPr lang="en-US"/>
        </a:p>
      </dgm:t>
    </dgm:pt>
    <dgm:pt modelId="{84D1E230-817C-41C4-9F17-D6DE4D7DBBD8}" type="sibTrans" cxnId="{6F154BDD-22FB-4E7B-82F0-441C6967537F}">
      <dgm:prSet/>
      <dgm:spPr/>
      <dgm:t>
        <a:bodyPr/>
        <a:lstStyle/>
        <a:p>
          <a:endParaRPr lang="en-US"/>
        </a:p>
      </dgm:t>
    </dgm:pt>
    <dgm:pt modelId="{EA551495-9568-D841-BC1B-7546D34B51BE}" type="pres">
      <dgm:prSet presAssocID="{36241DFE-A5E9-41DD-AFC5-F022647D4E2C}" presName="diagram" presStyleCnt="0">
        <dgm:presLayoutVars>
          <dgm:dir/>
          <dgm:resizeHandles val="exact"/>
        </dgm:presLayoutVars>
      </dgm:prSet>
      <dgm:spPr/>
    </dgm:pt>
    <dgm:pt modelId="{40388156-D6A3-B643-95C6-2DCA888786F1}" type="pres">
      <dgm:prSet presAssocID="{8F50E1BF-0484-439A-8FFB-6F58BC2B5848}" presName="node" presStyleLbl="node1" presStyleIdx="0" presStyleCnt="10">
        <dgm:presLayoutVars>
          <dgm:bulletEnabled val="1"/>
        </dgm:presLayoutVars>
      </dgm:prSet>
      <dgm:spPr/>
    </dgm:pt>
    <dgm:pt modelId="{E6E801BE-DF62-8A40-A8AF-6A9BA19A34F0}" type="pres">
      <dgm:prSet presAssocID="{9637EB7D-1A02-447C-896A-8ECE11512B05}" presName="sibTrans" presStyleCnt="0"/>
      <dgm:spPr/>
    </dgm:pt>
    <dgm:pt modelId="{0074CCB6-CB2D-144F-852F-8A6C86B13DB7}" type="pres">
      <dgm:prSet presAssocID="{5CF2E7AA-2CB3-4047-8CAF-C0766E1DB87B}" presName="node" presStyleLbl="node1" presStyleIdx="1" presStyleCnt="10">
        <dgm:presLayoutVars>
          <dgm:bulletEnabled val="1"/>
        </dgm:presLayoutVars>
      </dgm:prSet>
      <dgm:spPr/>
    </dgm:pt>
    <dgm:pt modelId="{686825DC-3844-164A-B8B5-3C5FD4A71524}" type="pres">
      <dgm:prSet presAssocID="{225D46CA-A61E-4ABA-A3D4-006B50CD4E3B}" presName="sibTrans" presStyleCnt="0"/>
      <dgm:spPr/>
    </dgm:pt>
    <dgm:pt modelId="{233901D1-4A5E-FF48-B7AD-4AEA497AB796}" type="pres">
      <dgm:prSet presAssocID="{05AA02F2-91DE-4975-BA7E-E534CE15301A}" presName="node" presStyleLbl="node1" presStyleIdx="2" presStyleCnt="10">
        <dgm:presLayoutVars>
          <dgm:bulletEnabled val="1"/>
        </dgm:presLayoutVars>
      </dgm:prSet>
      <dgm:spPr/>
    </dgm:pt>
    <dgm:pt modelId="{17C82F5F-4A7E-B641-9C9C-515C643C2D1C}" type="pres">
      <dgm:prSet presAssocID="{4A18768D-7D4E-4AA4-9DA2-0EB7A4C855A1}" presName="sibTrans" presStyleCnt="0"/>
      <dgm:spPr/>
    </dgm:pt>
    <dgm:pt modelId="{7C56250E-D900-6A47-A151-F16FB3E742DC}" type="pres">
      <dgm:prSet presAssocID="{011D7332-F4DD-46FA-977B-1C307C1804E8}" presName="node" presStyleLbl="node1" presStyleIdx="3" presStyleCnt="10">
        <dgm:presLayoutVars>
          <dgm:bulletEnabled val="1"/>
        </dgm:presLayoutVars>
      </dgm:prSet>
      <dgm:spPr/>
    </dgm:pt>
    <dgm:pt modelId="{3EB08FD5-08E3-4941-862D-9459BB8F97B7}" type="pres">
      <dgm:prSet presAssocID="{FE57B7B7-6B9B-4B48-85B4-68EC02B27F41}" presName="sibTrans" presStyleCnt="0"/>
      <dgm:spPr/>
    </dgm:pt>
    <dgm:pt modelId="{C91CC9F8-C4AC-FC49-8BCA-A0D431DCF1AA}" type="pres">
      <dgm:prSet presAssocID="{EB617271-28D8-43BF-BAE2-858D4AE02A49}" presName="node" presStyleLbl="node1" presStyleIdx="4" presStyleCnt="10">
        <dgm:presLayoutVars>
          <dgm:bulletEnabled val="1"/>
        </dgm:presLayoutVars>
      </dgm:prSet>
      <dgm:spPr/>
    </dgm:pt>
    <dgm:pt modelId="{68F68054-C221-FA41-8827-077F8708F187}" type="pres">
      <dgm:prSet presAssocID="{DA625F7D-4313-49E6-80DF-25C09409FE2A}" presName="sibTrans" presStyleCnt="0"/>
      <dgm:spPr/>
    </dgm:pt>
    <dgm:pt modelId="{74256FDC-5403-4D4A-A3D0-36D603C295F8}" type="pres">
      <dgm:prSet presAssocID="{27D4CC67-42DF-4AAE-8E5C-F1AF7C00F09F}" presName="node" presStyleLbl="node1" presStyleIdx="5" presStyleCnt="10">
        <dgm:presLayoutVars>
          <dgm:bulletEnabled val="1"/>
        </dgm:presLayoutVars>
      </dgm:prSet>
      <dgm:spPr/>
    </dgm:pt>
    <dgm:pt modelId="{62836374-8D6D-8F44-A878-C682196B0387}" type="pres">
      <dgm:prSet presAssocID="{B9ED4323-85CA-44D9-81BA-AE81DB128C67}" presName="sibTrans" presStyleCnt="0"/>
      <dgm:spPr/>
    </dgm:pt>
    <dgm:pt modelId="{F58723AE-E8B2-1A41-B5D7-F1060979E024}" type="pres">
      <dgm:prSet presAssocID="{F83533DA-B4A1-4326-B6FD-4C7F42BCFB78}" presName="node" presStyleLbl="node1" presStyleIdx="6" presStyleCnt="10">
        <dgm:presLayoutVars>
          <dgm:bulletEnabled val="1"/>
        </dgm:presLayoutVars>
      </dgm:prSet>
      <dgm:spPr/>
    </dgm:pt>
    <dgm:pt modelId="{64FA21D7-2CBC-F449-AE65-1B245B33F18B}" type="pres">
      <dgm:prSet presAssocID="{031BBE7D-9AC4-48EF-95E5-79B2E69E918F}" presName="sibTrans" presStyleCnt="0"/>
      <dgm:spPr/>
    </dgm:pt>
    <dgm:pt modelId="{479F2143-57B0-044E-BA5E-87E903C5F66C}" type="pres">
      <dgm:prSet presAssocID="{B649DB37-EFB7-443F-BDCC-A135FE487C5E}" presName="node" presStyleLbl="node1" presStyleIdx="7" presStyleCnt="10">
        <dgm:presLayoutVars>
          <dgm:bulletEnabled val="1"/>
        </dgm:presLayoutVars>
      </dgm:prSet>
      <dgm:spPr/>
    </dgm:pt>
    <dgm:pt modelId="{47489ABA-F9F6-C04A-B413-F08E1F8978E9}" type="pres">
      <dgm:prSet presAssocID="{1F94D200-A9C4-4391-A863-98665F5C4CB0}" presName="sibTrans" presStyleCnt="0"/>
      <dgm:spPr/>
    </dgm:pt>
    <dgm:pt modelId="{A8A1C682-E8C7-DC46-94CD-A2AE541CC141}" type="pres">
      <dgm:prSet presAssocID="{23EA700B-2C9F-4A43-AB8F-3BA06BE37FC9}" presName="node" presStyleLbl="node1" presStyleIdx="8" presStyleCnt="10">
        <dgm:presLayoutVars>
          <dgm:bulletEnabled val="1"/>
        </dgm:presLayoutVars>
      </dgm:prSet>
      <dgm:spPr/>
    </dgm:pt>
    <dgm:pt modelId="{23E66142-CC90-6A41-B94A-F0A2B8068281}" type="pres">
      <dgm:prSet presAssocID="{1CEBB474-DF15-4D4C-B914-E7379BB33A58}" presName="sibTrans" presStyleCnt="0"/>
      <dgm:spPr/>
    </dgm:pt>
    <dgm:pt modelId="{988FEB73-E126-F14F-89E4-3E809AF6F7FE}" type="pres">
      <dgm:prSet presAssocID="{C8AAECB2-D2BD-45E1-992E-F7475897D2BE}" presName="node" presStyleLbl="node1" presStyleIdx="9" presStyleCnt="10">
        <dgm:presLayoutVars>
          <dgm:bulletEnabled val="1"/>
        </dgm:presLayoutVars>
      </dgm:prSet>
      <dgm:spPr/>
    </dgm:pt>
  </dgm:ptLst>
  <dgm:cxnLst>
    <dgm:cxn modelId="{E1CC2A10-0EC0-4794-AE94-76D837FA77F8}" srcId="{36241DFE-A5E9-41DD-AFC5-F022647D4E2C}" destId="{27D4CC67-42DF-4AAE-8E5C-F1AF7C00F09F}" srcOrd="5" destOrd="0" parTransId="{7B9B8841-7F05-4180-958B-CE117476022C}" sibTransId="{B9ED4323-85CA-44D9-81BA-AE81DB128C67}"/>
    <dgm:cxn modelId="{79AB8411-792F-44BB-9545-1DA5C2487886}" srcId="{36241DFE-A5E9-41DD-AFC5-F022647D4E2C}" destId="{011D7332-F4DD-46FA-977B-1C307C1804E8}" srcOrd="3" destOrd="0" parTransId="{DEBBE9EC-7219-483A-B592-22A5D6FC4334}" sibTransId="{FE57B7B7-6B9B-4B48-85B4-68EC02B27F41}"/>
    <dgm:cxn modelId="{D4FDA214-A238-1D48-808B-8D97E1500AF5}" type="presOf" srcId="{8F50E1BF-0484-439A-8FFB-6F58BC2B5848}" destId="{40388156-D6A3-B643-95C6-2DCA888786F1}" srcOrd="0" destOrd="0" presId="urn:microsoft.com/office/officeart/2005/8/layout/default"/>
    <dgm:cxn modelId="{F45BFA2F-9677-4E57-8A59-7313326BCCB5}" srcId="{36241DFE-A5E9-41DD-AFC5-F022647D4E2C}" destId="{EB617271-28D8-43BF-BAE2-858D4AE02A49}" srcOrd="4" destOrd="0" parTransId="{F9694E9A-8C40-485F-B8BA-58125E1269BD}" sibTransId="{DA625F7D-4313-49E6-80DF-25C09409FE2A}"/>
    <dgm:cxn modelId="{E52C223A-4032-454E-BB00-505081F64AA9}" type="presOf" srcId="{23EA700B-2C9F-4A43-AB8F-3BA06BE37FC9}" destId="{A8A1C682-E8C7-DC46-94CD-A2AE541CC141}" srcOrd="0" destOrd="0" presId="urn:microsoft.com/office/officeart/2005/8/layout/default"/>
    <dgm:cxn modelId="{21B9563D-F4F8-ED4A-9AE7-7764E3DB2F6C}" type="presOf" srcId="{C8AAECB2-D2BD-45E1-992E-F7475897D2BE}" destId="{988FEB73-E126-F14F-89E4-3E809AF6F7FE}" srcOrd="0" destOrd="0" presId="urn:microsoft.com/office/officeart/2005/8/layout/default"/>
    <dgm:cxn modelId="{2C587343-31AB-4C1F-A058-71CCA029E98A}" srcId="{36241DFE-A5E9-41DD-AFC5-F022647D4E2C}" destId="{B649DB37-EFB7-443F-BDCC-A135FE487C5E}" srcOrd="7" destOrd="0" parTransId="{A2EB19A9-54AE-4197-AFA2-F36A9DD8DE49}" sibTransId="{1F94D200-A9C4-4391-A863-98665F5C4CB0}"/>
    <dgm:cxn modelId="{7326CB43-C652-6B4F-A285-4DD622852B54}" type="presOf" srcId="{EB617271-28D8-43BF-BAE2-858D4AE02A49}" destId="{C91CC9F8-C4AC-FC49-8BCA-A0D431DCF1AA}" srcOrd="0" destOrd="0" presId="urn:microsoft.com/office/officeart/2005/8/layout/default"/>
    <dgm:cxn modelId="{C1DFDF57-8229-034D-9160-D16A2D04B3CF}" type="presOf" srcId="{F83533DA-B4A1-4326-B6FD-4C7F42BCFB78}" destId="{F58723AE-E8B2-1A41-B5D7-F1060979E024}" srcOrd="0" destOrd="0" presId="urn:microsoft.com/office/officeart/2005/8/layout/default"/>
    <dgm:cxn modelId="{106EE786-1879-424A-AB01-5FE4A7ECF610}" type="presOf" srcId="{36241DFE-A5E9-41DD-AFC5-F022647D4E2C}" destId="{EA551495-9568-D841-BC1B-7546D34B51BE}" srcOrd="0" destOrd="0" presId="urn:microsoft.com/office/officeart/2005/8/layout/default"/>
    <dgm:cxn modelId="{C196CE9A-4136-8F44-B705-3AE79672250B}" type="presOf" srcId="{B649DB37-EFB7-443F-BDCC-A135FE487C5E}" destId="{479F2143-57B0-044E-BA5E-87E903C5F66C}" srcOrd="0" destOrd="0" presId="urn:microsoft.com/office/officeart/2005/8/layout/default"/>
    <dgm:cxn modelId="{11C21F9B-554E-4C7A-8840-366BCEFE8E6D}" srcId="{36241DFE-A5E9-41DD-AFC5-F022647D4E2C}" destId="{05AA02F2-91DE-4975-BA7E-E534CE15301A}" srcOrd="2" destOrd="0" parTransId="{0722456F-623A-4273-8DEB-7379FF57FA58}" sibTransId="{4A18768D-7D4E-4AA4-9DA2-0EB7A4C855A1}"/>
    <dgm:cxn modelId="{A29AF5B2-BCC2-2C41-9E6A-E04086D8F370}" type="presOf" srcId="{05AA02F2-91DE-4975-BA7E-E534CE15301A}" destId="{233901D1-4A5E-FF48-B7AD-4AEA497AB796}" srcOrd="0" destOrd="0" presId="urn:microsoft.com/office/officeart/2005/8/layout/default"/>
    <dgm:cxn modelId="{E5944EBB-0C81-D940-BD7C-9265538CB19F}" type="presOf" srcId="{27D4CC67-42DF-4AAE-8E5C-F1AF7C00F09F}" destId="{74256FDC-5403-4D4A-A3D0-36D603C295F8}" srcOrd="0" destOrd="0" presId="urn:microsoft.com/office/officeart/2005/8/layout/default"/>
    <dgm:cxn modelId="{CCD21DBD-DA4D-428D-A39A-346D11B89519}" srcId="{36241DFE-A5E9-41DD-AFC5-F022647D4E2C}" destId="{F83533DA-B4A1-4326-B6FD-4C7F42BCFB78}" srcOrd="6" destOrd="0" parTransId="{FA3FB400-BEA7-4D17-854F-6230EEAF80BC}" sibTransId="{031BBE7D-9AC4-48EF-95E5-79B2E69E918F}"/>
    <dgm:cxn modelId="{E10CCBCB-1693-284C-8488-DB07986E1F69}" type="presOf" srcId="{011D7332-F4DD-46FA-977B-1C307C1804E8}" destId="{7C56250E-D900-6A47-A151-F16FB3E742DC}" srcOrd="0" destOrd="0" presId="urn:microsoft.com/office/officeart/2005/8/layout/default"/>
    <dgm:cxn modelId="{3E61A5CC-097B-C741-9E03-D45096CC302D}" type="presOf" srcId="{5CF2E7AA-2CB3-4047-8CAF-C0766E1DB87B}" destId="{0074CCB6-CB2D-144F-852F-8A6C86B13DB7}" srcOrd="0" destOrd="0" presId="urn:microsoft.com/office/officeart/2005/8/layout/default"/>
    <dgm:cxn modelId="{6CBB59D3-0B4C-4593-AAEB-673F9BFE175D}" srcId="{36241DFE-A5E9-41DD-AFC5-F022647D4E2C}" destId="{8F50E1BF-0484-439A-8FFB-6F58BC2B5848}" srcOrd="0" destOrd="0" parTransId="{933ADD1B-464A-4D13-9D52-B6207C31AB73}" sibTransId="{9637EB7D-1A02-447C-896A-8ECE11512B05}"/>
    <dgm:cxn modelId="{6F154BDD-22FB-4E7B-82F0-441C6967537F}" srcId="{36241DFE-A5E9-41DD-AFC5-F022647D4E2C}" destId="{C8AAECB2-D2BD-45E1-992E-F7475897D2BE}" srcOrd="9" destOrd="0" parTransId="{836BF230-B2D0-463D-BF44-1CB03C1185E5}" sibTransId="{84D1E230-817C-41C4-9F17-D6DE4D7DBBD8}"/>
    <dgm:cxn modelId="{407A9BE7-8366-40C8-A014-C609E3A888E4}" srcId="{36241DFE-A5E9-41DD-AFC5-F022647D4E2C}" destId="{23EA700B-2C9F-4A43-AB8F-3BA06BE37FC9}" srcOrd="8" destOrd="0" parTransId="{ECCDAE1E-6CD6-4F4D-BE5E-4A2D0008EB7F}" sibTransId="{1CEBB474-DF15-4D4C-B914-E7379BB33A58}"/>
    <dgm:cxn modelId="{2B02E7F7-1B73-4F7C-8196-9DE4A8F07728}" srcId="{36241DFE-A5E9-41DD-AFC5-F022647D4E2C}" destId="{5CF2E7AA-2CB3-4047-8CAF-C0766E1DB87B}" srcOrd="1" destOrd="0" parTransId="{583906DF-2F59-4EB1-8B3E-E99EB2AD235D}" sibTransId="{225D46CA-A61E-4ABA-A3D4-006B50CD4E3B}"/>
    <dgm:cxn modelId="{EA5F58CD-F5C0-734A-B742-623CFDDA3E47}" type="presParOf" srcId="{EA551495-9568-D841-BC1B-7546D34B51BE}" destId="{40388156-D6A3-B643-95C6-2DCA888786F1}" srcOrd="0" destOrd="0" presId="urn:microsoft.com/office/officeart/2005/8/layout/default"/>
    <dgm:cxn modelId="{16C66985-F712-7E42-83A8-0EF8607D2E3A}" type="presParOf" srcId="{EA551495-9568-D841-BC1B-7546D34B51BE}" destId="{E6E801BE-DF62-8A40-A8AF-6A9BA19A34F0}" srcOrd="1" destOrd="0" presId="urn:microsoft.com/office/officeart/2005/8/layout/default"/>
    <dgm:cxn modelId="{BB0B3E35-5C56-7D45-94CE-74F79565DAFB}" type="presParOf" srcId="{EA551495-9568-D841-BC1B-7546D34B51BE}" destId="{0074CCB6-CB2D-144F-852F-8A6C86B13DB7}" srcOrd="2" destOrd="0" presId="urn:microsoft.com/office/officeart/2005/8/layout/default"/>
    <dgm:cxn modelId="{7AD48B29-DB36-C741-A179-EEC15EEDE5A7}" type="presParOf" srcId="{EA551495-9568-D841-BC1B-7546D34B51BE}" destId="{686825DC-3844-164A-B8B5-3C5FD4A71524}" srcOrd="3" destOrd="0" presId="urn:microsoft.com/office/officeart/2005/8/layout/default"/>
    <dgm:cxn modelId="{515572D5-DAD5-AF4D-B521-059000C89F5A}" type="presParOf" srcId="{EA551495-9568-D841-BC1B-7546D34B51BE}" destId="{233901D1-4A5E-FF48-B7AD-4AEA497AB796}" srcOrd="4" destOrd="0" presId="urn:microsoft.com/office/officeart/2005/8/layout/default"/>
    <dgm:cxn modelId="{48262824-5457-C741-86E0-AD2A5465D687}" type="presParOf" srcId="{EA551495-9568-D841-BC1B-7546D34B51BE}" destId="{17C82F5F-4A7E-B641-9C9C-515C643C2D1C}" srcOrd="5" destOrd="0" presId="urn:microsoft.com/office/officeart/2005/8/layout/default"/>
    <dgm:cxn modelId="{885C28F1-AB29-6549-B483-91B23DB4298B}" type="presParOf" srcId="{EA551495-9568-D841-BC1B-7546D34B51BE}" destId="{7C56250E-D900-6A47-A151-F16FB3E742DC}" srcOrd="6" destOrd="0" presId="urn:microsoft.com/office/officeart/2005/8/layout/default"/>
    <dgm:cxn modelId="{BE266880-ECE7-E64A-92E1-0339E41A73A0}" type="presParOf" srcId="{EA551495-9568-D841-BC1B-7546D34B51BE}" destId="{3EB08FD5-08E3-4941-862D-9459BB8F97B7}" srcOrd="7" destOrd="0" presId="urn:microsoft.com/office/officeart/2005/8/layout/default"/>
    <dgm:cxn modelId="{42B580BC-4AF1-8743-83DB-C79029CCD87C}" type="presParOf" srcId="{EA551495-9568-D841-BC1B-7546D34B51BE}" destId="{C91CC9F8-C4AC-FC49-8BCA-A0D431DCF1AA}" srcOrd="8" destOrd="0" presId="urn:microsoft.com/office/officeart/2005/8/layout/default"/>
    <dgm:cxn modelId="{481EE4A4-7806-594F-A43C-242EBEB5765B}" type="presParOf" srcId="{EA551495-9568-D841-BC1B-7546D34B51BE}" destId="{68F68054-C221-FA41-8827-077F8708F187}" srcOrd="9" destOrd="0" presId="urn:microsoft.com/office/officeart/2005/8/layout/default"/>
    <dgm:cxn modelId="{263C1FC9-A0C7-674E-BB1B-845E0DD730C5}" type="presParOf" srcId="{EA551495-9568-D841-BC1B-7546D34B51BE}" destId="{74256FDC-5403-4D4A-A3D0-36D603C295F8}" srcOrd="10" destOrd="0" presId="urn:microsoft.com/office/officeart/2005/8/layout/default"/>
    <dgm:cxn modelId="{4EC34195-28A0-5B4D-8644-CF48BA87399B}" type="presParOf" srcId="{EA551495-9568-D841-BC1B-7546D34B51BE}" destId="{62836374-8D6D-8F44-A878-C682196B0387}" srcOrd="11" destOrd="0" presId="urn:microsoft.com/office/officeart/2005/8/layout/default"/>
    <dgm:cxn modelId="{65D45801-1D71-4D4A-B48C-F578EBC2CEF6}" type="presParOf" srcId="{EA551495-9568-D841-BC1B-7546D34B51BE}" destId="{F58723AE-E8B2-1A41-B5D7-F1060979E024}" srcOrd="12" destOrd="0" presId="urn:microsoft.com/office/officeart/2005/8/layout/default"/>
    <dgm:cxn modelId="{465F1B7B-745D-D448-B0F8-9F2E85D1E483}" type="presParOf" srcId="{EA551495-9568-D841-BC1B-7546D34B51BE}" destId="{64FA21D7-2CBC-F449-AE65-1B245B33F18B}" srcOrd="13" destOrd="0" presId="urn:microsoft.com/office/officeart/2005/8/layout/default"/>
    <dgm:cxn modelId="{A18B998A-2A4B-CE41-B86E-4E0D8A162A7E}" type="presParOf" srcId="{EA551495-9568-D841-BC1B-7546D34B51BE}" destId="{479F2143-57B0-044E-BA5E-87E903C5F66C}" srcOrd="14" destOrd="0" presId="urn:microsoft.com/office/officeart/2005/8/layout/default"/>
    <dgm:cxn modelId="{0D220675-6824-6947-A91F-802712E06740}" type="presParOf" srcId="{EA551495-9568-D841-BC1B-7546D34B51BE}" destId="{47489ABA-F9F6-C04A-B413-F08E1F8978E9}" srcOrd="15" destOrd="0" presId="urn:microsoft.com/office/officeart/2005/8/layout/default"/>
    <dgm:cxn modelId="{68664F0C-0B6C-5149-B565-CD2E18D03C8B}" type="presParOf" srcId="{EA551495-9568-D841-BC1B-7546D34B51BE}" destId="{A8A1C682-E8C7-DC46-94CD-A2AE541CC141}" srcOrd="16" destOrd="0" presId="urn:microsoft.com/office/officeart/2005/8/layout/default"/>
    <dgm:cxn modelId="{CB3D7169-A6BB-7144-AADE-CA0004AEE03F}" type="presParOf" srcId="{EA551495-9568-D841-BC1B-7546D34B51BE}" destId="{23E66142-CC90-6A41-B94A-F0A2B8068281}" srcOrd="17" destOrd="0" presId="urn:microsoft.com/office/officeart/2005/8/layout/default"/>
    <dgm:cxn modelId="{367C5F21-4E38-534A-9E85-290CAF7F77AA}" type="presParOf" srcId="{EA551495-9568-D841-BC1B-7546D34B51BE}" destId="{988FEB73-E126-F14F-89E4-3E809AF6F7F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244600">
            <a:lnSpc>
              <a:spcPct val="90000"/>
            </a:lnSpc>
            <a:spcBef>
              <a:spcPct val="0"/>
            </a:spcBef>
            <a:spcAft>
              <a:spcPct val="35000"/>
            </a:spcAft>
            <a:buNone/>
          </a:pPr>
          <a:r>
            <a:rPr lang="en-US" sz="2800" kern="1200" dirty="0" err="1"/>
            <a:t>İlaç</a:t>
          </a:r>
          <a:r>
            <a:rPr lang="en-US" sz="2800" kern="1200" dirty="0"/>
            <a:t> </a:t>
          </a:r>
          <a:r>
            <a:rPr lang="en-US" sz="2800" kern="1200" dirty="0" err="1"/>
            <a:t>araştırmalarında</a:t>
          </a:r>
          <a:r>
            <a:rPr lang="en-US" sz="2800" kern="1200" dirty="0"/>
            <a:t> </a:t>
          </a:r>
          <a:r>
            <a:rPr lang="en-US" sz="2800" kern="1200" dirty="0" err="1"/>
            <a:t>molekül</a:t>
          </a:r>
          <a:r>
            <a:rPr lang="en-US" sz="2800" kern="1200" dirty="0"/>
            <a:t> </a:t>
          </a:r>
          <a:r>
            <a:rPr lang="en-US" sz="2800" kern="1200" dirty="0" err="1"/>
            <a:t>keşfinin</a:t>
          </a:r>
          <a:r>
            <a:rPr lang="en-US" sz="2800" kern="1200" dirty="0"/>
            <a:t> </a:t>
          </a:r>
          <a:r>
            <a:rPr lang="en-US" sz="2800" kern="1200" dirty="0" err="1"/>
            <a:t>önemi</a:t>
          </a:r>
          <a:endParaRPr lang="en-US" sz="28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422400">
            <a:lnSpc>
              <a:spcPct val="90000"/>
            </a:lnSpc>
            <a:spcBef>
              <a:spcPct val="0"/>
            </a:spcBef>
            <a:spcAft>
              <a:spcPct val="35000"/>
            </a:spcAft>
            <a:buNone/>
          </a:pPr>
          <a:r>
            <a:rPr lang="en-US" sz="3200" kern="1200" dirty="0" err="1"/>
            <a:t>Tanımla</a:t>
          </a:r>
          <a:endParaRPr lang="en-US" sz="2800" kern="1200" dirty="0"/>
        </a:p>
      </dsp:txBody>
      <dsp:txXfrm>
        <a:off x="0" y="2007"/>
        <a:ext cx="2103120" cy="1040029"/>
      </dsp:txXfrm>
    </dsp:sp>
    <dsp:sp modelId="{BDC6E74F-B6D4-1846-946F-8F6300378CE0}">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244600">
            <a:lnSpc>
              <a:spcPct val="90000"/>
            </a:lnSpc>
            <a:spcBef>
              <a:spcPct val="0"/>
            </a:spcBef>
            <a:spcAft>
              <a:spcPct val="35000"/>
            </a:spcAft>
            <a:buNone/>
          </a:pPr>
          <a:r>
            <a:rPr lang="en-GB" sz="2800" kern="1200" dirty="0" err="1"/>
            <a:t>Molekül</a:t>
          </a:r>
          <a:r>
            <a:rPr lang="en-GB" sz="2800" kern="1200" dirty="0"/>
            <a:t> </a:t>
          </a:r>
          <a:r>
            <a:rPr lang="en-GB" sz="2800" kern="1200" dirty="0" err="1"/>
            <a:t>yapısı</a:t>
          </a:r>
          <a:r>
            <a:rPr lang="en-GB" sz="2800" kern="1200" dirty="0"/>
            <a:t> ve </a:t>
          </a:r>
          <a:r>
            <a:rPr lang="en-GB" sz="2800" kern="1200" dirty="0" err="1"/>
            <a:t>ilaç</a:t>
          </a:r>
          <a:r>
            <a:rPr lang="en-GB" sz="2800" kern="1200" dirty="0"/>
            <a:t> </a:t>
          </a:r>
          <a:r>
            <a:rPr lang="en-GB" sz="2800" kern="1200" dirty="0" err="1"/>
            <a:t>araştırmalarında</a:t>
          </a:r>
          <a:r>
            <a:rPr lang="tr-TR" sz="2800" kern="1200" dirty="0"/>
            <a:t>ki</a:t>
          </a:r>
          <a:r>
            <a:rPr lang="en-GB" sz="2800" kern="1200" dirty="0"/>
            <a:t> </a:t>
          </a:r>
          <a:r>
            <a:rPr lang="en-GB" sz="2800" kern="1200" dirty="0" err="1"/>
            <a:t>yeri</a:t>
          </a:r>
          <a:endParaRPr lang="en-US" sz="2800" kern="1200" dirty="0"/>
        </a:p>
      </dsp:txBody>
      <dsp:txXfrm>
        <a:off x="2103120" y="1104438"/>
        <a:ext cx="8412480" cy="1040029"/>
      </dsp:txXfrm>
    </dsp:sp>
    <dsp:sp modelId="{AC510A82-E587-8543-8BFD-28FFCB074CA6}">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422400">
            <a:lnSpc>
              <a:spcPct val="90000"/>
            </a:lnSpc>
            <a:spcBef>
              <a:spcPct val="0"/>
            </a:spcBef>
            <a:spcAft>
              <a:spcPct val="35000"/>
            </a:spcAft>
            <a:buNone/>
          </a:pPr>
          <a:r>
            <a:rPr lang="tr-TR" sz="3200" kern="1200" dirty="0"/>
            <a:t>Hatırla</a:t>
          </a:r>
          <a:endParaRPr lang="en-US" sz="2400" kern="1200" dirty="0"/>
        </a:p>
      </dsp:txBody>
      <dsp:txXfrm>
        <a:off x="0" y="1104438"/>
        <a:ext cx="2103120" cy="1040029"/>
      </dsp:txXfrm>
    </dsp:sp>
    <dsp:sp modelId="{E00A0424-BC3E-E844-AC31-E90C7515775F}">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244600">
            <a:lnSpc>
              <a:spcPct val="90000"/>
            </a:lnSpc>
            <a:spcBef>
              <a:spcPct val="0"/>
            </a:spcBef>
            <a:spcAft>
              <a:spcPct val="35000"/>
            </a:spcAft>
            <a:buNone/>
          </a:pPr>
          <a:r>
            <a:rPr lang="tr-TR" sz="2800" kern="1200" dirty="0"/>
            <a:t>İ</a:t>
          </a:r>
          <a:r>
            <a:rPr lang="en-GB" sz="2800" kern="1200" dirty="0" err="1"/>
            <a:t>laç</a:t>
          </a:r>
          <a:r>
            <a:rPr lang="en-GB" sz="2800" kern="1200" dirty="0"/>
            <a:t> </a:t>
          </a:r>
          <a:r>
            <a:rPr lang="en-GB" sz="2800" kern="1200" dirty="0" err="1"/>
            <a:t>üretim</a:t>
          </a:r>
          <a:r>
            <a:rPr lang="en-GB" sz="2800" kern="1200" dirty="0"/>
            <a:t> </a:t>
          </a:r>
          <a:r>
            <a:rPr lang="en-GB" sz="2800" kern="1200" dirty="0" err="1"/>
            <a:t>aşamasının</a:t>
          </a:r>
          <a:r>
            <a:rPr lang="en-GB" sz="2800" kern="1200" dirty="0"/>
            <a:t> ilk </a:t>
          </a:r>
          <a:r>
            <a:rPr lang="en-GB" sz="2800" kern="1200" dirty="0" err="1"/>
            <a:t>adımı</a:t>
          </a:r>
          <a:r>
            <a:rPr lang="en-GB" sz="2800" kern="1200" dirty="0"/>
            <a:t> </a:t>
          </a:r>
          <a:r>
            <a:rPr lang="en-GB" sz="2800" kern="1200" dirty="0" err="1"/>
            <a:t>olan</a:t>
          </a:r>
          <a:r>
            <a:rPr lang="en-GB" sz="2800" kern="1200" dirty="0"/>
            <a:t> ve </a:t>
          </a:r>
          <a:r>
            <a:rPr lang="en-GB" sz="2800" kern="1200" dirty="0" err="1"/>
            <a:t>ilaç</a:t>
          </a:r>
          <a:r>
            <a:rPr lang="en-GB" sz="2800" kern="1200" dirty="0"/>
            <a:t> </a:t>
          </a:r>
          <a:r>
            <a:rPr lang="en-GB" sz="2800" kern="1200" dirty="0" err="1"/>
            <a:t>adayı</a:t>
          </a:r>
          <a:r>
            <a:rPr lang="en-GB" sz="2800" kern="1200" dirty="0"/>
            <a:t> </a:t>
          </a:r>
          <a:r>
            <a:rPr lang="en-GB" sz="2800" kern="1200" dirty="0" err="1"/>
            <a:t>olma</a:t>
          </a:r>
          <a:r>
            <a:rPr lang="en-GB" sz="2800" kern="1200" dirty="0"/>
            <a:t> </a:t>
          </a:r>
          <a:r>
            <a:rPr lang="en-GB" sz="2800" kern="1200" dirty="0" err="1"/>
            <a:t>potansiyel</a:t>
          </a:r>
          <a:r>
            <a:rPr lang="tr-TR" sz="2800" kern="1200" dirty="0"/>
            <a:t>i</a:t>
          </a:r>
          <a:r>
            <a:rPr lang="en-GB" sz="2800" kern="1200" dirty="0" err="1"/>
            <a:t>ni</a:t>
          </a:r>
          <a:r>
            <a:rPr lang="en-GB" sz="2800" kern="1200" dirty="0"/>
            <a:t> </a:t>
          </a:r>
          <a:r>
            <a:rPr lang="en-GB" sz="2800" kern="1200" dirty="0" err="1"/>
            <a:t>ortaya</a:t>
          </a:r>
          <a:r>
            <a:rPr lang="en-GB" sz="2800" kern="1200" dirty="0"/>
            <a:t> </a:t>
          </a:r>
          <a:r>
            <a:rPr lang="en-GB" sz="2800" kern="1200" dirty="0" err="1"/>
            <a:t>çıkaran</a:t>
          </a:r>
          <a:r>
            <a:rPr lang="en-GB" sz="2800" kern="1200" dirty="0"/>
            <a:t> </a:t>
          </a:r>
          <a:r>
            <a:rPr lang="en-GB" sz="2800" kern="1200" dirty="0" err="1"/>
            <a:t>molekülleri</a:t>
          </a:r>
          <a:r>
            <a:rPr lang="tr-TR" sz="2800" kern="1200" dirty="0"/>
            <a:t>n</a:t>
          </a:r>
          <a:r>
            <a:rPr lang="en-GB" sz="2800" kern="1200" dirty="0"/>
            <a:t> y</a:t>
          </a:r>
          <a:r>
            <a:rPr lang="tr-TR" sz="2800" kern="1200" dirty="0"/>
            <a:t>a</a:t>
          </a:r>
          <a:r>
            <a:rPr lang="en-GB" sz="2800" kern="1200" dirty="0" err="1"/>
            <a:t>pı</a:t>
          </a:r>
          <a:r>
            <a:rPr lang="en-GB" sz="2800" kern="1200" dirty="0"/>
            <a:t> ve </a:t>
          </a:r>
          <a:r>
            <a:rPr lang="en-GB" sz="2800" kern="1200" dirty="0" err="1"/>
            <a:t>etkinlik</a:t>
          </a:r>
          <a:r>
            <a:rPr lang="en-GB" sz="2800" kern="1200" dirty="0"/>
            <a:t> </a:t>
          </a:r>
          <a:r>
            <a:rPr lang="en-GB" sz="2800" kern="1200" dirty="0" err="1"/>
            <a:t>potansiyeli</a:t>
          </a:r>
          <a:endParaRPr lang="en-US" sz="2800" kern="1200" dirty="0"/>
        </a:p>
      </dsp:txBody>
      <dsp:txXfrm>
        <a:off x="2103120" y="2206869"/>
        <a:ext cx="8412480" cy="1040029"/>
      </dsp:txXfrm>
    </dsp:sp>
    <dsp:sp modelId="{C449CAB9-7082-EB41-862B-8ADCC730F640}">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422400">
            <a:lnSpc>
              <a:spcPct val="90000"/>
            </a:lnSpc>
            <a:spcBef>
              <a:spcPct val="0"/>
            </a:spcBef>
            <a:spcAft>
              <a:spcPct val="35000"/>
            </a:spcAft>
            <a:buNone/>
          </a:pPr>
          <a:r>
            <a:rPr lang="en-US" sz="3200" kern="1200" dirty="0" err="1"/>
            <a:t>Açıkla</a:t>
          </a:r>
          <a:endParaRPr lang="en-US" sz="2300" kern="1200" dirty="0"/>
        </a:p>
      </dsp:txBody>
      <dsp:txXfrm>
        <a:off x="0" y="2206869"/>
        <a:ext cx="2103120" cy="1040029"/>
      </dsp:txXfrm>
    </dsp:sp>
    <dsp:sp modelId="{E05D34C4-FFC2-224A-97ED-E0266FF9E4CC}">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244600">
            <a:lnSpc>
              <a:spcPct val="90000"/>
            </a:lnSpc>
            <a:spcBef>
              <a:spcPct val="0"/>
            </a:spcBef>
            <a:spcAft>
              <a:spcPct val="35000"/>
            </a:spcAft>
            <a:buNone/>
          </a:pPr>
          <a:r>
            <a:rPr lang="en-US" sz="2800" kern="1200" dirty="0" err="1"/>
            <a:t>İlaç</a:t>
          </a:r>
          <a:r>
            <a:rPr lang="en-US" sz="2800" kern="1200" dirty="0"/>
            <a:t> </a:t>
          </a:r>
          <a:r>
            <a:rPr lang="en-US" sz="2800" kern="1200" dirty="0" err="1"/>
            <a:t>adayı</a:t>
          </a:r>
          <a:r>
            <a:rPr lang="en-US" sz="2800" kern="1200" dirty="0"/>
            <a:t> </a:t>
          </a:r>
          <a:r>
            <a:rPr lang="en-US" sz="2800" kern="1200" dirty="0" err="1"/>
            <a:t>moleküllerin</a:t>
          </a:r>
          <a:r>
            <a:rPr lang="en-US" sz="2800" kern="1200" dirty="0"/>
            <a:t> </a:t>
          </a:r>
          <a:r>
            <a:rPr lang="en-US" sz="2800" kern="1200" dirty="0" err="1"/>
            <a:t>yapısal</a:t>
          </a:r>
          <a:r>
            <a:rPr lang="en-US" sz="2800" kern="1200" dirty="0"/>
            <a:t> </a:t>
          </a:r>
          <a:r>
            <a:rPr lang="en-US" sz="2800" kern="1200" dirty="0" err="1"/>
            <a:t>ve</a:t>
          </a:r>
          <a:r>
            <a:rPr lang="en-US" sz="2800" kern="1200" dirty="0"/>
            <a:t> </a:t>
          </a:r>
          <a:r>
            <a:rPr lang="en-US" sz="2800" kern="1200" dirty="0" err="1"/>
            <a:t>fonksiyonel</a:t>
          </a:r>
          <a:r>
            <a:rPr lang="en-US" sz="2800" kern="1200" dirty="0"/>
            <a:t> </a:t>
          </a:r>
          <a:r>
            <a:rPr lang="en-US" sz="2800" kern="1200" dirty="0" err="1"/>
            <a:t>özellikleri</a:t>
          </a:r>
          <a:endParaRPr lang="en-US" sz="2800" kern="1200" dirty="0"/>
        </a:p>
      </dsp:txBody>
      <dsp:txXfrm>
        <a:off x="2103120" y="3309300"/>
        <a:ext cx="8412480" cy="1040029"/>
      </dsp:txXfrm>
    </dsp:sp>
    <dsp:sp modelId="{C1A4FA53-DEB2-CA4B-8588-D26CA574C737}">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422400">
            <a:lnSpc>
              <a:spcPct val="90000"/>
            </a:lnSpc>
            <a:spcBef>
              <a:spcPct val="0"/>
            </a:spcBef>
            <a:spcAft>
              <a:spcPct val="35000"/>
            </a:spcAft>
            <a:buNone/>
          </a:pPr>
          <a:r>
            <a:rPr lang="en-US" sz="3200" kern="1200" dirty="0" err="1"/>
            <a:t>Yorumla</a:t>
          </a:r>
          <a:endParaRPr lang="en-US" sz="2400" kern="1200" dirty="0"/>
        </a:p>
      </dsp:txBody>
      <dsp:txXfrm>
        <a:off x="0" y="3309300"/>
        <a:ext cx="2103120" cy="10400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527C0-0755-2149-8167-F1B016DBDA71}">
      <dsp:nvSpPr>
        <dsp:cNvPr id="0" name=""/>
        <dsp:cNvSpPr/>
      </dsp:nvSpPr>
      <dsp:spPr>
        <a:xfrm>
          <a:off x="0" y="622"/>
          <a:ext cx="694068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8B8C5-E6E2-3E42-BAFC-C4D7E3BCEBCC}">
      <dsp:nvSpPr>
        <dsp:cNvPr id="0" name=""/>
        <dsp:cNvSpPr/>
      </dsp:nvSpPr>
      <dsp:spPr>
        <a:xfrm>
          <a:off x="0" y="622"/>
          <a:ext cx="6940688" cy="2483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lang="en-US" sz="2800" kern="1200" dirty="0" err="1"/>
            <a:t>Doğru</a:t>
          </a:r>
          <a:r>
            <a:rPr lang="en-US" sz="2800" kern="1200" dirty="0"/>
            <a:t> </a:t>
          </a:r>
          <a:r>
            <a:rPr lang="en-US" sz="2800" kern="1200" dirty="0" err="1"/>
            <a:t>ilaç</a:t>
          </a:r>
          <a:r>
            <a:rPr lang="en-US" sz="2800" kern="1200" dirty="0"/>
            <a:t> </a:t>
          </a:r>
          <a:r>
            <a:rPr lang="en-US" sz="2800" kern="1200" dirty="0" err="1"/>
            <a:t>adaylarının</a:t>
          </a:r>
          <a:r>
            <a:rPr lang="en-US" sz="2800" kern="1200" dirty="0"/>
            <a:t> </a:t>
          </a:r>
          <a:r>
            <a:rPr lang="en-US" sz="2800" kern="1200" dirty="0" err="1"/>
            <a:t>seçilmesi</a:t>
          </a:r>
          <a:r>
            <a:rPr lang="en-US" sz="2800" kern="1200" dirty="0"/>
            <a:t> </a:t>
          </a:r>
          <a:r>
            <a:rPr lang="en-US" sz="2800" kern="1200" dirty="0" err="1"/>
            <a:t>titiz</a:t>
          </a:r>
          <a:r>
            <a:rPr lang="en-US" sz="2800" kern="1200" dirty="0"/>
            <a:t> ve </a:t>
          </a:r>
          <a:r>
            <a:rPr lang="tr-TR" sz="2800" kern="1200" dirty="0"/>
            <a:t>detaylı yürütülmesi gereken </a:t>
          </a:r>
          <a:r>
            <a:rPr lang="en-US" sz="2800" kern="1200" dirty="0" err="1"/>
            <a:t>bir</a:t>
          </a:r>
          <a:r>
            <a:rPr lang="en-US" sz="2800" kern="1200" dirty="0"/>
            <a:t> </a:t>
          </a:r>
          <a:r>
            <a:rPr lang="en-US" sz="2800" kern="1200" dirty="0" err="1"/>
            <a:t>süreçtir</a:t>
          </a:r>
          <a:endParaRPr lang="tr-TR" sz="2800" kern="1200" dirty="0"/>
        </a:p>
        <a:p>
          <a:pPr marL="0" lvl="0" algn="l" defTabSz="1244600">
            <a:lnSpc>
              <a:spcPct val="100000"/>
            </a:lnSpc>
            <a:spcBef>
              <a:spcPct val="0"/>
            </a:spcBef>
            <a:spcAft>
              <a:spcPts val="600"/>
            </a:spcAft>
            <a:buNone/>
          </a:pPr>
          <a:r>
            <a:rPr lang="en-US" sz="2800" kern="1200" dirty="0" err="1"/>
            <a:t>Molekülün</a:t>
          </a:r>
          <a:r>
            <a:rPr lang="en-US" sz="2800" kern="1200" dirty="0"/>
            <a:t> </a:t>
          </a:r>
          <a:r>
            <a:rPr lang="en-US" sz="2800" kern="1200" dirty="0" err="1"/>
            <a:t>yapı</a:t>
          </a:r>
          <a:r>
            <a:rPr lang="en-US" sz="2800" kern="1200" dirty="0"/>
            <a:t> ve k</a:t>
          </a:r>
          <a:r>
            <a:rPr lang="tr-TR" sz="2800" kern="1200" dirty="0"/>
            <a:t>o</a:t>
          </a:r>
          <a:r>
            <a:rPr lang="en-US" sz="2800" kern="1200" dirty="0" err="1"/>
            <a:t>nfigürasyonu</a:t>
          </a:r>
          <a:r>
            <a:rPr lang="en-US" sz="2800" kern="1200" dirty="0"/>
            <a:t> </a:t>
          </a:r>
          <a:r>
            <a:rPr lang="en-US" sz="2800" kern="1200" dirty="0" err="1"/>
            <a:t>ilaç</a:t>
          </a:r>
          <a:r>
            <a:rPr lang="en-US" sz="2800" kern="1200" dirty="0"/>
            <a:t> </a:t>
          </a:r>
          <a:r>
            <a:rPr lang="en-US" sz="2800" kern="1200" dirty="0" err="1"/>
            <a:t>adayı</a:t>
          </a:r>
          <a:r>
            <a:rPr lang="en-US" sz="2800" kern="1200" dirty="0"/>
            <a:t> </a:t>
          </a:r>
          <a:r>
            <a:rPr lang="en-US" sz="2800" kern="1200" dirty="0" err="1"/>
            <a:t>olma</a:t>
          </a:r>
          <a:r>
            <a:rPr lang="en-US" sz="2800" kern="1200" dirty="0"/>
            <a:t> </a:t>
          </a:r>
          <a:r>
            <a:rPr lang="en-US" sz="2800" kern="1200" dirty="0" err="1"/>
            <a:t>kriterlerinde</a:t>
          </a:r>
          <a:r>
            <a:rPr lang="tr-TR" sz="2800" kern="1200" dirty="0"/>
            <a:t>ki</a:t>
          </a:r>
          <a:r>
            <a:rPr lang="en-US" sz="2800" kern="1200" dirty="0"/>
            <a:t> </a:t>
          </a:r>
          <a:r>
            <a:rPr lang="en-US" sz="2800" kern="1200" dirty="0" err="1"/>
            <a:t>en</a:t>
          </a:r>
          <a:r>
            <a:rPr lang="en-US" sz="2800" kern="1200" dirty="0"/>
            <a:t> </a:t>
          </a:r>
          <a:r>
            <a:rPr lang="en-US" sz="2800" kern="1200" dirty="0" err="1"/>
            <a:t>önemli</a:t>
          </a:r>
          <a:r>
            <a:rPr lang="en-US" sz="2800" kern="1200" dirty="0"/>
            <a:t> </a:t>
          </a:r>
          <a:r>
            <a:rPr lang="en-US" sz="2800" kern="1200" dirty="0" err="1"/>
            <a:t>etkenlerden</a:t>
          </a:r>
          <a:r>
            <a:rPr lang="en-US" sz="2800" kern="1200" dirty="0"/>
            <a:t> </a:t>
          </a:r>
          <a:r>
            <a:rPr lang="en-US" sz="2800" kern="1200" dirty="0" err="1"/>
            <a:t>biri</a:t>
          </a:r>
          <a:r>
            <a:rPr lang="tr-TR" sz="2800" kern="1200" dirty="0"/>
            <a:t>si</a:t>
          </a:r>
          <a:r>
            <a:rPr lang="en-US" sz="2800" kern="1200" dirty="0" err="1"/>
            <a:t>dir</a:t>
          </a:r>
          <a:r>
            <a:rPr lang="en-US" sz="2800" kern="1200" dirty="0"/>
            <a:t> </a:t>
          </a:r>
        </a:p>
      </dsp:txBody>
      <dsp:txXfrm>
        <a:off x="0" y="622"/>
        <a:ext cx="6940688" cy="2483763"/>
      </dsp:txXfrm>
    </dsp:sp>
    <dsp:sp modelId="{0C49A7C6-22CA-404B-AD38-E9CB791954A6}">
      <dsp:nvSpPr>
        <dsp:cNvPr id="0" name=""/>
        <dsp:cNvSpPr/>
      </dsp:nvSpPr>
      <dsp:spPr>
        <a:xfrm>
          <a:off x="0" y="2484386"/>
          <a:ext cx="694068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339C3-A3DE-D64C-9F2E-1390290ACE6F}">
      <dsp:nvSpPr>
        <dsp:cNvPr id="0" name=""/>
        <dsp:cNvSpPr/>
      </dsp:nvSpPr>
      <dsp:spPr>
        <a:xfrm>
          <a:off x="0" y="2484386"/>
          <a:ext cx="6933909" cy="305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ts val="600"/>
            </a:spcAft>
            <a:buNone/>
          </a:pPr>
          <a:r>
            <a:rPr lang="tr-TR" sz="2800" kern="1200" dirty="0"/>
            <a:t>İlaç keşfindeki karmaşık süreçlerde rahatlıkla ilerleyebilmek ve nihayetinde hastalara anlamlı terapötik fayda sağlayabilecek moleküller elde etme olasılığını arttırmak için düzenleyici otoritelerin gerekliliklerine uygun moleküller seçilmelidir</a:t>
          </a:r>
          <a:endParaRPr lang="en-US" sz="2800" kern="1200" dirty="0"/>
        </a:p>
      </dsp:txBody>
      <dsp:txXfrm>
        <a:off x="0" y="2484386"/>
        <a:ext cx="6933909" cy="3051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1712-8D55-4B42-866C-664635DAA4A0}">
      <dsp:nvSpPr>
        <dsp:cNvPr id="0" name=""/>
        <dsp:cNvSpPr/>
      </dsp:nvSpPr>
      <dsp:spPr>
        <a:xfrm>
          <a:off x="0" y="376440"/>
          <a:ext cx="6900512" cy="5159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37388" rIns="53555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t>Literatür</a:t>
          </a:r>
          <a:r>
            <a:rPr lang="en-US" sz="2800" kern="1200" dirty="0"/>
            <a:t> </a:t>
          </a:r>
          <a:r>
            <a:rPr lang="en-US" sz="2800" kern="1200" dirty="0" err="1"/>
            <a:t>Taraması</a:t>
          </a:r>
          <a:endParaRPr lang="en-US" sz="2800" kern="1200" dirty="0"/>
        </a:p>
        <a:p>
          <a:pPr marL="285750" lvl="1" indent="-285750" algn="l" defTabSz="1244600">
            <a:lnSpc>
              <a:spcPct val="90000"/>
            </a:lnSpc>
            <a:spcBef>
              <a:spcPct val="0"/>
            </a:spcBef>
            <a:spcAft>
              <a:spcPct val="15000"/>
            </a:spcAft>
            <a:buChar char="•"/>
          </a:pPr>
          <a:r>
            <a:rPr lang="en-US" sz="2800" kern="1200" dirty="0" err="1"/>
            <a:t>Genomik</a:t>
          </a:r>
          <a:r>
            <a:rPr lang="en-US" sz="2800" kern="1200" dirty="0"/>
            <a:t> </a:t>
          </a:r>
          <a:r>
            <a:rPr lang="en-US" sz="2800" kern="1200" dirty="0" err="1"/>
            <a:t>ve</a:t>
          </a:r>
          <a:r>
            <a:rPr lang="en-US" sz="2800" kern="1200" dirty="0"/>
            <a:t> </a:t>
          </a:r>
          <a:r>
            <a:rPr lang="en-US" sz="2800" kern="1200" dirty="0" err="1"/>
            <a:t>Proteomik</a:t>
          </a:r>
          <a:r>
            <a:rPr lang="en-US" sz="2800" kern="1200" dirty="0"/>
            <a:t> </a:t>
          </a:r>
          <a:r>
            <a:rPr lang="en-US" sz="2800" kern="1200" dirty="0" err="1"/>
            <a:t>Analiz</a:t>
          </a:r>
          <a:endParaRPr lang="en-US" sz="2800" kern="1200" dirty="0"/>
        </a:p>
        <a:p>
          <a:pPr marL="285750" lvl="1" indent="-285750" algn="l" defTabSz="1244600">
            <a:lnSpc>
              <a:spcPct val="90000"/>
            </a:lnSpc>
            <a:spcBef>
              <a:spcPct val="0"/>
            </a:spcBef>
            <a:spcAft>
              <a:spcPct val="15000"/>
            </a:spcAft>
            <a:buChar char="•"/>
          </a:pPr>
          <a:r>
            <a:rPr lang="en-US" sz="2800" kern="1200" dirty="0" err="1"/>
            <a:t>Biyoinformatik</a:t>
          </a:r>
          <a:r>
            <a:rPr lang="en-US" sz="2800" kern="1200" dirty="0"/>
            <a:t> </a:t>
          </a:r>
          <a:r>
            <a:rPr lang="en-US" sz="2800" kern="1200" dirty="0" err="1"/>
            <a:t>Araçlar</a:t>
          </a:r>
          <a:endParaRPr lang="en-US" sz="2800" kern="1200" dirty="0"/>
        </a:p>
        <a:p>
          <a:pPr marL="285750" lvl="1" indent="-285750" algn="l" defTabSz="1244600">
            <a:lnSpc>
              <a:spcPct val="90000"/>
            </a:lnSpc>
            <a:spcBef>
              <a:spcPct val="0"/>
            </a:spcBef>
            <a:spcAft>
              <a:spcPct val="15000"/>
            </a:spcAft>
            <a:buChar char="•"/>
          </a:pPr>
          <a:r>
            <a:rPr lang="en-US" sz="2800" kern="1200" dirty="0" err="1"/>
            <a:t>Yolak</a:t>
          </a:r>
          <a:r>
            <a:rPr lang="en-US" sz="2800" kern="1200" dirty="0"/>
            <a:t> </a:t>
          </a:r>
          <a:r>
            <a:rPr lang="en-US" sz="2800" kern="1200" dirty="0" err="1"/>
            <a:t>Analizi</a:t>
          </a:r>
          <a:endParaRPr lang="en-US" sz="2800" kern="1200" dirty="0"/>
        </a:p>
        <a:p>
          <a:pPr marL="285750" lvl="1" indent="-285750" algn="l" defTabSz="1244600">
            <a:lnSpc>
              <a:spcPct val="90000"/>
            </a:lnSpc>
            <a:spcBef>
              <a:spcPct val="0"/>
            </a:spcBef>
            <a:spcAft>
              <a:spcPct val="15000"/>
            </a:spcAft>
            <a:buChar char="•"/>
          </a:pPr>
          <a:r>
            <a:rPr lang="en-US" sz="2800" kern="1200" dirty="0" err="1"/>
            <a:t>Fonksiyonel</a:t>
          </a:r>
          <a:r>
            <a:rPr lang="en-US" sz="2800" kern="1200" dirty="0"/>
            <a:t> </a:t>
          </a:r>
          <a:r>
            <a:rPr lang="en-US" sz="2800" kern="1200" dirty="0" err="1"/>
            <a:t>Analiz</a:t>
          </a:r>
          <a:endParaRPr lang="en-US" sz="2800" kern="1200" dirty="0"/>
        </a:p>
        <a:p>
          <a:pPr marL="285750" lvl="1" indent="-285750" algn="l" defTabSz="1244600">
            <a:lnSpc>
              <a:spcPct val="90000"/>
            </a:lnSpc>
            <a:spcBef>
              <a:spcPct val="0"/>
            </a:spcBef>
            <a:spcAft>
              <a:spcPct val="15000"/>
            </a:spcAft>
            <a:buChar char="•"/>
          </a:pPr>
          <a:r>
            <a:rPr lang="en-US" sz="2800" kern="1200" dirty="0" err="1"/>
            <a:t>İfade</a:t>
          </a:r>
          <a:r>
            <a:rPr lang="en-US" sz="2800" kern="1200" dirty="0"/>
            <a:t> </a:t>
          </a:r>
          <a:r>
            <a:rPr lang="en-US" sz="2800" kern="1200" dirty="0" err="1"/>
            <a:t>Profili</a:t>
          </a:r>
          <a:r>
            <a:rPr lang="en-US" sz="2800" kern="1200" dirty="0"/>
            <a:t> </a:t>
          </a:r>
          <a:r>
            <a:rPr lang="en-US" sz="2800" kern="1200" dirty="0" err="1"/>
            <a:t>Analizi</a:t>
          </a:r>
          <a:endParaRPr lang="en-US" sz="2800" kern="1200" dirty="0"/>
        </a:p>
        <a:p>
          <a:pPr marL="285750" lvl="1" indent="-285750" algn="l" defTabSz="1244600">
            <a:lnSpc>
              <a:spcPct val="90000"/>
            </a:lnSpc>
            <a:spcBef>
              <a:spcPct val="0"/>
            </a:spcBef>
            <a:spcAft>
              <a:spcPct val="15000"/>
            </a:spcAft>
            <a:buChar char="•"/>
          </a:pPr>
          <a:r>
            <a:rPr lang="en-US" sz="2800" kern="1200" dirty="0" err="1"/>
            <a:t>Klinik</a:t>
          </a:r>
          <a:r>
            <a:rPr lang="en-US" sz="2800" kern="1200" dirty="0"/>
            <a:t> Veri </a:t>
          </a:r>
          <a:r>
            <a:rPr lang="en-US" sz="2800" kern="1200" dirty="0" err="1"/>
            <a:t>Analizi</a:t>
          </a:r>
          <a:endParaRPr lang="en-US" sz="2800" kern="1200" dirty="0"/>
        </a:p>
        <a:p>
          <a:pPr marL="285750" lvl="1" indent="-285750" algn="l" defTabSz="1244600">
            <a:lnSpc>
              <a:spcPct val="90000"/>
            </a:lnSpc>
            <a:spcBef>
              <a:spcPct val="0"/>
            </a:spcBef>
            <a:spcAft>
              <a:spcPct val="15000"/>
            </a:spcAft>
            <a:buChar char="•"/>
          </a:pPr>
          <a:r>
            <a:rPr lang="en-US" sz="2800" kern="1200" dirty="0" err="1"/>
            <a:t>Deneysel</a:t>
          </a:r>
          <a:r>
            <a:rPr lang="en-US" sz="2800" kern="1200" dirty="0"/>
            <a:t> </a:t>
          </a:r>
          <a:r>
            <a:rPr lang="en-US" sz="2800" kern="1200" dirty="0" err="1"/>
            <a:t>Doğrulama</a:t>
          </a:r>
          <a:endParaRPr lang="en-US" sz="2800" kern="1200" dirty="0"/>
        </a:p>
        <a:p>
          <a:pPr marL="285750" lvl="1" indent="-285750" algn="l" defTabSz="1244600">
            <a:lnSpc>
              <a:spcPct val="90000"/>
            </a:lnSpc>
            <a:spcBef>
              <a:spcPct val="0"/>
            </a:spcBef>
            <a:spcAft>
              <a:spcPct val="15000"/>
            </a:spcAft>
            <a:buChar char="•"/>
          </a:pPr>
          <a:r>
            <a:rPr lang="tr-TR" sz="2800" kern="1200" dirty="0"/>
            <a:t>Genetik İlişkilendirme Çalışmaları</a:t>
          </a:r>
          <a:endParaRPr lang="en-US" sz="2800" kern="1200" dirty="0"/>
        </a:p>
        <a:p>
          <a:pPr marL="285750" lvl="1" indent="-285750" algn="l" defTabSz="1244600">
            <a:lnSpc>
              <a:spcPct val="90000"/>
            </a:lnSpc>
            <a:spcBef>
              <a:spcPct val="0"/>
            </a:spcBef>
            <a:spcAft>
              <a:spcPct val="15000"/>
            </a:spcAft>
            <a:buChar char="•"/>
          </a:pPr>
          <a:r>
            <a:rPr lang="en-US" sz="2800" kern="1200" dirty="0" err="1"/>
            <a:t>İlaç</a:t>
          </a:r>
          <a:r>
            <a:rPr lang="en-US" sz="2800" kern="1200" dirty="0"/>
            <a:t> </a:t>
          </a:r>
          <a:r>
            <a:rPr lang="en-US" sz="2800" kern="1200" dirty="0" err="1"/>
            <a:t>Hedefi</a:t>
          </a:r>
          <a:r>
            <a:rPr lang="en-US" sz="2800" kern="1200" dirty="0"/>
            <a:t> </a:t>
          </a:r>
          <a:r>
            <a:rPr lang="en-US" sz="2800" kern="1200" dirty="0" err="1"/>
            <a:t>Veritabanları</a:t>
          </a:r>
          <a:endParaRPr lang="en-US" sz="2800" kern="1200" dirty="0"/>
        </a:p>
      </dsp:txBody>
      <dsp:txXfrm>
        <a:off x="0" y="376440"/>
        <a:ext cx="6900512" cy="5159700"/>
      </dsp:txXfrm>
    </dsp:sp>
    <dsp:sp modelId="{AAEE50AB-A72A-0046-BCA9-DA4785B70D88}">
      <dsp:nvSpPr>
        <dsp:cNvPr id="0" name=""/>
        <dsp:cNvSpPr/>
      </dsp:nvSpPr>
      <dsp:spPr>
        <a:xfrm>
          <a:off x="345025" y="33240"/>
          <a:ext cx="6105041"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en-US" sz="2400" b="1" kern="1200" dirty="0" err="1"/>
            <a:t>Hedef</a:t>
          </a:r>
          <a:r>
            <a:rPr lang="en-US" sz="2400" b="1" kern="1200" dirty="0"/>
            <a:t> </a:t>
          </a:r>
          <a:r>
            <a:rPr lang="en-US" sz="2400" b="1" kern="1200" dirty="0" err="1"/>
            <a:t>Belirleme</a:t>
          </a:r>
          <a:r>
            <a:rPr lang="en-US" sz="2400" b="1" kern="1200" dirty="0"/>
            <a:t> </a:t>
          </a:r>
          <a:r>
            <a:rPr lang="en-US" sz="2400" b="1" kern="1200" dirty="0" err="1"/>
            <a:t>ve</a:t>
          </a:r>
          <a:r>
            <a:rPr lang="en-US" sz="2400" b="1" kern="1200" dirty="0"/>
            <a:t> </a:t>
          </a:r>
          <a:r>
            <a:rPr lang="en-US" sz="2400" b="1" kern="1200" dirty="0" err="1"/>
            <a:t>Doğrulama</a:t>
          </a:r>
          <a:r>
            <a:rPr lang="en-US" sz="2400" b="1" kern="1200" dirty="0"/>
            <a:t> </a:t>
          </a:r>
          <a:r>
            <a:rPr lang="en-US" sz="2400" b="1" kern="1200" dirty="0" err="1"/>
            <a:t>Aşamaları</a:t>
          </a:r>
          <a:endParaRPr lang="en-US" sz="2400" b="1" kern="1200" dirty="0"/>
        </a:p>
      </dsp:txBody>
      <dsp:txXfrm>
        <a:off x="375287" y="63502"/>
        <a:ext cx="6044517"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21712-8D55-4B42-866C-664635DAA4A0}">
      <dsp:nvSpPr>
        <dsp:cNvPr id="0" name=""/>
        <dsp:cNvSpPr/>
      </dsp:nvSpPr>
      <dsp:spPr>
        <a:xfrm>
          <a:off x="0" y="693227"/>
          <a:ext cx="6900512" cy="102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70764" rIns="535556"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Kütüphane Taraması</a:t>
          </a:r>
          <a:endParaRPr lang="en-US" sz="2000" kern="1200" dirty="0"/>
        </a:p>
        <a:p>
          <a:pPr marL="228600" lvl="1" indent="-228600" algn="l" defTabSz="889000">
            <a:lnSpc>
              <a:spcPct val="90000"/>
            </a:lnSpc>
            <a:spcBef>
              <a:spcPct val="0"/>
            </a:spcBef>
            <a:spcAft>
              <a:spcPct val="15000"/>
            </a:spcAft>
            <a:buChar char="•"/>
          </a:pPr>
          <a:r>
            <a:rPr lang="tr-TR" sz="2000" kern="1200" dirty="0"/>
            <a:t>Öncü Moleküllerin Tanımlama</a:t>
          </a:r>
          <a:endParaRPr lang="en-US" sz="2000" kern="1200" dirty="0"/>
        </a:p>
      </dsp:txBody>
      <dsp:txXfrm>
        <a:off x="0" y="693227"/>
        <a:ext cx="6900512" cy="1023750"/>
      </dsp:txXfrm>
    </dsp:sp>
    <dsp:sp modelId="{AAEE50AB-A72A-0046-BCA9-DA4785B70D88}">
      <dsp:nvSpPr>
        <dsp:cNvPr id="0" name=""/>
        <dsp:cNvSpPr/>
      </dsp:nvSpPr>
      <dsp:spPr>
        <a:xfrm>
          <a:off x="335254" y="19003"/>
          <a:ext cx="6558547" cy="8661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tr-TR" sz="2400" b="1" kern="1200" dirty="0"/>
            <a:t>2. Öncü Molekül Seçimi: Yüksek Verimli Tarama (HTS)</a:t>
          </a:r>
          <a:endParaRPr lang="en-US" sz="2400" b="1" kern="1200" dirty="0"/>
        </a:p>
      </dsp:txBody>
      <dsp:txXfrm>
        <a:off x="377534" y="61283"/>
        <a:ext cx="6473987" cy="781544"/>
      </dsp:txXfrm>
    </dsp:sp>
    <dsp:sp modelId="{2010B11D-ECAC-EA4A-9628-2DC575489630}">
      <dsp:nvSpPr>
        <dsp:cNvPr id="0" name=""/>
        <dsp:cNvSpPr/>
      </dsp:nvSpPr>
      <dsp:spPr>
        <a:xfrm>
          <a:off x="0" y="1979057"/>
          <a:ext cx="6900512" cy="102375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70764" rIns="535556"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Test Tekrarı</a:t>
          </a:r>
          <a:endParaRPr lang="en-US" sz="2000" kern="1200" dirty="0"/>
        </a:p>
        <a:p>
          <a:pPr marL="228600" lvl="1" indent="-228600" algn="l" defTabSz="889000">
            <a:lnSpc>
              <a:spcPct val="90000"/>
            </a:lnSpc>
            <a:spcBef>
              <a:spcPct val="0"/>
            </a:spcBef>
            <a:spcAft>
              <a:spcPct val="15000"/>
            </a:spcAft>
            <a:buChar char="•"/>
          </a:pPr>
          <a:r>
            <a:rPr lang="tr-TR" sz="2000" kern="1200" dirty="0"/>
            <a:t>Seçicilik Değerlendirmesi</a:t>
          </a:r>
          <a:endParaRPr lang="en-US" sz="2000" kern="1200" dirty="0"/>
        </a:p>
      </dsp:txBody>
      <dsp:txXfrm>
        <a:off x="0" y="1979057"/>
        <a:ext cx="6900512" cy="1023750"/>
      </dsp:txXfrm>
    </dsp:sp>
    <dsp:sp modelId="{2859A75D-A1AC-C749-9478-45A2883526A1}">
      <dsp:nvSpPr>
        <dsp:cNvPr id="0" name=""/>
        <dsp:cNvSpPr/>
      </dsp:nvSpPr>
      <dsp:spPr>
        <a:xfrm>
          <a:off x="345025" y="1787177"/>
          <a:ext cx="4830358" cy="3837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tr-TR" sz="2400" b="1" kern="1200" dirty="0"/>
            <a:t>3. Lider Molekül Seçim</a:t>
          </a:r>
          <a:endParaRPr lang="en-US" sz="2400" b="1" kern="1200" dirty="0"/>
        </a:p>
      </dsp:txBody>
      <dsp:txXfrm>
        <a:off x="363759" y="1805911"/>
        <a:ext cx="4792890" cy="346292"/>
      </dsp:txXfrm>
    </dsp:sp>
    <dsp:sp modelId="{C152BBC4-BCE2-334C-A469-8869AD4AA52F}">
      <dsp:nvSpPr>
        <dsp:cNvPr id="0" name=""/>
        <dsp:cNvSpPr/>
      </dsp:nvSpPr>
      <dsp:spPr>
        <a:xfrm>
          <a:off x="0" y="3264887"/>
          <a:ext cx="6900512" cy="22522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270764" rIns="535556"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Kimyasal Yapı Değişikliği</a:t>
          </a:r>
          <a:endParaRPr lang="en-US" sz="2000" kern="1200" dirty="0"/>
        </a:p>
        <a:p>
          <a:pPr marL="228600" lvl="1" indent="-228600" algn="l" defTabSz="889000">
            <a:lnSpc>
              <a:spcPct val="90000"/>
            </a:lnSpc>
            <a:spcBef>
              <a:spcPct val="0"/>
            </a:spcBef>
            <a:spcAft>
              <a:spcPct val="15000"/>
            </a:spcAft>
            <a:buChar char="•"/>
          </a:pPr>
          <a:r>
            <a:rPr lang="tr-TR" sz="2000" kern="1200" dirty="0"/>
            <a:t>Yapı-Aktivite İlişkisi (SAR) Çalışmaları</a:t>
          </a:r>
          <a:endParaRPr lang="en-US" sz="2000" kern="1200" dirty="0"/>
        </a:p>
        <a:p>
          <a:pPr marL="228600" lvl="1" indent="-228600" algn="l" defTabSz="889000">
            <a:lnSpc>
              <a:spcPct val="90000"/>
            </a:lnSpc>
            <a:spcBef>
              <a:spcPct val="0"/>
            </a:spcBef>
            <a:spcAft>
              <a:spcPct val="15000"/>
            </a:spcAft>
            <a:buChar char="•"/>
          </a:pPr>
          <a:r>
            <a:rPr lang="tr-TR" sz="2000" kern="1200" dirty="0"/>
            <a:t>ADME/T (</a:t>
          </a:r>
          <a:r>
            <a:rPr lang="tr-TR" sz="2000" kern="1200" dirty="0" err="1"/>
            <a:t>Adsorpsiyon</a:t>
          </a:r>
          <a:r>
            <a:rPr lang="tr-TR" sz="2000" kern="1200" dirty="0"/>
            <a:t>, Dağılım, Metabolizma, Atılım, </a:t>
          </a:r>
          <a:r>
            <a:rPr lang="tr-TR" sz="2000" kern="1200" dirty="0" err="1"/>
            <a:t>Toksisite</a:t>
          </a:r>
          <a:r>
            <a:rPr lang="tr-TR" sz="2000" kern="1200" dirty="0"/>
            <a:t>) Özellikleri Optimizasyonu</a:t>
          </a:r>
          <a:endParaRPr lang="en-US" sz="2000" kern="1200" dirty="0"/>
        </a:p>
        <a:p>
          <a:pPr marL="228600" lvl="1" indent="-228600" algn="l" defTabSz="889000">
            <a:lnSpc>
              <a:spcPct val="90000"/>
            </a:lnSpc>
            <a:spcBef>
              <a:spcPct val="0"/>
            </a:spcBef>
            <a:spcAft>
              <a:spcPct val="15000"/>
            </a:spcAft>
            <a:buChar char="•"/>
          </a:pPr>
          <a:r>
            <a:rPr lang="tr-TR" sz="2000" kern="1200" dirty="0" err="1"/>
            <a:t>Farmakokinetik</a:t>
          </a:r>
          <a:r>
            <a:rPr lang="tr-TR" sz="2000" kern="1200" dirty="0"/>
            <a:t>/Farmakodinamik (PK/PD) Optimizasyonu</a:t>
          </a:r>
          <a:endParaRPr lang="en-US" sz="2000" kern="1200" dirty="0"/>
        </a:p>
      </dsp:txBody>
      <dsp:txXfrm>
        <a:off x="0" y="3264887"/>
        <a:ext cx="6900512" cy="2252250"/>
      </dsp:txXfrm>
    </dsp:sp>
    <dsp:sp modelId="{4B6CCA90-1312-5640-B932-F435A2DF147A}">
      <dsp:nvSpPr>
        <dsp:cNvPr id="0" name=""/>
        <dsp:cNvSpPr/>
      </dsp:nvSpPr>
      <dsp:spPr>
        <a:xfrm>
          <a:off x="345025" y="3073007"/>
          <a:ext cx="4830358"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tr-TR" sz="2400" b="1" kern="1200" dirty="0"/>
            <a:t>4. Lider Molekül Optimizasyonu</a:t>
          </a:r>
          <a:endParaRPr lang="en-US" sz="2400" b="1" kern="1200" dirty="0"/>
        </a:p>
      </dsp:txBody>
      <dsp:txXfrm>
        <a:off x="363759" y="3091741"/>
        <a:ext cx="4792890"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581E-63A7-764C-8EF2-9743E29ADC8C}">
      <dsp:nvSpPr>
        <dsp:cNvPr id="0" name=""/>
        <dsp:cNvSpPr/>
      </dsp:nvSpPr>
      <dsp:spPr>
        <a:xfrm>
          <a:off x="0" y="445598"/>
          <a:ext cx="6900512" cy="13182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62356" rIns="535556"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Calibri" panose="020F0502020204030204" pitchFamily="34" charset="0"/>
              <a:ea typeface="Calibri" panose="020F0502020204030204" pitchFamily="34" charset="0"/>
              <a:cs typeface="Times New Roman" panose="02020603050405020304" pitchFamily="18" charset="0"/>
            </a:rPr>
            <a:t>Hayvan Modelleri</a:t>
          </a:r>
        </a:p>
        <a:p>
          <a:pPr marL="228600" lvl="1" indent="-228600" algn="l" defTabSz="889000">
            <a:lnSpc>
              <a:spcPct val="90000"/>
            </a:lnSpc>
            <a:spcBef>
              <a:spcPct val="0"/>
            </a:spcBef>
            <a:spcAft>
              <a:spcPct val="15000"/>
            </a:spcAft>
            <a:buChar char="•"/>
          </a:pPr>
          <a:r>
            <a:rPr lang="tr-TR" sz="2000" kern="1200" dirty="0" err="1">
              <a:latin typeface="Calibri" panose="020F0502020204030204" pitchFamily="34" charset="0"/>
              <a:ea typeface="Calibri" panose="020F0502020204030204" pitchFamily="34" charset="0"/>
              <a:cs typeface="Times New Roman" panose="02020603050405020304" pitchFamily="18" charset="0"/>
            </a:rPr>
            <a:t>Toksisite</a:t>
          </a:r>
          <a:r>
            <a:rPr lang="tr-TR" sz="2000" kern="1200" dirty="0">
              <a:latin typeface="Calibri" panose="020F0502020204030204" pitchFamily="34" charset="0"/>
              <a:ea typeface="Calibri" panose="020F0502020204030204" pitchFamily="34" charset="0"/>
              <a:cs typeface="Times New Roman" panose="02020603050405020304" pitchFamily="18" charset="0"/>
            </a:rPr>
            <a:t> Çalışmaları</a:t>
          </a:r>
        </a:p>
      </dsp:txBody>
      <dsp:txXfrm>
        <a:off x="0" y="445598"/>
        <a:ext cx="6900512" cy="1318275"/>
      </dsp:txXfrm>
    </dsp:sp>
    <dsp:sp modelId="{1BCA0A24-08A4-1542-A568-F2C5009A0D5D}">
      <dsp:nvSpPr>
        <dsp:cNvPr id="0" name=""/>
        <dsp:cNvSpPr/>
      </dsp:nvSpPr>
      <dsp:spPr>
        <a:xfrm>
          <a:off x="345025" y="47078"/>
          <a:ext cx="4830358"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alibri" panose="020F0502020204030204" pitchFamily="34" charset="0"/>
              <a:ea typeface="Calibri" panose="020F0502020204030204" pitchFamily="34" charset="0"/>
              <a:cs typeface="Times New Roman" panose="02020603050405020304" pitchFamily="18" charset="0"/>
            </a:rPr>
            <a:t>6. </a:t>
          </a:r>
          <a:r>
            <a:rPr lang="tr-TR" sz="2400" b="1" kern="1200" dirty="0" err="1">
              <a:latin typeface="Calibri" panose="020F0502020204030204" pitchFamily="34" charset="0"/>
              <a:ea typeface="Calibri" panose="020F0502020204030204" pitchFamily="34" charset="0"/>
              <a:cs typeface="Times New Roman" panose="02020603050405020304" pitchFamily="18" charset="0"/>
            </a:rPr>
            <a:t>In</a:t>
          </a:r>
          <a:r>
            <a:rPr lang="tr-TR" sz="2400" b="1" kern="1200" dirty="0">
              <a:latin typeface="Calibri" panose="020F0502020204030204" pitchFamily="34" charset="0"/>
              <a:ea typeface="Calibri" panose="020F0502020204030204" pitchFamily="34" charset="0"/>
              <a:cs typeface="Times New Roman" panose="02020603050405020304" pitchFamily="18" charset="0"/>
            </a:rPr>
            <a:t> </a:t>
          </a:r>
          <a:r>
            <a:rPr lang="tr-TR" sz="2400" b="1" kern="1200" dirty="0" err="1">
              <a:latin typeface="Calibri" panose="020F0502020204030204" pitchFamily="34" charset="0"/>
              <a:ea typeface="Calibri" panose="020F0502020204030204" pitchFamily="34" charset="0"/>
              <a:cs typeface="Times New Roman" panose="02020603050405020304" pitchFamily="18" charset="0"/>
            </a:rPr>
            <a:t>Vivo</a:t>
          </a:r>
          <a:r>
            <a:rPr lang="tr-TR" sz="2400" b="1" kern="1200" dirty="0">
              <a:latin typeface="Calibri" panose="020F0502020204030204" pitchFamily="34" charset="0"/>
              <a:ea typeface="Calibri" panose="020F0502020204030204" pitchFamily="34" charset="0"/>
              <a:cs typeface="Times New Roman" panose="02020603050405020304" pitchFamily="18" charset="0"/>
            </a:rPr>
            <a:t> Çalışmalar</a:t>
          </a:r>
        </a:p>
      </dsp:txBody>
      <dsp:txXfrm>
        <a:off x="383933" y="85986"/>
        <a:ext cx="4752542" cy="719224"/>
      </dsp:txXfrm>
    </dsp:sp>
    <dsp:sp modelId="{55C58429-5B4E-4044-848F-D9B52AF58EAA}">
      <dsp:nvSpPr>
        <dsp:cNvPr id="0" name=""/>
        <dsp:cNvSpPr/>
      </dsp:nvSpPr>
      <dsp:spPr>
        <a:xfrm>
          <a:off x="0" y="2308193"/>
          <a:ext cx="6900512" cy="131827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62356" rIns="535556" bIns="14224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Calibri" panose="020F0502020204030204" pitchFamily="34" charset="0"/>
              <a:ea typeface="Calibri" panose="020F0502020204030204" pitchFamily="34" charset="0"/>
              <a:cs typeface="Times New Roman" panose="02020603050405020304" pitchFamily="18" charset="0"/>
            </a:rPr>
            <a:t>Geri Bildirim Döngüsü</a:t>
          </a:r>
        </a:p>
        <a:p>
          <a:pPr marL="228600" lvl="1" indent="-228600" algn="l" defTabSz="889000">
            <a:lnSpc>
              <a:spcPct val="90000"/>
            </a:lnSpc>
            <a:spcBef>
              <a:spcPct val="0"/>
            </a:spcBef>
            <a:spcAft>
              <a:spcPct val="15000"/>
            </a:spcAft>
            <a:buChar char="•"/>
          </a:pPr>
          <a:r>
            <a:rPr lang="tr-TR" sz="2000" kern="1200" dirty="0">
              <a:latin typeface="Calibri" panose="020F0502020204030204" pitchFamily="34" charset="0"/>
              <a:ea typeface="Calibri" panose="020F0502020204030204" pitchFamily="34" charset="0"/>
              <a:cs typeface="Times New Roman" panose="02020603050405020304" pitchFamily="18" charset="0"/>
            </a:rPr>
            <a:t>Etkinlik ve Güvenliğin Dengelenmesi</a:t>
          </a:r>
        </a:p>
      </dsp:txBody>
      <dsp:txXfrm>
        <a:off x="0" y="2308193"/>
        <a:ext cx="6900512" cy="1318275"/>
      </dsp:txXfrm>
    </dsp:sp>
    <dsp:sp modelId="{11F7859D-C045-3F44-8A2E-FD1796310B81}">
      <dsp:nvSpPr>
        <dsp:cNvPr id="0" name=""/>
        <dsp:cNvSpPr/>
      </dsp:nvSpPr>
      <dsp:spPr>
        <a:xfrm>
          <a:off x="345025" y="1909673"/>
          <a:ext cx="4830358" cy="7970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Calibri" panose="020F0502020204030204" pitchFamily="34" charset="0"/>
              <a:ea typeface="Calibri" panose="020F0502020204030204" pitchFamily="34" charset="0"/>
              <a:cs typeface="Times New Roman" panose="02020603050405020304" pitchFamily="18" charset="0"/>
            </a:rPr>
            <a:t>7. Alternatif Değerlendirme Süreci</a:t>
          </a:r>
        </a:p>
      </dsp:txBody>
      <dsp:txXfrm>
        <a:off x="383933" y="1948581"/>
        <a:ext cx="4752542" cy="719224"/>
      </dsp:txXfrm>
    </dsp:sp>
    <dsp:sp modelId="{D55AF5B4-1E5E-B04A-B4A2-A83B4A2B64C6}">
      <dsp:nvSpPr>
        <dsp:cNvPr id="0" name=""/>
        <dsp:cNvSpPr/>
      </dsp:nvSpPr>
      <dsp:spPr>
        <a:xfrm>
          <a:off x="0" y="4170787"/>
          <a:ext cx="6900512" cy="13182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562356" rIns="53555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Düzenleyici</a:t>
          </a:r>
          <a:r>
            <a:rPr lang="en-US"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 </a:t>
          </a:r>
          <a:r>
            <a:rPr lang="en-US" sz="20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Hususlar</a:t>
          </a:r>
          <a:endParaRPr lang="en-US"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kern="1200" dirty="0">
              <a:solidFill>
                <a:prstClr val="black">
                  <a:hueOff val="0"/>
                  <a:satOff val="0"/>
                  <a:lumOff val="0"/>
                  <a:alphaOff val="0"/>
                </a:prstClr>
              </a:solidFill>
              <a:latin typeface="Calibri" panose="020F0502020204030204" pitchFamily="34" charset="0"/>
              <a:ea typeface="Calibri" panose="020F0502020204030204" pitchFamily="34" charset="0"/>
              <a:cs typeface="Times New Roman" panose="02020603050405020304" pitchFamily="18" charset="0"/>
            </a:rPr>
            <a:t>Ölçek Büyütme Üretimi</a:t>
          </a:r>
        </a:p>
      </dsp:txBody>
      <dsp:txXfrm>
        <a:off x="0" y="4170787"/>
        <a:ext cx="6900512" cy="1318275"/>
      </dsp:txXfrm>
    </dsp:sp>
    <dsp:sp modelId="{F5D35CEE-E258-454C-9774-40F66C297480}">
      <dsp:nvSpPr>
        <dsp:cNvPr id="0" name=""/>
        <dsp:cNvSpPr/>
      </dsp:nvSpPr>
      <dsp:spPr>
        <a:xfrm>
          <a:off x="345025" y="3772268"/>
          <a:ext cx="4830358" cy="7970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alibri" panose="020F0502020204030204" pitchFamily="34" charset="0"/>
              <a:ea typeface="Calibri" panose="020F0502020204030204" pitchFamily="34" charset="0"/>
              <a:cs typeface="Times New Roman" panose="02020603050405020304" pitchFamily="18" charset="0"/>
            </a:rPr>
            <a:t>8. </a:t>
          </a:r>
          <a:r>
            <a:rPr lang="en-US" sz="2400" b="1" kern="1200" dirty="0" err="1">
              <a:latin typeface="Calibri" panose="020F0502020204030204" pitchFamily="34" charset="0"/>
              <a:ea typeface="Calibri" panose="020F0502020204030204" pitchFamily="34" charset="0"/>
              <a:cs typeface="Times New Roman" panose="02020603050405020304" pitchFamily="18" charset="0"/>
            </a:rPr>
            <a:t>Klinik</a:t>
          </a:r>
          <a:r>
            <a:rPr lang="en-US" sz="2400" b="1" kern="1200" dirty="0">
              <a:latin typeface="Calibri" panose="020F0502020204030204" pitchFamily="34" charset="0"/>
              <a:ea typeface="Calibri" panose="020F0502020204030204" pitchFamily="34" charset="0"/>
              <a:cs typeface="Times New Roman" panose="02020603050405020304" pitchFamily="18" charset="0"/>
            </a:rPr>
            <a:t> </a:t>
          </a:r>
          <a:r>
            <a:rPr lang="en-US" sz="2400" b="1" kern="1200" dirty="0" err="1">
              <a:latin typeface="Calibri" panose="020F0502020204030204" pitchFamily="34" charset="0"/>
              <a:ea typeface="Calibri" panose="020F0502020204030204" pitchFamily="34" charset="0"/>
              <a:cs typeface="Times New Roman" panose="02020603050405020304" pitchFamily="18" charset="0"/>
            </a:rPr>
            <a:t>Öncesi</a:t>
          </a:r>
          <a:r>
            <a:rPr lang="en-US" sz="2400" b="1" kern="1200" dirty="0">
              <a:latin typeface="Calibri" panose="020F0502020204030204" pitchFamily="34" charset="0"/>
              <a:ea typeface="Calibri" panose="020F0502020204030204" pitchFamily="34" charset="0"/>
              <a:cs typeface="Times New Roman" panose="02020603050405020304" pitchFamily="18" charset="0"/>
            </a:rPr>
            <a:t> </a:t>
          </a:r>
          <a:r>
            <a:rPr lang="en-US" sz="2400" b="1" kern="1200" dirty="0" err="1">
              <a:latin typeface="Calibri" panose="020F0502020204030204" pitchFamily="34" charset="0"/>
              <a:ea typeface="Calibri" panose="020F0502020204030204" pitchFamily="34" charset="0"/>
              <a:cs typeface="Times New Roman" panose="02020603050405020304" pitchFamily="18" charset="0"/>
            </a:rPr>
            <a:t>Gelişim</a:t>
          </a:r>
          <a:endParaRPr lang="en-US" sz="2400" b="1" kern="1200" dirty="0">
            <a:latin typeface="Calibri" panose="020F0502020204030204" pitchFamily="34" charset="0"/>
            <a:ea typeface="Calibri" panose="020F0502020204030204" pitchFamily="34" charset="0"/>
            <a:cs typeface="Times New Roman" panose="02020603050405020304" pitchFamily="18" charset="0"/>
          </a:endParaRPr>
        </a:p>
      </dsp:txBody>
      <dsp:txXfrm>
        <a:off x="383933" y="3811176"/>
        <a:ext cx="4752542"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E2EF5-4136-294D-AD18-B9813F354195}">
      <dsp:nvSpPr>
        <dsp:cNvPr id="0" name=""/>
        <dsp:cNvSpPr/>
      </dsp:nvSpPr>
      <dsp:spPr>
        <a:xfrm>
          <a:off x="0" y="0"/>
          <a:ext cx="1345070" cy="7472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Geleneksel İlaçlar</a:t>
          </a:r>
          <a:endParaRPr lang="en-US" sz="1600" b="1" kern="1200" dirty="0"/>
        </a:p>
      </dsp:txBody>
      <dsp:txXfrm>
        <a:off x="21887" y="21887"/>
        <a:ext cx="1301296" cy="703514"/>
      </dsp:txXfrm>
    </dsp:sp>
    <dsp:sp modelId="{10E742D2-019D-4343-82AE-2576A7FD09EA}">
      <dsp:nvSpPr>
        <dsp:cNvPr id="0" name=""/>
        <dsp:cNvSpPr/>
      </dsp:nvSpPr>
      <dsp:spPr>
        <a:xfrm>
          <a:off x="0" y="1498395"/>
          <a:ext cx="1254341" cy="954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Geleneksel olmayan moleküller</a:t>
          </a:r>
          <a:endParaRPr lang="en-US" sz="1600" b="1" kern="1200" dirty="0"/>
        </a:p>
      </dsp:txBody>
      <dsp:txXfrm>
        <a:off x="27956" y="1526351"/>
        <a:ext cx="1198429" cy="898577"/>
      </dsp:txXfrm>
    </dsp:sp>
    <dsp:sp modelId="{F0F75636-C3CB-2347-BBC3-DE5CA28E6D6F}">
      <dsp:nvSpPr>
        <dsp:cNvPr id="0" name=""/>
        <dsp:cNvSpPr/>
      </dsp:nvSpPr>
      <dsp:spPr>
        <a:xfrm rot="17851947">
          <a:off x="1065098" y="1655862"/>
          <a:ext cx="703832" cy="15431"/>
        </a:xfrm>
        <a:custGeom>
          <a:avLst/>
          <a:gdLst/>
          <a:ahLst/>
          <a:cxnLst/>
          <a:rect l="0" t="0" r="0" b="0"/>
          <a:pathLst>
            <a:path>
              <a:moveTo>
                <a:pt x="0" y="7715"/>
              </a:moveTo>
              <a:lnTo>
                <a:pt x="703832" y="77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9419" y="1645982"/>
        <a:ext cx="35191" cy="35191"/>
      </dsp:txXfrm>
    </dsp:sp>
    <dsp:sp modelId="{E5BC1CB7-684A-8E4D-96C2-1C09B5DD8AE1}">
      <dsp:nvSpPr>
        <dsp:cNvPr id="0" name=""/>
        <dsp:cNvSpPr/>
      </dsp:nvSpPr>
      <dsp:spPr>
        <a:xfrm>
          <a:off x="1579688" y="953256"/>
          <a:ext cx="1992891" cy="796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0" kern="1200" dirty="0"/>
            <a:t>Küçük moleküller/ Doğal organizmalardan elde edilen aday moleküller</a:t>
          </a:r>
          <a:endParaRPr lang="en-US" sz="1400" b="0" kern="1200" dirty="0"/>
        </a:p>
      </dsp:txBody>
      <dsp:txXfrm>
        <a:off x="1603017" y="976585"/>
        <a:ext cx="1946233" cy="749862"/>
      </dsp:txXfrm>
    </dsp:sp>
    <dsp:sp modelId="{0D471142-93ED-2042-9091-FC627C1F6BB7}">
      <dsp:nvSpPr>
        <dsp:cNvPr id="0" name=""/>
        <dsp:cNvSpPr/>
      </dsp:nvSpPr>
      <dsp:spPr>
        <a:xfrm rot="17251952">
          <a:off x="3176145" y="802810"/>
          <a:ext cx="1134692" cy="15431"/>
        </a:xfrm>
        <a:custGeom>
          <a:avLst/>
          <a:gdLst/>
          <a:ahLst/>
          <a:cxnLst/>
          <a:rect l="0" t="0" r="0" b="0"/>
          <a:pathLst>
            <a:path>
              <a:moveTo>
                <a:pt x="0" y="7715"/>
              </a:moveTo>
              <a:lnTo>
                <a:pt x="1134692"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5124" y="782159"/>
        <a:ext cx="56734" cy="56734"/>
      </dsp:txXfrm>
    </dsp:sp>
    <dsp:sp modelId="{642504A3-697D-744A-8669-76E8D447AFC7}">
      <dsp:nvSpPr>
        <dsp:cNvPr id="0" name=""/>
        <dsp:cNvSpPr/>
      </dsp:nvSpPr>
      <dsp:spPr>
        <a:xfrm>
          <a:off x="3914403" y="0"/>
          <a:ext cx="2104523" cy="5390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dirty="0"/>
            <a:t>Mantar ve bitkilerden elde edilen aday moleküller</a:t>
          </a:r>
          <a:endParaRPr lang="en-US" sz="1200" kern="1200" dirty="0"/>
        </a:p>
      </dsp:txBody>
      <dsp:txXfrm>
        <a:off x="3930192" y="15789"/>
        <a:ext cx="2072945" cy="507493"/>
      </dsp:txXfrm>
    </dsp:sp>
    <dsp:sp modelId="{144947C6-40C8-B14E-9413-B8B1CF6610C5}">
      <dsp:nvSpPr>
        <dsp:cNvPr id="0" name=""/>
        <dsp:cNvSpPr/>
      </dsp:nvSpPr>
      <dsp:spPr>
        <a:xfrm rot="18424893">
          <a:off x="3456289" y="1110141"/>
          <a:ext cx="585777" cy="15431"/>
        </a:xfrm>
        <a:custGeom>
          <a:avLst/>
          <a:gdLst/>
          <a:ahLst/>
          <a:cxnLst/>
          <a:rect l="0" t="0" r="0" b="0"/>
          <a:pathLst>
            <a:path>
              <a:moveTo>
                <a:pt x="0" y="7715"/>
              </a:moveTo>
              <a:lnTo>
                <a:pt x="585777"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4533" y="1103212"/>
        <a:ext cx="29288" cy="29288"/>
      </dsp:txXfrm>
    </dsp:sp>
    <dsp:sp modelId="{4E0FB627-323C-D246-A82A-104CFEFBB3E4}">
      <dsp:nvSpPr>
        <dsp:cNvPr id="0" name=""/>
        <dsp:cNvSpPr/>
      </dsp:nvSpPr>
      <dsp:spPr>
        <a:xfrm>
          <a:off x="3925775" y="609212"/>
          <a:ext cx="2041369" cy="549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dirty="0"/>
            <a:t>Denizde yaşayan canlılardan türevli moleküller</a:t>
          </a:r>
          <a:endParaRPr lang="en-US" sz="1200" kern="1200" dirty="0"/>
        </a:p>
      </dsp:txBody>
      <dsp:txXfrm>
        <a:off x="3941883" y="625320"/>
        <a:ext cx="2009153" cy="517752"/>
      </dsp:txXfrm>
    </dsp:sp>
    <dsp:sp modelId="{B5869DB7-0E4F-5442-8ED0-99465C6442A9}">
      <dsp:nvSpPr>
        <dsp:cNvPr id="0" name=""/>
        <dsp:cNvSpPr/>
      </dsp:nvSpPr>
      <dsp:spPr>
        <a:xfrm rot="3050634">
          <a:off x="1160982" y="2164342"/>
          <a:ext cx="506605" cy="15431"/>
        </a:xfrm>
        <a:custGeom>
          <a:avLst/>
          <a:gdLst/>
          <a:ahLst/>
          <a:cxnLst/>
          <a:rect l="0" t="0" r="0" b="0"/>
          <a:pathLst>
            <a:path>
              <a:moveTo>
                <a:pt x="0" y="7715"/>
              </a:moveTo>
              <a:lnTo>
                <a:pt x="506605" y="77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1620" y="2159392"/>
        <a:ext cx="25330" cy="25330"/>
      </dsp:txXfrm>
    </dsp:sp>
    <dsp:sp modelId="{8A671589-2049-8C4B-B432-32133DC3729A}">
      <dsp:nvSpPr>
        <dsp:cNvPr id="0" name=""/>
        <dsp:cNvSpPr/>
      </dsp:nvSpPr>
      <dsp:spPr>
        <a:xfrm>
          <a:off x="1574230" y="2037173"/>
          <a:ext cx="1939060" cy="662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kern="1200" dirty="0" err="1"/>
            <a:t>Küçük</a:t>
          </a:r>
          <a:r>
            <a:rPr lang="en-GB" sz="1400" b="0" kern="1200" dirty="0"/>
            <a:t> </a:t>
          </a:r>
          <a:r>
            <a:rPr lang="tr-TR" sz="1400" b="0" kern="1200" dirty="0"/>
            <a:t>m</a:t>
          </a:r>
          <a:r>
            <a:rPr lang="en-GB" sz="1400" b="0" kern="1200" dirty="0" err="1"/>
            <a:t>oleküllerin</a:t>
          </a:r>
          <a:r>
            <a:rPr lang="en-GB" sz="1400" b="0" kern="1200" dirty="0"/>
            <a:t> </a:t>
          </a:r>
          <a:r>
            <a:rPr lang="tr-TR" sz="1400" b="0" kern="1200" dirty="0"/>
            <a:t>ö</a:t>
          </a:r>
          <a:r>
            <a:rPr lang="en-GB" sz="1400" b="0" kern="1200" dirty="0" err="1"/>
            <a:t>tesi</a:t>
          </a:r>
          <a:endParaRPr lang="en-US" sz="1400" b="0" kern="1200" dirty="0"/>
        </a:p>
      </dsp:txBody>
      <dsp:txXfrm>
        <a:off x="1593637" y="2056580"/>
        <a:ext cx="1900246" cy="623792"/>
      </dsp:txXfrm>
    </dsp:sp>
    <dsp:sp modelId="{4FCECFDE-1FF0-B24B-9548-C22A2FA8D1DA}">
      <dsp:nvSpPr>
        <dsp:cNvPr id="0" name=""/>
        <dsp:cNvSpPr/>
      </dsp:nvSpPr>
      <dsp:spPr>
        <a:xfrm rot="19572291">
          <a:off x="3377591" y="1914053"/>
          <a:ext cx="1606210" cy="15431"/>
        </a:xfrm>
        <a:custGeom>
          <a:avLst/>
          <a:gdLst/>
          <a:ahLst/>
          <a:cxnLst/>
          <a:rect l="0" t="0" r="0" b="0"/>
          <a:pathLst>
            <a:path>
              <a:moveTo>
                <a:pt x="0" y="7715"/>
              </a:moveTo>
              <a:lnTo>
                <a:pt x="1606210"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0541" y="1881613"/>
        <a:ext cx="80310" cy="80310"/>
      </dsp:txXfrm>
    </dsp:sp>
    <dsp:sp modelId="{8125E38D-06BE-9F41-9DF9-0F61C28D07A2}">
      <dsp:nvSpPr>
        <dsp:cNvPr id="0" name=""/>
        <dsp:cNvSpPr/>
      </dsp:nvSpPr>
      <dsp:spPr>
        <a:xfrm>
          <a:off x="4848102" y="1237750"/>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Biyolojikler</a:t>
          </a:r>
          <a:r>
            <a:rPr lang="en-GB" sz="1200" kern="1200" dirty="0"/>
            <a:t> (</a:t>
          </a:r>
          <a:r>
            <a:rPr lang="en-GB" sz="1200" kern="1200" dirty="0" err="1"/>
            <a:t>Proteinler</a:t>
          </a:r>
          <a:r>
            <a:rPr lang="en-GB" sz="1200" kern="1200" dirty="0"/>
            <a:t>, </a:t>
          </a:r>
          <a:r>
            <a:rPr lang="en-GB" sz="1200" kern="1200" dirty="0" err="1"/>
            <a:t>Antikorlar</a:t>
          </a:r>
          <a:r>
            <a:rPr lang="en-GB" sz="1200" kern="1200" dirty="0"/>
            <a:t>, </a:t>
          </a:r>
          <a:r>
            <a:rPr lang="en-GB" sz="1200" kern="1200" dirty="0" err="1"/>
            <a:t>Nükleik</a:t>
          </a:r>
          <a:r>
            <a:rPr lang="en-GB" sz="1200" kern="1200" dirty="0"/>
            <a:t> </a:t>
          </a:r>
          <a:r>
            <a:rPr lang="en-GB" sz="1200" kern="1200" dirty="0" err="1"/>
            <a:t>Asitler</a:t>
          </a:r>
          <a:r>
            <a:rPr lang="en-GB" sz="1200" kern="1200" dirty="0"/>
            <a:t>)</a:t>
          </a:r>
          <a:endParaRPr lang="en-US" sz="1200" kern="1200" dirty="0"/>
        </a:p>
      </dsp:txBody>
      <dsp:txXfrm>
        <a:off x="4862003" y="1251651"/>
        <a:ext cx="2024607" cy="446820"/>
      </dsp:txXfrm>
    </dsp:sp>
    <dsp:sp modelId="{A5670E9D-2034-B64E-9E22-E6132E4DCDBD}">
      <dsp:nvSpPr>
        <dsp:cNvPr id="0" name=""/>
        <dsp:cNvSpPr/>
      </dsp:nvSpPr>
      <dsp:spPr>
        <a:xfrm rot="20724225">
          <a:off x="3491032" y="2186960"/>
          <a:ext cx="1379328" cy="15431"/>
        </a:xfrm>
        <a:custGeom>
          <a:avLst/>
          <a:gdLst/>
          <a:ahLst/>
          <a:cxnLst/>
          <a:rect l="0" t="0" r="0" b="0"/>
          <a:pathLst>
            <a:path>
              <a:moveTo>
                <a:pt x="0" y="7715"/>
              </a:moveTo>
              <a:lnTo>
                <a:pt x="1379328"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6213" y="2160193"/>
        <a:ext cx="68966" cy="68966"/>
      </dsp:txXfrm>
    </dsp:sp>
    <dsp:sp modelId="{AFF70246-AA2F-5141-98BB-A73E99A572DC}">
      <dsp:nvSpPr>
        <dsp:cNvPr id="0" name=""/>
        <dsp:cNvSpPr/>
      </dsp:nvSpPr>
      <dsp:spPr>
        <a:xfrm>
          <a:off x="4848102" y="1783566"/>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Potansiyel</a:t>
          </a:r>
          <a:r>
            <a:rPr lang="en-GB" sz="1200" kern="1200" dirty="0"/>
            <a:t> </a:t>
          </a:r>
          <a:r>
            <a:rPr lang="en-GB" sz="1200" kern="1200" dirty="0" err="1"/>
            <a:t>ilaç</a:t>
          </a:r>
          <a:r>
            <a:rPr lang="en-GB" sz="1200" kern="1200" dirty="0"/>
            <a:t> </a:t>
          </a:r>
          <a:r>
            <a:rPr lang="en-GB" sz="1200" kern="1200" dirty="0" err="1"/>
            <a:t>adayları</a:t>
          </a:r>
          <a:r>
            <a:rPr lang="en-GB" sz="1200" kern="1200" dirty="0"/>
            <a:t> </a:t>
          </a:r>
          <a:r>
            <a:rPr lang="en-GB" sz="1200" kern="1200" dirty="0" err="1"/>
            <a:t>olarak</a:t>
          </a:r>
          <a:r>
            <a:rPr lang="en-GB" sz="1200" kern="1200" dirty="0"/>
            <a:t> gen </a:t>
          </a:r>
          <a:r>
            <a:rPr lang="en-GB" sz="1200" kern="1200" dirty="0" err="1"/>
            <a:t>terapileri</a:t>
          </a:r>
          <a:endParaRPr lang="en-US" sz="1200" kern="1200" dirty="0"/>
        </a:p>
      </dsp:txBody>
      <dsp:txXfrm>
        <a:off x="4862003" y="1797467"/>
        <a:ext cx="2024607" cy="446820"/>
      </dsp:txXfrm>
    </dsp:sp>
    <dsp:sp modelId="{92D3AF5A-3B56-244A-9B76-3489BDA6638C}">
      <dsp:nvSpPr>
        <dsp:cNvPr id="0" name=""/>
        <dsp:cNvSpPr/>
      </dsp:nvSpPr>
      <dsp:spPr>
        <a:xfrm rot="506794">
          <a:off x="3505972" y="2459868"/>
          <a:ext cx="1349449" cy="15431"/>
        </a:xfrm>
        <a:custGeom>
          <a:avLst/>
          <a:gdLst/>
          <a:ahLst/>
          <a:cxnLst/>
          <a:rect l="0" t="0" r="0" b="0"/>
          <a:pathLst>
            <a:path>
              <a:moveTo>
                <a:pt x="0" y="7715"/>
              </a:moveTo>
              <a:lnTo>
                <a:pt x="1349449"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6960" y="2433848"/>
        <a:ext cx="67472" cy="67472"/>
      </dsp:txXfrm>
    </dsp:sp>
    <dsp:sp modelId="{186CEFE0-69E8-4C41-AD3E-9D5457BFA2C1}">
      <dsp:nvSpPr>
        <dsp:cNvPr id="0" name=""/>
        <dsp:cNvSpPr/>
      </dsp:nvSpPr>
      <dsp:spPr>
        <a:xfrm>
          <a:off x="4848102" y="2329381"/>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Hücre</a:t>
          </a:r>
          <a:r>
            <a:rPr lang="en-GB" sz="1200" kern="1200" dirty="0"/>
            <a:t> </a:t>
          </a:r>
          <a:r>
            <a:rPr lang="en-GB" sz="1200" kern="1200" dirty="0" err="1"/>
            <a:t>tedavileri</a:t>
          </a:r>
          <a:endParaRPr lang="en-US" sz="1200" kern="1200" dirty="0"/>
        </a:p>
      </dsp:txBody>
      <dsp:txXfrm>
        <a:off x="4862003" y="2343282"/>
        <a:ext cx="2024607" cy="446820"/>
      </dsp:txXfrm>
    </dsp:sp>
    <dsp:sp modelId="{5A19A08C-CC81-D146-A225-BB91191E4543}">
      <dsp:nvSpPr>
        <dsp:cNvPr id="0" name=""/>
        <dsp:cNvSpPr/>
      </dsp:nvSpPr>
      <dsp:spPr>
        <a:xfrm rot="1748134">
          <a:off x="3416611" y="2732776"/>
          <a:ext cx="1528171" cy="15431"/>
        </a:xfrm>
        <a:custGeom>
          <a:avLst/>
          <a:gdLst/>
          <a:ahLst/>
          <a:cxnLst/>
          <a:rect l="0" t="0" r="0" b="0"/>
          <a:pathLst>
            <a:path>
              <a:moveTo>
                <a:pt x="0" y="7715"/>
              </a:moveTo>
              <a:lnTo>
                <a:pt x="1528171"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2492" y="2702288"/>
        <a:ext cx="76408" cy="76408"/>
      </dsp:txXfrm>
    </dsp:sp>
    <dsp:sp modelId="{178F23C8-D246-5547-842C-EDAB5F8D83C6}">
      <dsp:nvSpPr>
        <dsp:cNvPr id="0" name=""/>
        <dsp:cNvSpPr/>
      </dsp:nvSpPr>
      <dsp:spPr>
        <a:xfrm>
          <a:off x="4848102" y="2875197"/>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Nanopartiküller</a:t>
          </a:r>
          <a:r>
            <a:rPr lang="en-GB" sz="1200" kern="1200" dirty="0"/>
            <a:t> </a:t>
          </a:r>
          <a:r>
            <a:rPr lang="en-GB" sz="1200" kern="1200" dirty="0" err="1"/>
            <a:t>ve</a:t>
          </a:r>
          <a:r>
            <a:rPr lang="en-GB" sz="1200" kern="1200" dirty="0"/>
            <a:t> </a:t>
          </a:r>
          <a:r>
            <a:rPr lang="en-GB" sz="1200" kern="1200" dirty="0" err="1"/>
            <a:t>Nanotıp</a:t>
          </a:r>
          <a:endParaRPr lang="en-US" sz="1200" kern="1200" dirty="0"/>
        </a:p>
      </dsp:txBody>
      <dsp:txXfrm>
        <a:off x="4862003" y="2889098"/>
        <a:ext cx="2024607" cy="446820"/>
      </dsp:txXfrm>
    </dsp:sp>
    <dsp:sp modelId="{958CD19E-217A-844A-A5CE-B28EB28D1922}">
      <dsp:nvSpPr>
        <dsp:cNvPr id="0" name=""/>
        <dsp:cNvSpPr/>
      </dsp:nvSpPr>
      <dsp:spPr>
        <a:xfrm rot="2641113">
          <a:off x="3252602" y="3005684"/>
          <a:ext cx="1856187" cy="15431"/>
        </a:xfrm>
        <a:custGeom>
          <a:avLst/>
          <a:gdLst/>
          <a:ahLst/>
          <a:cxnLst/>
          <a:rect l="0" t="0" r="0" b="0"/>
          <a:pathLst>
            <a:path>
              <a:moveTo>
                <a:pt x="0" y="7715"/>
              </a:moveTo>
              <a:lnTo>
                <a:pt x="1856187"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134291" y="2966995"/>
        <a:ext cx="92809" cy="92809"/>
      </dsp:txXfrm>
    </dsp:sp>
    <dsp:sp modelId="{B6085FBD-DB3E-1640-88A3-40A96F59BEB0}">
      <dsp:nvSpPr>
        <dsp:cNvPr id="0" name=""/>
        <dsp:cNvSpPr/>
      </dsp:nvSpPr>
      <dsp:spPr>
        <a:xfrm>
          <a:off x="4848102" y="3421013"/>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Hedefe</a:t>
          </a:r>
          <a:r>
            <a:rPr lang="en-GB" sz="1200" kern="1200" dirty="0"/>
            <a:t> </a:t>
          </a:r>
          <a:r>
            <a:rPr lang="tr-TR" sz="1200" kern="1200" dirty="0"/>
            <a:t>y</a:t>
          </a:r>
          <a:r>
            <a:rPr lang="en-GB" sz="1200" kern="1200" dirty="0" err="1"/>
            <a:t>önelik</a:t>
          </a:r>
          <a:r>
            <a:rPr lang="en-GB" sz="1200" kern="1200" dirty="0"/>
            <a:t> </a:t>
          </a:r>
          <a:r>
            <a:rPr lang="tr-TR" sz="1200" kern="1200" dirty="0"/>
            <a:t>i</a:t>
          </a:r>
          <a:r>
            <a:rPr lang="en-GB" sz="1200" kern="1200" dirty="0" err="1"/>
            <a:t>laç</a:t>
          </a:r>
          <a:r>
            <a:rPr lang="en-GB" sz="1200" kern="1200" dirty="0"/>
            <a:t> </a:t>
          </a:r>
          <a:r>
            <a:rPr lang="tr-TR" sz="1200" kern="1200" dirty="0"/>
            <a:t>s</a:t>
          </a:r>
          <a:r>
            <a:rPr lang="en-GB" sz="1200" kern="1200" dirty="0" err="1"/>
            <a:t>alınımı</a:t>
          </a:r>
          <a:endParaRPr lang="en-US" sz="1200" kern="1200" dirty="0"/>
        </a:p>
      </dsp:txBody>
      <dsp:txXfrm>
        <a:off x="4862003" y="3434914"/>
        <a:ext cx="2024607" cy="446820"/>
      </dsp:txXfrm>
    </dsp:sp>
    <dsp:sp modelId="{78C96465-8C73-174B-824C-77C579796AF9}">
      <dsp:nvSpPr>
        <dsp:cNvPr id="0" name=""/>
        <dsp:cNvSpPr/>
      </dsp:nvSpPr>
      <dsp:spPr>
        <a:xfrm rot="3238622">
          <a:off x="3045863" y="3278592"/>
          <a:ext cx="2269666" cy="15431"/>
        </a:xfrm>
        <a:custGeom>
          <a:avLst/>
          <a:gdLst/>
          <a:ahLst/>
          <a:cxnLst/>
          <a:rect l="0" t="0" r="0" b="0"/>
          <a:pathLst>
            <a:path>
              <a:moveTo>
                <a:pt x="0" y="7715"/>
              </a:moveTo>
              <a:lnTo>
                <a:pt x="2269666"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123954" y="3229566"/>
        <a:ext cx="113483" cy="113483"/>
      </dsp:txXfrm>
    </dsp:sp>
    <dsp:sp modelId="{6FDDF629-3071-554A-9DF4-C29C8B370340}">
      <dsp:nvSpPr>
        <dsp:cNvPr id="0" name=""/>
        <dsp:cNvSpPr/>
      </dsp:nvSpPr>
      <dsp:spPr>
        <a:xfrm>
          <a:off x="4848102" y="3966828"/>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Teranostik</a:t>
          </a:r>
          <a:r>
            <a:rPr lang="en-GB" sz="1200" kern="1200" dirty="0"/>
            <a:t> </a:t>
          </a:r>
          <a:r>
            <a:rPr lang="tr-TR" sz="1200" kern="1200" dirty="0"/>
            <a:t>u</a:t>
          </a:r>
          <a:r>
            <a:rPr lang="en-GB" sz="1200" kern="1200" dirty="0" err="1"/>
            <a:t>ygulamalar</a:t>
          </a:r>
          <a:endParaRPr lang="en-US" sz="1200" kern="1200" dirty="0"/>
        </a:p>
      </dsp:txBody>
      <dsp:txXfrm>
        <a:off x="4862003" y="3980729"/>
        <a:ext cx="2024607" cy="446820"/>
      </dsp:txXfrm>
    </dsp:sp>
    <dsp:sp modelId="{DC0C73B0-C235-7740-8832-E143F68512E3}">
      <dsp:nvSpPr>
        <dsp:cNvPr id="0" name=""/>
        <dsp:cNvSpPr/>
      </dsp:nvSpPr>
      <dsp:spPr>
        <a:xfrm rot="3643770">
          <a:off x="2815672" y="3551500"/>
          <a:ext cx="2730048" cy="15431"/>
        </a:xfrm>
        <a:custGeom>
          <a:avLst/>
          <a:gdLst/>
          <a:ahLst/>
          <a:cxnLst/>
          <a:rect l="0" t="0" r="0" b="0"/>
          <a:pathLst>
            <a:path>
              <a:moveTo>
                <a:pt x="0" y="7715"/>
              </a:moveTo>
              <a:lnTo>
                <a:pt x="2730048"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12445" y="3490964"/>
        <a:ext cx="136502" cy="136502"/>
      </dsp:txXfrm>
    </dsp:sp>
    <dsp:sp modelId="{0BABA76F-621F-9F47-BA3C-F41E384B6411}">
      <dsp:nvSpPr>
        <dsp:cNvPr id="0" name=""/>
        <dsp:cNvSpPr/>
      </dsp:nvSpPr>
      <dsp:spPr>
        <a:xfrm>
          <a:off x="4848102" y="4512644"/>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Gelişmekte</a:t>
          </a:r>
          <a:r>
            <a:rPr lang="en-GB" sz="1200" kern="1200" dirty="0"/>
            <a:t> </a:t>
          </a:r>
          <a:r>
            <a:rPr lang="en-GB" sz="1200" kern="1200" dirty="0" err="1"/>
            <a:t>olan</a:t>
          </a:r>
          <a:r>
            <a:rPr lang="en-GB" sz="1200" kern="1200" dirty="0"/>
            <a:t> </a:t>
          </a:r>
          <a:r>
            <a:rPr lang="en-GB" sz="1200" kern="1200" dirty="0" err="1"/>
            <a:t>ilaç</a:t>
          </a:r>
          <a:r>
            <a:rPr lang="en-GB" sz="1200" kern="1200" dirty="0"/>
            <a:t> </a:t>
          </a:r>
          <a:r>
            <a:rPr lang="en-GB" sz="1200" kern="1200" dirty="0" err="1"/>
            <a:t>adayları</a:t>
          </a:r>
          <a:r>
            <a:rPr lang="en-GB" sz="1200" kern="1200" dirty="0"/>
            <a:t> </a:t>
          </a:r>
          <a:r>
            <a:rPr lang="en-GB" sz="1200" kern="1200" dirty="0" err="1"/>
            <a:t>olarak</a:t>
          </a:r>
          <a:r>
            <a:rPr lang="en-GB" sz="1200" kern="1200" dirty="0"/>
            <a:t> </a:t>
          </a:r>
          <a:r>
            <a:rPr lang="en-GB" sz="1200" kern="1200" dirty="0" err="1"/>
            <a:t>peptitler</a:t>
          </a:r>
          <a:endParaRPr lang="en-US" sz="1200" kern="1200" dirty="0"/>
        </a:p>
      </dsp:txBody>
      <dsp:txXfrm>
        <a:off x="4862003" y="4526545"/>
        <a:ext cx="2024607" cy="446820"/>
      </dsp:txXfrm>
    </dsp:sp>
    <dsp:sp modelId="{A685AD82-BC01-5C47-8BB0-E9022261CBCB}">
      <dsp:nvSpPr>
        <dsp:cNvPr id="0" name=""/>
        <dsp:cNvSpPr/>
      </dsp:nvSpPr>
      <dsp:spPr>
        <a:xfrm rot="3929255">
          <a:off x="2572065" y="3824408"/>
          <a:ext cx="3217262" cy="15431"/>
        </a:xfrm>
        <a:custGeom>
          <a:avLst/>
          <a:gdLst/>
          <a:ahLst/>
          <a:cxnLst/>
          <a:rect l="0" t="0" r="0" b="0"/>
          <a:pathLst>
            <a:path>
              <a:moveTo>
                <a:pt x="0" y="7715"/>
              </a:moveTo>
              <a:lnTo>
                <a:pt x="3217262" y="77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00264" y="3751692"/>
        <a:ext cx="160863" cy="160863"/>
      </dsp:txXfrm>
    </dsp:sp>
    <dsp:sp modelId="{32262E73-FBC2-734C-BAFA-71FEEEE5E315}">
      <dsp:nvSpPr>
        <dsp:cNvPr id="0" name=""/>
        <dsp:cNvSpPr/>
      </dsp:nvSpPr>
      <dsp:spPr>
        <a:xfrm>
          <a:off x="4848102" y="5058460"/>
          <a:ext cx="2052409" cy="4746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Hedefe</a:t>
          </a:r>
          <a:r>
            <a:rPr lang="en-GB" sz="1200" kern="1200" dirty="0"/>
            <a:t> </a:t>
          </a:r>
          <a:r>
            <a:rPr lang="en-GB" sz="1200" kern="1200" dirty="0" err="1"/>
            <a:t>yönelik</a:t>
          </a:r>
          <a:r>
            <a:rPr lang="en-GB" sz="1200" kern="1200" dirty="0"/>
            <a:t> </a:t>
          </a:r>
          <a:r>
            <a:rPr lang="en-GB" sz="1200" kern="1200" dirty="0" err="1"/>
            <a:t>tedavi</a:t>
          </a:r>
          <a:r>
            <a:rPr lang="en-GB" sz="1200" kern="1200" dirty="0"/>
            <a:t> </a:t>
          </a:r>
          <a:r>
            <a:rPr lang="en-GB" sz="1200" kern="1200" dirty="0" err="1"/>
            <a:t>için</a:t>
          </a:r>
          <a:r>
            <a:rPr lang="en-GB" sz="1200" kern="1200" dirty="0"/>
            <a:t> </a:t>
          </a:r>
          <a:r>
            <a:rPr lang="tr-TR" sz="1200" kern="1200" dirty="0"/>
            <a:t>a</a:t>
          </a:r>
          <a:r>
            <a:rPr lang="en-GB" sz="1200" kern="1200" dirty="0" err="1"/>
            <a:t>ptamerler</a:t>
          </a:r>
          <a:endParaRPr lang="en-US" sz="1200" kern="1200" dirty="0"/>
        </a:p>
      </dsp:txBody>
      <dsp:txXfrm>
        <a:off x="4862003" y="5072361"/>
        <a:ext cx="2024607" cy="446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A3737-F0EB-1F42-9805-91CE06562622}">
      <dsp:nvSpPr>
        <dsp:cNvPr id="0" name=""/>
        <dsp:cNvSpPr/>
      </dsp:nvSpPr>
      <dsp:spPr>
        <a:xfrm>
          <a:off x="0" y="472"/>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85DF4-F9CA-2F41-A17E-3BFF5292ACBA}">
      <dsp:nvSpPr>
        <dsp:cNvPr id="0" name=""/>
        <dsp:cNvSpPr/>
      </dsp:nvSpPr>
      <dsp:spPr>
        <a:xfrm>
          <a:off x="0" y="472"/>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Stereoizomer</a:t>
          </a:r>
          <a:endParaRPr lang="en-US" sz="3200" kern="1200" dirty="0"/>
        </a:p>
      </dsp:txBody>
      <dsp:txXfrm>
        <a:off x="0" y="472"/>
        <a:ext cx="3991708" cy="774530"/>
      </dsp:txXfrm>
    </dsp:sp>
    <dsp:sp modelId="{8B62A85F-388A-574C-91EC-3AA21C06276D}">
      <dsp:nvSpPr>
        <dsp:cNvPr id="0" name=""/>
        <dsp:cNvSpPr/>
      </dsp:nvSpPr>
      <dsp:spPr>
        <a:xfrm>
          <a:off x="0" y="775003"/>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C8D5F-8AE1-6147-9395-846FBF4A7E55}">
      <dsp:nvSpPr>
        <dsp:cNvPr id="0" name=""/>
        <dsp:cNvSpPr/>
      </dsp:nvSpPr>
      <dsp:spPr>
        <a:xfrm>
          <a:off x="0" y="775003"/>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Subsituent</a:t>
          </a:r>
          <a:endParaRPr lang="en-US" sz="3200" kern="1200" dirty="0"/>
        </a:p>
      </dsp:txBody>
      <dsp:txXfrm>
        <a:off x="0" y="775003"/>
        <a:ext cx="3991708" cy="774530"/>
      </dsp:txXfrm>
    </dsp:sp>
    <dsp:sp modelId="{8E6AAC50-A0C0-F045-A1BE-67AED45CF370}">
      <dsp:nvSpPr>
        <dsp:cNvPr id="0" name=""/>
        <dsp:cNvSpPr/>
      </dsp:nvSpPr>
      <dsp:spPr>
        <a:xfrm>
          <a:off x="0" y="1549534"/>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E780-6DCA-E048-A81E-A41D83D22791}">
      <dsp:nvSpPr>
        <dsp:cNvPr id="0" name=""/>
        <dsp:cNvSpPr/>
      </dsp:nvSpPr>
      <dsp:spPr>
        <a:xfrm>
          <a:off x="0" y="1549534"/>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Enantiyomer</a:t>
          </a:r>
          <a:endParaRPr lang="en-US" sz="3200" kern="1200" dirty="0"/>
        </a:p>
      </dsp:txBody>
      <dsp:txXfrm>
        <a:off x="0" y="1549534"/>
        <a:ext cx="3991708" cy="774530"/>
      </dsp:txXfrm>
    </dsp:sp>
    <dsp:sp modelId="{868D80F8-1D0D-0944-9D3B-11C4A7754398}">
      <dsp:nvSpPr>
        <dsp:cNvPr id="0" name=""/>
        <dsp:cNvSpPr/>
      </dsp:nvSpPr>
      <dsp:spPr>
        <a:xfrm>
          <a:off x="0" y="2324065"/>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CCC4F-FD21-6C40-AA5F-2CA7FA880A29}">
      <dsp:nvSpPr>
        <dsp:cNvPr id="0" name=""/>
        <dsp:cNvSpPr/>
      </dsp:nvSpPr>
      <dsp:spPr>
        <a:xfrm>
          <a:off x="0" y="2324065"/>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Rasemik</a:t>
          </a:r>
          <a:r>
            <a:rPr lang="tr-TR" sz="3200" kern="1200" dirty="0"/>
            <a:t> karışım</a:t>
          </a:r>
          <a:endParaRPr lang="en-US" sz="3200" kern="1200" dirty="0"/>
        </a:p>
      </dsp:txBody>
      <dsp:txXfrm>
        <a:off x="0" y="2324065"/>
        <a:ext cx="3991708" cy="774530"/>
      </dsp:txXfrm>
    </dsp:sp>
    <dsp:sp modelId="{2B66F7B5-A819-E245-BD25-A7AECA862C49}">
      <dsp:nvSpPr>
        <dsp:cNvPr id="0" name=""/>
        <dsp:cNvSpPr/>
      </dsp:nvSpPr>
      <dsp:spPr>
        <a:xfrm>
          <a:off x="0" y="3098596"/>
          <a:ext cx="3991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56010-0E79-F143-B93E-1D909330C1BE}">
      <dsp:nvSpPr>
        <dsp:cNvPr id="0" name=""/>
        <dsp:cNvSpPr/>
      </dsp:nvSpPr>
      <dsp:spPr>
        <a:xfrm>
          <a:off x="0" y="3098596"/>
          <a:ext cx="3991708" cy="77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err="1"/>
            <a:t>Kiral</a:t>
          </a:r>
          <a:r>
            <a:rPr lang="tr-TR" sz="3200" kern="1200" dirty="0"/>
            <a:t> merkez/bileşik</a:t>
          </a:r>
          <a:endParaRPr lang="en-US" sz="3200" kern="1200" dirty="0"/>
        </a:p>
      </dsp:txBody>
      <dsp:txXfrm>
        <a:off x="0" y="3098596"/>
        <a:ext cx="3991708" cy="774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BFA4D-820C-47E5-894F-E138ADC618CA}">
      <dsp:nvSpPr>
        <dsp:cNvPr id="0" name=""/>
        <dsp:cNvSpPr/>
      </dsp:nvSpPr>
      <dsp:spPr>
        <a:xfrm>
          <a:off x="0" y="1808"/>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D1140-55D8-4B3D-A63A-3D85540424AA}">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068AC-FA39-4DDB-9026-DF11A1E8F606}">
      <dsp:nvSpPr>
        <dsp:cNvPr id="0" name=""/>
        <dsp:cNvSpPr/>
      </dsp:nvSpPr>
      <dsp:spPr>
        <a:xfrm>
          <a:off x="889864" y="1808"/>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err="1"/>
            <a:t>Güvenlik</a:t>
          </a:r>
          <a:r>
            <a:rPr lang="en-US" sz="2800" kern="1200" dirty="0"/>
            <a:t> </a:t>
          </a:r>
          <a:r>
            <a:rPr lang="en-US" sz="2800" kern="1200" dirty="0" err="1"/>
            <a:t>ve</a:t>
          </a:r>
          <a:r>
            <a:rPr lang="en-US" sz="2800" kern="1200" dirty="0"/>
            <a:t> </a:t>
          </a:r>
          <a:r>
            <a:rPr lang="en-US" sz="2800" kern="1200" dirty="0" err="1"/>
            <a:t>Toksisite</a:t>
          </a:r>
          <a:r>
            <a:rPr lang="en-US" sz="2800" kern="1200" dirty="0"/>
            <a:t> </a:t>
          </a:r>
          <a:r>
            <a:rPr lang="en-US" sz="2800" kern="1200" dirty="0" err="1"/>
            <a:t>Profilleri</a:t>
          </a:r>
          <a:endParaRPr lang="en-US" sz="2800" kern="1200" dirty="0"/>
        </a:p>
      </dsp:txBody>
      <dsp:txXfrm>
        <a:off x="889864" y="1808"/>
        <a:ext cx="5355400" cy="770445"/>
      </dsp:txXfrm>
    </dsp:sp>
    <dsp:sp modelId="{716D14C1-A40D-457E-8708-EB4E9FAB336B}">
      <dsp:nvSpPr>
        <dsp:cNvPr id="0" name=""/>
        <dsp:cNvSpPr/>
      </dsp:nvSpPr>
      <dsp:spPr>
        <a:xfrm>
          <a:off x="0" y="964865"/>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A1AEC-C6E9-4F8D-A65B-102BB1DD6C02}">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C72A1-99CB-473B-A04F-56B8F82F08A7}">
      <dsp:nvSpPr>
        <dsp:cNvPr id="0" name=""/>
        <dsp:cNvSpPr/>
      </dsp:nvSpPr>
      <dsp:spPr>
        <a:xfrm>
          <a:off x="889864" y="964865"/>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err="1"/>
            <a:t>Farmakokinetik</a:t>
          </a:r>
          <a:r>
            <a:rPr lang="en-US" sz="2800" kern="1200" dirty="0"/>
            <a:t> </a:t>
          </a:r>
          <a:r>
            <a:rPr lang="en-US" sz="2800" kern="1200" dirty="0" err="1"/>
            <a:t>ve</a:t>
          </a:r>
          <a:r>
            <a:rPr lang="en-US" sz="2800" kern="1200" dirty="0"/>
            <a:t> </a:t>
          </a:r>
          <a:r>
            <a:rPr lang="en-US" sz="2800" kern="1200" dirty="0" err="1"/>
            <a:t>Biyoyararlanım</a:t>
          </a:r>
          <a:endParaRPr lang="en-US" sz="2800" kern="1200" dirty="0"/>
        </a:p>
      </dsp:txBody>
      <dsp:txXfrm>
        <a:off x="889864" y="964865"/>
        <a:ext cx="5355400" cy="770445"/>
      </dsp:txXfrm>
    </dsp:sp>
    <dsp:sp modelId="{F03D1A3D-8C86-4D27-8C42-40E0CEBD1069}">
      <dsp:nvSpPr>
        <dsp:cNvPr id="0" name=""/>
        <dsp:cNvSpPr/>
      </dsp:nvSpPr>
      <dsp:spPr>
        <a:xfrm>
          <a:off x="0" y="1927922"/>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A772B-CBA2-4523-8979-CEB027B61A1F}">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750A9-C25F-425B-8578-2C99064D2D01}">
      <dsp:nvSpPr>
        <dsp:cNvPr id="0" name=""/>
        <dsp:cNvSpPr/>
      </dsp:nvSpPr>
      <dsp:spPr>
        <a:xfrm>
          <a:off x="889864" y="1927922"/>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err="1"/>
            <a:t>Etki</a:t>
          </a:r>
          <a:r>
            <a:rPr lang="en-US" sz="2800" kern="1200" dirty="0"/>
            <a:t> </a:t>
          </a:r>
          <a:r>
            <a:rPr lang="en-US" sz="2800" kern="1200" dirty="0" err="1"/>
            <a:t>Mekanizması</a:t>
          </a:r>
          <a:r>
            <a:rPr lang="en-US" sz="2800" kern="1200" dirty="0"/>
            <a:t> </a:t>
          </a:r>
          <a:r>
            <a:rPr lang="en-US" sz="2800" kern="1200" dirty="0" err="1"/>
            <a:t>ve</a:t>
          </a:r>
          <a:r>
            <a:rPr lang="en-US" sz="2800" kern="1200" dirty="0"/>
            <a:t> </a:t>
          </a:r>
          <a:r>
            <a:rPr lang="en-US" sz="2800" kern="1200" dirty="0" err="1"/>
            <a:t>Yolak</a:t>
          </a:r>
          <a:r>
            <a:rPr lang="en-US" sz="2800" kern="1200" dirty="0"/>
            <a:t> </a:t>
          </a:r>
          <a:r>
            <a:rPr lang="en-US" sz="2800" kern="1200" dirty="0" err="1"/>
            <a:t>Analizi</a:t>
          </a:r>
          <a:endParaRPr lang="en-US" sz="2800" kern="1200" dirty="0"/>
        </a:p>
      </dsp:txBody>
      <dsp:txXfrm>
        <a:off x="889864" y="1927922"/>
        <a:ext cx="5355400" cy="770445"/>
      </dsp:txXfrm>
    </dsp:sp>
    <dsp:sp modelId="{F0317BA1-C528-47DB-90C0-7377ACD94C5D}">
      <dsp:nvSpPr>
        <dsp:cNvPr id="0" name=""/>
        <dsp:cNvSpPr/>
      </dsp:nvSpPr>
      <dsp:spPr>
        <a:xfrm>
          <a:off x="0" y="2890979"/>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19107-561A-4AC2-A1DE-E702EF6BDD45}">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B0D2F-5EEE-4B8F-990C-7B47AE49681E}">
      <dsp:nvSpPr>
        <dsp:cNvPr id="0" name=""/>
        <dsp:cNvSpPr/>
      </dsp:nvSpPr>
      <dsp:spPr>
        <a:xfrm>
          <a:off x="889864" y="2890979"/>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err="1"/>
            <a:t>Hastalıkla</a:t>
          </a:r>
          <a:r>
            <a:rPr lang="en-US" sz="2800" kern="1200" dirty="0"/>
            <a:t> </a:t>
          </a:r>
          <a:r>
            <a:rPr lang="en-US" sz="2800" kern="1200" dirty="0" err="1"/>
            <a:t>İlgili</a:t>
          </a:r>
          <a:r>
            <a:rPr lang="en-US" sz="2800" kern="1200" dirty="0"/>
            <a:t> </a:t>
          </a:r>
          <a:r>
            <a:rPr lang="en-US" sz="2800" kern="1200" dirty="0" err="1"/>
            <a:t>Modeller</a:t>
          </a:r>
          <a:endParaRPr lang="en-US" sz="2800" kern="1200" dirty="0"/>
        </a:p>
      </dsp:txBody>
      <dsp:txXfrm>
        <a:off x="889864" y="2890979"/>
        <a:ext cx="5355400" cy="770445"/>
      </dsp:txXfrm>
    </dsp:sp>
    <dsp:sp modelId="{A3F4C4B0-A7CA-4955-A571-29027820D17F}">
      <dsp:nvSpPr>
        <dsp:cNvPr id="0" name=""/>
        <dsp:cNvSpPr/>
      </dsp:nvSpPr>
      <dsp:spPr>
        <a:xfrm>
          <a:off x="0" y="3854036"/>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AB82F-024D-4096-BD7A-468D29156B80}">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9C2D0-8D6B-4616-9A5F-947E2A057D4A}">
      <dsp:nvSpPr>
        <dsp:cNvPr id="0" name=""/>
        <dsp:cNvSpPr/>
      </dsp:nvSpPr>
      <dsp:spPr>
        <a:xfrm>
          <a:off x="889864" y="3854036"/>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a:t>F</a:t>
          </a:r>
          <a:r>
            <a:rPr lang="tr-TR" sz="2800" kern="1200" dirty="0"/>
            <a:t>o</a:t>
          </a:r>
          <a:r>
            <a:rPr lang="en-US" sz="2800" kern="1200" dirty="0" err="1"/>
            <a:t>rmülasyon</a:t>
          </a:r>
          <a:r>
            <a:rPr lang="en-US" sz="2800" kern="1200" dirty="0"/>
            <a:t> ve </a:t>
          </a:r>
          <a:r>
            <a:rPr lang="en-US" sz="2800" kern="1200" dirty="0" err="1"/>
            <a:t>Üretim</a:t>
          </a:r>
          <a:endParaRPr lang="en-US" sz="2800" kern="1200" dirty="0"/>
        </a:p>
      </dsp:txBody>
      <dsp:txXfrm>
        <a:off x="889864" y="3854036"/>
        <a:ext cx="5355400" cy="770445"/>
      </dsp:txXfrm>
    </dsp:sp>
    <dsp:sp modelId="{F43E01DB-B8A1-4A6E-8020-8D72104B0D9F}">
      <dsp:nvSpPr>
        <dsp:cNvPr id="0" name=""/>
        <dsp:cNvSpPr/>
      </dsp:nvSpPr>
      <dsp:spPr>
        <a:xfrm>
          <a:off x="0" y="4817093"/>
          <a:ext cx="6245265"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1D96B-A761-4692-A930-399686B158F9}">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6A7DB-6B49-488D-81A9-A182639E4ADC}">
      <dsp:nvSpPr>
        <dsp:cNvPr id="0" name=""/>
        <dsp:cNvSpPr/>
      </dsp:nvSpPr>
      <dsp:spPr>
        <a:xfrm>
          <a:off x="889864" y="4817093"/>
          <a:ext cx="5355400"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244600">
            <a:lnSpc>
              <a:spcPct val="100000"/>
            </a:lnSpc>
            <a:spcBef>
              <a:spcPct val="0"/>
            </a:spcBef>
            <a:spcAft>
              <a:spcPct val="35000"/>
            </a:spcAft>
            <a:buNone/>
          </a:pPr>
          <a:r>
            <a:rPr lang="en-US" sz="2800" kern="1200" dirty="0" err="1"/>
            <a:t>Fikri</a:t>
          </a:r>
          <a:r>
            <a:rPr lang="en-US" sz="2800" kern="1200" dirty="0"/>
            <a:t> </a:t>
          </a:r>
          <a:r>
            <a:rPr lang="en-US" sz="2800" kern="1200" dirty="0" err="1"/>
            <a:t>Mülkiyet</a:t>
          </a:r>
          <a:r>
            <a:rPr lang="en-US" sz="2800" kern="1200" dirty="0"/>
            <a:t> </a:t>
          </a:r>
          <a:r>
            <a:rPr lang="en-US" sz="2800" kern="1200" dirty="0" err="1"/>
            <a:t>ve</a:t>
          </a:r>
          <a:r>
            <a:rPr lang="en-US" sz="2800" kern="1200" dirty="0"/>
            <a:t> </a:t>
          </a:r>
          <a:r>
            <a:rPr lang="en-US" sz="2800" kern="1200" dirty="0" err="1"/>
            <a:t>Pazar</a:t>
          </a:r>
          <a:r>
            <a:rPr lang="en-US" sz="2800" kern="1200" dirty="0"/>
            <a:t> </a:t>
          </a:r>
          <a:r>
            <a:rPr lang="en-US" sz="2800" kern="1200" dirty="0" err="1"/>
            <a:t>Farklılaşması</a:t>
          </a:r>
          <a:endParaRPr lang="en-US" sz="2800" kern="1200" dirty="0"/>
        </a:p>
      </dsp:txBody>
      <dsp:txXfrm>
        <a:off x="889864" y="4817093"/>
        <a:ext cx="5355400" cy="7704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88156-D6A3-B643-95C6-2DCA888786F1}">
      <dsp:nvSpPr>
        <dsp:cNvPr id="0" name=""/>
        <dsp:cNvSpPr/>
      </dsp:nvSpPr>
      <dsp:spPr>
        <a:xfrm>
          <a:off x="0" y="159952"/>
          <a:ext cx="1951645" cy="11709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Yüksek</a:t>
          </a:r>
          <a:r>
            <a:rPr lang="en-US" sz="2400" kern="1200" dirty="0"/>
            <a:t> </a:t>
          </a:r>
          <a:r>
            <a:rPr lang="en-US" sz="2400" kern="1200" dirty="0" err="1"/>
            <a:t>Maliyetler</a:t>
          </a:r>
          <a:endParaRPr lang="en-US" sz="2400" kern="1200" dirty="0"/>
        </a:p>
      </dsp:txBody>
      <dsp:txXfrm>
        <a:off x="0" y="159952"/>
        <a:ext cx="1951645" cy="1170987"/>
      </dsp:txXfrm>
    </dsp:sp>
    <dsp:sp modelId="{0074CCB6-CB2D-144F-852F-8A6C86B13DB7}">
      <dsp:nvSpPr>
        <dsp:cNvPr id="0" name=""/>
        <dsp:cNvSpPr/>
      </dsp:nvSpPr>
      <dsp:spPr>
        <a:xfrm>
          <a:off x="2146809" y="159952"/>
          <a:ext cx="1951645" cy="1170987"/>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Zaman </a:t>
          </a:r>
          <a:r>
            <a:rPr lang="en-US" sz="2400" kern="1200" dirty="0" err="1"/>
            <a:t>Alıcı</a:t>
          </a:r>
          <a:r>
            <a:rPr lang="en-US" sz="2400" kern="1200" dirty="0"/>
            <a:t> </a:t>
          </a:r>
          <a:r>
            <a:rPr lang="en-US" sz="2400" kern="1200" dirty="0" err="1"/>
            <a:t>Süreçler</a:t>
          </a:r>
          <a:endParaRPr lang="en-US" sz="2400" kern="1200" dirty="0"/>
        </a:p>
      </dsp:txBody>
      <dsp:txXfrm>
        <a:off x="2146809" y="159952"/>
        <a:ext cx="1951645" cy="1170987"/>
      </dsp:txXfrm>
    </dsp:sp>
    <dsp:sp modelId="{233901D1-4A5E-FF48-B7AD-4AEA497AB796}">
      <dsp:nvSpPr>
        <dsp:cNvPr id="0" name=""/>
        <dsp:cNvSpPr/>
      </dsp:nvSpPr>
      <dsp:spPr>
        <a:xfrm>
          <a:off x="4293619" y="159952"/>
          <a:ext cx="1951645" cy="1170987"/>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Düşük</a:t>
          </a:r>
          <a:r>
            <a:rPr lang="en-US" sz="2400" kern="1200" dirty="0"/>
            <a:t> </a:t>
          </a:r>
          <a:r>
            <a:rPr lang="en-US" sz="2400" kern="1200" dirty="0" err="1"/>
            <a:t>Başarı</a:t>
          </a:r>
          <a:r>
            <a:rPr lang="en-US" sz="2400" kern="1200" dirty="0"/>
            <a:t> </a:t>
          </a:r>
          <a:r>
            <a:rPr lang="tr-TR" sz="2400" kern="1200" dirty="0"/>
            <a:t>O</a:t>
          </a:r>
          <a:r>
            <a:rPr lang="en-US" sz="2400" kern="1200" dirty="0" err="1"/>
            <a:t>ranları</a:t>
          </a:r>
          <a:endParaRPr lang="en-US" sz="2400" kern="1200" dirty="0"/>
        </a:p>
      </dsp:txBody>
      <dsp:txXfrm>
        <a:off x="4293619" y="159952"/>
        <a:ext cx="1951645" cy="1170987"/>
      </dsp:txXfrm>
    </dsp:sp>
    <dsp:sp modelId="{7C56250E-D900-6A47-A151-F16FB3E742DC}">
      <dsp:nvSpPr>
        <dsp:cNvPr id="0" name=""/>
        <dsp:cNvSpPr/>
      </dsp:nvSpPr>
      <dsp:spPr>
        <a:xfrm>
          <a:off x="0" y="1526104"/>
          <a:ext cx="1951645" cy="117098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Karmaşık</a:t>
          </a:r>
          <a:r>
            <a:rPr lang="en-US" sz="2400" kern="1200" dirty="0"/>
            <a:t> </a:t>
          </a:r>
          <a:r>
            <a:rPr lang="en-US" sz="2400" kern="1200" dirty="0" err="1"/>
            <a:t>Biyolojik</a:t>
          </a:r>
          <a:r>
            <a:rPr lang="en-US" sz="2400" kern="1200" dirty="0"/>
            <a:t> </a:t>
          </a:r>
          <a:r>
            <a:rPr lang="en-US" sz="2400" kern="1200" dirty="0" err="1"/>
            <a:t>Mekanizma</a:t>
          </a:r>
          <a:endParaRPr lang="en-US" sz="2400" kern="1200" dirty="0"/>
        </a:p>
      </dsp:txBody>
      <dsp:txXfrm>
        <a:off x="0" y="1526104"/>
        <a:ext cx="1951645" cy="1170987"/>
      </dsp:txXfrm>
    </dsp:sp>
    <dsp:sp modelId="{C91CC9F8-C4AC-FC49-8BCA-A0D431DCF1AA}">
      <dsp:nvSpPr>
        <dsp:cNvPr id="0" name=""/>
        <dsp:cNvSpPr/>
      </dsp:nvSpPr>
      <dsp:spPr>
        <a:xfrm>
          <a:off x="2146809" y="1526104"/>
          <a:ext cx="1951645" cy="1170987"/>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İlaç</a:t>
          </a:r>
          <a:r>
            <a:rPr lang="en-US" sz="2400" kern="1200" dirty="0"/>
            <a:t> </a:t>
          </a:r>
          <a:r>
            <a:rPr lang="en-US" sz="2400" kern="1200" dirty="0" err="1"/>
            <a:t>Direnci</a:t>
          </a:r>
          <a:endParaRPr lang="en-US" sz="2400" kern="1200" dirty="0"/>
        </a:p>
      </dsp:txBody>
      <dsp:txXfrm>
        <a:off x="2146809" y="1526104"/>
        <a:ext cx="1951645" cy="1170987"/>
      </dsp:txXfrm>
    </dsp:sp>
    <dsp:sp modelId="{74256FDC-5403-4D4A-A3D0-36D603C295F8}">
      <dsp:nvSpPr>
        <dsp:cNvPr id="0" name=""/>
        <dsp:cNvSpPr/>
      </dsp:nvSpPr>
      <dsp:spPr>
        <a:xfrm>
          <a:off x="4293619" y="1526104"/>
          <a:ext cx="1951645" cy="1170987"/>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Düzenleyic</a:t>
          </a:r>
          <a:r>
            <a:rPr lang="tr-TR" sz="2400" kern="1200" dirty="0"/>
            <a:t>i Otoritelerin</a:t>
          </a:r>
          <a:r>
            <a:rPr lang="en-US" sz="2400" kern="1200" dirty="0"/>
            <a:t> </a:t>
          </a:r>
          <a:r>
            <a:rPr lang="en-US" sz="2400" kern="1200" dirty="0" err="1"/>
            <a:t>Engelleri</a:t>
          </a:r>
          <a:endParaRPr lang="en-US" sz="2400" kern="1200" dirty="0"/>
        </a:p>
      </dsp:txBody>
      <dsp:txXfrm>
        <a:off x="4293619" y="1526104"/>
        <a:ext cx="1951645" cy="1170987"/>
      </dsp:txXfrm>
    </dsp:sp>
    <dsp:sp modelId="{F58723AE-E8B2-1A41-B5D7-F1060979E024}">
      <dsp:nvSpPr>
        <dsp:cNvPr id="0" name=""/>
        <dsp:cNvSpPr/>
      </dsp:nvSpPr>
      <dsp:spPr>
        <a:xfrm>
          <a:off x="0" y="2892255"/>
          <a:ext cx="1951645" cy="117098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Etik</a:t>
          </a:r>
          <a:r>
            <a:rPr lang="en-US" sz="2400" kern="1200" dirty="0"/>
            <a:t> </a:t>
          </a:r>
          <a:r>
            <a:rPr lang="en-US" sz="2400" kern="1200" dirty="0" err="1"/>
            <a:t>Hususlar</a:t>
          </a:r>
          <a:endParaRPr lang="en-US" sz="2400" kern="1200" dirty="0"/>
        </a:p>
      </dsp:txBody>
      <dsp:txXfrm>
        <a:off x="0" y="2892255"/>
        <a:ext cx="1951645" cy="1170987"/>
      </dsp:txXfrm>
    </dsp:sp>
    <dsp:sp modelId="{479F2143-57B0-044E-BA5E-87E903C5F66C}">
      <dsp:nvSpPr>
        <dsp:cNvPr id="0" name=""/>
        <dsp:cNvSpPr/>
      </dsp:nvSpPr>
      <dsp:spPr>
        <a:xfrm>
          <a:off x="2146809" y="2892255"/>
          <a:ext cx="1951645" cy="1170987"/>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Hedef</a:t>
          </a:r>
          <a:r>
            <a:rPr lang="en-US" sz="2400" kern="1200" dirty="0"/>
            <a:t> </a:t>
          </a:r>
          <a:r>
            <a:rPr lang="en-US" sz="2400" kern="1200" dirty="0" err="1"/>
            <a:t>Tanımlama</a:t>
          </a:r>
          <a:r>
            <a:rPr lang="en-US" sz="2400" kern="1200" dirty="0"/>
            <a:t> </a:t>
          </a:r>
          <a:r>
            <a:rPr lang="en-US" sz="2400" kern="1200" dirty="0" err="1"/>
            <a:t>ve</a:t>
          </a:r>
          <a:r>
            <a:rPr lang="en-US" sz="2400" kern="1200" dirty="0"/>
            <a:t> </a:t>
          </a:r>
          <a:r>
            <a:rPr lang="en-US" sz="2400" kern="1200" dirty="0" err="1"/>
            <a:t>Doğrulama</a:t>
          </a:r>
          <a:endParaRPr lang="en-US" sz="2400" kern="1200" dirty="0"/>
        </a:p>
      </dsp:txBody>
      <dsp:txXfrm>
        <a:off x="2146809" y="2892255"/>
        <a:ext cx="1951645" cy="1170987"/>
      </dsp:txXfrm>
    </dsp:sp>
    <dsp:sp modelId="{A8A1C682-E8C7-DC46-94CD-A2AE541CC141}">
      <dsp:nvSpPr>
        <dsp:cNvPr id="0" name=""/>
        <dsp:cNvSpPr/>
      </dsp:nvSpPr>
      <dsp:spPr>
        <a:xfrm>
          <a:off x="4293619" y="2892255"/>
          <a:ext cx="1951645" cy="1170987"/>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Teknolojik</a:t>
          </a:r>
          <a:r>
            <a:rPr lang="en-US" sz="2400" kern="1200" dirty="0"/>
            <a:t> </a:t>
          </a:r>
          <a:r>
            <a:rPr lang="en-US" sz="2400" kern="1200" dirty="0" err="1"/>
            <a:t>Karmaşıklık</a:t>
          </a:r>
          <a:endParaRPr lang="en-US" sz="2400" kern="1200" dirty="0"/>
        </a:p>
      </dsp:txBody>
      <dsp:txXfrm>
        <a:off x="4293619" y="2892255"/>
        <a:ext cx="1951645" cy="1170987"/>
      </dsp:txXfrm>
    </dsp:sp>
    <dsp:sp modelId="{988FEB73-E126-F14F-89E4-3E809AF6F7FE}">
      <dsp:nvSpPr>
        <dsp:cNvPr id="0" name=""/>
        <dsp:cNvSpPr/>
      </dsp:nvSpPr>
      <dsp:spPr>
        <a:xfrm>
          <a:off x="2146809" y="4258407"/>
          <a:ext cx="1951645" cy="117098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Hastalıkların</a:t>
          </a:r>
          <a:r>
            <a:rPr lang="en-US" sz="2400" kern="1200" dirty="0"/>
            <a:t> </a:t>
          </a:r>
          <a:r>
            <a:rPr lang="en-US" sz="2400" kern="1200" dirty="0" err="1"/>
            <a:t>Çeşitliliği</a:t>
          </a:r>
          <a:endParaRPr lang="en-US" sz="2400" kern="1200" dirty="0"/>
        </a:p>
      </dsp:txBody>
      <dsp:txXfrm>
        <a:off x="2146809" y="4258407"/>
        <a:ext cx="1951645" cy="11709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1T13:11:11.59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09/01/2024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 oturumda ilaç keşfinin ilk aşaması olan molekülden bahsedilecektir. </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tr-TR" dirty="0"/>
              <a:t>Lider Molekül belirlendikten sonra in vitro klinik öncesi deneyler, in </a:t>
            </a:r>
            <a:r>
              <a:rPr lang="tr-TR" dirty="0" err="1"/>
              <a:t>vivo</a:t>
            </a:r>
            <a:r>
              <a:rPr lang="tr-TR" dirty="0"/>
              <a:t> çalışmalar, tüm verilerin bütünsel olarak değerlendirilmesi ve klinik aşama öncesi regülatörlerin üretim koşullarına uygun çalışma planlarının oluşturulması sağlanır.</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832FF-F025-2D47-9A5A-6ADF3BF3F9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2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Hedef ile etkileşime giren moleküllerin elde edilebilmesi için farklı aday molekül tipleri bulunmaktadır. Proje kapsamında geleneksel ilaçların dışında yer alan geleneksel olmayan molekül adayları üzerinde durulacaktır.</a:t>
            </a:r>
          </a:p>
          <a:p>
            <a:endParaRPr lang="tr-TR" dirty="0"/>
          </a:p>
          <a:p>
            <a:r>
              <a:rPr lang="tr-TR" dirty="0"/>
              <a:t>Geleneksel olmayan moleküller kendi içerisinde küçük moleküller ve küçük moleküllerin dışında kalan ilaç adayları olmak üzere ikiye ayrılır.</a:t>
            </a:r>
          </a:p>
          <a:p>
            <a:r>
              <a:rPr lang="tr-TR" dirty="0"/>
              <a:t>Küçük moleküllerde kimyasal, sentetik kökenli olanların dışında proje kapsamında doğal organizmalardan elde edilen aday küçül moleküller üzerinde durulacaktır. Bunlara örnek olarak mantar, liken ve bitki türlerinden elde edilen ve denizde yaşayan biyolojik canlılardan elde edilen ilaç aday moleküller örnek verilebilir.</a:t>
            </a:r>
          </a:p>
          <a:p>
            <a:endParaRPr lang="tr-TR" dirty="0"/>
          </a:p>
          <a:p>
            <a:r>
              <a:rPr lang="tr-TR" dirty="0"/>
              <a:t>Küçük moleküllerin dışında yer alan terapötikler arasında da monoklonal antikorlar, peptitler, hücresel tedavi yöntemleri, nanopartikül sistemleri, peptitler, </a:t>
            </a:r>
            <a:r>
              <a:rPr lang="tr-TR" dirty="0" err="1"/>
              <a:t>aptamerler</a:t>
            </a:r>
            <a:r>
              <a:rPr lang="tr-TR" dirty="0"/>
              <a:t> gibi birçok yenilikçi terapötik yöntemler hastalıkların tedavisinde kullanılan aday yöntemler olarak örnek verilebilir.</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11</a:t>
            </a:fld>
            <a:endParaRPr lang="en-NL"/>
          </a:p>
        </p:txBody>
      </p:sp>
    </p:spTree>
    <p:extLst>
      <p:ext uri="{BB962C8B-B14F-4D97-AF65-F5344CB8AC3E}">
        <p14:creationId xmlns:p14="http://schemas.microsoft.com/office/powerpoint/2010/main" val="7350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Benzer molekül yapılara sahip öncü moleküllerin bazı biyolojik etkileri ortak iken, yapılarındaki küçük farklılıklar farmakolojik özelliklerinde önemli değişikliklere yol açabilir.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İlaç şirketleri, ters (</a:t>
            </a:r>
            <a:r>
              <a:rPr lang="tr-TR" dirty="0" err="1"/>
              <a:t>advers</a:t>
            </a:r>
            <a:r>
              <a:rPr lang="tr-TR" dirty="0"/>
              <a:t>) reaksiyonları en aza indirmek ve spesifik </a:t>
            </a:r>
            <a:r>
              <a:rPr lang="tr-TR" dirty="0" err="1"/>
              <a:t>terapötik</a:t>
            </a:r>
            <a:r>
              <a:rPr lang="tr-TR" dirty="0"/>
              <a:t> etki elde etmek için molekül yapısını optimize etmek amacıyla titiz çalışmalar yürütmektedir.</a:t>
            </a:r>
          </a:p>
          <a:p>
            <a:endParaRPr lang="tr-TR" dirty="0"/>
          </a:p>
        </p:txBody>
      </p:sp>
      <p:sp>
        <p:nvSpPr>
          <p:cNvPr id="4" name="Slayt Numarası Yer Tutucusu 3"/>
          <p:cNvSpPr>
            <a:spLocks noGrp="1"/>
          </p:cNvSpPr>
          <p:nvPr>
            <p:ph type="sldNum" sz="quarter" idx="5"/>
          </p:nvPr>
        </p:nvSpPr>
        <p:spPr/>
        <p:txBody>
          <a:bodyPr/>
          <a:lstStyle/>
          <a:p>
            <a:fld id="{32B1A2AB-4F8A-4B45-BF22-708180DD2ECA}" type="slidenum">
              <a:rPr lang="en-NL" smtClean="0"/>
              <a:t>12</a:t>
            </a:fld>
            <a:endParaRPr lang="en-NL"/>
          </a:p>
        </p:txBody>
      </p:sp>
    </p:spTree>
    <p:extLst>
      <p:ext uri="{BB962C8B-B14F-4D97-AF65-F5344CB8AC3E}">
        <p14:creationId xmlns:p14="http://schemas.microsoft.com/office/powerpoint/2010/main" val="374524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Molekül yapılarının farklı gösterimi;</a:t>
            </a:r>
          </a:p>
          <a:p>
            <a:endParaRPr lang="tr-TR" dirty="0"/>
          </a:p>
          <a:p>
            <a:r>
              <a:rPr lang="tr-TR" b="1" dirty="0" err="1"/>
              <a:t>Stereokimya</a:t>
            </a:r>
            <a:r>
              <a:rPr lang="tr-TR" dirty="0"/>
              <a:t> bir moleküldeki atomların uzamsal düzenini gösterir. </a:t>
            </a:r>
            <a:r>
              <a:rPr lang="tr-TR" dirty="0" err="1"/>
              <a:t>K</a:t>
            </a:r>
            <a:r>
              <a:rPr lang="tr-TR" b="1" dirty="0" err="1"/>
              <a:t>iral</a:t>
            </a:r>
            <a:r>
              <a:rPr lang="tr-TR" b="1" dirty="0"/>
              <a:t> yani </a:t>
            </a:r>
            <a:r>
              <a:rPr lang="tr-TR" dirty="0"/>
              <a:t>bir moleküldeki asimetrik merkezlerin varlığı ve </a:t>
            </a:r>
            <a:r>
              <a:rPr lang="tr-TR" b="1" dirty="0"/>
              <a:t>izomer</a:t>
            </a:r>
            <a:r>
              <a:rPr lang="tr-TR" dirty="0"/>
              <a:t> yapısı gibi faktörler bir ilacın etkinliğini değiştirebilir.</a:t>
            </a:r>
          </a:p>
          <a:p>
            <a:endParaRPr lang="tr-TR" dirty="0"/>
          </a:p>
          <a:p>
            <a:r>
              <a:rPr lang="tr-TR" dirty="0"/>
              <a:t>Örneğin burada </a:t>
            </a:r>
            <a:r>
              <a:rPr lang="tr-TR" dirty="0" err="1"/>
              <a:t>alanin</a:t>
            </a:r>
            <a:r>
              <a:rPr lang="tr-TR" dirty="0"/>
              <a:t> amino asidinin nötr </a:t>
            </a:r>
            <a:r>
              <a:rPr lang="tr-TR" dirty="0" err="1"/>
              <a:t>pH'daki</a:t>
            </a:r>
            <a:r>
              <a:rPr lang="tr-TR" dirty="0"/>
              <a:t> iyonik yapısı üç şekilde gösterilebilir,</a:t>
            </a:r>
          </a:p>
          <a:p>
            <a:r>
              <a:rPr lang="tr-TR" b="1" dirty="0"/>
              <a:t>Yapısal formülde</a:t>
            </a:r>
            <a:r>
              <a:rPr lang="tr-TR" dirty="0"/>
              <a:t> kalın oklardaki geniş uç tarafındaki atomun kağıt düzleminin dışına  yani okuyucuya doğru yöneldiği bir bağı gösterir. Kesikli ok ise kağıt düzleminin arkasına doğru yönlendirilmiş bir bağı gösterir. </a:t>
            </a:r>
          </a:p>
          <a:p>
            <a:pPr marL="0" indent="0">
              <a:buNone/>
            </a:pPr>
            <a:r>
              <a:rPr lang="tr-TR" dirty="0"/>
              <a:t>Bağıl bağ uzunluklarını ve bağ açılarını gösteren </a:t>
            </a:r>
            <a:r>
              <a:rPr lang="tr-TR" b="1" dirty="0"/>
              <a:t>top ve çubuk modeli ikinci gösterim şeklidir. </a:t>
            </a:r>
          </a:p>
          <a:p>
            <a:r>
              <a:rPr lang="tr-TR" b="1" dirty="0"/>
              <a:t>Üç boyutlu uzay dolgu modeli ise h</a:t>
            </a:r>
            <a:r>
              <a:rPr lang="tr-TR" dirty="0"/>
              <a:t>er atomun tam göreceli </a:t>
            </a:r>
            <a:r>
              <a:rPr lang="tr-TR" dirty="0" err="1"/>
              <a:t>van</a:t>
            </a:r>
            <a:r>
              <a:rPr lang="tr-TR" dirty="0"/>
              <a:t> der </a:t>
            </a:r>
            <a:r>
              <a:rPr lang="tr-TR" dirty="0" err="1"/>
              <a:t>Waals</a:t>
            </a:r>
            <a:r>
              <a:rPr lang="tr-TR" dirty="0"/>
              <a:t> yarıçapını gösteren bir şekildir.</a:t>
            </a:r>
            <a:endParaRPr lang="tr-TR" b="1" dirty="0"/>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13</a:t>
            </a:fld>
            <a:endParaRPr lang="tr-TR"/>
          </a:p>
        </p:txBody>
      </p:sp>
    </p:spTree>
    <p:extLst>
      <p:ext uri="{BB962C8B-B14F-4D97-AF65-F5344CB8AC3E}">
        <p14:creationId xmlns:p14="http://schemas.microsoft.com/office/powerpoint/2010/main" val="4563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Molekülün yapısı, </a:t>
            </a:r>
            <a:r>
              <a:rPr lang="tr-TR" b="1" dirty="0"/>
              <a:t>fonksiyonel gruplar, </a:t>
            </a:r>
            <a:r>
              <a:rPr lang="tr-TR" b="1" dirty="0" err="1"/>
              <a:t>stereoizomer</a:t>
            </a:r>
            <a:r>
              <a:rPr lang="tr-TR" b="1" dirty="0"/>
              <a:t>, </a:t>
            </a:r>
            <a:r>
              <a:rPr lang="tr-TR" b="1" dirty="0" err="1"/>
              <a:t>subsituent</a:t>
            </a:r>
            <a:r>
              <a:rPr lang="tr-TR" b="1" dirty="0"/>
              <a:t>, </a:t>
            </a:r>
            <a:r>
              <a:rPr lang="tr-TR" b="1" dirty="0" err="1"/>
              <a:t>enantiyomer</a:t>
            </a:r>
            <a:r>
              <a:rPr lang="tr-TR" b="1" dirty="0"/>
              <a:t>, </a:t>
            </a:r>
            <a:r>
              <a:rPr lang="tr-TR" b="1" dirty="0" err="1"/>
              <a:t>rasemik</a:t>
            </a:r>
            <a:r>
              <a:rPr lang="tr-TR" b="1" dirty="0"/>
              <a:t> karışım, </a:t>
            </a:r>
            <a:r>
              <a:rPr lang="tr-TR" b="1" dirty="0" err="1"/>
              <a:t>kiral</a:t>
            </a:r>
            <a:r>
              <a:rPr lang="tr-TR" b="1" dirty="0"/>
              <a:t> merkez ve </a:t>
            </a:r>
            <a:r>
              <a:rPr lang="tr-TR" b="1" dirty="0" err="1"/>
              <a:t>kiral</a:t>
            </a:r>
            <a:r>
              <a:rPr lang="tr-TR" b="1" dirty="0"/>
              <a:t> bileşik</a:t>
            </a:r>
            <a:r>
              <a:rPr lang="tr-TR" dirty="0"/>
              <a:t> gibi terimlerle tanımlanmaktadır.</a:t>
            </a:r>
          </a:p>
          <a:p>
            <a:endParaRPr lang="tr-TR" dirty="0"/>
          </a:p>
          <a:p>
            <a:r>
              <a:rPr lang="tr-TR" dirty="0"/>
              <a:t>Şimdi sizlere molekülün potansiyel kimyasal ve biyolojik aktivitesini belirleyecek bu parametrelerin genel tanımları yapalım.</a:t>
            </a:r>
          </a:p>
          <a:p>
            <a:endParaRPr lang="tr-TR" dirty="0"/>
          </a:p>
          <a:p>
            <a:r>
              <a:rPr lang="tr-TR" b="1" dirty="0"/>
              <a:t>İZOMER, İki veya daha çok maddenin kapalı formüllerinin aynı, yapı ve özelliklerinin ise farklı olmasıdır.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Örneğin; Glikoz, </a:t>
            </a:r>
            <a:r>
              <a:rPr lang="tr-TR" b="1" dirty="0" err="1"/>
              <a:t>Mannoz</a:t>
            </a:r>
            <a:r>
              <a:rPr lang="tr-TR" b="1" dirty="0"/>
              <a:t> ve Fruktoz altı karbon 12 hidrojen ve 6 oksijen içermesine ve formülleri (C6H12O6) aynı olmasına karşın farklı özelliklerdedir</a:t>
            </a:r>
            <a:endParaRPr lang="tr-TR" dirty="0"/>
          </a:p>
          <a:p>
            <a:r>
              <a:rPr lang="tr-TR" dirty="0"/>
              <a:t>İzomerler 2’ye ayrılır.</a:t>
            </a:r>
          </a:p>
          <a:p>
            <a:r>
              <a:rPr lang="tr-TR" b="1" dirty="0"/>
              <a:t>1. Yapı izomerleri</a:t>
            </a:r>
            <a:r>
              <a:rPr lang="tr-TR" dirty="0"/>
              <a:t>: Aynı tür ve sayıda atomlar içeren, fakat yapısal formülleri farklı olan bileşiklerdir.</a:t>
            </a:r>
          </a:p>
          <a:p>
            <a:r>
              <a:rPr lang="tr-TR" b="1" dirty="0"/>
              <a:t>2. </a:t>
            </a:r>
            <a:r>
              <a:rPr lang="tr-TR" b="1" dirty="0" err="1"/>
              <a:t>Steroizomerler</a:t>
            </a:r>
            <a:r>
              <a:rPr lang="tr-TR" b="1" dirty="0"/>
              <a:t>: </a:t>
            </a:r>
            <a:r>
              <a:rPr lang="tr-TR" dirty="0"/>
              <a:t>Atomların bağlanma düzeni aynı, fakat uzaydaki düzenlenmesi farklı olan izomerlerdir.</a:t>
            </a:r>
          </a:p>
          <a:p>
            <a:endParaRPr lang="tr-TR" dirty="0"/>
          </a:p>
          <a:p>
            <a:r>
              <a:rPr lang="tr-TR" dirty="0" err="1"/>
              <a:t>Stereoizomerlerde</a:t>
            </a:r>
            <a:r>
              <a:rPr lang="tr-TR" dirty="0"/>
              <a:t> kendi içinde ikiye ayrılır:</a:t>
            </a:r>
          </a:p>
          <a:p>
            <a:r>
              <a:rPr lang="tr-TR" b="1" dirty="0"/>
              <a:t>2A. </a:t>
            </a:r>
            <a:r>
              <a:rPr lang="tr-TR" b="1" dirty="0" err="1"/>
              <a:t>Enantiyomerler</a:t>
            </a:r>
            <a:r>
              <a:rPr lang="tr-TR" dirty="0"/>
              <a:t>: Birbirinin </a:t>
            </a:r>
            <a:r>
              <a:rPr lang="tr-TR" b="1" dirty="0"/>
              <a:t>çakışmayan ayna görüntüsü</a:t>
            </a:r>
            <a:r>
              <a:rPr lang="tr-TR" b="0" dirty="0"/>
              <a:t> </a:t>
            </a:r>
            <a:r>
              <a:rPr lang="tr-TR" b="1" dirty="0"/>
              <a:t>olan </a:t>
            </a:r>
            <a:r>
              <a:rPr lang="tr-TR" dirty="0" err="1"/>
              <a:t>stereoizomerler</a:t>
            </a:r>
            <a:endParaRPr lang="tr-TR" dirty="0"/>
          </a:p>
          <a:p>
            <a:r>
              <a:rPr lang="tr-TR" b="1" dirty="0"/>
              <a:t>2B. </a:t>
            </a:r>
            <a:r>
              <a:rPr lang="tr-TR" b="1" dirty="0" err="1"/>
              <a:t>Diastereomerler</a:t>
            </a:r>
            <a:r>
              <a:rPr lang="tr-TR" dirty="0"/>
              <a:t>: Birbirinin </a:t>
            </a:r>
            <a:r>
              <a:rPr lang="tr-TR" b="1" dirty="0"/>
              <a:t>ayna görüntüsü olmayan </a:t>
            </a:r>
            <a:r>
              <a:rPr lang="tr-TR" dirty="0" err="1"/>
              <a:t>stereoizomerler</a:t>
            </a:r>
            <a:endParaRPr lang="tr-TR" dirty="0"/>
          </a:p>
          <a:p>
            <a:endParaRPr lang="tr-TR" dirty="0"/>
          </a:p>
          <a:p>
            <a:r>
              <a:rPr lang="tr-TR" b="1" dirty="0" err="1"/>
              <a:t>Sübsitüent</a:t>
            </a:r>
            <a:r>
              <a:rPr lang="tr-TR" b="1" dirty="0"/>
              <a:t> </a:t>
            </a:r>
            <a:r>
              <a:rPr lang="tr-TR" dirty="0"/>
              <a:t>=R: Yer değiştiren grup anlamındadır</a:t>
            </a:r>
          </a:p>
          <a:p>
            <a:endParaRPr lang="tr-TR" dirty="0"/>
          </a:p>
          <a:p>
            <a:r>
              <a:rPr lang="tr-TR" b="1" dirty="0" err="1"/>
              <a:t>Rasemik</a:t>
            </a:r>
            <a:r>
              <a:rPr lang="tr-TR" b="1" dirty="0"/>
              <a:t> karışım (</a:t>
            </a:r>
            <a:r>
              <a:rPr lang="tr-TR" b="1" dirty="0" err="1"/>
              <a:t>rasemat</a:t>
            </a:r>
            <a:r>
              <a:rPr lang="tr-TR" b="1" dirty="0"/>
              <a:t>): </a:t>
            </a:r>
            <a:r>
              <a:rPr lang="tr-TR" dirty="0"/>
              <a:t>Optik aktivite gösteren bileşiklerin D- (asimetrik karbonun sağında yer alıyorsa) ve L- (asimetrik karbonun solunda yer alıyorsa) </a:t>
            </a:r>
            <a:r>
              <a:rPr lang="tr-TR" dirty="0" err="1"/>
              <a:t>stereoizomerlerinin</a:t>
            </a:r>
            <a:r>
              <a:rPr lang="tr-TR" dirty="0"/>
              <a:t> eşit olarak karışımı.</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14</a:t>
            </a:fld>
            <a:endParaRPr lang="tr-TR"/>
          </a:p>
        </p:txBody>
      </p:sp>
    </p:spTree>
    <p:extLst>
      <p:ext uri="{BB962C8B-B14F-4D97-AF65-F5344CB8AC3E}">
        <p14:creationId xmlns:p14="http://schemas.microsoft.com/office/powerpoint/2010/main" val="249440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Tx/>
              <a:buNone/>
            </a:pPr>
            <a:r>
              <a:rPr lang="tr-TR" b="1" dirty="0"/>
              <a:t>Kiral ve </a:t>
            </a:r>
            <a:r>
              <a:rPr lang="tr-TR" b="1" dirty="0" err="1"/>
              <a:t>Akiral</a:t>
            </a:r>
            <a:r>
              <a:rPr lang="tr-TR" b="1" dirty="0"/>
              <a:t> moleküller</a:t>
            </a:r>
          </a:p>
          <a:p>
            <a:pPr marL="0" indent="0">
              <a:buFontTx/>
              <a:buNone/>
            </a:pPr>
            <a:endParaRPr lang="tr-TR" dirty="0"/>
          </a:p>
          <a:p>
            <a:pPr marL="0" indent="0">
              <a:buFontTx/>
              <a:buNone/>
            </a:pPr>
            <a:r>
              <a:rPr lang="tr-TR" dirty="0"/>
              <a:t>Bir karbon atomu </a:t>
            </a:r>
            <a:r>
              <a:rPr lang="tr-TR" b="1" dirty="0"/>
              <a:t>dört farklı </a:t>
            </a:r>
            <a:r>
              <a:rPr lang="tr-TR" b="1" dirty="0" err="1"/>
              <a:t>sübstitüent</a:t>
            </a:r>
            <a:r>
              <a:rPr lang="tr-TR" dirty="0"/>
              <a:t> grubu (A, B, X, Y) içerir ve bu gruplar iki farklı şekilde düzenlenebilir. Bu iki yapı birbirinin üst üste bindirilemeyen ayna görüntüleridir (</a:t>
            </a:r>
            <a:r>
              <a:rPr lang="tr-TR" dirty="0" err="1"/>
              <a:t>enantiyomerler</a:t>
            </a:r>
            <a:r>
              <a:rPr lang="tr-TR" dirty="0"/>
              <a:t>). Bu asimetrik karbon atomuna </a:t>
            </a:r>
            <a:r>
              <a:rPr lang="tr-TR" b="1" dirty="0" err="1"/>
              <a:t>kiral</a:t>
            </a:r>
            <a:r>
              <a:rPr lang="tr-TR" b="1" dirty="0"/>
              <a:t> atom veya </a:t>
            </a:r>
            <a:r>
              <a:rPr lang="tr-TR" b="1" dirty="0" err="1"/>
              <a:t>kiral</a:t>
            </a:r>
            <a:r>
              <a:rPr lang="tr-TR" b="1" dirty="0"/>
              <a:t> merkez </a:t>
            </a:r>
            <a:r>
              <a:rPr lang="tr-TR" dirty="0"/>
              <a:t>denir </a:t>
            </a:r>
          </a:p>
          <a:p>
            <a:pPr marL="0" indent="0">
              <a:buFontTx/>
              <a:buNone/>
            </a:pPr>
            <a:endParaRPr lang="tr-TR" dirty="0"/>
          </a:p>
          <a:p>
            <a:r>
              <a:rPr lang="tr-TR" b="1" dirty="0" err="1"/>
              <a:t>Kiral</a:t>
            </a:r>
            <a:r>
              <a:rPr lang="tr-TR" b="1" dirty="0"/>
              <a:t> merkezde </a:t>
            </a:r>
            <a:r>
              <a:rPr lang="tr-TR" dirty="0"/>
              <a:t>Orijinal bileşimdeki atomların başka atomlarla yer değiştirdiği düzenleme sonucunda </a:t>
            </a:r>
            <a:r>
              <a:rPr lang="tr-TR" b="1" dirty="0"/>
              <a:t>molekülün ayna görüntüsünün simetrik olmadığı bir atom yer alır.</a:t>
            </a:r>
          </a:p>
          <a:p>
            <a:r>
              <a:rPr lang="tr-TR" b="1" dirty="0" err="1"/>
              <a:t>Kiral</a:t>
            </a:r>
            <a:r>
              <a:rPr lang="tr-TR" b="1" dirty="0"/>
              <a:t> bileşik: </a:t>
            </a:r>
            <a:r>
              <a:rPr lang="tr-TR" dirty="0"/>
              <a:t>Asimetrik bir merkez (</a:t>
            </a:r>
            <a:r>
              <a:rPr lang="tr-TR" dirty="0" err="1"/>
              <a:t>kiral</a:t>
            </a:r>
            <a:r>
              <a:rPr lang="tr-TR" dirty="0"/>
              <a:t> atom-</a:t>
            </a:r>
            <a:r>
              <a:rPr lang="tr-TR" dirty="0" err="1"/>
              <a:t>kiral</a:t>
            </a:r>
            <a:r>
              <a:rPr lang="tr-TR" dirty="0"/>
              <a:t> merkez) içeren ve bu nedenle </a:t>
            </a:r>
            <a:r>
              <a:rPr lang="tr-TR" b="1" dirty="0"/>
              <a:t>simetrik olmayan iki ayna görüntüsü şeklinde görünen bileşiktir.</a:t>
            </a:r>
          </a:p>
          <a:p>
            <a:pPr marL="0" indent="0">
              <a:buFontTx/>
              <a:buNone/>
            </a:pPr>
            <a:endParaRPr lang="tr-TR" dirty="0"/>
          </a:p>
          <a:p>
            <a:pPr marL="0" indent="0">
              <a:buFontTx/>
              <a:buNone/>
            </a:pPr>
            <a:r>
              <a:rPr lang="tr-TR" dirty="0"/>
              <a:t>Dört yüzlü bir karbon atomu sadece </a:t>
            </a:r>
            <a:r>
              <a:rPr lang="tr-TR" b="1" dirty="0"/>
              <a:t>üç farklı </a:t>
            </a:r>
            <a:r>
              <a:rPr lang="tr-TR" b="1" dirty="0" err="1"/>
              <a:t>sübstitüent</a:t>
            </a:r>
            <a:r>
              <a:rPr lang="tr-TR" b="1" dirty="0"/>
              <a:t> içerdiğinde </a:t>
            </a:r>
            <a:r>
              <a:rPr lang="tr-TR" dirty="0"/>
              <a:t>(örneğin, aynı gruptan iki tane varsa), sadece tek bir konfigürasyon mümkündür ve oluşturduğu molekül asimetrik veya </a:t>
            </a:r>
            <a:r>
              <a:rPr lang="tr-TR" dirty="0" err="1"/>
              <a:t>akiraldir</a:t>
            </a:r>
            <a:r>
              <a:rPr lang="tr-TR" dirty="0"/>
              <a:t>. Bu durumda, molekül ayna görüntüsü üzerine bindirilebilir: soldaki molekül saat yönünün tersine döndürüldüğünde (böylece A ve C arasındaki bağ dikey kalır), molekülün ayna görüntüsü elde edilir.</a:t>
            </a:r>
          </a:p>
          <a:p>
            <a:pPr marL="0" indent="0">
              <a:buFontTx/>
              <a:buNone/>
            </a:pPr>
            <a:endParaRPr lang="tr-TR" dirty="0"/>
          </a:p>
          <a:p>
            <a:pPr marL="0" indent="0">
              <a:buFontTx/>
              <a:buNone/>
            </a:pPr>
            <a:r>
              <a:rPr lang="tr-TR" b="1" dirty="0"/>
              <a:t>Kiral merkezler ve </a:t>
            </a:r>
            <a:r>
              <a:rPr lang="tr-TR" b="1" dirty="0" err="1"/>
              <a:t>stereoizomerizm</a:t>
            </a:r>
            <a:r>
              <a:rPr lang="tr-TR" b="1" dirty="0"/>
              <a:t> </a:t>
            </a:r>
            <a:r>
              <a:rPr lang="tr-TR" dirty="0"/>
              <a:t>bir ilacın aktivitesi üzerinde oldukça fazla bir etkiye sahip olabilir. Örneğin molekül </a:t>
            </a:r>
            <a:r>
              <a:rPr lang="tr-TR" dirty="0" err="1"/>
              <a:t>enantiyomerler</a:t>
            </a:r>
            <a:r>
              <a:rPr lang="tr-TR" dirty="0"/>
              <a:t>, </a:t>
            </a:r>
            <a:r>
              <a:rPr lang="tr-TR" dirty="0" err="1"/>
              <a:t>kiral</a:t>
            </a:r>
            <a:r>
              <a:rPr lang="tr-TR" dirty="0"/>
              <a:t> reseptörlerle etkileşimleri nedeniyle farklı farmakolojik özellikler sergileyebilir. Bu nedenle </a:t>
            </a:r>
            <a:r>
              <a:rPr lang="tr-TR" dirty="0" err="1"/>
              <a:t>stereokimyayı</a:t>
            </a:r>
            <a:r>
              <a:rPr lang="tr-TR" dirty="0"/>
              <a:t> anlamak ve kontrol etmek ilaç tasarımında hayati önem taşımaktadır.</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15</a:t>
            </a:fld>
            <a:endParaRPr lang="tr-TR"/>
          </a:p>
        </p:txBody>
      </p:sp>
    </p:spTree>
    <p:extLst>
      <p:ext uri="{BB962C8B-B14F-4D97-AF65-F5344CB8AC3E}">
        <p14:creationId xmlns:p14="http://schemas.microsoft.com/office/powerpoint/2010/main" val="312633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dirty="0"/>
              <a:t>Geometrik izomerlerin konfigürasyonları için </a:t>
            </a:r>
            <a:r>
              <a:rPr lang="tr-TR" dirty="0" err="1"/>
              <a:t>maleik</a:t>
            </a:r>
            <a:r>
              <a:rPr lang="tr-TR" dirty="0"/>
              <a:t> asit ve </a:t>
            </a:r>
            <a:r>
              <a:rPr lang="tr-TR" dirty="0" err="1"/>
              <a:t>fumarik</a:t>
            </a:r>
            <a:r>
              <a:rPr lang="tr-TR" dirty="0"/>
              <a:t> asit örneklerini inceleyelim.</a:t>
            </a:r>
          </a:p>
          <a:p>
            <a:pPr marL="0" indent="0">
              <a:buNone/>
            </a:pPr>
            <a:r>
              <a:rPr lang="tr-TR" dirty="0"/>
              <a:t>Şekil a’da görülen </a:t>
            </a:r>
            <a:r>
              <a:rPr lang="tr-TR" dirty="0" err="1"/>
              <a:t>Maleik</a:t>
            </a:r>
            <a:r>
              <a:rPr lang="tr-TR" dirty="0"/>
              <a:t> asit (pH 7'de </a:t>
            </a:r>
            <a:r>
              <a:rPr lang="tr-TR" dirty="0" err="1"/>
              <a:t>malat</a:t>
            </a:r>
            <a:r>
              <a:rPr lang="tr-TR" dirty="0"/>
              <a:t>) ve </a:t>
            </a:r>
            <a:r>
              <a:rPr lang="tr-TR" dirty="0" err="1"/>
              <a:t>fumarik</a:t>
            </a:r>
            <a:r>
              <a:rPr lang="tr-TR" dirty="0"/>
              <a:t> asit (</a:t>
            </a:r>
            <a:r>
              <a:rPr lang="tr-TR" dirty="0" err="1"/>
              <a:t>fumarat</a:t>
            </a:r>
            <a:r>
              <a:rPr lang="tr-TR" dirty="0"/>
              <a:t>) gibi izomerler kovalent bağları koparılmadan birbirlerine dönüştürülemez. </a:t>
            </a:r>
          </a:p>
          <a:p>
            <a:pPr marL="0" indent="0">
              <a:buFontTx/>
              <a:buNone/>
            </a:pPr>
            <a:r>
              <a:rPr lang="tr-TR" dirty="0"/>
              <a:t>Bunun için moleküllerin fizyolojik sıcaklıklardaki ortalama kinetik enerjisinden çok daha fazla enerji verilmesi gerekir. </a:t>
            </a:r>
          </a:p>
          <a:p>
            <a:pPr marL="0" indent="0">
              <a:buFontTx/>
              <a:buNone/>
            </a:pPr>
            <a:endParaRPr lang="tr-TR" dirty="0"/>
          </a:p>
          <a:p>
            <a:pPr marL="0" indent="0">
              <a:buFontTx/>
              <a:buNone/>
            </a:pPr>
            <a:r>
              <a:rPr lang="tr-TR" dirty="0"/>
              <a:t>Cis-trans izomerler için Omurgalı retinasında yer alan retinal örneği verilebilir. Şekil b’de görüldüğü üzere ışığın algılanması sırasındaki ilk olay, görünür bölgedeki ışığın 11-cis-retinal tarafından emilmesidir. Soğurulan ışığın enerjisi (yaklaşık 250 kJ/mol) 11-cis-retinali trans-retinal haline dönüştürür. Bu olay retina hücresinde elektriksel değişikliklere neden olur ve bir sinir </a:t>
            </a:r>
            <a:r>
              <a:rPr lang="tr-TR" dirty="0" err="1"/>
              <a:t>impulsu</a:t>
            </a:r>
            <a:r>
              <a:rPr lang="tr-TR" dirty="0"/>
              <a:t> oluşur. </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16</a:t>
            </a:fld>
            <a:endParaRPr lang="tr-TR"/>
          </a:p>
        </p:txBody>
      </p:sp>
    </p:spTree>
    <p:extLst>
      <p:ext uri="{BB962C8B-B14F-4D97-AF65-F5344CB8AC3E}">
        <p14:creationId xmlns:p14="http://schemas.microsoft.com/office/powerpoint/2010/main" val="207432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tr-TR" dirty="0"/>
          </a:p>
          <a:p>
            <a:r>
              <a:rPr lang="tr-TR" dirty="0"/>
              <a:t>Aynı molekül yapısına sahip iki ilaç aynı gibi görünse de, kimyasal yapılarındaki küçük farklılıklar biyolojik etkilerinde önemli değişikliklere yol açabilir. </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Atomların veya fonksiyonel grupların düzenlenmesindeki küçük değişiklikler bile bir ilacın farmakokinetik ve farmakodinamik parametrelerini etkileyebilir. Bu farmakokinetik parametreler arasında vücudun ilacı nasıl emdiği, dağıttığı, metabolize ettiği ve attığı ve farmakodinamik etkiler arasında da ilacın hedef reseptörler veya enzimlerle nasıl etkileşime girdiği yer almaktadır.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r>
              <a:rPr lang="tr-TR" dirty="0"/>
              <a:t>Bir ilacın biyolojik etkisi genellikle vücuttaki belirli reseptörler, enzimler veya diğer moleküler hedeflerle etkileşimi ile belirlenir. Bir ilacın yapısındaki küçük değişiklikler bile bu hedeflere bağlanma afinitesini değiştirebilir ve potansiyel olarak etkinlik, etki ve yan etkilerinde farklılıklara yol açabilir.</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17</a:t>
            </a:fld>
            <a:endParaRPr lang="tr-TR"/>
          </a:p>
        </p:txBody>
      </p:sp>
    </p:spTree>
    <p:extLst>
      <p:ext uri="{BB962C8B-B14F-4D97-AF65-F5344CB8AC3E}">
        <p14:creationId xmlns:p14="http://schemas.microsoft.com/office/powerpoint/2010/main" val="400552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Sterokimyanın</a:t>
            </a:r>
            <a:r>
              <a:rPr lang="tr-TR" dirty="0"/>
              <a:t> bilinmesinin ilaç geliştirme aşamalarında çok önemli olduğunu daha önce de </a:t>
            </a:r>
            <a:r>
              <a:rPr lang="tr-TR" dirty="0" err="1"/>
              <a:t>vurgulamıştırk</a:t>
            </a:r>
            <a:r>
              <a:rPr lang="tr-TR" dirty="0"/>
              <a:t>. </a:t>
            </a:r>
            <a:r>
              <a:rPr lang="tr-TR" dirty="0" err="1"/>
              <a:t>Stereoizomerlerin</a:t>
            </a:r>
            <a:r>
              <a:rPr lang="tr-TR" dirty="0"/>
              <a:t> insanlar üzerinde farklı etkileri vardır. Bir protein üzerindeki bağlanma bölgesi, </a:t>
            </a:r>
            <a:r>
              <a:rPr lang="tr-TR" dirty="0" err="1"/>
              <a:t>kiral</a:t>
            </a:r>
            <a:r>
              <a:rPr lang="tr-TR" dirty="0"/>
              <a:t> bir molekülün bir izomeri için tamamlayıcı ise, diğeri için tamamlayıcı olamaz. Bu durum bir eldivenin sol tarafını sağ ele giyememeye benzer. Bu durumu bazı örneklerle açıklamaya çalışalım.</a:t>
            </a:r>
          </a:p>
          <a:p>
            <a:r>
              <a:rPr lang="tr-TR" dirty="0"/>
              <a:t>Söz gelimi </a:t>
            </a:r>
            <a:r>
              <a:rPr lang="tr-TR" dirty="0" err="1"/>
              <a:t>Karvonun</a:t>
            </a:r>
            <a:r>
              <a:rPr lang="tr-TR" dirty="0"/>
              <a:t> iki izomeri bulunmaktadır. (R)-</a:t>
            </a:r>
            <a:r>
              <a:rPr lang="tr-TR" dirty="0" err="1"/>
              <a:t>karvon</a:t>
            </a:r>
            <a:r>
              <a:rPr lang="tr-TR" dirty="0"/>
              <a:t>: nane; (S)-</a:t>
            </a:r>
            <a:r>
              <a:rPr lang="tr-TR" dirty="0" err="1"/>
              <a:t>karvon</a:t>
            </a:r>
            <a:r>
              <a:rPr lang="tr-TR" dirty="0"/>
              <a:t> kimyondur.</a:t>
            </a:r>
          </a:p>
          <a:p>
            <a:r>
              <a:rPr lang="tr-TR" dirty="0"/>
              <a:t>Yapay tatlandırıcı aspartam tatlı iken </a:t>
            </a:r>
            <a:r>
              <a:rPr lang="tr-TR" dirty="0" err="1"/>
              <a:t>isoproterenol</a:t>
            </a:r>
            <a:r>
              <a:rPr lang="tr-TR" dirty="0"/>
              <a:t> acıdır. Aspartam İki </a:t>
            </a:r>
            <a:r>
              <a:rPr lang="tr-TR" dirty="0" err="1"/>
              <a:t>kiral</a:t>
            </a:r>
            <a:r>
              <a:rPr lang="tr-TR" dirty="0"/>
              <a:t> Karbon atomundan birinin konfigürasyonundaki farklılık bu sonuca yol açmaktadır.</a:t>
            </a:r>
          </a:p>
          <a:p>
            <a:r>
              <a:rPr lang="tr-TR" dirty="0" err="1"/>
              <a:t>Sitalopram</a:t>
            </a:r>
            <a:r>
              <a:rPr lang="tr-TR" dirty="0"/>
              <a:t> İki </a:t>
            </a:r>
            <a:r>
              <a:rPr lang="tr-TR" dirty="0" err="1"/>
              <a:t>stereoizomerin</a:t>
            </a:r>
            <a:r>
              <a:rPr lang="tr-TR" dirty="0"/>
              <a:t> </a:t>
            </a:r>
            <a:r>
              <a:rPr lang="tr-TR" dirty="0" err="1"/>
              <a:t>rasemik</a:t>
            </a:r>
            <a:r>
              <a:rPr lang="tr-TR" dirty="0"/>
              <a:t> bir karışımı olarak bulunur. Ancak, sadece (S)-</a:t>
            </a:r>
            <a:r>
              <a:rPr lang="tr-TR" dirty="0" err="1"/>
              <a:t>sitaloplam</a:t>
            </a:r>
            <a:r>
              <a:rPr lang="tr-TR" dirty="0"/>
              <a:t> antidepresan olarak terapötik etkiye sahiptir.</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18</a:t>
            </a:fld>
            <a:endParaRPr lang="tr-TR"/>
          </a:p>
        </p:txBody>
      </p:sp>
    </p:spTree>
    <p:extLst>
      <p:ext uri="{BB962C8B-B14F-4D97-AF65-F5344CB8AC3E}">
        <p14:creationId xmlns:p14="http://schemas.microsoft.com/office/powerpoint/2010/main" val="176138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Projemiz kapsamında ‘</a:t>
            </a:r>
            <a:r>
              <a:rPr lang="tr-TR" kern="1200" dirty="0">
                <a:solidFill>
                  <a:schemeClr val="tx1"/>
                </a:solidFill>
                <a:ea typeface="+mn-ea"/>
                <a:cs typeface="+mn-cs"/>
              </a:rPr>
              <a:t>Benzer</a:t>
            </a:r>
            <a:r>
              <a:rPr lang="en-US" kern="1200" dirty="0">
                <a:solidFill>
                  <a:schemeClr val="tx1"/>
                </a:solidFill>
                <a:ea typeface="+mn-ea"/>
                <a:cs typeface="+mn-cs"/>
              </a:rPr>
              <a:t> </a:t>
            </a:r>
            <a:r>
              <a:rPr lang="en-US" kern="1200" dirty="0" err="1">
                <a:solidFill>
                  <a:schemeClr val="tx1"/>
                </a:solidFill>
                <a:ea typeface="+mn-ea"/>
                <a:cs typeface="+mn-cs"/>
              </a:rPr>
              <a:t>molekül</a:t>
            </a:r>
            <a:r>
              <a:rPr lang="en-US" kern="1200" dirty="0">
                <a:solidFill>
                  <a:schemeClr val="tx1"/>
                </a:solidFill>
                <a:ea typeface="+mn-ea"/>
                <a:cs typeface="+mn-cs"/>
              </a:rPr>
              <a:t> </a:t>
            </a:r>
            <a:r>
              <a:rPr lang="en-US" kern="1200" dirty="0" err="1">
                <a:solidFill>
                  <a:schemeClr val="tx1"/>
                </a:solidFill>
                <a:ea typeface="+mn-ea"/>
                <a:cs typeface="+mn-cs"/>
              </a:rPr>
              <a:t>yapısına</a:t>
            </a:r>
            <a:r>
              <a:rPr lang="en-US" kern="1200" dirty="0">
                <a:solidFill>
                  <a:schemeClr val="tx1"/>
                </a:solidFill>
                <a:ea typeface="+mn-ea"/>
                <a:cs typeface="+mn-cs"/>
              </a:rPr>
              <a:t> </a:t>
            </a:r>
            <a:r>
              <a:rPr lang="en-US" kern="1200" dirty="0" err="1">
                <a:solidFill>
                  <a:schemeClr val="tx1"/>
                </a:solidFill>
                <a:ea typeface="+mn-ea"/>
                <a:cs typeface="+mn-cs"/>
              </a:rPr>
              <a:t>sahip</a:t>
            </a:r>
            <a:r>
              <a:rPr lang="en-US" kern="1200" dirty="0">
                <a:solidFill>
                  <a:schemeClr val="tx1"/>
                </a:solidFill>
                <a:ea typeface="+mn-ea"/>
                <a:cs typeface="+mn-cs"/>
              </a:rPr>
              <a:t> </a:t>
            </a:r>
            <a:r>
              <a:rPr lang="tr-TR" kern="1200" dirty="0">
                <a:solidFill>
                  <a:schemeClr val="tx1"/>
                </a:solidFill>
                <a:ea typeface="+mn-ea"/>
                <a:cs typeface="+mn-cs"/>
              </a:rPr>
              <a:t>ilaçlar,</a:t>
            </a:r>
            <a:r>
              <a:rPr lang="en-US" kern="1200" dirty="0">
                <a:solidFill>
                  <a:schemeClr val="tx1"/>
                </a:solidFill>
                <a:ea typeface="+mn-ea"/>
                <a:cs typeface="+mn-cs"/>
              </a:rPr>
              <a:t> </a:t>
            </a:r>
            <a:r>
              <a:rPr lang="en-US" kern="1200" dirty="0" err="1">
                <a:solidFill>
                  <a:schemeClr val="tx1"/>
                </a:solidFill>
                <a:ea typeface="+mn-ea"/>
                <a:cs typeface="+mn-cs"/>
              </a:rPr>
              <a:t>benzer</a:t>
            </a:r>
            <a:r>
              <a:rPr lang="en-US" kern="1200" dirty="0">
                <a:solidFill>
                  <a:schemeClr val="tx1"/>
                </a:solidFill>
                <a:ea typeface="+mn-ea"/>
                <a:cs typeface="+mn-cs"/>
              </a:rPr>
              <a:t> </a:t>
            </a:r>
            <a:r>
              <a:rPr lang="en-US" kern="1200" dirty="0" err="1">
                <a:solidFill>
                  <a:schemeClr val="tx1"/>
                </a:solidFill>
                <a:ea typeface="+mn-ea"/>
                <a:cs typeface="+mn-cs"/>
              </a:rPr>
              <a:t>biyolojik</a:t>
            </a:r>
            <a:r>
              <a:rPr lang="en-US" kern="1200" dirty="0">
                <a:solidFill>
                  <a:schemeClr val="tx1"/>
                </a:solidFill>
                <a:ea typeface="+mn-ea"/>
                <a:cs typeface="+mn-cs"/>
              </a:rPr>
              <a:t> </a:t>
            </a:r>
            <a:r>
              <a:rPr lang="en-US" kern="1200" dirty="0" err="1">
                <a:solidFill>
                  <a:schemeClr val="tx1"/>
                </a:solidFill>
                <a:ea typeface="+mn-ea"/>
                <a:cs typeface="+mn-cs"/>
              </a:rPr>
              <a:t>etki</a:t>
            </a:r>
            <a:r>
              <a:rPr lang="tr-TR" kern="1200" dirty="0">
                <a:solidFill>
                  <a:schemeClr val="tx1"/>
                </a:solidFill>
                <a:ea typeface="+mn-ea"/>
                <a:cs typeface="+mn-cs"/>
              </a:rPr>
              <a:t>ye mi </a:t>
            </a:r>
            <a:r>
              <a:rPr lang="en-US" kern="1200" dirty="0" err="1">
                <a:solidFill>
                  <a:schemeClr val="tx1"/>
                </a:solidFill>
                <a:ea typeface="+mn-ea"/>
                <a:cs typeface="+mn-cs"/>
              </a:rPr>
              <a:t>sahip</a:t>
            </a:r>
            <a:r>
              <a:rPr lang="tr-TR" kern="1200" dirty="0">
                <a:solidFill>
                  <a:schemeClr val="tx1"/>
                </a:solidFill>
                <a:ea typeface="+mn-ea"/>
                <a:cs typeface="+mn-cs"/>
              </a:rPr>
              <a:t>tir</a:t>
            </a:r>
            <a:r>
              <a:rPr lang="en-US" kern="1200" dirty="0">
                <a:solidFill>
                  <a:schemeClr val="tx1"/>
                </a:solidFill>
                <a:ea typeface="+mn-ea"/>
                <a:cs typeface="+mn-cs"/>
              </a:rPr>
              <a:t>?’ </a:t>
            </a:r>
            <a:r>
              <a:rPr lang="en-US" kern="1200" dirty="0" err="1">
                <a:solidFill>
                  <a:schemeClr val="tx1"/>
                </a:solidFill>
                <a:ea typeface="+mn-ea"/>
                <a:cs typeface="+mn-cs"/>
              </a:rPr>
              <a:t>sorusuna</a:t>
            </a:r>
            <a:r>
              <a:rPr lang="en-US" kern="1200" dirty="0">
                <a:solidFill>
                  <a:schemeClr val="tx1"/>
                </a:solidFill>
                <a:ea typeface="+mn-ea"/>
                <a:cs typeface="+mn-cs"/>
              </a:rPr>
              <a:t> </a:t>
            </a:r>
            <a:r>
              <a:rPr lang="en-US" kern="1200" dirty="0" err="1">
                <a:solidFill>
                  <a:schemeClr val="tx1"/>
                </a:solidFill>
                <a:ea typeface="+mn-ea"/>
                <a:cs typeface="+mn-cs"/>
              </a:rPr>
              <a:t>cevap</a:t>
            </a:r>
            <a:r>
              <a:rPr lang="en-US" kern="1200" dirty="0">
                <a:solidFill>
                  <a:schemeClr val="tx1"/>
                </a:solidFill>
                <a:ea typeface="+mn-ea"/>
                <a:cs typeface="+mn-cs"/>
              </a:rPr>
              <a:t> </a:t>
            </a:r>
            <a:r>
              <a:rPr lang="en-US" kern="1200" dirty="0" err="1">
                <a:solidFill>
                  <a:schemeClr val="tx1"/>
                </a:solidFill>
                <a:ea typeface="+mn-ea"/>
                <a:cs typeface="+mn-cs"/>
              </a:rPr>
              <a:t>oluşturmak</a:t>
            </a:r>
            <a:r>
              <a:rPr lang="en-US" kern="1200" dirty="0">
                <a:solidFill>
                  <a:schemeClr val="tx1"/>
                </a:solidFill>
                <a:ea typeface="+mn-ea"/>
                <a:cs typeface="+mn-cs"/>
              </a:rPr>
              <a:t> </a:t>
            </a:r>
            <a:r>
              <a:rPr lang="en-US" kern="1200" dirty="0" err="1">
                <a:solidFill>
                  <a:schemeClr val="tx1"/>
                </a:solidFill>
                <a:ea typeface="+mn-ea"/>
                <a:cs typeface="+mn-cs"/>
              </a:rPr>
              <a:t>için</a:t>
            </a:r>
            <a:r>
              <a:rPr lang="en-US" kern="1200" dirty="0">
                <a:solidFill>
                  <a:schemeClr val="tx1"/>
                </a:solidFill>
                <a:ea typeface="+mn-ea"/>
                <a:cs typeface="+mn-cs"/>
              </a:rPr>
              <a:t> </a:t>
            </a:r>
            <a:r>
              <a:rPr lang="en-US" kern="1200" dirty="0" err="1">
                <a:solidFill>
                  <a:schemeClr val="tx1"/>
                </a:solidFill>
                <a:ea typeface="+mn-ea"/>
                <a:cs typeface="+mn-cs"/>
              </a:rPr>
              <a:t>katılımcılara</a:t>
            </a:r>
            <a:r>
              <a:rPr lang="en-US" kern="1200" dirty="0">
                <a:solidFill>
                  <a:schemeClr val="tx1"/>
                </a:solidFill>
                <a:ea typeface="+mn-ea"/>
                <a:cs typeface="+mn-cs"/>
              </a:rPr>
              <a:t> Metaproterenol </a:t>
            </a:r>
            <a:r>
              <a:rPr lang="en-US" kern="1200" dirty="0" err="1">
                <a:solidFill>
                  <a:schemeClr val="tx1"/>
                </a:solidFill>
                <a:ea typeface="+mn-ea"/>
                <a:cs typeface="+mn-cs"/>
              </a:rPr>
              <a:t>ve</a:t>
            </a:r>
            <a:r>
              <a:rPr lang="en-US" kern="1200" dirty="0">
                <a:solidFill>
                  <a:schemeClr val="tx1"/>
                </a:solidFill>
                <a:ea typeface="+mn-ea"/>
                <a:cs typeface="+mn-cs"/>
              </a:rPr>
              <a:t> Isoproterenol </a:t>
            </a:r>
            <a:r>
              <a:rPr lang="en-US" kern="1200" dirty="0" err="1">
                <a:solidFill>
                  <a:schemeClr val="tx1"/>
                </a:solidFill>
                <a:ea typeface="+mn-ea"/>
                <a:cs typeface="+mn-cs"/>
              </a:rPr>
              <a:t>Molekül</a:t>
            </a:r>
            <a:r>
              <a:rPr lang="en-US" kern="1200" dirty="0">
                <a:solidFill>
                  <a:schemeClr val="tx1"/>
                </a:solidFill>
                <a:ea typeface="+mn-ea"/>
                <a:cs typeface="+mn-cs"/>
              </a:rPr>
              <a:t> </a:t>
            </a:r>
            <a:r>
              <a:rPr lang="en-US" kern="1200" dirty="0" err="1">
                <a:solidFill>
                  <a:schemeClr val="tx1"/>
                </a:solidFill>
                <a:ea typeface="+mn-ea"/>
                <a:cs typeface="+mn-cs"/>
              </a:rPr>
              <a:t>yapılarını</a:t>
            </a:r>
            <a:r>
              <a:rPr lang="en-US" kern="1200" dirty="0">
                <a:solidFill>
                  <a:schemeClr val="tx1"/>
                </a:solidFill>
                <a:ea typeface="+mn-ea"/>
                <a:cs typeface="+mn-cs"/>
              </a:rPr>
              <a:t> </a:t>
            </a:r>
            <a:r>
              <a:rPr lang="en-US" kern="1200" dirty="0" err="1">
                <a:solidFill>
                  <a:schemeClr val="tx1"/>
                </a:solidFill>
                <a:ea typeface="+mn-ea"/>
                <a:cs typeface="+mn-cs"/>
              </a:rPr>
              <a:t>gruplara</a:t>
            </a:r>
            <a:r>
              <a:rPr lang="en-US" kern="1200" dirty="0">
                <a:solidFill>
                  <a:schemeClr val="tx1"/>
                </a:solidFill>
                <a:ea typeface="+mn-ea"/>
                <a:cs typeface="+mn-cs"/>
              </a:rPr>
              <a:t> </a:t>
            </a:r>
            <a:r>
              <a:rPr lang="en-US" kern="1200" dirty="0" err="1">
                <a:solidFill>
                  <a:schemeClr val="tx1"/>
                </a:solidFill>
                <a:ea typeface="+mn-ea"/>
                <a:cs typeface="+mn-cs"/>
              </a:rPr>
              <a:t>ayrılarak</a:t>
            </a:r>
            <a:r>
              <a:rPr lang="en-US" kern="1200" dirty="0">
                <a:solidFill>
                  <a:schemeClr val="tx1"/>
                </a:solidFill>
                <a:ea typeface="+mn-ea"/>
                <a:cs typeface="+mn-cs"/>
              </a:rPr>
              <a:t> </a:t>
            </a:r>
            <a:r>
              <a:rPr lang="en-US" kern="1200" dirty="0" err="1">
                <a:solidFill>
                  <a:schemeClr val="tx1"/>
                </a:solidFill>
                <a:ea typeface="+mn-ea"/>
                <a:cs typeface="+mn-cs"/>
              </a:rPr>
              <a:t>kendilerinin</a:t>
            </a:r>
            <a:r>
              <a:rPr lang="en-US" kern="1200" dirty="0">
                <a:solidFill>
                  <a:schemeClr val="tx1"/>
                </a:solidFill>
                <a:ea typeface="+mn-ea"/>
                <a:cs typeface="+mn-cs"/>
              </a:rPr>
              <a:t> </a:t>
            </a:r>
            <a:r>
              <a:rPr lang="en-US" kern="1200" dirty="0" err="1">
                <a:solidFill>
                  <a:schemeClr val="tx1"/>
                </a:solidFill>
                <a:ea typeface="+mn-ea"/>
                <a:cs typeface="+mn-cs"/>
              </a:rPr>
              <a:t>yapmaları</a:t>
            </a:r>
            <a:r>
              <a:rPr lang="en-US" kern="1200" dirty="0">
                <a:solidFill>
                  <a:schemeClr val="tx1"/>
                </a:solidFill>
                <a:ea typeface="+mn-ea"/>
                <a:cs typeface="+mn-cs"/>
              </a:rPr>
              <a:t> </a:t>
            </a:r>
            <a:r>
              <a:rPr lang="en-US" kern="1200" dirty="0" err="1">
                <a:solidFill>
                  <a:schemeClr val="tx1"/>
                </a:solidFill>
                <a:ea typeface="+mn-ea"/>
                <a:cs typeface="+mn-cs"/>
              </a:rPr>
              <a:t>için</a:t>
            </a:r>
            <a:r>
              <a:rPr lang="en-US" kern="1200" dirty="0">
                <a:solidFill>
                  <a:schemeClr val="tx1"/>
                </a:solidFill>
                <a:ea typeface="+mn-ea"/>
                <a:cs typeface="+mn-cs"/>
              </a:rPr>
              <a:t> </a:t>
            </a:r>
            <a:r>
              <a:rPr lang="en-US" kern="1200" dirty="0" err="1">
                <a:solidFill>
                  <a:schemeClr val="tx1"/>
                </a:solidFill>
                <a:ea typeface="+mn-ea"/>
                <a:cs typeface="+mn-cs"/>
              </a:rPr>
              <a:t>süre</a:t>
            </a:r>
            <a:r>
              <a:rPr lang="en-US" kern="1200" dirty="0">
                <a:solidFill>
                  <a:schemeClr val="tx1"/>
                </a:solidFill>
                <a:ea typeface="+mn-ea"/>
                <a:cs typeface="+mn-cs"/>
              </a:rPr>
              <a:t> </a:t>
            </a:r>
            <a:r>
              <a:rPr lang="en-US" kern="1200" dirty="0" err="1">
                <a:solidFill>
                  <a:schemeClr val="tx1"/>
                </a:solidFill>
                <a:ea typeface="+mn-ea"/>
                <a:cs typeface="+mn-cs"/>
              </a:rPr>
              <a:t>tanınmıştır</a:t>
            </a:r>
            <a:r>
              <a:rPr lang="en-US" kern="1200" dirty="0">
                <a:solidFill>
                  <a:schemeClr val="tx1"/>
                </a:solidFill>
                <a:ea typeface="+mn-ea"/>
                <a:cs typeface="+mn-cs"/>
              </a:rPr>
              <a:t>. </a:t>
            </a:r>
            <a:r>
              <a:rPr lang="en-US" kern="1200" dirty="0" err="1">
                <a:solidFill>
                  <a:schemeClr val="tx1"/>
                </a:solidFill>
                <a:ea typeface="+mn-ea"/>
                <a:cs typeface="+mn-cs"/>
              </a:rPr>
              <a:t>Böylece</a:t>
            </a:r>
            <a:r>
              <a:rPr lang="en-US" kern="1200" dirty="0">
                <a:solidFill>
                  <a:schemeClr val="tx1"/>
                </a:solidFill>
                <a:ea typeface="+mn-ea"/>
                <a:cs typeface="+mn-cs"/>
              </a:rPr>
              <a:t> </a:t>
            </a:r>
            <a:r>
              <a:rPr lang="en-US" kern="1200" dirty="0" err="1">
                <a:solidFill>
                  <a:schemeClr val="tx1"/>
                </a:solidFill>
                <a:ea typeface="+mn-ea"/>
                <a:cs typeface="+mn-cs"/>
              </a:rPr>
              <a:t>bir</a:t>
            </a:r>
            <a:r>
              <a:rPr lang="en-US" kern="1200" dirty="0">
                <a:solidFill>
                  <a:schemeClr val="tx1"/>
                </a:solidFill>
                <a:ea typeface="+mn-ea"/>
                <a:cs typeface="+mn-cs"/>
              </a:rPr>
              <a:t> </a:t>
            </a:r>
            <a:r>
              <a:rPr lang="en-US" kern="1200" dirty="0" err="1">
                <a:solidFill>
                  <a:schemeClr val="tx1"/>
                </a:solidFill>
                <a:ea typeface="+mn-ea"/>
                <a:cs typeface="+mn-cs"/>
              </a:rPr>
              <a:t>tane</a:t>
            </a:r>
            <a:r>
              <a:rPr lang="en-US" kern="1200" dirty="0">
                <a:solidFill>
                  <a:schemeClr val="tx1"/>
                </a:solidFill>
                <a:ea typeface="+mn-ea"/>
                <a:cs typeface="+mn-cs"/>
              </a:rPr>
              <a:t> </a:t>
            </a:r>
            <a:r>
              <a:rPr lang="en-US" kern="1200" dirty="0" err="1">
                <a:solidFill>
                  <a:schemeClr val="tx1"/>
                </a:solidFill>
                <a:ea typeface="+mn-ea"/>
                <a:cs typeface="+mn-cs"/>
              </a:rPr>
              <a:t>fonksiyonel</a:t>
            </a:r>
            <a:r>
              <a:rPr lang="en-US" kern="1200" dirty="0">
                <a:solidFill>
                  <a:schemeClr val="tx1"/>
                </a:solidFill>
                <a:ea typeface="+mn-ea"/>
                <a:cs typeface="+mn-cs"/>
              </a:rPr>
              <a:t> </a:t>
            </a:r>
            <a:r>
              <a:rPr lang="en-US" kern="1200" dirty="0" err="1">
                <a:solidFill>
                  <a:schemeClr val="tx1"/>
                </a:solidFill>
                <a:ea typeface="+mn-ea"/>
                <a:cs typeface="+mn-cs"/>
              </a:rPr>
              <a:t>grubun</a:t>
            </a:r>
            <a:r>
              <a:rPr lang="en-US" kern="1200" dirty="0">
                <a:solidFill>
                  <a:schemeClr val="tx1"/>
                </a:solidFill>
                <a:ea typeface="+mn-ea"/>
                <a:cs typeface="+mn-cs"/>
              </a:rPr>
              <a:t> bile </a:t>
            </a:r>
            <a:r>
              <a:rPr lang="en-US" kern="1200" dirty="0" err="1">
                <a:solidFill>
                  <a:schemeClr val="tx1"/>
                </a:solidFill>
                <a:ea typeface="+mn-ea"/>
                <a:cs typeface="+mn-cs"/>
              </a:rPr>
              <a:t>yer</a:t>
            </a:r>
            <a:r>
              <a:rPr lang="en-US" kern="1200" dirty="0">
                <a:solidFill>
                  <a:schemeClr val="tx1"/>
                </a:solidFill>
                <a:ea typeface="+mn-ea"/>
                <a:cs typeface="+mn-cs"/>
              </a:rPr>
              <a:t> </a:t>
            </a:r>
            <a:r>
              <a:rPr lang="en-US" kern="1200" dirty="0" err="1">
                <a:solidFill>
                  <a:schemeClr val="tx1"/>
                </a:solidFill>
                <a:ea typeface="+mn-ea"/>
                <a:cs typeface="+mn-cs"/>
              </a:rPr>
              <a:t>değiştirmesi</a:t>
            </a:r>
            <a:r>
              <a:rPr lang="en-US" kern="1200" dirty="0">
                <a:solidFill>
                  <a:schemeClr val="tx1"/>
                </a:solidFill>
                <a:ea typeface="+mn-ea"/>
                <a:cs typeface="+mn-cs"/>
              </a:rPr>
              <a:t> </a:t>
            </a:r>
            <a:r>
              <a:rPr lang="en-US" kern="1200" dirty="0" err="1">
                <a:solidFill>
                  <a:schemeClr val="tx1"/>
                </a:solidFill>
                <a:ea typeface="+mn-ea"/>
                <a:cs typeface="+mn-cs"/>
              </a:rPr>
              <a:t>ile</a:t>
            </a:r>
            <a:r>
              <a:rPr lang="en-US" kern="1200" dirty="0">
                <a:solidFill>
                  <a:schemeClr val="tx1"/>
                </a:solidFill>
                <a:ea typeface="+mn-ea"/>
                <a:cs typeface="+mn-cs"/>
              </a:rPr>
              <a:t> </a:t>
            </a:r>
            <a:r>
              <a:rPr lang="en-US" kern="1200" dirty="0" err="1">
                <a:solidFill>
                  <a:schemeClr val="tx1"/>
                </a:solidFill>
                <a:ea typeface="+mn-ea"/>
                <a:cs typeface="+mn-cs"/>
              </a:rPr>
              <a:t>molekülün</a:t>
            </a:r>
            <a:r>
              <a:rPr lang="en-US" kern="1200" dirty="0">
                <a:solidFill>
                  <a:schemeClr val="tx1"/>
                </a:solidFill>
                <a:ea typeface="+mn-ea"/>
                <a:cs typeface="+mn-cs"/>
              </a:rPr>
              <a:t> </a:t>
            </a:r>
            <a:r>
              <a:rPr lang="en-US" kern="1200" dirty="0" err="1">
                <a:solidFill>
                  <a:schemeClr val="tx1"/>
                </a:solidFill>
                <a:ea typeface="+mn-ea"/>
                <a:cs typeface="+mn-cs"/>
              </a:rPr>
              <a:t>yapı</a:t>
            </a:r>
            <a:r>
              <a:rPr lang="en-US" kern="1200" dirty="0">
                <a:solidFill>
                  <a:schemeClr val="tx1"/>
                </a:solidFill>
                <a:ea typeface="+mn-ea"/>
                <a:cs typeface="+mn-cs"/>
              </a:rPr>
              <a:t> </a:t>
            </a:r>
            <a:r>
              <a:rPr lang="en-US" kern="1200" dirty="0" err="1">
                <a:solidFill>
                  <a:schemeClr val="tx1"/>
                </a:solidFill>
                <a:ea typeface="+mn-ea"/>
                <a:cs typeface="+mn-cs"/>
              </a:rPr>
              <a:t>ve</a:t>
            </a:r>
            <a:r>
              <a:rPr lang="en-US" kern="1200" dirty="0">
                <a:solidFill>
                  <a:schemeClr val="tx1"/>
                </a:solidFill>
                <a:ea typeface="+mn-ea"/>
                <a:cs typeface="+mn-cs"/>
              </a:rPr>
              <a:t> </a:t>
            </a:r>
            <a:r>
              <a:rPr lang="en-US" kern="1200" dirty="0" err="1">
                <a:solidFill>
                  <a:schemeClr val="tx1"/>
                </a:solidFill>
                <a:ea typeface="+mn-ea"/>
                <a:cs typeface="+mn-cs"/>
              </a:rPr>
              <a:t>etkinliğinde</a:t>
            </a:r>
            <a:r>
              <a:rPr lang="en-US" kern="1200" dirty="0">
                <a:solidFill>
                  <a:schemeClr val="tx1"/>
                </a:solidFill>
                <a:ea typeface="+mn-ea"/>
                <a:cs typeface="+mn-cs"/>
              </a:rPr>
              <a:t> </a:t>
            </a:r>
            <a:r>
              <a:rPr lang="en-US" kern="1200" dirty="0" err="1">
                <a:solidFill>
                  <a:schemeClr val="tx1"/>
                </a:solidFill>
                <a:ea typeface="+mn-ea"/>
                <a:cs typeface="+mn-cs"/>
              </a:rPr>
              <a:t>oluşabilecek</a:t>
            </a:r>
            <a:r>
              <a:rPr lang="en-US" kern="1200" dirty="0">
                <a:solidFill>
                  <a:schemeClr val="tx1"/>
                </a:solidFill>
                <a:ea typeface="+mn-ea"/>
                <a:cs typeface="+mn-cs"/>
              </a:rPr>
              <a:t> </a:t>
            </a:r>
            <a:r>
              <a:rPr lang="en-US" kern="1200" dirty="0" err="1">
                <a:solidFill>
                  <a:schemeClr val="tx1"/>
                </a:solidFill>
                <a:ea typeface="+mn-ea"/>
                <a:cs typeface="+mn-cs"/>
              </a:rPr>
              <a:t>profil</a:t>
            </a:r>
            <a:r>
              <a:rPr lang="en-US" kern="1200" dirty="0">
                <a:solidFill>
                  <a:schemeClr val="tx1"/>
                </a:solidFill>
                <a:ea typeface="+mn-ea"/>
                <a:cs typeface="+mn-cs"/>
              </a:rPr>
              <a:t> </a:t>
            </a:r>
            <a:r>
              <a:rPr lang="en-US" kern="1200" dirty="0" err="1">
                <a:solidFill>
                  <a:schemeClr val="tx1"/>
                </a:solidFill>
                <a:ea typeface="+mn-ea"/>
                <a:cs typeface="+mn-cs"/>
              </a:rPr>
              <a:t>üzerinde</a:t>
            </a:r>
            <a:r>
              <a:rPr lang="en-US" kern="1200" dirty="0">
                <a:solidFill>
                  <a:schemeClr val="tx1"/>
                </a:solidFill>
                <a:ea typeface="+mn-ea"/>
                <a:cs typeface="+mn-cs"/>
              </a:rPr>
              <a:t> </a:t>
            </a:r>
            <a:r>
              <a:rPr lang="en-US" kern="1200" dirty="0" err="1">
                <a:solidFill>
                  <a:schemeClr val="tx1"/>
                </a:solidFill>
                <a:ea typeface="+mn-ea"/>
                <a:cs typeface="+mn-cs"/>
              </a:rPr>
              <a:t>tartışılmıştır</a:t>
            </a:r>
            <a:r>
              <a:rPr lang="en-US" kern="1200" dirty="0">
                <a:solidFill>
                  <a:schemeClr val="tx1"/>
                </a:solidFill>
                <a:ea typeface="+mn-ea"/>
                <a:cs typeface="+mn-cs"/>
              </a:rPr>
              <a:t>.</a:t>
            </a:r>
          </a:p>
          <a:p>
            <a:endParaRPr lang="tr-TR" dirty="0"/>
          </a:p>
        </p:txBody>
      </p:sp>
      <p:sp>
        <p:nvSpPr>
          <p:cNvPr id="4" name="Slayt Numarası Yer Tutucusu 3"/>
          <p:cNvSpPr>
            <a:spLocks noGrp="1"/>
          </p:cNvSpPr>
          <p:nvPr>
            <p:ph type="sldNum" sz="quarter" idx="5"/>
          </p:nvPr>
        </p:nvSpPr>
        <p:spPr/>
        <p:txBody>
          <a:bodyPr/>
          <a:lstStyle/>
          <a:p>
            <a:fld id="{32B1A2AB-4F8A-4B45-BF22-708180DD2ECA}" type="slidenum">
              <a:rPr lang="en-NL" smtClean="0"/>
              <a:t>19</a:t>
            </a:fld>
            <a:endParaRPr lang="en-NL"/>
          </a:p>
        </p:txBody>
      </p:sp>
    </p:spTree>
    <p:extLst>
      <p:ext uri="{BB962C8B-B14F-4D97-AF65-F5344CB8AC3E}">
        <p14:creationId xmlns:p14="http://schemas.microsoft.com/office/powerpoint/2010/main" val="186555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 oturumun öğrenme hedefleri tanımlama, hatırlama, açıklama ve yorumlama olarak dört kapsamda ele alınmaktadır. Bu oturumun sonunda katılımcıları ilaç araştırmalarında molekül keşfinin önemini tanımlayabilmeleri; molekül yapısı ve ilaç araştırmalarındaki yerini hatırlayabilmeleri hedeflenmektedir. Ayrıca katılımcıların ilaç üretim aşamasının ilk adımı olan ve ilaç adayı olma potansiyelini ortaya çıkaran moleküllerin yapı ve etkinlik potansiyelini açıklayabilmeleri ve ilaç adayı moleküllerin yapısal ve fonksiyonel özelliklerini yorumlayabilmeleri hedeflenmektedir.</a:t>
            </a:r>
          </a:p>
          <a:p>
            <a:endParaRPr lang="tr-TR" dirty="0"/>
          </a:p>
          <a:p>
            <a:endParaRPr lang="tr-TR" dirty="0"/>
          </a:p>
          <a:p>
            <a:endParaRPr lang="tr-TR" dirty="0"/>
          </a:p>
          <a:p>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dirty="0">
                <a:solidFill>
                  <a:srgbClr val="000000"/>
                </a:solidFill>
                <a:effectLst/>
                <a:latin typeface="Times New Roman" panose="02020603050405020304" pitchFamily="18" charset="0"/>
                <a:cs typeface="Times New Roman" panose="02020603050405020304" pitchFamily="18" charset="0"/>
              </a:rPr>
              <a:t>Dexedrine ve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Benzedrine'in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fiziksel</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özellikleri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(C, H ve 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analizi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erime</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noktası</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çözünürlük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vb.)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aynıydı</a:t>
            </a:r>
            <a:r>
              <a:rPr lang="tr-TR"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Önerilen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oral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Dexedrin</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dozu</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hala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mevcut</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olan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5 mg/</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gün</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olup</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ancak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önerilen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Benzedrin</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dozu</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artık</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mevcut</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değil</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bunun</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iki</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1" i="0" u="none" strike="noStrike" dirty="0" err="1">
                <a:solidFill>
                  <a:srgbClr val="000000"/>
                </a:solidFill>
                <a:effectLst/>
                <a:latin typeface="Times New Roman" panose="02020603050405020304" pitchFamily="18" charset="0"/>
                <a:cs typeface="Times New Roman" panose="02020603050405020304" pitchFamily="18" charset="0"/>
              </a:rPr>
              <a:t>katıydı</a:t>
            </a:r>
            <a:r>
              <a:rPr lang="en-US" sz="12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Görünüşe</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göre</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aynı</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fizyolojik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tepkiyi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vermek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için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Dexedrine'den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çok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daha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fazla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Benzedrin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gerekiyordu</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tr-TR" sz="1200" b="0" i="0" u="none" strike="noStrike" dirty="0">
                <a:solidFill>
                  <a:srgbClr val="000000"/>
                </a:solidFill>
                <a:effectLst/>
                <a:latin typeface="Times New Roman" panose="02020603050405020304" pitchFamily="18" charset="0"/>
                <a:cs typeface="Times New Roman" panose="02020603050405020304" pitchFamily="18" charset="0"/>
              </a:rPr>
              <a:t> Ancak i</a:t>
            </a:r>
            <a:r>
              <a:rPr lang="en-US" b="0" i="0" u="none" strike="noStrike" dirty="0" err="1">
                <a:solidFill>
                  <a:srgbClr val="000000"/>
                </a:solidFill>
                <a:effectLst/>
                <a:latin typeface="Segoe UI Web (East European)"/>
              </a:rPr>
              <a:t>lacın</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sadece</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bir</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enantiyomeri</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fizyolojik</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olarak</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aktifti</a:t>
            </a:r>
            <a:r>
              <a:rPr lang="en-US" b="0" i="0" u="none" strike="noStrike" dirty="0">
                <a:solidFill>
                  <a:srgbClr val="000000"/>
                </a:solidFill>
                <a:effectLst/>
                <a:latin typeface="Segoe UI Web (East European)"/>
              </a:rPr>
              <a:t>. Dexedrine, </a:t>
            </a:r>
            <a:r>
              <a:rPr lang="en-US" b="0" i="0" u="none" strike="noStrike" dirty="0" err="1">
                <a:solidFill>
                  <a:srgbClr val="000000"/>
                </a:solidFill>
                <a:effectLst/>
                <a:latin typeface="Segoe UI Web (East European)"/>
              </a:rPr>
              <a:t>tek</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enantiyomerden</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Benzedri</a:t>
            </a:r>
            <a:r>
              <a:rPr lang="tr-TR" b="0" i="0" u="none" strike="noStrike" dirty="0">
                <a:solidFill>
                  <a:srgbClr val="000000"/>
                </a:solidFill>
                <a:effectLst/>
                <a:latin typeface="Segoe UI Web (East European)"/>
              </a:rPr>
              <a:t>n ise</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rasemik</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bir</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karışımdan</a:t>
            </a:r>
            <a:r>
              <a:rPr lang="en-US" b="0" i="0" u="none" strike="noStrike" dirty="0">
                <a:solidFill>
                  <a:srgbClr val="000000"/>
                </a:solidFill>
                <a:effectLst/>
                <a:latin typeface="Segoe UI Web (East European)"/>
              </a:rPr>
              <a:t> </a:t>
            </a:r>
            <a:r>
              <a:rPr lang="en-US" b="0" i="0" u="none" strike="noStrike" dirty="0" err="1">
                <a:solidFill>
                  <a:srgbClr val="000000"/>
                </a:solidFill>
                <a:effectLst/>
                <a:latin typeface="Segoe UI Web (East European)"/>
              </a:rPr>
              <a:t>oluşuyordu</a:t>
            </a:r>
            <a:r>
              <a:rPr lang="en-US" b="0" i="0" u="none" strike="noStrike" dirty="0">
                <a:solidFill>
                  <a:srgbClr val="000000"/>
                </a:solidFill>
                <a:effectLst/>
                <a:latin typeface="Segoe UI Web (East European)"/>
              </a:rPr>
              <a:t>.</a:t>
            </a:r>
            <a:endParaRPr lang="tr-TR" dirty="0"/>
          </a:p>
        </p:txBody>
      </p:sp>
      <p:sp>
        <p:nvSpPr>
          <p:cNvPr id="4" name="Slayt Numarası Yer Tutucusu 3"/>
          <p:cNvSpPr>
            <a:spLocks noGrp="1"/>
          </p:cNvSpPr>
          <p:nvPr>
            <p:ph type="sldNum" sz="quarter" idx="5"/>
          </p:nvPr>
        </p:nvSpPr>
        <p:spPr/>
        <p:txBody>
          <a:bodyPr/>
          <a:lstStyle/>
          <a:p>
            <a:fld id="{32B1A2AB-4F8A-4B45-BF22-708180DD2ECA}" type="slidenum">
              <a:rPr lang="en-NL" smtClean="0"/>
              <a:t>20</a:t>
            </a:fld>
            <a:endParaRPr lang="en-NL"/>
          </a:p>
        </p:txBody>
      </p:sp>
    </p:spTree>
    <p:extLst>
      <p:ext uri="{BB962C8B-B14F-4D97-AF65-F5344CB8AC3E}">
        <p14:creationId xmlns:p14="http://schemas.microsoft.com/office/powerpoint/2010/main" val="33298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terapötik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ajan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tanımlanmasını</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geliştirilmesini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içeren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karmaşık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uzun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süreçtir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Gelecek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pazarlanabilir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yolculuk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doludur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doğru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seçmek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adımdır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kapsamda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parametreler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adaylarının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seçimine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rehberlik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öncesi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gelişimde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iyi </a:t>
            </a:r>
            <a:r>
              <a:rPr lang="en-US" sz="1200" b="0" i="0" kern="1200" dirty="0" err="1">
                <a:solidFill>
                  <a:schemeClr val="tx1"/>
                </a:solidFill>
                <a:effectLst/>
                <a:latin typeface="+mn-lt"/>
                <a:ea typeface="+mn-ea"/>
                <a:cs typeface="+mn-cs"/>
              </a:rPr>
              <a:t>başarı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şansına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sağlayan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temel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kriterlerdir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Güvenlik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Toksisite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Profilleri</a:t>
            </a:r>
            <a:endParaRPr lang="en-US" sz="1200" b="1"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Gelecek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yalnızca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göstermesi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zamanda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olumlu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profiline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gerekir</a:t>
            </a:r>
            <a:r>
              <a:rPr lang="en-US"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öncesi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çalışmalar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molekülün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toksisite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seviyelerini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değerlendirerek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çeşitli</a:t>
            </a:r>
            <a:r>
              <a:rPr lang="en-US" sz="1200" b="0" i="0" kern="1200" dirty="0">
                <a:solidFill>
                  <a:schemeClr val="tx1"/>
                </a:solidFill>
                <a:effectLst/>
                <a:latin typeface="+mn-lt"/>
                <a:ea typeface="+mn-ea"/>
                <a:cs typeface="+mn-cs"/>
              </a:rPr>
              <a:t> organ ve </a:t>
            </a:r>
            <a:r>
              <a:rPr lang="en-US" sz="1200" b="0" i="0" kern="1200" dirty="0" err="1">
                <a:solidFill>
                  <a:schemeClr val="tx1"/>
                </a:solidFill>
                <a:effectLst/>
                <a:latin typeface="+mn-lt"/>
                <a:ea typeface="+mn-ea"/>
                <a:cs typeface="+mn-cs"/>
              </a:rPr>
              <a:t>sistemler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üzerindeki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değerlendirir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olumsuz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etkileri</a:t>
            </a:r>
            <a:r>
              <a:rPr lang="tr-TR"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safhalarında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etmek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azaltmak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sonraki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aşamalarda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endişelerini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önlemek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açısından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Farmakokinetik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Biyoyararlanım</a:t>
            </a:r>
            <a:endParaRPr lang="en-US" sz="1200" b="1"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Başarılı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optimal </a:t>
            </a:r>
            <a:r>
              <a:rPr lang="en-US" sz="1200" b="0" i="0" kern="1200" dirty="0" err="1">
                <a:solidFill>
                  <a:schemeClr val="tx1"/>
                </a:solidFill>
                <a:effectLst/>
                <a:latin typeface="+mn-lt"/>
                <a:ea typeface="+mn-ea"/>
                <a:cs typeface="+mn-cs"/>
              </a:rPr>
              <a:t>terapötik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sağlayacak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şekilde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dağıtılması</a:t>
            </a:r>
            <a:r>
              <a:rPr lang="en-US" sz="1200" b="0" i="0" kern="1200" dirty="0">
                <a:solidFill>
                  <a:schemeClr val="tx1"/>
                </a:solidFill>
                <a:effectLst/>
                <a:latin typeface="+mn-lt"/>
                <a:ea typeface="+mn-ea"/>
                <a:cs typeface="+mn-cs"/>
              </a:rPr>
              <a:t>, metabolize </a:t>
            </a:r>
            <a:r>
              <a:rPr lang="en-US" sz="1200" b="0" i="0" kern="1200" dirty="0" err="1">
                <a:solidFill>
                  <a:schemeClr val="tx1"/>
                </a:solidFill>
                <a:effectLst/>
                <a:latin typeface="+mn-lt"/>
                <a:ea typeface="+mn-ea"/>
                <a:cs typeface="+mn-cs"/>
              </a:rPr>
              <a:t>edilmesi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elimine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Farmakokinetik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çalışmalar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biyoyararlanım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ömür</a:t>
            </a:r>
            <a:r>
              <a:rPr lang="en-US" sz="1200" b="0" i="0" kern="1200" dirty="0">
                <a:solidFill>
                  <a:schemeClr val="tx1"/>
                </a:solidFill>
                <a:effectLst/>
                <a:latin typeface="+mn-lt"/>
                <a:ea typeface="+mn-ea"/>
                <a:cs typeface="+mn-cs"/>
              </a:rPr>
              <a:t> ve </a:t>
            </a:r>
            <a:r>
              <a:rPr lang="tr-TR" sz="1200" b="0" i="0" kern="1200" dirty="0">
                <a:solidFill>
                  <a:schemeClr val="tx1"/>
                </a:solidFill>
                <a:effectLst/>
                <a:latin typeface="+mn-lt"/>
                <a:ea typeface="+mn-ea"/>
                <a:cs typeface="+mn-cs"/>
              </a:rPr>
              <a:t>atılım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faktörleri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belirleyerek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vücudun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bileşiği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nasıl</a:t>
            </a:r>
            <a:r>
              <a:rPr lang="en-US" sz="1200" b="0" i="0" kern="1200" dirty="0">
                <a:solidFill>
                  <a:schemeClr val="tx1"/>
                </a:solidFill>
                <a:effectLst/>
                <a:latin typeface="+mn-lt"/>
                <a:ea typeface="+mn-ea"/>
                <a:cs typeface="+mn-cs"/>
              </a:rPr>
              <a:t> </a:t>
            </a:r>
            <a:r>
              <a:rPr lang="tr-TR" sz="1200" b="0" i="0" kern="1200" dirty="0">
                <a:solidFill>
                  <a:schemeClr val="tx1"/>
                </a:solidFill>
                <a:effectLst/>
                <a:latin typeface="+mn-lt"/>
                <a:ea typeface="+mn-ea"/>
                <a:cs typeface="+mn-cs"/>
              </a:rPr>
              <a:t>metabolize ettiğini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değerlendirir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özelliklerin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anlaşılması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uygun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dozaj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rejimlerinin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oluşturulması</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insanlardaki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davranışının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açısından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Etki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Mekanizması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Yolak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Analizi</a:t>
            </a:r>
            <a:endParaRPr lang="en-US" sz="1200" b="1"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Etki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mekanizmasının</a:t>
            </a:r>
            <a:r>
              <a:rPr lang="en-US" sz="1200" b="0" i="0" kern="1200" dirty="0">
                <a:solidFill>
                  <a:schemeClr val="tx1"/>
                </a:solidFill>
                <a:effectLst/>
                <a:latin typeface="+mn-lt"/>
                <a:ea typeface="+mn-ea"/>
                <a:cs typeface="+mn-cs"/>
              </a:rPr>
              <a:t> tam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aydınlatılması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terapötik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etkinliğine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fikir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Kapsamlı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yolak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analizi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araştırmacıların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hücresel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üzerindeki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düzeyde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anlamalarına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yardımcı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bilgi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yalnızca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tasarımının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iyileştirilmesine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yardımcı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olmakla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kalmaz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zamanda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etkileşimleri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bilgiler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Hastalıkla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İlgili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Modeller</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Bir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hastalığa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uygunluk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kritik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sahiptir</a:t>
            </a:r>
            <a:r>
              <a:rPr lang="en-US" sz="1200" b="0" i="0" kern="1200" dirty="0">
                <a:solidFill>
                  <a:schemeClr val="tx1"/>
                </a:solidFill>
                <a:effectLst/>
                <a:latin typeface="+mn-lt"/>
                <a:ea typeface="+mn-ea"/>
                <a:cs typeface="+mn-cs"/>
              </a:rPr>
              <a:t>. Molekülün </a:t>
            </a:r>
            <a:r>
              <a:rPr lang="en-US" sz="1200" b="0" i="0" kern="1200" dirty="0" err="1">
                <a:solidFill>
                  <a:schemeClr val="tx1"/>
                </a:solidFill>
                <a:effectLst/>
                <a:latin typeface="+mn-lt"/>
                <a:ea typeface="+mn-ea"/>
                <a:cs typeface="+mn-cs"/>
              </a:rPr>
              <a:t>hücre</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doku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kültürü</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hayvan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modelleri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ilgili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modellerde</a:t>
            </a:r>
            <a:r>
              <a:rPr lang="en-US" sz="1200" b="0" i="0" kern="1200" dirty="0">
                <a:solidFill>
                  <a:schemeClr val="tx1"/>
                </a:solidFill>
                <a:effectLst/>
                <a:latin typeface="+mn-lt"/>
                <a:ea typeface="+mn-ea"/>
                <a:cs typeface="+mn-cs"/>
              </a:rPr>
              <a:t> test </a:t>
            </a:r>
            <a:r>
              <a:rPr lang="en-US" sz="1200" b="0" i="0" kern="1200" dirty="0" err="1">
                <a:solidFill>
                  <a:schemeClr val="tx1"/>
                </a:solidFill>
                <a:effectLst/>
                <a:latin typeface="+mn-lt"/>
                <a:ea typeface="+mn-ea"/>
                <a:cs typeface="+mn-cs"/>
              </a:rPr>
              <a:t>edilmesi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durumunu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taklit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ortamda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etkinliğinin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doğrulanmasına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yardımcı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modeller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hastalığına</a:t>
            </a:r>
            <a:r>
              <a:rPr lang="en-US" sz="1200" b="0" i="0" kern="1200" dirty="0">
                <a:solidFill>
                  <a:schemeClr val="tx1"/>
                </a:solidFill>
                <a:effectLst/>
                <a:latin typeface="+mn-lt"/>
                <a:ea typeface="+mn-ea"/>
                <a:cs typeface="+mn-cs"/>
              </a:rPr>
              <a:t> ne </a:t>
            </a:r>
            <a:r>
              <a:rPr lang="en-US" sz="1200" b="0" i="0" kern="1200" dirty="0" err="1">
                <a:solidFill>
                  <a:schemeClr val="tx1"/>
                </a:solidFill>
                <a:effectLst/>
                <a:latin typeface="+mn-lt"/>
                <a:ea typeface="+mn-ea"/>
                <a:cs typeface="+mn-cs"/>
              </a:rPr>
              <a:t>kadar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yakınsa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araştırmacılar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başarısını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konusunda</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kadar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olabilirler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Formülasyon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Üretim</a:t>
            </a:r>
            <a:r>
              <a:rPr lang="en-US" sz="1200" b="1"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Bir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büyük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ölçekte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üretilebilmesi</a:t>
            </a:r>
            <a:r>
              <a:rPr lang="en-US" sz="1200" b="0" i="0" kern="1200" dirty="0">
                <a:solidFill>
                  <a:schemeClr val="tx1"/>
                </a:solidFill>
                <a:effectLst/>
                <a:latin typeface="+mn-lt"/>
                <a:ea typeface="+mn-ea"/>
                <a:cs typeface="+mn-cs"/>
              </a:rPr>
              <a:t> ve son </a:t>
            </a:r>
            <a:r>
              <a:rPr lang="en-US" sz="1200" b="0" i="0" kern="1200" dirty="0" err="1">
                <a:solidFill>
                  <a:schemeClr val="tx1"/>
                </a:solidFill>
                <a:effectLst/>
                <a:latin typeface="+mn-lt"/>
                <a:ea typeface="+mn-ea"/>
                <a:cs typeface="+mn-cs"/>
              </a:rPr>
              <a:t>formülasyonunun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stabil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Formülasyon</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üretim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aşamasına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erken</a:t>
            </a:r>
            <a:r>
              <a:rPr lang="en-US" sz="1200" b="0" i="0" kern="1200" dirty="0">
                <a:solidFill>
                  <a:schemeClr val="tx1"/>
                </a:solidFill>
                <a:effectLst/>
                <a:latin typeface="+mn-lt"/>
                <a:ea typeface="+mn-ea"/>
                <a:cs typeface="+mn-cs"/>
              </a:rPr>
              <a:t> </a:t>
            </a:r>
            <a:r>
              <a:rPr lang="tr-TR" sz="1200" b="0" i="0" kern="1200" dirty="0">
                <a:solidFill>
                  <a:schemeClr val="tx1"/>
                </a:solidFill>
                <a:effectLst/>
                <a:latin typeface="+mn-lt"/>
                <a:ea typeface="+mn-ea"/>
                <a:cs typeface="+mn-cs"/>
              </a:rPr>
              <a:t>aşamada </a:t>
            </a:r>
            <a:r>
              <a:rPr lang="en-US" sz="1200" b="0" i="0" kern="1200" dirty="0" err="1">
                <a:solidFill>
                  <a:schemeClr val="tx1"/>
                </a:solidFill>
                <a:effectLst/>
                <a:latin typeface="+mn-lt"/>
                <a:ea typeface="+mn-ea"/>
                <a:cs typeface="+mn-cs"/>
              </a:rPr>
              <a:t>dikkat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sonraki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aşamalarındaki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problemlerden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kaçınmak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Laboratuvar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ölçekli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üretimden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ticari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üretime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sorunsuz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geçiş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çözünürlük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stabilite</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ölçeklenebilirlik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faktörler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alınmaktadır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Fikri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Mülkiyet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Pazar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Farklılaşması</a:t>
            </a:r>
            <a:endParaRPr lang="en-US" sz="1200" b="1"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Fikri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mülkiyetin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korunması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ticari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başarısı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hayati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sahiptir</a:t>
            </a:r>
            <a:r>
              <a:rPr lang="en-US" sz="1200" b="0" i="0" kern="1200" dirty="0">
                <a:solidFill>
                  <a:schemeClr val="tx1"/>
                </a:solidFill>
                <a:effectLst/>
                <a:latin typeface="+mn-lt"/>
                <a:ea typeface="+mn-ea"/>
                <a:cs typeface="+mn-cs"/>
              </a:rPr>
              <a:t>. Patent </a:t>
            </a:r>
            <a:r>
              <a:rPr lang="en-US" sz="1200" b="0" i="0" kern="1200" dirty="0" err="1">
                <a:solidFill>
                  <a:schemeClr val="tx1"/>
                </a:solidFill>
                <a:effectLst/>
                <a:latin typeface="+mn-lt"/>
                <a:ea typeface="+mn-ea"/>
                <a:cs typeface="+mn-cs"/>
              </a:rPr>
              <a:t>durumunun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değerlendirilmesi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benzersiz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satış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teklifine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sahip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olmasını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ihlal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azaltır</a:t>
            </a:r>
            <a:r>
              <a:rPr lang="en-US" sz="1200" b="0" i="0" kern="1200" dirty="0">
                <a:solidFill>
                  <a:schemeClr val="tx1"/>
                </a:solidFill>
                <a:effectLst/>
                <a:latin typeface="+mn-lt"/>
                <a:ea typeface="+mn-ea"/>
                <a:cs typeface="+mn-cs"/>
              </a:rPr>
              <a:t>. Ek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molekülünün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mevcut</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gelecekteki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tedaviler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arasında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nasıl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çıktığı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değerlendirilerek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farklılaşması</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değerlendirilir</a:t>
            </a:r>
            <a:r>
              <a:rPr lang="en-US" sz="1200" b="0" i="0" kern="1200" dirty="0">
                <a:solidFill>
                  <a:schemeClr val="tx1"/>
                </a:solidFill>
                <a:effectLst/>
                <a:latin typeface="+mn-lt"/>
                <a:ea typeface="+mn-ea"/>
                <a:cs typeface="+mn-cs"/>
              </a:rPr>
              <a:t>.​</a:t>
            </a:r>
          </a:p>
        </p:txBody>
      </p:sp>
      <p:sp>
        <p:nvSpPr>
          <p:cNvPr id="4" name="Slayt Numarası Yer Tutucusu 3"/>
          <p:cNvSpPr>
            <a:spLocks noGrp="1"/>
          </p:cNvSpPr>
          <p:nvPr>
            <p:ph type="sldNum" sz="quarter" idx="10"/>
          </p:nvPr>
        </p:nvSpPr>
        <p:spPr/>
        <p:txBody>
          <a:bodyPr/>
          <a:lstStyle/>
          <a:p>
            <a:pPr>
              <a:defRPr/>
            </a:pPr>
            <a:fld id="{244832FF-F025-2D47-9A5A-6ADF3BF3F9CD}" type="slidenum">
              <a:rPr lang="tr-TR" smtClean="0"/>
              <a:pPr>
                <a:defRPr/>
              </a:pPr>
              <a:t>21</a:t>
            </a:fld>
            <a:endParaRPr lang="tr-TR"/>
          </a:p>
        </p:txBody>
      </p:sp>
    </p:spTree>
    <p:extLst>
      <p:ext uri="{BB962C8B-B14F-4D97-AF65-F5344CB8AC3E}">
        <p14:creationId xmlns:p14="http://schemas.microsoft.com/office/powerpoint/2010/main" val="3962023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yt Resmi Yer Tutucusu 1">
            <a:extLst>
              <a:ext uri="{FF2B5EF4-FFF2-40B4-BE49-F238E27FC236}">
                <a16:creationId xmlns:a16="http://schemas.microsoft.com/office/drawing/2014/main" id="{CCF628D0-0D7D-4EB6-362A-32A67D39F1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 Yer Tutucusu 2">
            <a:extLst>
              <a:ext uri="{FF2B5EF4-FFF2-40B4-BE49-F238E27FC236}">
                <a16:creationId xmlns:a16="http://schemas.microsoft.com/office/drawing/2014/main" id="{63BD544C-0C51-38CE-C75C-184B8A5AAE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a:t>
            </a:r>
            <a:r>
              <a:rPr lang="en-US" sz="1200" b="0" i="0" kern="1200" dirty="0">
                <a:solidFill>
                  <a:schemeClr val="tx1"/>
                </a:solidFill>
                <a:effectLst/>
                <a:latin typeface="+mn-lt"/>
                <a:ea typeface="+mn-ea"/>
                <a:cs typeface="+mn-cs"/>
              </a:rPr>
              <a:t>, yeni </a:t>
            </a:r>
            <a:r>
              <a:rPr lang="en-US" sz="1200" b="0" i="0" kern="1200" dirty="0" err="1">
                <a:solidFill>
                  <a:schemeClr val="tx1"/>
                </a:solidFill>
                <a:effectLst/>
                <a:latin typeface="+mn-lt"/>
                <a:ea typeface="+mn-ea"/>
                <a:cs typeface="+mn-cs"/>
              </a:rPr>
              <a:t>terapötik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ajanların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tanımlanmasını</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geliştirilmesini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içeren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karmaşık</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zorlu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süreçtir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alanın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doğasında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çeşitli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vardır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bunların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alınması</a:t>
            </a:r>
            <a:r>
              <a:rPr lang="en-US" sz="1200" b="0" i="0" kern="1200" dirty="0">
                <a:solidFill>
                  <a:schemeClr val="tx1"/>
                </a:solidFill>
                <a:effectLst/>
                <a:latin typeface="+mn-lt"/>
                <a:ea typeface="+mn-ea"/>
                <a:cs typeface="+mn-cs"/>
              </a:rPr>
              <a:t>, yeni </a:t>
            </a:r>
            <a:r>
              <a:rPr lang="en-US" sz="1200" b="0" i="0" kern="1200" dirty="0" err="1">
                <a:solidFill>
                  <a:schemeClr val="tx1"/>
                </a:solidFill>
                <a:effectLst/>
                <a:latin typeface="+mn-lt"/>
                <a:ea typeface="+mn-ea"/>
                <a:cs typeface="+mn-cs"/>
              </a:rPr>
              <a:t>ilaçların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başarılı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şekilde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önemlidir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keşfindeki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bazı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şunlardır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Yüksek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Maliyetler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pahalı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süreçtir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maliyetler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genellikle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milyarlar</a:t>
            </a:r>
            <a:r>
              <a:rPr lang="tr-TR" sz="1200" b="0"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doları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bulmaktadır</a:t>
            </a:r>
            <a:r>
              <a:rPr lang="en-US" sz="1200" b="0" i="0" kern="1200" dirty="0">
                <a:solidFill>
                  <a:schemeClr val="tx1"/>
                </a:solidFill>
                <a:effectLst/>
                <a:latin typeface="+mn-lt"/>
                <a:ea typeface="+mn-ea"/>
                <a:cs typeface="+mn-cs"/>
              </a:rPr>
              <a:t>. Buna </a:t>
            </a:r>
            <a:r>
              <a:rPr lang="en-US" sz="1200" b="0" i="0" kern="1200" dirty="0" err="1">
                <a:solidFill>
                  <a:schemeClr val="tx1"/>
                </a:solidFill>
                <a:effectLst/>
                <a:latin typeface="+mn-lt"/>
                <a:ea typeface="+mn-ea"/>
                <a:cs typeface="+mn-cs"/>
              </a:rPr>
              <a:t>araştırma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öncesi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testler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kapsamlı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araştırmalar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dahildir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finansal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yatırım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şirketleri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oluşturmaktadır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a:solidFill>
                  <a:schemeClr val="tx1"/>
                </a:solidFill>
                <a:effectLst/>
                <a:latin typeface="+mn-lt"/>
                <a:ea typeface="+mn-ea"/>
                <a:cs typeface="+mn-cs"/>
              </a:rPr>
              <a:t>Zaman Al</a:t>
            </a:r>
            <a:r>
              <a:rPr lang="tr-TR" sz="1200" b="1" i="0" kern="1200" dirty="0" err="1">
                <a:solidFill>
                  <a:schemeClr val="tx1"/>
                </a:solidFill>
                <a:effectLst/>
                <a:latin typeface="+mn-lt"/>
                <a:ea typeface="+mn-ea"/>
                <a:cs typeface="+mn-cs"/>
              </a:rPr>
              <a:t>ıcı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Süreç</a:t>
            </a:r>
            <a:r>
              <a:rPr lang="tr-TR" sz="1200" b="1" i="0" kern="1200" dirty="0" err="1">
                <a:solidFill>
                  <a:schemeClr val="tx1"/>
                </a:solidFill>
                <a:effectLst/>
                <a:latin typeface="+mn-lt"/>
                <a:ea typeface="+mn-ea"/>
                <a:cs typeface="+mn-cs"/>
              </a:rPr>
              <a:t>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geliştirilmesi</a:t>
            </a:r>
            <a:r>
              <a:rPr lang="en-US" sz="1200" b="0" i="0" kern="1200" dirty="0">
                <a:solidFill>
                  <a:schemeClr val="tx1"/>
                </a:solidFill>
                <a:effectLst/>
                <a:latin typeface="+mn-lt"/>
                <a:ea typeface="+mn-ea"/>
                <a:cs typeface="+mn-cs"/>
              </a:rPr>
              <a:t>, ilk </a:t>
            </a:r>
            <a:r>
              <a:rPr lang="en-US" sz="1200" b="0" i="0" kern="1200" dirty="0" err="1">
                <a:solidFill>
                  <a:schemeClr val="tx1"/>
                </a:solidFill>
                <a:effectLst/>
                <a:latin typeface="+mn-lt"/>
                <a:ea typeface="+mn-ea"/>
                <a:cs typeface="+mn-cs"/>
              </a:rPr>
              <a:t>araştırmadan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onayına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kadar</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yıldan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fazla</a:t>
            </a:r>
            <a:r>
              <a:rPr lang="en-US" sz="1200" b="0" i="0" kern="1200" dirty="0">
                <a:solidFill>
                  <a:schemeClr val="tx1"/>
                </a:solidFill>
                <a:effectLst/>
                <a:latin typeface="+mn-lt"/>
                <a:ea typeface="+mn-ea"/>
                <a:cs typeface="+mn-cs"/>
              </a:rPr>
              <a:t> zaman </a:t>
            </a:r>
            <a:r>
              <a:rPr lang="en-US" sz="1200" b="0" i="0" kern="1200" dirty="0" err="1">
                <a:solidFill>
                  <a:schemeClr val="tx1"/>
                </a:solidFill>
                <a:effectLst/>
                <a:latin typeface="+mn-lt"/>
                <a:ea typeface="+mn-ea"/>
                <a:cs typeface="+mn-cs"/>
              </a:rPr>
              <a:t>alabilir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Herhangi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aşamadaki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gecikme</a:t>
            </a:r>
            <a:r>
              <a:rPr lang="en-US" sz="1200" b="0" i="0" kern="1200" dirty="0">
                <a:solidFill>
                  <a:schemeClr val="tx1"/>
                </a:solidFill>
                <a:effectLst/>
                <a:latin typeface="+mn-lt"/>
                <a:ea typeface="+mn-ea"/>
                <a:cs typeface="+mn-cs"/>
              </a:rPr>
              <a:t> zaman </a:t>
            </a:r>
            <a:r>
              <a:rPr lang="en-US" sz="1200" b="0" i="0" kern="1200" dirty="0" err="1">
                <a:solidFill>
                  <a:schemeClr val="tx1"/>
                </a:solidFill>
                <a:effectLst/>
                <a:latin typeface="+mn-lt"/>
                <a:ea typeface="+mn-ea"/>
                <a:cs typeface="+mn-cs"/>
              </a:rPr>
              <a:t>çizelgesini</a:t>
            </a:r>
            <a:r>
              <a:rPr lang="en-US" sz="1200" b="0" i="0" kern="1200" dirty="0">
                <a:solidFill>
                  <a:schemeClr val="tx1"/>
                </a:solidFill>
                <a:effectLst/>
                <a:latin typeface="+mn-lt"/>
                <a:ea typeface="+mn-ea"/>
                <a:cs typeface="+mn-cs"/>
              </a:rPr>
              <a:t> </a:t>
            </a:r>
            <a:r>
              <a:rPr lang="tr-TR" sz="1200" b="0" i="0" kern="1200" dirty="0">
                <a:solidFill>
                  <a:schemeClr val="tx1"/>
                </a:solidFill>
                <a:effectLst/>
                <a:latin typeface="+mn-lt"/>
                <a:ea typeface="+mn-ea"/>
                <a:cs typeface="+mn-cs"/>
              </a:rPr>
              <a:t>daha da </a:t>
            </a:r>
            <a:r>
              <a:rPr lang="en-US" sz="1200" b="0" i="0" kern="1200" dirty="0" err="1">
                <a:solidFill>
                  <a:schemeClr val="tx1"/>
                </a:solidFill>
                <a:effectLst/>
                <a:latin typeface="+mn-lt"/>
                <a:ea typeface="+mn-ea"/>
                <a:cs typeface="+mn-cs"/>
              </a:rPr>
              <a:t>uzatabilir</a:t>
            </a:r>
            <a:r>
              <a:rPr lang="tr-TR" sz="1200" b="0" i="0" kern="1200" dirty="0">
                <a:solidFill>
                  <a:schemeClr val="tx1"/>
                </a:solidFill>
                <a:effectLst/>
                <a:latin typeface="+mn-lt"/>
                <a:ea typeface="+mn-ea"/>
                <a:cs typeface="+mn-cs"/>
              </a:rPr>
              <a:t>. Bu durum </a:t>
            </a:r>
            <a:r>
              <a:rPr lang="en-US" sz="1200" b="0" i="0" kern="1200" dirty="0" err="1">
                <a:solidFill>
                  <a:schemeClr val="tx1"/>
                </a:solidFill>
                <a:effectLst/>
                <a:latin typeface="+mn-lt"/>
                <a:ea typeface="+mn-ea"/>
                <a:cs typeface="+mn-cs"/>
              </a:rPr>
              <a:t>belirli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alınması</a:t>
            </a:r>
            <a:r>
              <a:rPr lang="tr-TR" sz="1200" b="0" i="0" kern="1200" dirty="0">
                <a:solidFill>
                  <a:schemeClr val="tx1"/>
                </a:solidFill>
                <a:effectLst/>
                <a:latin typeface="+mn-lt"/>
                <a:ea typeface="+mn-ea"/>
                <a:cs typeface="+mn-cs"/>
              </a:rPr>
              <a:t> esnasında </a:t>
            </a:r>
            <a:r>
              <a:rPr lang="en-US" sz="1200" b="0" i="0" kern="1200" dirty="0" err="1">
                <a:solidFill>
                  <a:schemeClr val="tx1"/>
                </a:solidFill>
                <a:effectLst/>
                <a:latin typeface="+mn-lt"/>
                <a:ea typeface="+mn-ea"/>
                <a:cs typeface="+mn-cs"/>
              </a:rPr>
              <a:t>zamana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yarış</a:t>
            </a:r>
            <a:r>
              <a:rPr lang="tr-TR" sz="1200" b="0" i="0" kern="1200" dirty="0">
                <a:solidFill>
                  <a:schemeClr val="tx1"/>
                </a:solidFill>
                <a:effectLst/>
                <a:latin typeface="+mn-lt"/>
                <a:ea typeface="+mn-ea"/>
                <a:cs typeface="+mn-cs"/>
              </a:rPr>
              <a:t> açısından </a:t>
            </a:r>
            <a:r>
              <a:rPr lang="en-US" sz="1200" b="0" i="0" kern="1200" dirty="0" err="1">
                <a:solidFill>
                  <a:schemeClr val="tx1"/>
                </a:solidFill>
                <a:effectLst/>
                <a:latin typeface="+mn-lt"/>
                <a:ea typeface="+mn-ea"/>
                <a:cs typeface="+mn-cs"/>
              </a:rPr>
              <a:t>zorluk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çıkarabilir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Düşük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Başarı</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Oranları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adayının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belirlenmesinden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pazar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onayına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oran</a:t>
            </a:r>
            <a:r>
              <a:rPr lang="tr-TR" sz="1200" b="0" i="0" kern="1200" dirty="0" err="1">
                <a:solidFill>
                  <a:schemeClr val="tx1"/>
                </a:solidFill>
                <a:effectLst/>
                <a:latin typeface="+mn-lt"/>
                <a:ea typeface="+mn-ea"/>
                <a:cs typeface="+mn-cs"/>
              </a:rPr>
              <a:t>lar</a:t>
            </a:r>
            <a:r>
              <a:rPr lang="en-US" sz="1200" b="0" i="0" kern="1200" dirty="0">
                <a:solidFill>
                  <a:schemeClr val="tx1"/>
                </a:solidFill>
                <a:effectLst/>
                <a:latin typeface="+mn-lt"/>
                <a:ea typeface="+mn-ea"/>
                <a:cs typeface="+mn-cs"/>
              </a:rPr>
              <a:t>ı </a:t>
            </a:r>
            <a:r>
              <a:rPr lang="tr-TR" sz="1200" b="0" i="0" kern="1200" dirty="0">
                <a:solidFill>
                  <a:schemeClr val="tx1"/>
                </a:solidFill>
                <a:effectLst/>
                <a:latin typeface="+mn-lt"/>
                <a:ea typeface="+mn-ea"/>
                <a:cs typeface="+mn-cs"/>
              </a:rPr>
              <a:t>son derece </a:t>
            </a:r>
            <a:r>
              <a:rPr lang="en-US" sz="1200" b="0" i="0" kern="1200" dirty="0" err="1">
                <a:solidFill>
                  <a:schemeClr val="tx1"/>
                </a:solidFill>
                <a:effectLst/>
                <a:latin typeface="+mn-lt"/>
                <a:ea typeface="+mn-ea"/>
                <a:cs typeface="+mn-cs"/>
              </a:rPr>
              <a:t>düşüktür</a:t>
            </a:r>
            <a:r>
              <a:rPr lang="en-US" sz="1200" b="0" i="0" kern="1200" dirty="0">
                <a:solidFill>
                  <a:schemeClr val="tx1"/>
                </a:solidFill>
                <a:effectLst/>
                <a:latin typeface="+mn-lt"/>
                <a:ea typeface="+mn-ea"/>
                <a:cs typeface="+mn-cs"/>
              </a:rPr>
              <a:t>. Erken </a:t>
            </a:r>
            <a:r>
              <a:rPr lang="en-US" sz="1200" b="0" i="0" kern="1200" dirty="0" err="1">
                <a:solidFill>
                  <a:schemeClr val="tx1"/>
                </a:solidFill>
                <a:effectLst/>
                <a:latin typeface="+mn-lt"/>
                <a:ea typeface="+mn-ea"/>
                <a:cs typeface="+mn-cs"/>
              </a:rPr>
              <a:t>aşamalarda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umut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birçok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öncesi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deneyler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sırasında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diğer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nedenlerden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dolayı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başarısız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olmaktadır</a:t>
            </a:r>
            <a:r>
              <a:rPr lang="en-US"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Karmaşık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Biyolojik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Mekanizma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altında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karmaşık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biyolojik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mekanizmaları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zordur</a:t>
            </a:r>
            <a:r>
              <a:rPr lang="en-US" sz="1200" b="0" i="0" kern="1200" dirty="0">
                <a:solidFill>
                  <a:schemeClr val="tx1"/>
                </a:solidFill>
                <a:effectLst/>
                <a:latin typeface="+mn-lt"/>
                <a:ea typeface="+mn-ea"/>
                <a:cs typeface="+mn-cs"/>
              </a:rPr>
              <a:t>. Uygun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hedeflerini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belirlemek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şekilde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modüle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ederken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indiren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moleküller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tasarlamak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karmaşık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iştir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İlaç</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Direnci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dirençli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patojen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türlerinin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kanser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hücrelerinin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ortaya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çıkması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endişe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kaynağıdır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Zamanla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organizmalar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kanser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hücreleri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ilacın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etkisinden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kaçacak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mekanizmalar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geliştirdikçe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bazı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etkinliğini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kaybeder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Düzenleyici</a:t>
            </a:r>
            <a:r>
              <a:rPr lang="en-US" sz="1200" b="1" i="0" kern="1200" dirty="0">
                <a:solidFill>
                  <a:schemeClr val="tx1"/>
                </a:solidFill>
                <a:effectLst/>
                <a:latin typeface="+mn-lt"/>
                <a:ea typeface="+mn-ea"/>
                <a:cs typeface="+mn-cs"/>
              </a:rPr>
              <a:t> </a:t>
            </a:r>
            <a:r>
              <a:rPr lang="tr-TR" sz="1200" b="1" i="0" kern="1200" dirty="0">
                <a:solidFill>
                  <a:schemeClr val="tx1"/>
                </a:solidFill>
                <a:effectLst/>
                <a:latin typeface="+mn-lt"/>
                <a:ea typeface="+mn-ea"/>
                <a:cs typeface="+mn-cs"/>
              </a:rPr>
              <a:t>Otoritelerin </a:t>
            </a:r>
            <a:r>
              <a:rPr lang="en-US" sz="1200" b="1" i="0" kern="1200" dirty="0" err="1">
                <a:solidFill>
                  <a:schemeClr val="tx1"/>
                </a:solidFill>
                <a:effectLst/>
                <a:latin typeface="+mn-lt"/>
                <a:ea typeface="+mn-ea"/>
                <a:cs typeface="+mn-cs"/>
              </a:rPr>
              <a:t>Engelleri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onayına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ilişkin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sıkı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düzenleyici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gereklilikler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yavaşlatabilir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Çeşitli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düzenleyici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kurumlar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arasında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regülasyonlara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güvenlik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standartlarına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uyum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ayrıca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gerekliliklerini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çok</a:t>
            </a:r>
            <a:r>
              <a:rPr lang="en-US" sz="1200" b="0" i="0" kern="1200" dirty="0">
                <a:solidFill>
                  <a:schemeClr val="tx1"/>
                </a:solidFill>
                <a:effectLst/>
                <a:latin typeface="+mn-lt"/>
                <a:ea typeface="+mn-ea"/>
                <a:cs typeface="+mn-cs"/>
              </a:rPr>
              <a:t> zaman </a:t>
            </a:r>
            <a:r>
              <a:rPr lang="en-US" sz="1200" b="0" i="0" kern="1200" dirty="0" err="1">
                <a:solidFill>
                  <a:schemeClr val="tx1"/>
                </a:solidFill>
                <a:effectLst/>
                <a:latin typeface="+mn-lt"/>
                <a:ea typeface="+mn-ea"/>
                <a:cs typeface="+mn-cs"/>
              </a:rPr>
              <a:t>alıcı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olabilir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Etik</a:t>
            </a:r>
            <a:r>
              <a:rPr lang="tr-TR" sz="1200" b="1" i="0" kern="1200" dirty="0">
                <a:solidFill>
                  <a:schemeClr val="tx1"/>
                </a:solidFill>
                <a:effectLst/>
                <a:latin typeface="+mn-lt"/>
                <a:ea typeface="+mn-ea"/>
                <a:cs typeface="+mn-cs"/>
              </a:rPr>
              <a:t> Hususlar</a:t>
            </a:r>
            <a:r>
              <a:rPr lang="en-US" sz="1200" b="1"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Klinik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araştırmalarda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davranışın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sağlanması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bilgilendirilmiş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alınması</a:t>
            </a:r>
            <a:r>
              <a:rPr lang="en-US" sz="1200" b="0" i="0" kern="1200" dirty="0">
                <a:solidFill>
                  <a:schemeClr val="tx1"/>
                </a:solidFill>
                <a:effectLst/>
                <a:latin typeface="+mn-lt"/>
                <a:ea typeface="+mn-ea"/>
                <a:cs typeface="+mn-cs"/>
              </a:rPr>
              <a:t> ve hasta </a:t>
            </a:r>
            <a:r>
              <a:rPr lang="en-US" sz="1200" b="0" i="0" kern="1200" dirty="0" err="1">
                <a:solidFill>
                  <a:schemeClr val="tx1"/>
                </a:solidFill>
                <a:effectLst/>
                <a:latin typeface="+mn-lt"/>
                <a:ea typeface="+mn-ea"/>
                <a:cs typeface="+mn-cs"/>
              </a:rPr>
              <a:t>mahremiyetiyle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ilgili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konuların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alınması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kritik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yönleridir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Potansiyel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fayda</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riskleri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dengelemek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sürekli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ikilem</a:t>
            </a:r>
            <a:r>
              <a:rPr lang="tr-TR" sz="1200" b="0" i="0" kern="1200" dirty="0">
                <a:solidFill>
                  <a:schemeClr val="tx1"/>
                </a:solidFill>
                <a:effectLst/>
                <a:latin typeface="+mn-lt"/>
                <a:ea typeface="+mn-ea"/>
                <a:cs typeface="+mn-cs"/>
              </a:rPr>
              <a:t> yaratmaktadır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Hedefin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Belirlenmesi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Doğrulanması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üretimi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uygun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biyolojik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belirlenmesi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önemli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adımdır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Ancak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hedeflerin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hastalıktaki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rolünü</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geliştirmeye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uygunluklarını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doğrulamak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olabilir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Teknolojik</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Karmaşıklık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Genomik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proteomik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hesaplamalı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biyoloji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gibi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teknolojilerdeki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hızlı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gelişmeler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fırsatların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sıra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zorlukları</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beraberinde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getirmektedir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teknolojileri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sürecine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entegre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şekilde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kullanmak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sürekli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adaptasyon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uzmanlık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gerektirir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kern="1200" dirty="0" err="1">
                <a:solidFill>
                  <a:schemeClr val="tx1"/>
                </a:solidFill>
                <a:effectLst/>
                <a:latin typeface="+mn-lt"/>
                <a:ea typeface="+mn-ea"/>
                <a:cs typeface="+mn-cs"/>
              </a:rPr>
              <a:t>Hastalıkların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Çeşitliliği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Farklı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kendine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özgü</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vardır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Örneğin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nörolojik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bozukluklar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kan-beyin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bariyerin</a:t>
            </a:r>
            <a:r>
              <a:rPr lang="tr-TR" sz="1200" b="0" i="0"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nüfuz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etme</a:t>
            </a:r>
            <a:r>
              <a:rPr lang="tr-TR" sz="1200" b="0" i="0" kern="1200" dirty="0">
                <a:solidFill>
                  <a:schemeClr val="tx1"/>
                </a:solidFill>
                <a:effectLst/>
                <a:latin typeface="+mn-lt"/>
                <a:ea typeface="+mn-ea"/>
                <a:cs typeface="+mn-cs"/>
              </a:rPr>
              <a:t>y</a:t>
            </a:r>
            <a:r>
              <a:rPr lang="en-US" sz="1200" b="0" i="0" kern="1200" dirty="0">
                <a:solidFill>
                  <a:schemeClr val="tx1"/>
                </a:solidFill>
                <a:effectLst/>
                <a:latin typeface="+mn-lt"/>
                <a:ea typeface="+mn-ea"/>
                <a:cs typeface="+mn-cs"/>
              </a:rPr>
              <a:t>le </a:t>
            </a:r>
            <a:r>
              <a:rPr lang="en-US" sz="1200" b="0" i="0" kern="1200" dirty="0" err="1">
                <a:solidFill>
                  <a:schemeClr val="tx1"/>
                </a:solidFill>
                <a:effectLst/>
                <a:latin typeface="+mn-lt"/>
                <a:ea typeface="+mn-ea"/>
                <a:cs typeface="+mn-cs"/>
              </a:rPr>
              <a:t>ilgili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zorluklar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yaratırken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bulaşıcı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hastalıklar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hızla</a:t>
            </a:r>
            <a:r>
              <a:rPr lang="en-US" sz="1200" b="0" i="0" kern="1200" dirty="0">
                <a:solidFill>
                  <a:schemeClr val="tx1"/>
                </a:solidFill>
                <a:effectLst/>
                <a:latin typeface="+mn-lt"/>
                <a:ea typeface="+mn-ea"/>
                <a:cs typeface="+mn-cs"/>
              </a:rPr>
              <a:t> </a:t>
            </a:r>
            <a:r>
              <a:rPr lang="tr-TR" sz="1200" b="0" i="0" kern="1200" dirty="0">
                <a:solidFill>
                  <a:schemeClr val="tx1"/>
                </a:solidFill>
                <a:effectLst/>
                <a:latin typeface="+mn-lt"/>
                <a:ea typeface="+mn-ea"/>
                <a:cs typeface="+mn-cs"/>
              </a:rPr>
              <a:t>değişen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patojenlerle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ilgili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sorunlarla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karşıyadır</a:t>
            </a:r>
            <a:r>
              <a:rPr lang="en-US"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Bu </a:t>
            </a:r>
            <a:r>
              <a:rPr lang="en-US" sz="1200" b="0" i="0" kern="1200" dirty="0" err="1">
                <a:solidFill>
                  <a:schemeClr val="tx1"/>
                </a:solidFill>
                <a:effectLst/>
                <a:latin typeface="+mn-lt"/>
                <a:ea typeface="+mn-ea"/>
                <a:cs typeface="+mn-cs"/>
              </a:rPr>
              <a:t>zorlukların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üstesinden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gelmek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araştırmacılar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şirketleri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düzenleyici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kurumlar</a:t>
            </a:r>
            <a:r>
              <a:rPr lang="en-US"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diğer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paydaşlar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arasında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işbirliği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yapılmalıdır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Teknolojideki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ilerlemeler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analizi</a:t>
            </a:r>
            <a:r>
              <a:rPr lang="tr-TR" sz="1200" b="0" i="0" kern="1200" dirty="0">
                <a:solidFill>
                  <a:schemeClr val="tx1"/>
                </a:solidFill>
                <a:effectLst/>
                <a:latin typeface="+mn-lt"/>
                <a:ea typeface="+mn-ea"/>
                <a:cs typeface="+mn-cs"/>
              </a:rPr>
              <a:t> ve </a:t>
            </a:r>
            <a:r>
              <a:rPr lang="en-US" sz="1200" b="0" i="0" kern="1200" dirty="0" err="1">
                <a:solidFill>
                  <a:schemeClr val="tx1"/>
                </a:solidFill>
                <a:effectLst/>
                <a:latin typeface="+mn-lt"/>
                <a:ea typeface="+mn-ea"/>
                <a:cs typeface="+mn-cs"/>
              </a:rPr>
              <a:t>hastalık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mekanizmalarının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daha</a:t>
            </a:r>
            <a:r>
              <a:rPr lang="en-US" sz="1200" b="0" i="0" kern="1200" dirty="0">
                <a:solidFill>
                  <a:schemeClr val="tx1"/>
                </a:solidFill>
                <a:effectLst/>
                <a:latin typeface="+mn-lt"/>
                <a:ea typeface="+mn-ea"/>
                <a:cs typeface="+mn-cs"/>
              </a:rPr>
              <a:t> iyi </a:t>
            </a:r>
            <a:r>
              <a:rPr lang="en-US" sz="1200" b="0" i="0" kern="1200" dirty="0" err="1">
                <a:solidFill>
                  <a:schemeClr val="tx1"/>
                </a:solidFill>
                <a:effectLst/>
                <a:latin typeface="+mn-lt"/>
                <a:ea typeface="+mn-ea"/>
                <a:cs typeface="+mn-cs"/>
              </a:rPr>
              <a:t>anlaşılması</a:t>
            </a:r>
            <a:r>
              <a:rPr lang="tr-TR" sz="1200" b="0" i="0" kern="1200" dirty="0">
                <a:solidFill>
                  <a:schemeClr val="tx1"/>
                </a:solidFill>
                <a:effectLst/>
                <a:latin typeface="+mn-lt"/>
                <a:ea typeface="+mn-ea"/>
                <a:cs typeface="+mn-cs"/>
              </a:rPr>
              <a:t> gibi gelişmeler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ilaç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keşfindeki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engellerin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bazılarının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aşılmasına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sürekli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yardımcı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olmaktadır</a:t>
            </a:r>
            <a:r>
              <a:rPr lang="en-US" sz="1200" b="0" i="0" kern="1200" dirty="0">
                <a:solidFill>
                  <a:schemeClr val="tx1"/>
                </a:solidFill>
                <a:effectLst/>
                <a:latin typeface="+mn-lt"/>
                <a:ea typeface="+mn-ea"/>
                <a:cs typeface="+mn-cs"/>
              </a:rPr>
              <a:t>.</a:t>
            </a:r>
            <a:endParaRPr lang="tr-TR" altLang="tr-TR" dirty="0"/>
          </a:p>
        </p:txBody>
      </p:sp>
      <p:sp>
        <p:nvSpPr>
          <p:cNvPr id="31747" name="Slayt Numarası Yer Tutucusu 3">
            <a:extLst>
              <a:ext uri="{FF2B5EF4-FFF2-40B4-BE49-F238E27FC236}">
                <a16:creationId xmlns:a16="http://schemas.microsoft.com/office/drawing/2014/main" id="{6A026650-E157-9E29-E953-3B06FF645B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E5A24B-1F61-3549-A879-7E0F230C30F0}" type="slidenum">
              <a:rPr lang="tr-TR" altLang="tr-TR"/>
              <a:pPr fontAlgn="base">
                <a:spcBef>
                  <a:spcPct val="0"/>
                </a:spcBef>
                <a:spcAft>
                  <a:spcPct val="0"/>
                </a:spcAft>
              </a:pPr>
              <a:t>22</a:t>
            </a:fld>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ayt Resmi Yer Tutucusu 1">
            <a:extLst>
              <a:ext uri="{FF2B5EF4-FFF2-40B4-BE49-F238E27FC236}">
                <a16:creationId xmlns:a16="http://schemas.microsoft.com/office/drawing/2014/main" id="{645F9D0E-AE75-384D-CA4F-78D50CC930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 Yer Tutucusu 2">
            <a:extLst>
              <a:ext uri="{FF2B5EF4-FFF2-40B4-BE49-F238E27FC236}">
                <a16:creationId xmlns:a16="http://schemas.microsoft.com/office/drawing/2014/main" id="{C6E6775E-770C-63A9-32A5-6BF2712993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ltLang="tr-TR" dirty="0">
                <a:latin typeface="Calibri" panose="020F0502020204030204" pitchFamily="34" charset="0"/>
                <a:ea typeface="Calibri" panose="020F0502020204030204" pitchFamily="34" charset="0"/>
                <a:cs typeface="Calibri" panose="020F0502020204030204" pitchFamily="34" charset="0"/>
              </a:rPr>
              <a:t>Tedavilerin bireysel hastalara göre uyarlandığı </a:t>
            </a:r>
            <a:r>
              <a:rPr lang="tr-TR" altLang="tr-TR" b="1" dirty="0">
                <a:latin typeface="Calibri" panose="020F0502020204030204" pitchFamily="34" charset="0"/>
                <a:ea typeface="Calibri" panose="020F0502020204030204" pitchFamily="34" charset="0"/>
                <a:cs typeface="Calibri" panose="020F0502020204030204" pitchFamily="34" charset="0"/>
              </a:rPr>
              <a:t>kişiselleştirilmiş tıp </a:t>
            </a:r>
            <a:r>
              <a:rPr lang="tr-TR" altLang="tr-TR" dirty="0">
                <a:latin typeface="Calibri" panose="020F0502020204030204" pitchFamily="34" charset="0"/>
                <a:ea typeface="Calibri" panose="020F0502020204030204" pitchFamily="34" charset="0"/>
                <a:cs typeface="Calibri" panose="020F0502020204030204" pitchFamily="34" charset="0"/>
              </a:rPr>
              <a:t>alanındaki ilerlemeler ve ilaç keşfini kolaylaştırmak için yeni nesil dizileme, yapay zeka ve makine öğreniminin entegrasyonu, yeni yolakları hedefleyen genomik ve proteomik alanındaki ilerlemeler ilaç geliştirme profili değiştirmektedir</a:t>
            </a:r>
          </a:p>
          <a:p>
            <a:pPr>
              <a:spcBef>
                <a:spcPct val="0"/>
              </a:spcBef>
            </a:pPr>
            <a:endParaRPr lang="tr-TR" altLang="tr-TR" b="1" dirty="0">
              <a:latin typeface="Söhne"/>
            </a:endParaRPr>
          </a:p>
          <a:p>
            <a:pPr>
              <a:spcBef>
                <a:spcPct val="0"/>
              </a:spcBef>
            </a:pPr>
            <a:endParaRPr lang="tr-TR" altLang="tr-TR" b="1" dirty="0">
              <a:latin typeface="Söhne"/>
            </a:endParaRPr>
          </a:p>
          <a:p>
            <a:pPr>
              <a:spcBef>
                <a:spcPct val="0"/>
              </a:spcBef>
            </a:pPr>
            <a:endParaRPr lang="tr-TR" altLang="tr-TR" dirty="0"/>
          </a:p>
        </p:txBody>
      </p:sp>
      <p:sp>
        <p:nvSpPr>
          <p:cNvPr id="36867" name="Slayt Numarası Yer Tutucusu 3">
            <a:extLst>
              <a:ext uri="{FF2B5EF4-FFF2-40B4-BE49-F238E27FC236}">
                <a16:creationId xmlns:a16="http://schemas.microsoft.com/office/drawing/2014/main" id="{DFCDC72D-70B3-C08E-AFEF-C49F1482C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D962DF-C514-AA44-A279-D6563228951A}" type="slidenum">
              <a:rPr lang="tr-TR" altLang="tr-TR"/>
              <a:pPr fontAlgn="base">
                <a:spcBef>
                  <a:spcPct val="0"/>
                </a:spcBef>
                <a:spcAft>
                  <a:spcPct val="0"/>
                </a:spcAft>
              </a:pPr>
              <a:t>23</a:t>
            </a:fld>
            <a:endParaRPr lang="tr-TR" altLang="tr-TR"/>
          </a:p>
        </p:txBody>
      </p:sp>
    </p:spTree>
    <p:extLst>
      <p:ext uri="{BB962C8B-B14F-4D97-AF65-F5344CB8AC3E}">
        <p14:creationId xmlns:p14="http://schemas.microsoft.com/office/powerpoint/2010/main" val="96416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Aklınıza takılan veya anlaşılmayan hususlar için sosyal medya hesaplarımızı kullanabilirsiniz.</a:t>
            </a:r>
            <a:endParaRPr dirty="0"/>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dirty="0" err="1"/>
              <a:t>Molekülün</a:t>
            </a:r>
            <a:r>
              <a:rPr lang="en-US" dirty="0"/>
              <a:t> </a:t>
            </a:r>
            <a:r>
              <a:rPr lang="en-US" dirty="0" err="1"/>
              <a:t>yapı</a:t>
            </a:r>
            <a:r>
              <a:rPr lang="en-US" dirty="0"/>
              <a:t> ve k</a:t>
            </a:r>
            <a:r>
              <a:rPr lang="tr-TR" dirty="0"/>
              <a:t>o</a:t>
            </a:r>
            <a:r>
              <a:rPr lang="en-US" dirty="0" err="1"/>
              <a:t>nfigürasyonu</a:t>
            </a:r>
            <a:r>
              <a:rPr lang="en-US" dirty="0"/>
              <a:t> </a:t>
            </a:r>
            <a:r>
              <a:rPr lang="en-US" dirty="0" err="1"/>
              <a:t>ilaç</a:t>
            </a:r>
            <a:r>
              <a:rPr lang="en-US" dirty="0"/>
              <a:t> </a:t>
            </a:r>
            <a:r>
              <a:rPr lang="en-US" dirty="0" err="1"/>
              <a:t>adayı</a:t>
            </a:r>
            <a:r>
              <a:rPr lang="en-US" dirty="0"/>
              <a:t> </a:t>
            </a:r>
            <a:r>
              <a:rPr lang="en-US" dirty="0" err="1"/>
              <a:t>olma</a:t>
            </a:r>
            <a:r>
              <a:rPr lang="en-US" dirty="0"/>
              <a:t> </a:t>
            </a:r>
            <a:r>
              <a:rPr lang="en-US" dirty="0" err="1"/>
              <a:t>kriterlerinde</a:t>
            </a:r>
            <a:r>
              <a:rPr lang="tr-TR" dirty="0"/>
              <a:t>ki</a:t>
            </a:r>
            <a:r>
              <a:rPr lang="en-US" dirty="0"/>
              <a:t> </a:t>
            </a:r>
            <a:r>
              <a:rPr lang="en-US" dirty="0" err="1"/>
              <a:t>en</a:t>
            </a:r>
            <a:r>
              <a:rPr lang="en-US" dirty="0"/>
              <a:t> </a:t>
            </a:r>
            <a:r>
              <a:rPr lang="en-US" dirty="0" err="1"/>
              <a:t>önemli</a:t>
            </a:r>
            <a:r>
              <a:rPr lang="en-US" dirty="0"/>
              <a:t> </a:t>
            </a:r>
            <a:r>
              <a:rPr lang="en-US" dirty="0" err="1"/>
              <a:t>etkenlerden</a:t>
            </a:r>
            <a:r>
              <a:rPr lang="en-US" dirty="0"/>
              <a:t> </a:t>
            </a:r>
            <a:r>
              <a:rPr lang="en-US" dirty="0" err="1"/>
              <a:t>biri</a:t>
            </a:r>
            <a:r>
              <a:rPr lang="tr-TR" dirty="0"/>
              <a:t>si</a:t>
            </a:r>
            <a:r>
              <a:rPr lang="en-US" dirty="0" err="1"/>
              <a:t>dir</a:t>
            </a:r>
            <a:r>
              <a:rPr lang="tr-TR" dirty="0"/>
              <a:t>. </a:t>
            </a:r>
            <a:r>
              <a:rPr lang="en-US" dirty="0" err="1"/>
              <a:t>Doğru</a:t>
            </a:r>
            <a:r>
              <a:rPr lang="en-US" dirty="0"/>
              <a:t> </a:t>
            </a:r>
            <a:r>
              <a:rPr lang="en-US" dirty="0" err="1"/>
              <a:t>ilaç</a:t>
            </a:r>
            <a:r>
              <a:rPr lang="en-US" dirty="0"/>
              <a:t> </a:t>
            </a:r>
            <a:r>
              <a:rPr lang="en-US" dirty="0" err="1"/>
              <a:t>adaylarının</a:t>
            </a:r>
            <a:r>
              <a:rPr lang="en-US" dirty="0"/>
              <a:t> </a:t>
            </a:r>
            <a:r>
              <a:rPr lang="en-US" dirty="0" err="1"/>
              <a:t>seçilmesi</a:t>
            </a:r>
            <a:r>
              <a:rPr lang="en-US" dirty="0"/>
              <a:t> </a:t>
            </a:r>
            <a:r>
              <a:rPr lang="en-US" dirty="0" err="1"/>
              <a:t>titiz</a:t>
            </a:r>
            <a:r>
              <a:rPr lang="en-US" dirty="0"/>
              <a:t> ve </a:t>
            </a:r>
            <a:r>
              <a:rPr lang="tr-TR" dirty="0"/>
              <a:t>detaylı yürütülmesi gereken </a:t>
            </a:r>
            <a:r>
              <a:rPr lang="en-US" dirty="0" err="1"/>
              <a:t>bir</a:t>
            </a:r>
            <a:r>
              <a:rPr lang="en-US" dirty="0"/>
              <a:t> </a:t>
            </a:r>
            <a:r>
              <a:rPr lang="en-US" dirty="0" err="1"/>
              <a:t>süreçtir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İlaç keşfindeki karmaşık süreçlerde rahatlıkla ilerleyebilmek ve nihayetinde hastalara anlamlı terapötik faydalar sağlayabilecek moleküller elde etme olasılığını arttırmak için düzenleyici otoritelerin gerekliliklerine uygun moleküller seçilmelidir</a:t>
            </a:r>
            <a:endParaRPr lang="en-US" dirty="0"/>
          </a:p>
          <a:p>
            <a:pPr lvl="0"/>
            <a:endParaRPr lang="en-US" dirty="0"/>
          </a:p>
          <a:p>
            <a:pPr marL="0" lvl="0" indent="0" algn="l" rtl="0">
              <a:spcBef>
                <a:spcPts val="0"/>
              </a:spcBef>
              <a:spcAft>
                <a:spcPts val="0"/>
              </a:spcAft>
              <a:buNone/>
            </a:pPr>
            <a:endParaRPr dirty="0"/>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Programımızın ilk sunumunda sürece genel bir bakış atacağız. Öncelikle Sağlık hizmetlerinde ilaç geliştirmenin önemi üzerinde durduktan sonra bir molekülün keşif aşamasında nelere dikkat edilmesi gerektiğine değineceğiz. Sonrasında ilaç aday moleküllerin yapısal farklılaşmasının ilaç gelişimindeki süreci nasıl olumlu ya da olumsuz yönde etkileyebileceğini açıklayacağız. İlaç adayı molekül olma kriterleri yanı sıra İlaç geliştirmede karşılaşılan zorluklar da bu oturum kapsamında ele alınacak konular arasında yer almaktadır. </a:t>
            </a:r>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ayt Resmi Yer Tutucusu 1">
            <a:extLst>
              <a:ext uri="{FF2B5EF4-FFF2-40B4-BE49-F238E27FC236}">
                <a16:creationId xmlns:a16="http://schemas.microsoft.com/office/drawing/2014/main" id="{1C78B2A3-1A05-E794-A412-EA1E76D6D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a:extLst>
              <a:ext uri="{FF2B5EF4-FFF2-40B4-BE49-F238E27FC236}">
                <a16:creationId xmlns:a16="http://schemas.microsoft.com/office/drawing/2014/main" id="{4A51432C-82EF-E2DC-D6FD-62FCFE398248}"/>
              </a:ext>
            </a:extLst>
          </p:cNvPr>
          <p:cNvSpPr>
            <a:spLocks noGrp="1"/>
          </p:cNvSpPr>
          <p:nvPr>
            <p:ph type="body" idx="1"/>
          </p:nvPr>
        </p:nvSpPr>
        <p:spPr/>
        <p:txBody>
          <a:bodyPr/>
          <a:lstStyle/>
          <a:p>
            <a:pPr fontAlgn="auto">
              <a:spcBef>
                <a:spcPts val="0"/>
              </a:spcBef>
              <a:spcAft>
                <a:spcPts val="0"/>
              </a:spcAft>
              <a:defRPr/>
            </a:pPr>
            <a:r>
              <a:rPr lang="tr-TR" dirty="0"/>
              <a:t>İlaç geliştirme, sağlık hizmetlerinde çok önemli bir rol oynar; tedavi ve hasta bakımındaki ilerlemelere önemli ölçüde katkıda bulunur. </a:t>
            </a:r>
          </a:p>
          <a:p>
            <a:pPr fontAlgn="auto">
              <a:spcBef>
                <a:spcPts val="0"/>
              </a:spcBef>
              <a:spcAft>
                <a:spcPts val="0"/>
              </a:spcAft>
              <a:defRPr/>
            </a:pPr>
            <a:endParaRPr lang="tr-TR" dirty="0"/>
          </a:p>
          <a:p>
            <a:pPr fontAlgn="auto">
              <a:spcBef>
                <a:spcPts val="0"/>
              </a:spcBef>
              <a:spcAft>
                <a:spcPts val="0"/>
              </a:spcAft>
              <a:defRPr/>
            </a:pPr>
            <a:r>
              <a:rPr lang="tr-TR" b="1" dirty="0"/>
              <a:t>İlaç geliştirmenin önemini Hastalıkların Tedavisi, İyileştirilmiş Hasta Sonuçları, İnovasyon ve Bilimsel Gelişmeler (Kişiselleştirilmiş Tedavi), Halk Sağlığı Boyutunda Etkisi, Ekonomik ve Sosyal Etki, Kronik ve Nadir Hastalıklarda Tıbbi İhtiyaçların Giderilmesi ve Bilimsel İşbirliğinin Teşvik Edilmesi konuları kapsamında ele alabiliriz.  </a:t>
            </a:r>
          </a:p>
          <a:p>
            <a:pPr fontAlgn="auto">
              <a:spcBef>
                <a:spcPts val="0"/>
              </a:spcBef>
              <a:spcAft>
                <a:spcPts val="0"/>
              </a:spcAft>
              <a:defRPr/>
            </a:pPr>
            <a:endParaRPr lang="tr-TR" dirty="0"/>
          </a:p>
          <a:p>
            <a:pPr fontAlgn="auto">
              <a:spcBef>
                <a:spcPts val="0"/>
              </a:spcBef>
              <a:spcAft>
                <a:spcPts val="0"/>
              </a:spcAft>
              <a:defRPr/>
            </a:pPr>
            <a:r>
              <a:rPr lang="tr-TR" b="1" dirty="0"/>
              <a:t>Hastalıkların Tedavisi: </a:t>
            </a:r>
            <a:r>
              <a:rPr lang="tr-TR" b="0" dirty="0"/>
              <a:t>Çeşitli hastalıkları ve tıbbi durumları tedavi etmek için yeni ve geliştirilmiş ilaçların keşfedilmesi ve ilaçların geliştirilmesi gereklidir. Buna bulaşıcı hastalıklar, kronik hastalıklar ve nadir genetik bozukluklar da dahildir.</a:t>
            </a:r>
          </a:p>
          <a:p>
            <a:pPr fontAlgn="auto">
              <a:spcBef>
                <a:spcPts val="0"/>
              </a:spcBef>
              <a:spcAft>
                <a:spcPts val="0"/>
              </a:spcAft>
              <a:defRPr/>
            </a:pPr>
            <a:endParaRPr lang="tr-TR" dirty="0"/>
          </a:p>
          <a:p>
            <a:pPr fontAlgn="auto">
              <a:spcBef>
                <a:spcPts val="0"/>
              </a:spcBef>
              <a:spcAft>
                <a:spcPts val="0"/>
              </a:spcAft>
              <a:defRPr/>
            </a:pPr>
            <a:r>
              <a:rPr lang="tr-TR" b="1" dirty="0"/>
              <a:t>Hasta </a:t>
            </a:r>
            <a:r>
              <a:rPr lang="tr-TR" b="1" dirty="0" err="1"/>
              <a:t>Prognozunda</a:t>
            </a:r>
            <a:r>
              <a:rPr lang="tr-TR" b="1" dirty="0"/>
              <a:t> İyileşme</a:t>
            </a:r>
            <a:r>
              <a:rPr lang="tr-TR" dirty="0"/>
              <a:t>: Yeni ilaçlar genellikle daha etkili ve hedefe yönelik tedaviler sağlayarak daha hastaların </a:t>
            </a:r>
            <a:r>
              <a:rPr lang="tr-TR" dirty="0" err="1"/>
              <a:t>prognozunda</a:t>
            </a:r>
            <a:r>
              <a:rPr lang="tr-TR" dirty="0"/>
              <a:t> iyileşmeye yol açar. Yeni keşfedilen ya da yeniden geliştirilen ilaçlar özellikle kronik hastalıklardan </a:t>
            </a:r>
            <a:r>
              <a:rPr lang="tr-TR" dirty="0" err="1"/>
              <a:t>muzdarip</a:t>
            </a:r>
            <a:r>
              <a:rPr lang="tr-TR" dirty="0"/>
              <a:t> bireyler için daha gelişmiş etkinlik, daha az yan etki ve daha iyi bir yaşam kalitesi sunabilir.</a:t>
            </a:r>
          </a:p>
          <a:p>
            <a:pPr fontAlgn="auto">
              <a:spcBef>
                <a:spcPts val="0"/>
              </a:spcBef>
              <a:spcAft>
                <a:spcPts val="0"/>
              </a:spcAft>
              <a:defRPr/>
            </a:pPr>
            <a:endParaRPr lang="tr-TR" dirty="0"/>
          </a:p>
          <a:p>
            <a:pPr fontAlgn="auto">
              <a:spcBef>
                <a:spcPts val="0"/>
              </a:spcBef>
              <a:spcAft>
                <a:spcPts val="0"/>
              </a:spcAft>
              <a:defRPr/>
            </a:pPr>
            <a:r>
              <a:rPr lang="tr-TR" b="1" dirty="0"/>
              <a:t>İnovasyon ve Bilimsel Gelişmeler</a:t>
            </a:r>
            <a:r>
              <a:rPr lang="tr-TR" dirty="0"/>
              <a:t>: İlaç geliştirme süreci bilimsel inovasyonu teşvik eder. Araştırmacılar ve ilaç şirketleri, yeni ilaçları belirlemek ve geliştirmek için en son teknolojilere ve metodolojilere yatırım yaparak sağlık alanındaki ilerlemelere katkıda bulunurlar. </a:t>
            </a:r>
          </a:p>
          <a:p>
            <a:pPr fontAlgn="auto">
              <a:spcBef>
                <a:spcPts val="0"/>
              </a:spcBef>
              <a:spcAft>
                <a:spcPts val="0"/>
              </a:spcAft>
              <a:defRPr/>
            </a:pPr>
            <a:endParaRPr lang="tr-TR" dirty="0"/>
          </a:p>
          <a:p>
            <a:pPr fontAlgn="auto">
              <a:spcBef>
                <a:spcPts val="0"/>
              </a:spcBef>
              <a:spcAft>
                <a:spcPts val="0"/>
              </a:spcAft>
              <a:defRPr/>
            </a:pPr>
            <a:r>
              <a:rPr lang="tr-TR" b="1" dirty="0"/>
              <a:t>Halk Sağlığı Etkisi</a:t>
            </a:r>
            <a:r>
              <a:rPr lang="tr-TR" dirty="0"/>
              <a:t>: Başarılı bir ilaç geliştirme çalışması, hastalıkların yükünü azaltarak halk sağlığı üzerinde önemli bir etkiye sahip olabilir. Örneğin aşılar, antibiyotikler ve antiviral ilaçlar, bulaşıcı hastalıkların önlenmesi ve tedavisinde çok önemli roller oynamış ve sonuçta küresel sağlığı iyileştirmiştir.</a:t>
            </a:r>
          </a:p>
          <a:p>
            <a:pPr fontAlgn="auto">
              <a:spcBef>
                <a:spcPts val="0"/>
              </a:spcBef>
              <a:spcAft>
                <a:spcPts val="0"/>
              </a:spcAft>
              <a:defRPr/>
            </a:pPr>
            <a:endParaRPr lang="tr-TR" dirty="0"/>
          </a:p>
          <a:p>
            <a:pPr fontAlgn="auto">
              <a:spcBef>
                <a:spcPts val="0"/>
              </a:spcBef>
              <a:spcAft>
                <a:spcPts val="0"/>
              </a:spcAft>
              <a:defRPr/>
            </a:pPr>
            <a:r>
              <a:rPr lang="tr-TR" b="1" dirty="0"/>
              <a:t>Ekonomik Büyüme</a:t>
            </a:r>
            <a:r>
              <a:rPr lang="tr-TR" dirty="0"/>
              <a:t>: İlaç endüstrisi ekonomiye önemli bir katkı sağlamaktadır. Başarılı ilaç geliştirme çalışmaları istihdam yaratılmasına, ekonomik büyümeye ve üretkenliğin artmasına yol açar. Ayrıca ilgili sektörlerde araştırma ve geliştirmeyi teşvik eder. </a:t>
            </a:r>
          </a:p>
          <a:p>
            <a:pPr fontAlgn="auto">
              <a:spcBef>
                <a:spcPts val="0"/>
              </a:spcBef>
              <a:spcAft>
                <a:spcPts val="0"/>
              </a:spcAft>
              <a:defRPr/>
            </a:pPr>
            <a:endParaRPr lang="tr-TR" dirty="0"/>
          </a:p>
          <a:p>
            <a:pPr fontAlgn="auto">
              <a:spcBef>
                <a:spcPts val="0"/>
              </a:spcBef>
              <a:spcAft>
                <a:spcPts val="0"/>
              </a:spcAft>
              <a:defRPr/>
            </a:pPr>
            <a:r>
              <a:rPr lang="tr-TR" b="1" dirty="0"/>
              <a:t>Uzamış Yaşam Süresi: </a:t>
            </a:r>
            <a:r>
              <a:rPr lang="tr-TR" dirty="0"/>
              <a:t>Hayat kurtaran birçok ilaç ve tedavi, yıllar içinde beklenen yaşam süresinin artmasına katkıda bulunmuştur. İlaç geliştirme, çeşitli sağlık koşullarının yönetilmesine ve kontrol edilmesine olanak tanıyarak dünyanın dört bir yanındaki bireyler için daha uzun ve daha sağlıklı yaşamlara yol açmaktadır.</a:t>
            </a:r>
          </a:p>
          <a:p>
            <a:pPr fontAlgn="auto">
              <a:spcBef>
                <a:spcPts val="0"/>
              </a:spcBef>
              <a:spcAft>
                <a:spcPts val="0"/>
              </a:spcAft>
              <a:defRPr/>
            </a:pPr>
            <a:endParaRPr lang="tr-TR" dirty="0"/>
          </a:p>
          <a:p>
            <a:pPr fontAlgn="auto">
              <a:spcBef>
                <a:spcPts val="0"/>
              </a:spcBef>
              <a:spcAft>
                <a:spcPts val="0"/>
              </a:spcAft>
              <a:defRPr/>
            </a:pPr>
            <a:r>
              <a:rPr lang="tr-TR" b="1" dirty="0"/>
              <a:t>Kişiselleştirilmiş Tıp:</a:t>
            </a:r>
            <a:r>
              <a:rPr lang="tr-TR" dirty="0"/>
              <a:t> İlaç geliştirmedeki ilerlemeler ile tedaviyi bireyin genetik yapısına, yaşam tarzına ve belirli hastalık özelliklerine göre uyarlayan kişiselleştirilmiş tıp kavramı ile mümkün kılmaktadır. Bu yaklaşım daha kesin ve etkili müdahalelere yol açabilir. </a:t>
            </a:r>
          </a:p>
          <a:p>
            <a:pPr fontAlgn="auto">
              <a:spcBef>
                <a:spcPts val="0"/>
              </a:spcBef>
              <a:spcAft>
                <a:spcPts val="0"/>
              </a:spcAft>
              <a:defRPr/>
            </a:pPr>
            <a:endParaRPr lang="tr-TR" dirty="0"/>
          </a:p>
          <a:p>
            <a:pPr fontAlgn="auto">
              <a:spcBef>
                <a:spcPts val="0"/>
              </a:spcBef>
              <a:spcAft>
                <a:spcPts val="0"/>
              </a:spcAft>
              <a:defRPr/>
            </a:pPr>
            <a:r>
              <a:rPr lang="tr-TR" b="1" dirty="0"/>
              <a:t>Karşılanmamış Tıbbi İhtiyaçların Ele Alınması:</a:t>
            </a:r>
            <a:r>
              <a:rPr lang="tr-TR" dirty="0"/>
              <a:t> İlaç geliştirme, özellikle nadir hastalıklar veya sınırlı tedavi seçenekleri olan durumlar için karşılanmamış tıbbi ihtiyaçların karşılanması açısından hayati önem taşımaktadır. Araştırma çabaları, geçmişte önemli ölçüde dikkat çekmemiş olabilecek durumlar için tedaviler geliştirmeye odaklanmaktadır.</a:t>
            </a:r>
          </a:p>
          <a:p>
            <a:pPr fontAlgn="auto">
              <a:spcBef>
                <a:spcPts val="0"/>
              </a:spcBef>
              <a:spcAft>
                <a:spcPts val="0"/>
              </a:spcAft>
              <a:defRPr/>
            </a:pPr>
            <a:endParaRPr lang="tr-TR" dirty="0"/>
          </a:p>
          <a:p>
            <a:pPr fontAlgn="auto">
              <a:spcBef>
                <a:spcPts val="0"/>
              </a:spcBef>
              <a:spcAft>
                <a:spcPts val="0"/>
              </a:spcAft>
              <a:defRPr/>
            </a:pPr>
            <a:r>
              <a:rPr lang="tr-TR" b="1" dirty="0"/>
              <a:t>Klinik Araştırmalar ve Kanıta Dayalı Tıp: </a:t>
            </a:r>
            <a:r>
              <a:rPr lang="tr-TR" dirty="0"/>
              <a:t>İlaç geliştirme süreci, kanıta dayalı uygulamalar sağlayan klinik deneyler yoluyla gerçekleştirilir. Böylece, hastalığa karşı geliştirilmiş ilacın halka sunulmadan önce güvenli, etkin ve bilimsel verilerle desteklenmiş olmasını sağlar.</a:t>
            </a:r>
          </a:p>
        </p:txBody>
      </p:sp>
      <p:sp>
        <p:nvSpPr>
          <p:cNvPr id="8195" name="Slayt Numarası Yer Tutucusu 3">
            <a:extLst>
              <a:ext uri="{FF2B5EF4-FFF2-40B4-BE49-F238E27FC236}">
                <a16:creationId xmlns:a16="http://schemas.microsoft.com/office/drawing/2014/main" id="{5C8AFE6A-3B8A-AF84-049D-ED996624B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4404FA-11B9-D942-9CF4-0C40BF398D16}" type="slidenum">
              <a:rPr lang="tr-TR" altLang="tr-TR"/>
              <a:pPr fontAlgn="base">
                <a:spcBef>
                  <a:spcPct val="0"/>
                </a:spcBef>
                <a:spcAft>
                  <a:spcPct val="0"/>
                </a:spcAft>
              </a:pPr>
              <a:t>4</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ayt Resmi Yer Tutucusu 1">
            <a:extLst>
              <a:ext uri="{FF2B5EF4-FFF2-40B4-BE49-F238E27FC236}">
                <a16:creationId xmlns:a16="http://schemas.microsoft.com/office/drawing/2014/main" id="{4E861B33-B046-10BC-F228-CEBF4FCE14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 Yer Tutucusu 2">
            <a:extLst>
              <a:ext uri="{FF2B5EF4-FFF2-40B4-BE49-F238E27FC236}">
                <a16:creationId xmlns:a16="http://schemas.microsoft.com/office/drawing/2014/main" id="{C7FCB306-7F39-643A-D59B-3008E67E7A8A}"/>
              </a:ext>
            </a:extLst>
          </p:cNvPr>
          <p:cNvSpPr>
            <a:spLocks noGrp="1"/>
          </p:cNvSpPr>
          <p:nvPr>
            <p:ph type="body" idx="1"/>
          </p:nvPr>
        </p:nvSpPr>
        <p:spPr/>
        <p:txBody>
          <a:bodyPr/>
          <a:lstStyle/>
          <a:p>
            <a:pPr fontAlgn="auto">
              <a:spcBef>
                <a:spcPts val="0"/>
              </a:spcBef>
              <a:spcAft>
                <a:spcPts val="0"/>
              </a:spcAft>
              <a:defRPr/>
            </a:pPr>
            <a:r>
              <a:rPr lang="tr-TR" b="1" dirty="0"/>
              <a:t>Gelecek vaat eden moleküllerin belirlenmesinden etkili ilaçların geliştirilmesine kadar </a:t>
            </a:r>
            <a:r>
              <a:rPr lang="tr-TR" dirty="0"/>
              <a:t>ilaç adaylarının geliştirilmesi süreci karmaşık ve çok yönlü bir yolculuktur. </a:t>
            </a:r>
          </a:p>
          <a:p>
            <a:pPr fontAlgn="auto">
              <a:spcBef>
                <a:spcPts val="0"/>
              </a:spcBef>
              <a:spcAft>
                <a:spcPts val="0"/>
              </a:spcAft>
              <a:defRPr/>
            </a:pPr>
            <a:endParaRPr lang="tr-TR" dirty="0"/>
          </a:p>
          <a:p>
            <a:pPr fontAlgn="auto">
              <a:spcBef>
                <a:spcPts val="0"/>
              </a:spcBef>
              <a:spcAft>
                <a:spcPts val="0"/>
              </a:spcAft>
              <a:defRPr/>
            </a:pPr>
            <a:r>
              <a:rPr lang="tr-TR" dirty="0"/>
              <a:t>Molekülden ilaca uzanan süreç, bilimsel yaratıcılık ve adanmışlığın bir araya gelmesinin bir örneğidir. </a:t>
            </a:r>
          </a:p>
          <a:p>
            <a:pPr fontAlgn="auto">
              <a:spcBef>
                <a:spcPts val="0"/>
              </a:spcBef>
              <a:spcAft>
                <a:spcPts val="0"/>
              </a:spcAft>
              <a:defRPr/>
            </a:pPr>
            <a:endParaRPr lang="tr-TR" dirty="0"/>
          </a:p>
          <a:p>
            <a:pPr fontAlgn="auto">
              <a:spcBef>
                <a:spcPts val="0"/>
              </a:spcBef>
              <a:spcAft>
                <a:spcPts val="0"/>
              </a:spcAft>
              <a:defRPr/>
            </a:pPr>
            <a:r>
              <a:rPr lang="tr-TR" dirty="0"/>
              <a:t>Bu kapsamlı yaklaşım, çeşitli hastalıklar için güvenli ve etkili tedaviler sağlama nihai hedefiyle, potansiyel ilaç adaylarının pazara ulaşmadan önce detaylı test ve değerlendirmelerden geçmesini sağlar.</a:t>
            </a:r>
          </a:p>
          <a:p>
            <a:pPr fontAlgn="auto">
              <a:spcBef>
                <a:spcPts val="0"/>
              </a:spcBef>
              <a:spcAft>
                <a:spcPts val="0"/>
              </a:spcAft>
              <a:defRPr/>
            </a:pPr>
            <a:endParaRPr lang="tr-TR" dirty="0"/>
          </a:p>
          <a:p>
            <a:pPr fontAlgn="auto">
              <a:spcBef>
                <a:spcPts val="0"/>
              </a:spcBef>
              <a:spcAft>
                <a:spcPts val="0"/>
              </a:spcAft>
              <a:defRPr/>
            </a:pPr>
            <a:r>
              <a:rPr lang="tr-TR" dirty="0"/>
              <a:t>Bu uzun sürecin başlangıcında, molekülden ilaca giden yolda izlenecek yol haritası hakkında kısaca bilgi vermek istiyoruz.</a:t>
            </a:r>
          </a:p>
          <a:p>
            <a:pPr fontAlgn="auto">
              <a:spcBef>
                <a:spcPts val="0"/>
              </a:spcBef>
              <a:spcAft>
                <a:spcPts val="0"/>
              </a:spcAft>
              <a:defRPr/>
            </a:pPr>
            <a:endParaRPr lang="tr-TR" dirty="0"/>
          </a:p>
        </p:txBody>
      </p:sp>
      <p:sp>
        <p:nvSpPr>
          <p:cNvPr id="6147" name="Slayt Numarası Yer Tutucusu 3">
            <a:extLst>
              <a:ext uri="{FF2B5EF4-FFF2-40B4-BE49-F238E27FC236}">
                <a16:creationId xmlns:a16="http://schemas.microsoft.com/office/drawing/2014/main" id="{1BDB2D77-4D12-FF97-B876-B0BE805C69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71A4D0-07C6-C74E-B2EB-E607BA97F491}" type="slidenum">
              <a:rPr lang="tr-TR" altLang="tr-TR"/>
              <a:pPr fontAlgn="base">
                <a:spcBef>
                  <a:spcPct val="0"/>
                </a:spcBef>
                <a:spcAft>
                  <a:spcPct val="0"/>
                </a:spcAft>
              </a:pPr>
              <a:t>5</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pPr>
            <a:r>
              <a:rPr lang="tr-TR" altLang="tr-TR" dirty="0" err="1">
                <a:solidFill>
                  <a:srgbClr val="374151"/>
                </a:solidFill>
                <a:latin typeface="Söhne"/>
              </a:rPr>
              <a:t>Terapötik</a:t>
            </a:r>
            <a:r>
              <a:rPr lang="tr-TR" altLang="tr-TR" dirty="0">
                <a:solidFill>
                  <a:srgbClr val="374151"/>
                </a:solidFill>
                <a:latin typeface="Söhne"/>
              </a:rPr>
              <a:t> potansiyele sahip moleküllerin tanımlanması ve geliştirilmesi, ilaç keşfi ve geliştirilmesinin önemli bir aşamasıdır.</a:t>
            </a:r>
          </a:p>
          <a:p>
            <a:pPr algn="just">
              <a:spcBef>
                <a:spcPct val="0"/>
              </a:spcBef>
            </a:pPr>
            <a:r>
              <a:rPr lang="tr-TR" altLang="tr-TR" dirty="0">
                <a:solidFill>
                  <a:srgbClr val="374151"/>
                </a:solidFill>
                <a:latin typeface="Söhne"/>
              </a:rPr>
              <a:t>Bu süreç, </a:t>
            </a:r>
            <a:r>
              <a:rPr lang="tr-TR" altLang="tr-TR" dirty="0" err="1">
                <a:solidFill>
                  <a:srgbClr val="374151"/>
                </a:solidFill>
                <a:latin typeface="Söhne"/>
              </a:rPr>
              <a:t>terapötik</a:t>
            </a:r>
            <a:r>
              <a:rPr lang="tr-TR" altLang="tr-TR" dirty="0">
                <a:solidFill>
                  <a:srgbClr val="374151"/>
                </a:solidFill>
                <a:latin typeface="Söhne"/>
              </a:rPr>
              <a:t> bir molekülün onaylanmış bir ilaç haline gelmesinden önce güvenliği ve etkinliği değerlendirmek için kapsamlı araştırmaları, klinik öncesi testleri ve klinik deneyleri içerir.</a:t>
            </a:r>
          </a:p>
          <a:p>
            <a:pPr algn="just">
              <a:spcBef>
                <a:spcPct val="0"/>
              </a:spcBef>
            </a:pPr>
            <a:r>
              <a:rPr lang="tr-TR" altLang="tr-TR" dirty="0">
                <a:solidFill>
                  <a:srgbClr val="374151"/>
                </a:solidFill>
                <a:latin typeface="Söhne"/>
              </a:rPr>
              <a:t>İlaç geliştirme, takip edilmesi gereken önemli adımlar içerir.</a:t>
            </a:r>
          </a:p>
          <a:p>
            <a:pPr algn="just">
              <a:spcBef>
                <a:spcPct val="0"/>
              </a:spcBef>
            </a:pPr>
            <a:endParaRPr lang="tr-TR" altLang="tr-TR" b="1" dirty="0">
              <a:solidFill>
                <a:srgbClr val="374151"/>
              </a:solidFill>
              <a:latin typeface="Söhne"/>
            </a:endParaRPr>
          </a:p>
          <a:p>
            <a:pPr algn="just">
              <a:spcBef>
                <a:spcPct val="0"/>
              </a:spcBef>
            </a:pPr>
            <a:r>
              <a:rPr lang="tr-TR" altLang="tr-TR" b="1" dirty="0">
                <a:solidFill>
                  <a:srgbClr val="374151"/>
                </a:solidFill>
                <a:latin typeface="Söhne"/>
              </a:rPr>
              <a:t>KLİNİK ÖNCESİ GELİŞTİRME</a:t>
            </a:r>
          </a:p>
          <a:p>
            <a:pPr algn="just">
              <a:spcBef>
                <a:spcPct val="0"/>
              </a:spcBef>
            </a:pPr>
            <a:r>
              <a:rPr lang="tr-TR" altLang="tr-TR" b="1" dirty="0">
                <a:solidFill>
                  <a:srgbClr val="374151"/>
                </a:solidFill>
                <a:latin typeface="Söhne"/>
              </a:rPr>
              <a:t>Güvenlik ve Toksisite Değerlendirmesi</a:t>
            </a:r>
          </a:p>
          <a:p>
            <a:pPr algn="just">
              <a:spcBef>
                <a:spcPct val="0"/>
              </a:spcBef>
            </a:pPr>
            <a:r>
              <a:rPr lang="tr-TR" altLang="tr-TR" dirty="0">
                <a:solidFill>
                  <a:srgbClr val="374151"/>
                </a:solidFill>
                <a:latin typeface="Söhne"/>
              </a:rPr>
              <a:t>Bir ilaç adayının güvenliğinin sağlanması çok önemlidir. Hayati organlar veya fizyolojik sistemler üzerindeki olumsuz etkileri belirlemek için toksisite çalışmaları titizlikle yürütülmelidir. Bu adım, kabul edilemez güvenlik profilline sahip ilaç adaylarının elenmesine yardımcı olur.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Farmakokinetik ve Farmakodinamik </a:t>
            </a:r>
          </a:p>
          <a:p>
            <a:pPr algn="just">
              <a:spcBef>
                <a:spcPct val="0"/>
              </a:spcBef>
            </a:pPr>
            <a:r>
              <a:rPr lang="tr-TR" altLang="tr-TR" dirty="0">
                <a:solidFill>
                  <a:srgbClr val="374151"/>
                </a:solidFill>
                <a:latin typeface="Söhne"/>
              </a:rPr>
              <a:t>İlaç adaylarının karakterizasyonu onların farmakokinetik ve farmakodinamik özelliklerinin anlaşılmasını içerir. Farmakokinetik, vücudun ilacı nasıl emdiğini, dağıttığını, metabolize ettiğini ve yayılımını araştırır. Farmakodinamik ise ilacın vücut üzerindeki etkilerini araştırır.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Yapı-Etkinlik İlişkisi </a:t>
            </a:r>
          </a:p>
          <a:p>
            <a:pPr algn="just">
              <a:spcBef>
                <a:spcPct val="0"/>
              </a:spcBef>
            </a:pPr>
            <a:r>
              <a:rPr lang="tr-TR" altLang="tr-TR" dirty="0">
                <a:solidFill>
                  <a:srgbClr val="374151"/>
                </a:solidFill>
                <a:latin typeface="Söhne"/>
              </a:rPr>
              <a:t>Bir öncü ilaç bileşiğinin yapı-aktivite ilişkisini analiz etmek, farklı yapısal modifikasyonların onun biyolojik aktivitesini nasıl etkilediğinin anlaşılmasına yardımcı olur. Bu yöntem ile bileşiğin etkinliği arttıracak ve yan etkileri azaltacak şekilde optimize edilmesi sağlanacaktır.</a:t>
            </a:r>
          </a:p>
          <a:p>
            <a:pPr algn="just">
              <a:spcBef>
                <a:spcPct val="0"/>
              </a:spcBef>
            </a:pPr>
            <a:endParaRPr lang="tr-TR" altLang="tr-TR" b="1" dirty="0">
              <a:solidFill>
                <a:srgbClr val="374151"/>
              </a:solidFill>
              <a:latin typeface="Söhne"/>
            </a:endParaRPr>
          </a:p>
          <a:p>
            <a:pPr algn="just">
              <a:spcBef>
                <a:spcPct val="0"/>
              </a:spcBef>
            </a:pPr>
            <a:r>
              <a:rPr lang="tr-TR" altLang="tr-TR" b="1" dirty="0">
                <a:solidFill>
                  <a:srgbClr val="374151"/>
                </a:solidFill>
                <a:latin typeface="Söhne"/>
              </a:rPr>
              <a:t>Uygun molekülü seçme kriterleri arasında</a:t>
            </a:r>
          </a:p>
          <a:p>
            <a:pPr algn="just">
              <a:spcBef>
                <a:spcPct val="0"/>
              </a:spcBef>
            </a:pPr>
            <a:r>
              <a:rPr lang="tr-TR" altLang="tr-TR" dirty="0">
                <a:solidFill>
                  <a:srgbClr val="374151"/>
                </a:solidFill>
                <a:latin typeface="Söhne"/>
              </a:rPr>
              <a:t>Yüksek özgüllük ve seçicilik</a:t>
            </a:r>
          </a:p>
          <a:p>
            <a:pPr algn="just">
              <a:spcBef>
                <a:spcPct val="0"/>
              </a:spcBef>
            </a:pPr>
            <a:r>
              <a:rPr lang="tr-TR" altLang="tr-TR" dirty="0">
                <a:solidFill>
                  <a:srgbClr val="374151"/>
                </a:solidFill>
                <a:latin typeface="Söhne"/>
              </a:rPr>
              <a:t>Uygun farmakokinetik ve farmakodinamik potansiyel</a:t>
            </a:r>
          </a:p>
          <a:p>
            <a:pPr algn="just">
              <a:spcBef>
                <a:spcPct val="0"/>
              </a:spcBef>
            </a:pPr>
            <a:r>
              <a:rPr lang="tr-TR" altLang="tr-TR" dirty="0">
                <a:solidFill>
                  <a:srgbClr val="374151"/>
                </a:solidFill>
                <a:latin typeface="Söhne"/>
              </a:rPr>
              <a:t>Düşük </a:t>
            </a:r>
            <a:r>
              <a:rPr lang="tr-TR" altLang="tr-TR" dirty="0" err="1">
                <a:solidFill>
                  <a:srgbClr val="374151"/>
                </a:solidFill>
                <a:latin typeface="Söhne"/>
              </a:rPr>
              <a:t>toksisite</a:t>
            </a:r>
            <a:r>
              <a:rPr lang="tr-TR" altLang="tr-TR" dirty="0">
                <a:solidFill>
                  <a:srgbClr val="374151"/>
                </a:solidFill>
                <a:latin typeface="Söhne"/>
              </a:rPr>
              <a:t> ve minimal yan etkiler</a:t>
            </a:r>
          </a:p>
          <a:p>
            <a:pPr algn="just">
              <a:spcBef>
                <a:spcPct val="0"/>
              </a:spcBef>
            </a:pPr>
            <a:r>
              <a:rPr lang="tr-TR" altLang="tr-TR" dirty="0">
                <a:solidFill>
                  <a:srgbClr val="374151"/>
                </a:solidFill>
                <a:latin typeface="Söhne"/>
              </a:rPr>
              <a:t>Formülasyon ve salınım profili yer alır.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FF0000"/>
                </a:solidFill>
                <a:latin typeface="Söhne"/>
              </a:rPr>
              <a:t>KLİNİK GELİŞTİRME üç faz aşamasından oluşur. </a:t>
            </a:r>
            <a:endParaRPr lang="tr-TR" altLang="tr-TR" dirty="0">
              <a:solidFill>
                <a:srgbClr val="374151"/>
              </a:solidFill>
              <a:latin typeface="Söhne"/>
            </a:endParaRPr>
          </a:p>
          <a:p>
            <a:pPr algn="just">
              <a:spcBef>
                <a:spcPct val="0"/>
              </a:spcBef>
            </a:pPr>
            <a:r>
              <a:rPr lang="tr-TR" altLang="tr-TR" dirty="0">
                <a:solidFill>
                  <a:srgbClr val="374151"/>
                </a:solidFill>
                <a:latin typeface="Söhne"/>
              </a:rPr>
              <a:t>Faz </a:t>
            </a:r>
            <a:r>
              <a:rPr lang="tr-TR" altLang="tr-TR" dirty="0" err="1">
                <a:solidFill>
                  <a:srgbClr val="374151"/>
                </a:solidFill>
                <a:latin typeface="Söhne"/>
              </a:rPr>
              <a:t>I’de</a:t>
            </a:r>
            <a:r>
              <a:rPr lang="tr-TR" altLang="tr-TR" dirty="0">
                <a:solidFill>
                  <a:srgbClr val="374151"/>
                </a:solidFill>
                <a:latin typeface="Söhne"/>
              </a:rPr>
              <a:t> Güvenlik ve Dozaj ele alınır. Aday İlaçlar, güvenlik profilini değerlendirmek ve uygun dozajı belirlemek için küçük bir grup sağlıklı gönüllü üzerinde test edilir.</a:t>
            </a:r>
          </a:p>
          <a:p>
            <a:pPr algn="just">
              <a:spcBef>
                <a:spcPct val="0"/>
              </a:spcBef>
            </a:pPr>
            <a:r>
              <a:rPr lang="tr-TR" altLang="tr-TR" dirty="0">
                <a:solidFill>
                  <a:srgbClr val="374151"/>
                </a:solidFill>
                <a:latin typeface="Söhne"/>
              </a:rPr>
              <a:t>Faz </a:t>
            </a:r>
            <a:r>
              <a:rPr lang="tr-TR" altLang="tr-TR" dirty="0" err="1">
                <a:solidFill>
                  <a:srgbClr val="374151"/>
                </a:solidFill>
                <a:latin typeface="Söhne"/>
              </a:rPr>
              <a:t>II’de</a:t>
            </a:r>
            <a:r>
              <a:rPr lang="tr-TR" altLang="tr-TR" dirty="0">
                <a:solidFill>
                  <a:srgbClr val="374151"/>
                </a:solidFill>
                <a:latin typeface="Söhne"/>
              </a:rPr>
              <a:t> Etkinlik ve Yan Etkiler değerlendirilir. İlaç, etkinliğini değerlendirmek ve yan etkileri izlemek için daha büyük bir hasta grubuna uygulanır.</a:t>
            </a:r>
          </a:p>
          <a:p>
            <a:pPr algn="just">
              <a:spcBef>
                <a:spcPct val="0"/>
              </a:spcBef>
            </a:pPr>
            <a:r>
              <a:rPr lang="tr-TR" altLang="tr-TR" dirty="0">
                <a:solidFill>
                  <a:srgbClr val="374151"/>
                </a:solidFill>
                <a:latin typeface="Söhne"/>
              </a:rPr>
              <a:t>Faz </a:t>
            </a:r>
            <a:r>
              <a:rPr lang="tr-TR" altLang="tr-TR" dirty="0" err="1">
                <a:solidFill>
                  <a:srgbClr val="374151"/>
                </a:solidFill>
                <a:latin typeface="Söhne"/>
              </a:rPr>
              <a:t>III’de</a:t>
            </a:r>
            <a:r>
              <a:rPr lang="tr-TR" altLang="tr-TR" dirty="0">
                <a:solidFill>
                  <a:srgbClr val="374151"/>
                </a:solidFill>
                <a:latin typeface="Söhne"/>
              </a:rPr>
              <a:t> ise Büyük Ölçekli Denemelere geçilir. Büyük ölçekli denemeler, ilacın çeşitli hasta popülasyonlarında etkinliğini ve güvenliğini doğrulamaktadır.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Klinik geliştirme aşamasını geçen ilaçların düzenleyici otoriteden onay alması gerekir. </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Bir molekülün terapötik ilaç olabilmesi için standartlara uygunluğunun sıkı denetimi için test ve değerlendirmeler yoluyla düzenleyici onayından geçmesi gerekir. ABD Gıda ve İlaç İdaresi (FDA), Avrupa İlaç Ajansı (EMA) ve Türkiye Tıbbi İlaç ve Tıbbi Cihaz Kurumu (TİTCK) gibi düzenleyici kurumlar, klinik kullanıma onay vermeden önce terapötik moleküllerin güvenliğini ve etkinliğini değerlendirir.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PAZARLAMA SONRASI GÖZETİM</a:t>
            </a:r>
          </a:p>
          <a:p>
            <a:pPr algn="just">
              <a:spcBef>
                <a:spcPct val="0"/>
              </a:spcBef>
            </a:pPr>
            <a:r>
              <a:rPr lang="tr-TR" altLang="tr-TR" dirty="0">
                <a:solidFill>
                  <a:srgbClr val="374151"/>
                </a:solidFill>
                <a:latin typeface="Söhne"/>
              </a:rPr>
              <a:t>Onayın ardından, ortaya çıkan güvenlik endişelerini tespit etmek ve gidermek için dünyada sürekli izleme gerçekleştirilir.</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6</a:t>
            </a:fld>
            <a:endParaRPr lang="en-NL"/>
          </a:p>
        </p:txBody>
      </p:sp>
    </p:spTree>
    <p:extLst>
      <p:ext uri="{BB962C8B-B14F-4D97-AF65-F5344CB8AC3E}">
        <p14:creationId xmlns:p14="http://schemas.microsoft.com/office/powerpoint/2010/main" val="163464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ayt Resmi Yer Tutucusu 1">
            <a:extLst>
              <a:ext uri="{FF2B5EF4-FFF2-40B4-BE49-F238E27FC236}">
                <a16:creationId xmlns:a16="http://schemas.microsoft.com/office/drawing/2014/main" id="{F71FD879-0736-BA5F-900C-8460492E4D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 Yer Tutucusu 2">
            <a:extLst>
              <a:ext uri="{FF2B5EF4-FFF2-40B4-BE49-F238E27FC236}">
                <a16:creationId xmlns:a16="http://schemas.microsoft.com/office/drawing/2014/main" id="{A2AEC6AC-A157-228B-9CA4-B36972FD3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tr-TR" altLang="tr-TR" dirty="0">
                <a:solidFill>
                  <a:srgbClr val="374151"/>
                </a:solidFill>
                <a:latin typeface="Söhne"/>
              </a:rPr>
              <a:t>İlaç keşfi; Hedef belirleme ve doğrulama, Öncü moleküllerin seçimi ile lider molekül seçimi olmak üzere dört aşamadan oluşmaktadır.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1. Hedef Belirleme</a:t>
            </a:r>
          </a:p>
          <a:p>
            <a:pPr algn="just">
              <a:spcBef>
                <a:spcPct val="0"/>
              </a:spcBef>
            </a:pPr>
            <a:r>
              <a:rPr lang="tr-TR" altLang="tr-TR" dirty="0">
                <a:solidFill>
                  <a:srgbClr val="374151"/>
                </a:solidFill>
                <a:latin typeface="Söhne"/>
              </a:rPr>
              <a:t>Birçok terapötik molekül, proteinlere, enzimlere, reseptörlere veya genetik materyal gibi belirli biyolojik hedeflerle etkileşime girecek şekilde tasarlanmıştır. Bu özgüllük, yan etkileri en aza indirirken istenen terapötik etkiyi elde etmek açısından önemlidir. Terapötik moleküllerin etki şekli büyük farklılıklar gösterir. </a:t>
            </a:r>
          </a:p>
          <a:p>
            <a:pPr algn="just">
              <a:spcBef>
                <a:spcPct val="0"/>
              </a:spcBef>
            </a:pPr>
            <a:r>
              <a:rPr lang="tr-TR" altLang="tr-TR" dirty="0">
                <a:solidFill>
                  <a:srgbClr val="374151"/>
                </a:solidFill>
                <a:latin typeface="Söhne"/>
              </a:rPr>
              <a:t>Bazı moleküller </a:t>
            </a:r>
            <a:r>
              <a:rPr lang="tr-TR" altLang="tr-TR" b="1" dirty="0">
                <a:solidFill>
                  <a:srgbClr val="374151"/>
                </a:solidFill>
                <a:latin typeface="Söhne"/>
              </a:rPr>
              <a:t>biyokimyasal yolakları modüle edebilir</a:t>
            </a:r>
            <a:r>
              <a:rPr lang="tr-TR" altLang="tr-TR" dirty="0">
                <a:solidFill>
                  <a:srgbClr val="374151"/>
                </a:solidFill>
                <a:latin typeface="Söhne"/>
              </a:rPr>
              <a:t>, bazıları </a:t>
            </a:r>
            <a:r>
              <a:rPr lang="tr-TR" altLang="tr-TR" b="1" dirty="0">
                <a:solidFill>
                  <a:srgbClr val="374151"/>
                </a:solidFill>
                <a:latin typeface="Söhne"/>
              </a:rPr>
              <a:t>spesifik proteinleri inhibe edebilir veya aktive edebilir </a:t>
            </a:r>
            <a:r>
              <a:rPr lang="tr-TR" altLang="tr-TR" dirty="0">
                <a:solidFill>
                  <a:srgbClr val="374151"/>
                </a:solidFill>
                <a:latin typeface="Söhne"/>
              </a:rPr>
              <a:t>ve bazıları da </a:t>
            </a:r>
            <a:r>
              <a:rPr lang="tr-TR" altLang="tr-TR" b="1" dirty="0">
                <a:solidFill>
                  <a:srgbClr val="374151"/>
                </a:solidFill>
                <a:latin typeface="Söhne"/>
              </a:rPr>
              <a:t>gen ekspresyonunu </a:t>
            </a:r>
            <a:r>
              <a:rPr lang="tr-TR" altLang="tr-TR" dirty="0">
                <a:solidFill>
                  <a:srgbClr val="374151"/>
                </a:solidFill>
                <a:latin typeface="Söhne"/>
              </a:rPr>
              <a:t>etkileyebilir. </a:t>
            </a:r>
          </a:p>
          <a:p>
            <a:pPr algn="just">
              <a:spcBef>
                <a:spcPct val="0"/>
              </a:spcBef>
            </a:pPr>
            <a:r>
              <a:rPr lang="tr-TR" altLang="tr-TR" dirty="0">
                <a:solidFill>
                  <a:srgbClr val="374151"/>
                </a:solidFill>
                <a:latin typeface="Söhne"/>
              </a:rPr>
              <a:t>Molekülün etki yolunu anlamak, terapötik sonuçları optimize etmek için çok önemlidir. İlaç hedefleri etkili, güvenli, kullanılabilir, klinik ve ticari gereklilikleri karşılayabilir olmalıdır. </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Hedef belirleme ve doğrulamadaki atılması gereken ilk adım Hastalık Mekanizmalarını Anlamaktır.</a:t>
            </a:r>
            <a:r>
              <a:rPr lang="tr-TR" altLang="tr-TR" dirty="0">
                <a:solidFill>
                  <a:srgbClr val="374151"/>
                </a:solidFill>
                <a:latin typeface="Söhne"/>
              </a:rPr>
              <a:t> Araştırmacılar belirli bir hastalığın altında yatan moleküler ve hücresel mekanizmaları anlamayı amaçlarlar. Genetik çalışmalar, epidemiyolojik veriler ve </a:t>
            </a:r>
            <a:r>
              <a:rPr lang="tr-TR" altLang="tr-TR" dirty="0" err="1">
                <a:solidFill>
                  <a:srgbClr val="374151"/>
                </a:solidFill>
                <a:latin typeface="Söhne"/>
              </a:rPr>
              <a:t>biyobelirteç</a:t>
            </a:r>
            <a:r>
              <a:rPr lang="tr-TR" altLang="tr-TR" dirty="0">
                <a:solidFill>
                  <a:srgbClr val="374151"/>
                </a:solidFill>
                <a:latin typeface="Söhne"/>
              </a:rPr>
              <a:t> analizleri potansiyel hedeflerin belirlenmesine yardımcı olur.</a:t>
            </a:r>
          </a:p>
          <a:p>
            <a:pPr algn="just">
              <a:spcBef>
                <a:spcPct val="0"/>
              </a:spcBef>
            </a:pPr>
            <a:r>
              <a:rPr lang="tr-TR" altLang="tr-TR" b="1" dirty="0">
                <a:solidFill>
                  <a:srgbClr val="374151"/>
                </a:solidFill>
                <a:latin typeface="Söhne"/>
              </a:rPr>
              <a:t>Bu aşamada ikinci adım Genomik ve Proteomik Analizdir. </a:t>
            </a:r>
            <a:r>
              <a:rPr lang="tr-TR" altLang="tr-TR" dirty="0">
                <a:solidFill>
                  <a:srgbClr val="374151"/>
                </a:solidFill>
                <a:latin typeface="Söhne"/>
              </a:rPr>
              <a:t>Genomik ve proteomik analizlerdeki gelişmeler, araştırmacıların potansiyel ilaç hedefleri için tüm genomu ve </a:t>
            </a:r>
            <a:r>
              <a:rPr lang="tr-TR" altLang="tr-TR" dirty="0" err="1">
                <a:solidFill>
                  <a:srgbClr val="374151"/>
                </a:solidFill>
                <a:latin typeface="Söhne"/>
              </a:rPr>
              <a:t>proteom</a:t>
            </a:r>
            <a:r>
              <a:rPr lang="tr-TR" altLang="tr-TR" dirty="0">
                <a:solidFill>
                  <a:srgbClr val="374151"/>
                </a:solidFill>
                <a:latin typeface="Söhne"/>
              </a:rPr>
              <a:t> profilini keşfetmelerine olanak tanır. Hastalık </a:t>
            </a:r>
            <a:r>
              <a:rPr lang="tr-TR" altLang="tr-TR" dirty="0" err="1">
                <a:solidFill>
                  <a:srgbClr val="374151"/>
                </a:solidFill>
                <a:latin typeface="Söhne"/>
              </a:rPr>
              <a:t>patogenezi</a:t>
            </a:r>
            <a:r>
              <a:rPr lang="tr-TR" altLang="tr-TR" dirty="0">
                <a:solidFill>
                  <a:srgbClr val="374151"/>
                </a:solidFill>
                <a:latin typeface="Söhne"/>
              </a:rPr>
              <a:t> ile ilişkili genlerin veya proteinlerin tanımlanması kilit bir odak noktasıdır.</a:t>
            </a:r>
          </a:p>
          <a:p>
            <a:pPr algn="just">
              <a:spcBef>
                <a:spcPct val="0"/>
              </a:spcBef>
            </a:pPr>
            <a:r>
              <a:rPr lang="tr-TR" altLang="tr-TR" b="1" dirty="0">
                <a:solidFill>
                  <a:srgbClr val="374151"/>
                </a:solidFill>
                <a:latin typeface="Söhne"/>
              </a:rPr>
              <a:t>Diğer bir aşama ise Biyoinformatik ve Sistem Biyolojisi analizleridir.</a:t>
            </a:r>
            <a:r>
              <a:rPr lang="tr-TR" altLang="tr-TR" dirty="0">
                <a:solidFill>
                  <a:srgbClr val="374151"/>
                </a:solidFill>
                <a:latin typeface="Söhne"/>
              </a:rPr>
              <a:t> Biyolojik verileri analiz etmek için hesaplama araçlarının kullanılması, potansiyel hedeflerin ve bunların etkileşimlerinin belirlenmesine yardımcı olur. Sistem biyolojisi yaklaşımları, hücreler içindeki moleküler etkileşim ağını dikkate alır.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2. Hedef Doğrulama</a:t>
            </a:r>
          </a:p>
          <a:p>
            <a:pPr algn="just">
              <a:spcBef>
                <a:spcPct val="0"/>
              </a:spcBef>
            </a:pPr>
            <a:r>
              <a:rPr lang="tr-TR" altLang="tr-TR" dirty="0">
                <a:solidFill>
                  <a:srgbClr val="374151"/>
                </a:solidFill>
                <a:latin typeface="Söhne"/>
              </a:rPr>
              <a:t>Bu aşamada öncelikle hücresel ve moleküler temelli çalışmalar yürütülmesi gereklidir. Gen susturma veya nakavt modelleri gibi deneysel teknikler, potansiyel bir hedefin işlevsel uygunluğunu doğrulamaya yardımcı olur. Hedefin hastalıkla ilgili yolaklardaki rolünün araştırılması molekülün aday olma potansiyelini güçlendirir.</a:t>
            </a:r>
          </a:p>
          <a:p>
            <a:pPr algn="just">
              <a:spcBef>
                <a:spcPct val="0"/>
              </a:spcBef>
            </a:pPr>
            <a:r>
              <a:rPr lang="tr-TR" altLang="tr-TR" dirty="0">
                <a:solidFill>
                  <a:srgbClr val="374151"/>
                </a:solidFill>
                <a:latin typeface="Söhne"/>
              </a:rPr>
              <a:t>Hedef doğrulama için yapılacak diğer bir analiz yöntemi ise Hayvan Modellerini kullanmaktır: Hastalık durumlarını simüle etmek ve hedef modülasyonunun etkisini değerlendirmek için hayvan modellerinin kullanılması, hedef modülasyonu ile hastalık sonucu arasındaki korelasyonun gösterilmesi için hayvan modellerinden yararlanılır.</a:t>
            </a:r>
          </a:p>
          <a:p>
            <a:pPr algn="just">
              <a:spcBef>
                <a:spcPct val="0"/>
              </a:spcBef>
            </a:pPr>
            <a:r>
              <a:rPr lang="tr-TR" altLang="tr-TR" dirty="0">
                <a:solidFill>
                  <a:srgbClr val="374151"/>
                </a:solidFill>
                <a:latin typeface="Söhne"/>
              </a:rPr>
              <a:t>İnsan Doku Çalışmaları da hedef doğrulama amacıyla kullanılmaktadır: Hastalıklı dokularda hedefin varlığını ve önemini doğrulamak için insan doku örneklerinin analiz edilmesi yoluyla hedef ile hastalık belirtisi arasında doğrudan bir bağlantı kurulması olasıdır.</a:t>
            </a:r>
          </a:p>
          <a:p>
            <a:pPr algn="just">
              <a:spcBef>
                <a:spcPct val="0"/>
              </a:spcBef>
            </a:pPr>
            <a:r>
              <a:rPr lang="tr-TR" altLang="tr-TR" dirty="0">
                <a:solidFill>
                  <a:srgbClr val="374151"/>
                </a:solidFill>
                <a:latin typeface="Söhne"/>
              </a:rPr>
              <a:t>Genetik Doğrulama analizleri de hedef doğrulamaya yardımcı olmaktadır. Belirli bir genetik değişikliği hastalığa yatkınlıkla ilişkilendirmek için insan popülasyonlarındaki genetik varyasyonların incelenmesi bu analizlerin ana hedefidir. Genetik doğrulama analizleri le hedeflerin hastalıkla ilişkilerine göre önceliklendirilmesine yardımcı olur.</a:t>
            </a:r>
          </a:p>
          <a:p>
            <a:pPr algn="just">
              <a:spcBef>
                <a:spcPct val="0"/>
              </a:spcBef>
            </a:pPr>
            <a:endParaRPr lang="tr-TR" altLang="tr-TR" dirty="0">
              <a:solidFill>
                <a:srgbClr val="374151"/>
              </a:solidFill>
              <a:latin typeface="Söhne"/>
            </a:endParaRPr>
          </a:p>
          <a:p>
            <a:pPr algn="just">
              <a:spcBef>
                <a:spcPct val="0"/>
              </a:spcBef>
            </a:pPr>
            <a:r>
              <a:rPr lang="tr-TR" altLang="tr-TR" dirty="0">
                <a:solidFill>
                  <a:srgbClr val="374151"/>
                </a:solidFill>
                <a:latin typeface="Söhne"/>
              </a:rPr>
              <a:t>Araştırmacılar ilaç hedeflerini doğrulamak için hastalık ilişkisi, biyoaktif moleküller, hücre tabanlı modeller, protein etkileşimleri, sinyal yolak analizleri, genlerin fonksiyonel analizi, in vitro genetik manipülasyon, antikorlar gibi modern araç ve teknikleri kullanmaktadır. Örneğin, Yeni Nesil Dizileme (NGS) analizi, CRISPIR vb. yöntemler ilaç keşif hedefleri için mükemmel kaynaklardır.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3. Öncü Moleküllerin Seçimi (Yüksek Verimli Tarama)</a:t>
            </a:r>
          </a:p>
          <a:p>
            <a:pPr algn="just">
              <a:spcBef>
                <a:spcPct val="0"/>
              </a:spcBef>
            </a:pPr>
            <a:r>
              <a:rPr lang="tr-TR" altLang="tr-TR" dirty="0">
                <a:solidFill>
                  <a:srgbClr val="374151"/>
                </a:solidFill>
                <a:latin typeface="Söhne"/>
              </a:rPr>
              <a:t>İlacın etkileyeceği hedef doğrulandıktan </a:t>
            </a:r>
            <a:r>
              <a:rPr lang="tr-TR" altLang="tr-TR" dirty="0" err="1">
                <a:solidFill>
                  <a:srgbClr val="374151"/>
                </a:solidFill>
                <a:latin typeface="Söhne"/>
              </a:rPr>
              <a:t>sonra,öncü</a:t>
            </a:r>
            <a:r>
              <a:rPr lang="tr-TR" altLang="tr-TR" dirty="0">
                <a:solidFill>
                  <a:srgbClr val="374151"/>
                </a:solidFill>
                <a:latin typeface="Söhne"/>
              </a:rPr>
              <a:t> ilaç adaylarını belirlemek için yüksek verimli tarama teknikleri kullanılır. Bu taramalar, istenen biyolojik aktiviteyi sergileyen molekülleri belirlemek için binlerce bileşiğin test edilmesini içerir. Bu aşamada umut vaat eden bileşikler hedef/öncü molekül olarak adlandırılır. Birçok terapötik molekül, proteinler, enzimler, reseptörler veya genetik materyal gibi spesifik biyolojik hedeflerle etkileşime girecek şekilde tasarlanmıştır.  Bu özgüllük, bir yandan yan etkileri en aza indirirken diğer yandan istenen terapötik etkiyi elde etmek için son derece önemlidir. Doğru bir hedef tanımlama ve doğrulama aşamaları sonrasında ilaç geliştirme süreçlerinin sağlam temellere dayanmasını sağlamak için bu aşama oldukça önemlidir.</a:t>
            </a:r>
          </a:p>
          <a:p>
            <a:pPr algn="just">
              <a:spcBef>
                <a:spcPct val="0"/>
              </a:spcBef>
            </a:pPr>
            <a:endParaRPr lang="tr-TR" altLang="tr-TR" dirty="0">
              <a:solidFill>
                <a:srgbClr val="374151"/>
              </a:solidFill>
              <a:latin typeface="Söhne"/>
            </a:endParaRPr>
          </a:p>
          <a:p>
            <a:pPr algn="just">
              <a:spcBef>
                <a:spcPct val="0"/>
              </a:spcBef>
            </a:pPr>
            <a:r>
              <a:rPr lang="tr-TR" altLang="tr-TR" b="1" dirty="0">
                <a:solidFill>
                  <a:srgbClr val="374151"/>
                </a:solidFill>
                <a:latin typeface="Söhne"/>
              </a:rPr>
              <a:t>4.Lider Molekül Seçimi</a:t>
            </a:r>
          </a:p>
          <a:p>
            <a:pPr algn="just">
              <a:spcBef>
                <a:spcPct val="0"/>
              </a:spcBef>
            </a:pPr>
            <a:r>
              <a:rPr lang="tr-TR" altLang="tr-TR" dirty="0">
                <a:solidFill>
                  <a:srgbClr val="374151"/>
                </a:solidFill>
                <a:latin typeface="Söhne"/>
              </a:rPr>
              <a:t>Hedef molekül havuzundan, lider moleküller etkinlik, güvenlik profillerine ve diğer ilgili kriterlere göre seçilir. Bu lider moleküller, ilaç geliştirme aşamasındaki daha ileri süreçler için başlangıç noktası olarak hizmet eder.</a:t>
            </a:r>
          </a:p>
          <a:p>
            <a:pPr>
              <a:spcBef>
                <a:spcPct val="0"/>
              </a:spcBef>
            </a:pPr>
            <a:endParaRPr lang="tr-TR" altLang="tr-TR" dirty="0">
              <a:solidFill>
                <a:srgbClr val="374151"/>
              </a:solidFill>
              <a:latin typeface="Söhne"/>
            </a:endParaRPr>
          </a:p>
          <a:p>
            <a:pPr>
              <a:spcBef>
                <a:spcPct val="0"/>
              </a:spcBef>
            </a:pPr>
            <a:endParaRPr lang="tr-TR" altLang="tr-TR" b="1" dirty="0">
              <a:latin typeface="Söhne"/>
            </a:endParaRPr>
          </a:p>
          <a:p>
            <a:pPr>
              <a:spcBef>
                <a:spcPct val="0"/>
              </a:spcBef>
            </a:pPr>
            <a:endParaRPr lang="tr-TR" altLang="tr-TR" b="1" dirty="0">
              <a:latin typeface="Söhne"/>
            </a:endParaRPr>
          </a:p>
          <a:p>
            <a:pPr>
              <a:spcBef>
                <a:spcPct val="0"/>
              </a:spcBef>
              <a:buFontTx/>
              <a:buChar char="•"/>
            </a:pPr>
            <a:endParaRPr lang="tr-TR" altLang="tr-TR" dirty="0">
              <a:solidFill>
                <a:srgbClr val="374151"/>
              </a:solidFill>
              <a:latin typeface="Söhne"/>
            </a:endParaRPr>
          </a:p>
          <a:p>
            <a:pPr>
              <a:spcBef>
                <a:spcPct val="0"/>
              </a:spcBef>
            </a:pPr>
            <a:br>
              <a:rPr lang="tr-TR" altLang="tr-TR" dirty="0"/>
            </a:br>
            <a:endParaRPr lang="tr-TR" altLang="tr-TR" dirty="0"/>
          </a:p>
        </p:txBody>
      </p:sp>
      <p:sp>
        <p:nvSpPr>
          <p:cNvPr id="20483" name="Slayt Numarası Yer Tutucusu 3">
            <a:extLst>
              <a:ext uri="{FF2B5EF4-FFF2-40B4-BE49-F238E27FC236}">
                <a16:creationId xmlns:a16="http://schemas.microsoft.com/office/drawing/2014/main" id="{8DA081C0-EE89-85A5-3208-850C2CA34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52DC01-1A24-B54C-820F-359DF13A67E2}" type="slidenum">
              <a:rPr lang="tr-TR" altLang="tr-TR"/>
              <a:pPr fontAlgn="base">
                <a:spcBef>
                  <a:spcPct val="0"/>
                </a:spcBef>
                <a:spcAft>
                  <a:spcPct val="0"/>
                </a:spcAft>
              </a:pPr>
              <a:t>7</a:t>
            </a:fld>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İlaç geliştirilmesinin ilk adımı Hedef Belirleme ve Doğrulamadır.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Bir Hedefi Tanımlamak için, hastalıkta rol oynayabilecek </a:t>
            </a:r>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biyolojik hedefin veya yolağın anlaşılması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gerekir. Hedefin Doğrulanması hedefin modülasyonunun terapötik bir etkiye sahip olduğunun gösterilmesi anlamına gelir. </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Bu bağlamda aşağıdaki adımlar izlenmelidir.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Literatür Taraması: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Hastalık hakkındaki mevcut bilgi durumunu anlamak için kapsamlı bir literatür taraması yapılması gerekmektedir. Hastalıkla ilişkili potansiyel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biyobelirteçleri</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proteinleri veya genleri belirleyen çalışmalar bulunmalı ve incelenmelidir.</a:t>
            </a:r>
          </a:p>
          <a:p>
            <a:endParaRPr lang="tr-TR"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Genomik ve Proteomik Analiz: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Hastalıkla ilişkili potansiyel genleri ve proteinleri tanımlamak için genomik ve proteomik verileri kullanılmalıdır.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Mikrodizin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analizi ve yeni nesil dizileme gibi yüksek verimli teknolojiler bu kapsamda önemli bilgiler sağlar.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Biyoinformatik Araçlar: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Genomik ve proteomik verileri analiz etmek için biyoinformatik araçlar ve veri tabanları kullanılmalıdır. BLAST, NCBI Gene ve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UniProt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gibi araçlar homolog genlerin ve proteinlerin belirlenmesine yardımcı olabilir.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Yolak Analizi: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Genler ve proteinler arasındaki etkileşimleri keşfetmek için ağ analizi araçları kullanılır. Biyolojik ağ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veritabanları</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ile STRING veya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Cytoscape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gibi yazılımlar protein-protein etkileşimlerini görselleştirmeye ve analiz etmeye yardımcı olabilir.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Fonksiyonel Analiz: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Potansiyel hedeflerle ilişkili biyolojik rolleri ve yolakları anlamak için fonksiyonel analiz gerçekleştirilir. Gen Ontolojisi (GO) analizi ile DAVID veya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Reactome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gibi yolak analizi araçları, genlerin ve proteinlerin işlevleri hakkında bilgi sağlayabilir.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İfade Profili Analizi: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Sağlıklı dokulara kıyasla hastalıklı dokulardaki gen ekspresyon profillerini incelenir.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Mikrodizin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veya RNA-dizileme veri analizi, hastalık özelinde artan ve azalan ifade seviyesine sahip regüle edilen genleri ortaya çıkarabilir.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Klinik Veri Analizi: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Belirli genler veya proteinler ile klinik sonuçlar arasındaki korelasyonları belirlemek için klinik verileri genomik ve proteomik verilerle entegre edilir. Böylece klinik önemi olan potansiyel hedeflerin önceliklendirilmesine yardımcı olabilir.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Deneysel Doğrulama: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Hesaplamalı analizler yoluyla belirlenen potansiyel hedefleri doğrulamak için validasyon deneyleri yapılmalıdır. PCR,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qRT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-PCR, western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blot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ve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immünohistokimya</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gibi teknikler, ilgili dokulardaki genlerin ve proteinlerin ifade seviyesini doğrulayabilir.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Genetik İlişkilendirme Çalışmaları: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Genetik varyasyonlar ile hastalık arasındaki ilişkiyi araştırmak için genetik ilişkilendirme çalışmaları gerçekleştirilir. Genom çapında ilişkilendirme çalışmaları (GWAS) ve vaka kontrol çalışmaları hastalıkla ilişkili genetik belirteçleri tanımlayabilir.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İlaç Hedefi </a:t>
            </a:r>
            <a:r>
              <a:rPr lang="tr-TR" sz="1200" b="1" kern="100" dirty="0" err="1">
                <a:effectLst/>
                <a:latin typeface="Calibri" panose="020F0502020204030204" pitchFamily="34" charset="0"/>
                <a:ea typeface="Calibri" panose="020F0502020204030204" pitchFamily="34" charset="0"/>
                <a:cs typeface="Times New Roman" panose="02020603050405020304" pitchFamily="18" charset="0"/>
              </a:rPr>
              <a:t>Veritabanları</a:t>
            </a:r>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a:t>
            </a: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Belirlenen biyolojik hedefleri hedefleyen mevcut ilaçları veya bileşikleri belirlemek için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DrugBank</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veya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Database gibi ilaç hedeflerine ve farmakolojiye odaklanan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veritabanları</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incelenmelidir.</a:t>
            </a:r>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İşbirliği ve Veri Paylaşımı: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Benzer hastalıklar üzerinde çalışan araştırmacılar ve kurumlarla işbirliği yapılmalıdır. Veri paylaşımı ve entegrasyonu, hastalık mekanizmalarının anlaşılmasını geliştirebilir ve ortak biyolojik hedefleri belirleyebilir.</a:t>
            </a:r>
          </a:p>
          <a:p>
            <a:r>
              <a:rPr lang="tr-TR"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8</a:t>
            </a:fld>
            <a:endParaRPr lang="tr-TR"/>
          </a:p>
        </p:txBody>
      </p:sp>
    </p:spTree>
    <p:extLst>
      <p:ext uri="{BB962C8B-B14F-4D97-AF65-F5344CB8AC3E}">
        <p14:creationId xmlns:p14="http://schemas.microsoft.com/office/powerpoint/2010/main" val="246873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İlaç geliştirilmesinin ilk adımı olan Hedef Belirleme ve Doğrulama aşaması tamamlandıktan sonra </a:t>
            </a:r>
            <a:r>
              <a:rPr lang="tr-TR" sz="1200" b="1" kern="100" dirty="0">
                <a:effectLst/>
                <a:latin typeface="Calibri" panose="020F0502020204030204" pitchFamily="34" charset="0"/>
                <a:ea typeface="Calibri" panose="020F0502020204030204" pitchFamily="34" charset="0"/>
                <a:cs typeface="Times New Roman" panose="02020603050405020304" pitchFamily="18" charset="0"/>
              </a:rPr>
              <a:t>Öncü Molekül Seçimi </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aşamasına geçilir.</a:t>
            </a:r>
          </a:p>
          <a:p>
            <a:endParaRPr lang="tr-TR"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Bu aşamada Yüksek Verimli Tarama (HTS) testleri ile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onbinlerce</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molekül arasından hedefe uygun öncü moleküllerin seçimi yapılır. Bu aşamada biyoinformatik araçlarda HTS testlerine destek amaçlı kullanılabilir.</a:t>
            </a:r>
          </a:p>
          <a:p>
            <a:endParaRPr lang="tr-TR" sz="12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Örneğin İlaç Hedefi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Veritabanlarından</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birkaç tane örnek vermek gerekirse; </a:t>
            </a:r>
          </a:p>
          <a:p>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Belirlenen biyolojik hedefleri hedefleyen mevcut ilaçları veya molekülleri belirlemek için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DrugBank</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veya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Therapeutic</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Target</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Database gibi ilaç hedeflerine ve farmakolojiye odaklanan </a:t>
            </a:r>
            <a:r>
              <a:rPr lang="tr-TR" sz="1200" b="0" kern="100" dirty="0" err="1">
                <a:effectLst/>
                <a:latin typeface="Calibri" panose="020F0502020204030204" pitchFamily="34" charset="0"/>
                <a:ea typeface="Calibri" panose="020F0502020204030204" pitchFamily="34" charset="0"/>
                <a:cs typeface="Times New Roman" panose="02020603050405020304" pitchFamily="18" charset="0"/>
              </a:rPr>
              <a:t>veritabanları</a:t>
            </a:r>
            <a:r>
              <a:rPr lang="tr-TR" sz="1200" b="0" kern="100" dirty="0">
                <a:effectLst/>
                <a:latin typeface="Calibri" panose="020F0502020204030204" pitchFamily="34" charset="0"/>
                <a:ea typeface="Calibri" panose="020F0502020204030204" pitchFamily="34" charset="0"/>
                <a:cs typeface="Times New Roman" panose="02020603050405020304" pitchFamily="18" charset="0"/>
              </a:rPr>
              <a:t> incelenmelidir.</a:t>
            </a:r>
          </a:p>
          <a:p>
            <a:r>
              <a:rPr lang="tr-TR"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tr-TR" dirty="0"/>
              <a:t>Öncü Molekül seçimi tamamlandıktan sonra </a:t>
            </a:r>
            <a:r>
              <a:rPr lang="tr-TR" b="1" dirty="0"/>
              <a:t>Lider Molekül Seçimi </a:t>
            </a:r>
            <a:r>
              <a:rPr lang="tr-TR" dirty="0"/>
              <a:t>aşamasına geçilir. Bu aşamada </a:t>
            </a:r>
            <a:r>
              <a:rPr lang="tr-TR" dirty="0" err="1"/>
              <a:t>molekülülün</a:t>
            </a:r>
            <a:r>
              <a:rPr lang="tr-TR" dirty="0"/>
              <a:t>, lider molekül olabilme potansiyelinin doğrulaması amaçlı</a:t>
            </a:r>
          </a:p>
          <a:p>
            <a:pPr marL="171450" lvl="0" indent="-171450">
              <a:buFont typeface="Arial" panose="020B0604020202020204" pitchFamily="34" charset="0"/>
              <a:buChar char="•"/>
            </a:pPr>
            <a:r>
              <a:rPr lang="tr-TR" sz="1200" dirty="0"/>
              <a:t>Kimyasal Yapı Değişikliği</a:t>
            </a:r>
            <a:endParaRPr lang="en-US" sz="1200" dirty="0"/>
          </a:p>
          <a:p>
            <a:pPr marL="171450" lvl="0" indent="-171450">
              <a:buFont typeface="Arial" panose="020B0604020202020204" pitchFamily="34" charset="0"/>
              <a:buChar char="•"/>
            </a:pPr>
            <a:r>
              <a:rPr lang="tr-TR" sz="1200" dirty="0"/>
              <a:t>Yapı-Aktivite İlişkisi (SAR) Çalışmaları</a:t>
            </a:r>
            <a:endParaRPr lang="en-US" sz="1200" dirty="0"/>
          </a:p>
          <a:p>
            <a:pPr marL="171450" lvl="0" indent="-171450">
              <a:buFont typeface="Arial" panose="020B0604020202020204" pitchFamily="34" charset="0"/>
              <a:buChar char="•"/>
            </a:pPr>
            <a:r>
              <a:rPr lang="tr-TR" sz="1200" dirty="0"/>
              <a:t>ADME/T (Adsorpsiyon, Dağılım, Metabolizma, Atılım, Toksisite) Özellikleri Optimizasyonu</a:t>
            </a:r>
            <a:endParaRPr lang="en-US" sz="1200" dirty="0"/>
          </a:p>
          <a:p>
            <a:pPr marL="171450" lvl="0" indent="-171450">
              <a:buFont typeface="Arial" panose="020B0604020202020204" pitchFamily="34" charset="0"/>
              <a:buChar char="•"/>
            </a:pPr>
            <a:r>
              <a:rPr lang="tr-TR" sz="1200" dirty="0"/>
              <a:t>Farmakokinetik/Farmakodinamik (PK/PD) Optimizasyonu</a:t>
            </a:r>
          </a:p>
          <a:p>
            <a:pPr marL="171450" lvl="0" indent="-171450">
              <a:buFont typeface="Arial" panose="020B0604020202020204" pitchFamily="34" charset="0"/>
              <a:buChar char="•"/>
            </a:pPr>
            <a:endParaRPr lang="tr-TR" sz="1200" dirty="0"/>
          </a:p>
          <a:p>
            <a:pPr marL="171450" lvl="0" indent="-171450">
              <a:buFont typeface="Arial" panose="020B0604020202020204" pitchFamily="34" charset="0"/>
              <a:buChar char="•"/>
            </a:pPr>
            <a:r>
              <a:rPr lang="tr-TR" sz="1200" dirty="0"/>
              <a:t>Gibi çalışmalar dikkatlice gerçekleştirilmelidir.</a:t>
            </a:r>
            <a:endParaRPr lang="en-US" sz="1200" dirty="0"/>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832FF-F025-2D47-9A5A-6ADF3BF3F9C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30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02674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30161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67844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04163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70841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039648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28414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27620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060501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75971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150342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2101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295050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5.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a:bodyPr>
          <a:lstStyle/>
          <a:p>
            <a:pPr algn="l"/>
            <a:r>
              <a:rPr lang="en-US" b="1" dirty="0">
                <a:solidFill>
                  <a:schemeClr val="bg1"/>
                </a:solidFill>
              </a:rPr>
              <a:t>K</a:t>
            </a:r>
            <a:r>
              <a:rPr lang="tr-TR" b="1" dirty="0">
                <a:solidFill>
                  <a:schemeClr val="bg1"/>
                </a:solidFill>
              </a:rPr>
              <a:t>EŞİF</a:t>
            </a:r>
            <a:r>
              <a:rPr lang="en-US" b="1" dirty="0">
                <a:solidFill>
                  <a:schemeClr val="bg1"/>
                </a:solidFill>
              </a:rPr>
              <a:t>: </a:t>
            </a:r>
            <a:br>
              <a:rPr lang="tr-TR" b="1">
                <a:solidFill>
                  <a:schemeClr val="bg1"/>
                </a:solidFill>
              </a:rPr>
            </a:br>
            <a:r>
              <a:rPr lang="tr-TR" b="1">
                <a:solidFill>
                  <a:schemeClr val="bg1"/>
                </a:solidFill>
              </a:rPr>
              <a:t>Molekül</a:t>
            </a:r>
            <a:endParaRPr lang="en-NL"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2" y="5624945"/>
            <a:ext cx="9381345" cy="592975"/>
          </a:xfrm>
        </p:spPr>
        <p:txBody>
          <a:bodyPr anchor="ctr">
            <a:normAutofit fontScale="92500"/>
          </a:bodyPr>
          <a:lstStyle/>
          <a:p>
            <a:pPr algn="l">
              <a:spcAft>
                <a:spcPts val="600"/>
              </a:spcAft>
              <a:buClr>
                <a:schemeClr val="dk1"/>
              </a:buClr>
              <a:buSzPts val="2800"/>
            </a:pPr>
            <a:r>
              <a:rPr lang="tr-TR" sz="3200" b="1" dirty="0">
                <a:solidFill>
                  <a:schemeClr val="bg1"/>
                </a:solidFill>
              </a:rPr>
              <a:t>İlaç adayı moleküllerin yapısal ve fonksiyonel özellikleri</a:t>
            </a:r>
            <a:endParaRPr lang="en-US" sz="1400" dirty="0">
              <a:solidFill>
                <a:schemeClr val="bg1"/>
              </a:solidFill>
            </a:endParaRP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2000" b="1" dirty="0">
                <a:solidFill>
                  <a:srgbClr val="FFFFFF"/>
                </a:solidFill>
              </a:rPr>
              <a:t>Prof. Dr. Demet CANSARAN DUMAN</a:t>
            </a:r>
          </a:p>
        </p:txBody>
      </p:sp>
      <p:pic>
        <p:nvPicPr>
          <p:cNvPr id="3" name="Google Shape;310;p31">
            <a:extLst>
              <a:ext uri="{FF2B5EF4-FFF2-40B4-BE49-F238E27FC236}">
                <a16:creationId xmlns:a16="http://schemas.microsoft.com/office/drawing/2014/main" id="{6F12FC10-045D-E981-4CF7-A56AA6301592}"/>
              </a:ext>
            </a:extLst>
          </p:cNvPr>
          <p:cNvPicPr preferRelativeResize="0"/>
          <p:nvPr/>
        </p:nvPicPr>
        <p:blipFill rotWithShape="1">
          <a:blip r:embed="rId4">
            <a:alphaModFix/>
          </a:blip>
          <a:srcRect/>
          <a:stretch/>
        </p:blipFill>
        <p:spPr>
          <a:xfrm>
            <a:off x="9179738" y="211004"/>
            <a:ext cx="2864622" cy="990452"/>
          </a:xfrm>
          <a:prstGeom prst="rect">
            <a:avLst/>
          </a:prstGeom>
          <a:noFill/>
          <a:ln>
            <a:noFill/>
          </a:ln>
        </p:spPr>
      </p:pic>
      <p:pic>
        <p:nvPicPr>
          <p:cNvPr id="7" name="Resim 6">
            <a:extLst>
              <a:ext uri="{FF2B5EF4-FFF2-40B4-BE49-F238E27FC236}">
                <a16:creationId xmlns:a16="http://schemas.microsoft.com/office/drawing/2014/main" id="{81BE5C63-9BA3-0CC3-497A-4CCDEA949321}"/>
              </a:ext>
            </a:extLst>
          </p:cNvPr>
          <p:cNvPicPr>
            <a:picLocks noChangeAspect="1"/>
          </p:cNvPicPr>
          <p:nvPr/>
        </p:nvPicPr>
        <p:blipFill>
          <a:blip r:embed="rId5"/>
          <a:stretch>
            <a:fillRect/>
          </a:stretch>
        </p:blipFill>
        <p:spPr>
          <a:xfrm>
            <a:off x="279429" y="211004"/>
            <a:ext cx="8620880" cy="1000285"/>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Başlık 1">
            <a:extLst>
              <a:ext uri="{FF2B5EF4-FFF2-40B4-BE49-F238E27FC236}">
                <a16:creationId xmlns:a16="http://schemas.microsoft.com/office/drawing/2014/main" id="{434711F2-2D58-535B-F6C8-6CBD8B2304BC}"/>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4800" b="1" kern="1200" dirty="0" err="1">
                <a:solidFill>
                  <a:schemeClr val="tx1"/>
                </a:solidFill>
                <a:latin typeface="+mn-lt"/>
                <a:ea typeface="+mj-ea"/>
                <a:cs typeface="+mj-cs"/>
              </a:rPr>
              <a:t>Keşif</a:t>
            </a:r>
            <a:r>
              <a:rPr lang="en-US" sz="4800" b="1" kern="1200" dirty="0">
                <a:solidFill>
                  <a:schemeClr val="tx1"/>
                </a:solidFill>
                <a:latin typeface="+mn-lt"/>
                <a:ea typeface="+mj-ea"/>
                <a:cs typeface="+mj-cs"/>
              </a:rPr>
              <a:t> </a:t>
            </a:r>
            <a:r>
              <a:rPr lang="en-US" sz="4800" b="1" kern="1200" dirty="0" err="1">
                <a:solidFill>
                  <a:schemeClr val="tx1"/>
                </a:solidFill>
                <a:latin typeface="+mn-lt"/>
                <a:ea typeface="+mj-ea"/>
                <a:cs typeface="+mj-cs"/>
              </a:rPr>
              <a:t>Aşamas</a:t>
            </a:r>
            <a:r>
              <a:rPr lang="tr-TR" sz="4800" b="1" kern="1200" dirty="0">
                <a:solidFill>
                  <a:schemeClr val="tx1"/>
                </a:solidFill>
                <a:latin typeface="+mn-lt"/>
                <a:ea typeface="+mj-ea"/>
                <a:cs typeface="+mj-cs"/>
              </a:rPr>
              <a:t>ı</a:t>
            </a:r>
            <a:endParaRPr lang="en-US" sz="4800" kern="1200" dirty="0">
              <a:solidFill>
                <a:schemeClr val="tx1"/>
              </a:solidFill>
              <a:latin typeface="+mn-lt"/>
              <a:ea typeface="+mj-ea"/>
              <a:cs typeface="+mj-cs"/>
            </a:endParaRPr>
          </a:p>
        </p:txBody>
      </p:sp>
      <p:graphicFrame>
        <p:nvGraphicFramePr>
          <p:cNvPr id="7" name="İçerik Yer Tutucusu 5">
            <a:extLst>
              <a:ext uri="{FF2B5EF4-FFF2-40B4-BE49-F238E27FC236}">
                <a16:creationId xmlns:a16="http://schemas.microsoft.com/office/drawing/2014/main" id="{BEC2CF0F-5370-5D78-60DF-A3A46C9F6EA6}"/>
              </a:ext>
            </a:extLst>
          </p:cNvPr>
          <p:cNvGraphicFramePr>
            <a:graphicFrameLocks noGrp="1"/>
          </p:cNvGraphicFramePr>
          <p:nvPr>
            <p:ph sz="half" idx="1"/>
            <p:extLst>
              <p:ext uri="{D42A27DB-BD31-4B8C-83A1-F6EECF244321}">
                <p14:modId xmlns:p14="http://schemas.microsoft.com/office/powerpoint/2010/main" val="19773230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03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88A86-0676-15A8-1582-68AEADA05D74}"/>
              </a:ext>
            </a:extLst>
          </p:cNvPr>
          <p:cNvSpPr>
            <a:spLocks noGrp="1"/>
          </p:cNvSpPr>
          <p:nvPr>
            <p:ph type="title"/>
          </p:nvPr>
        </p:nvSpPr>
        <p:spPr>
          <a:xfrm>
            <a:off x="635000" y="640823"/>
            <a:ext cx="2890012" cy="5583148"/>
          </a:xfrm>
        </p:spPr>
        <p:txBody>
          <a:bodyPr anchor="ctr">
            <a:normAutofit/>
          </a:bodyPr>
          <a:lstStyle/>
          <a:p>
            <a:pPr algn="ctr"/>
            <a:r>
              <a:rPr lang="tr-TR" altLang="tr-TR" sz="4800" b="1" dirty="0">
                <a:latin typeface="+mn-lt"/>
                <a:cs typeface="Arial" panose="020B0604020202020204" pitchFamily="34" charset="0"/>
              </a:rPr>
              <a:t>İlaç Adayı Molekül Çeşitleri</a:t>
            </a:r>
            <a:endParaRPr lang="en-NL" sz="4800" b="1" dirty="0">
              <a:latin typeface="+mn-l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9CD479-34D4-A49B-12F9-A38E291403BC}"/>
              </a:ext>
            </a:extLst>
          </p:cNvPr>
          <p:cNvGraphicFramePr>
            <a:graphicFrameLocks noGrp="1"/>
          </p:cNvGraphicFramePr>
          <p:nvPr>
            <p:ph idx="1"/>
            <p:extLst>
              <p:ext uri="{D42A27DB-BD31-4B8C-83A1-F6EECF244321}">
                <p14:modId xmlns:p14="http://schemas.microsoft.com/office/powerpoint/2010/main" val="9419614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71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53B587-92C9-A2EC-C94A-4C51B5965A1B}"/>
              </a:ext>
            </a:extLst>
          </p:cNvPr>
          <p:cNvSpPr>
            <a:spLocks noGrp="1"/>
          </p:cNvSpPr>
          <p:nvPr>
            <p:ph type="title"/>
          </p:nvPr>
        </p:nvSpPr>
        <p:spPr>
          <a:xfrm>
            <a:off x="178001" y="1281424"/>
            <a:ext cx="4985084" cy="1325563"/>
          </a:xfrm>
        </p:spPr>
        <p:txBody>
          <a:bodyPr>
            <a:noAutofit/>
          </a:bodyPr>
          <a:lstStyle/>
          <a:p>
            <a:pPr algn="ctr"/>
            <a:r>
              <a:rPr lang="tr-TR" b="1" dirty="0">
                <a:latin typeface="+mn-lt"/>
              </a:rPr>
              <a:t>İlaç Endüstrisinde Molekül Yapısının Önemi</a:t>
            </a:r>
          </a:p>
        </p:txBody>
      </p:sp>
      <p:sp>
        <p:nvSpPr>
          <p:cNvPr id="3" name="İçerik Yer Tutucusu 2">
            <a:extLst>
              <a:ext uri="{FF2B5EF4-FFF2-40B4-BE49-F238E27FC236}">
                <a16:creationId xmlns:a16="http://schemas.microsoft.com/office/drawing/2014/main" id="{66D6564D-07F0-815E-19E0-7DDCA2D834A9}"/>
              </a:ext>
            </a:extLst>
          </p:cNvPr>
          <p:cNvSpPr>
            <a:spLocks noGrp="1"/>
          </p:cNvSpPr>
          <p:nvPr>
            <p:ph idx="1"/>
          </p:nvPr>
        </p:nvSpPr>
        <p:spPr>
          <a:xfrm>
            <a:off x="5813238" y="740765"/>
            <a:ext cx="5807243" cy="2948641"/>
          </a:xfrm>
          <a:solidFill>
            <a:schemeClr val="accent2">
              <a:lumMod val="40000"/>
              <a:lumOff val="60000"/>
            </a:schemeClr>
          </a:solidFill>
        </p:spPr>
        <p:txBody>
          <a:bodyPr>
            <a:noAutofit/>
          </a:bodyPr>
          <a:lstStyle/>
          <a:p>
            <a:pPr marL="0" indent="0" algn="just">
              <a:lnSpc>
                <a:spcPct val="150000"/>
              </a:lnSpc>
              <a:spcBef>
                <a:spcPts val="0"/>
              </a:spcBef>
              <a:spcAft>
                <a:spcPts val="600"/>
              </a:spcAft>
              <a:buNone/>
            </a:pPr>
            <a:r>
              <a:rPr lang="tr-TR" sz="2400" b="0" i="0" dirty="0">
                <a:solidFill>
                  <a:srgbClr val="333333"/>
                </a:solidFill>
                <a:effectLst/>
              </a:rPr>
              <a:t>Hastalık tedavisinde kullanılan bir çok farmasötik ve kimyasal bileşikler, </a:t>
            </a:r>
            <a:r>
              <a:rPr lang="tr-TR" sz="2400" b="1" i="0" dirty="0" err="1">
                <a:solidFill>
                  <a:srgbClr val="333333"/>
                </a:solidFill>
                <a:effectLst/>
              </a:rPr>
              <a:t>rasemik</a:t>
            </a:r>
            <a:r>
              <a:rPr lang="tr-TR" sz="2400" b="1" i="0" dirty="0">
                <a:solidFill>
                  <a:srgbClr val="333333"/>
                </a:solidFill>
                <a:effectLst/>
              </a:rPr>
              <a:t> yapıdaki </a:t>
            </a:r>
            <a:r>
              <a:rPr lang="tr-TR" sz="2400" b="1" i="0" dirty="0" err="1">
                <a:solidFill>
                  <a:srgbClr val="333333"/>
                </a:solidFill>
                <a:effectLst/>
              </a:rPr>
              <a:t>kiral</a:t>
            </a:r>
            <a:r>
              <a:rPr lang="tr-TR" sz="2400" b="1" dirty="0">
                <a:solidFill>
                  <a:srgbClr val="333333"/>
                </a:solidFill>
              </a:rPr>
              <a:t> </a:t>
            </a:r>
            <a:r>
              <a:rPr lang="tr-TR" sz="2400" b="1" dirty="0" err="1">
                <a:solidFill>
                  <a:srgbClr val="333333"/>
                </a:solidFill>
              </a:rPr>
              <a:t>enantiomerlerden</a:t>
            </a:r>
            <a:r>
              <a:rPr lang="tr-TR" sz="2400" b="1" dirty="0">
                <a:solidFill>
                  <a:srgbClr val="333333"/>
                </a:solidFill>
              </a:rPr>
              <a:t> </a:t>
            </a:r>
            <a:r>
              <a:rPr lang="tr-TR" sz="2400" dirty="0">
                <a:solidFill>
                  <a:srgbClr val="333333"/>
                </a:solidFill>
              </a:rPr>
              <a:t>(fiziksel ve kimyasal özellikleri aynı olan) </a:t>
            </a:r>
            <a:r>
              <a:rPr lang="tr-TR" sz="2400" b="0" i="0" dirty="0">
                <a:solidFill>
                  <a:srgbClr val="333333"/>
                </a:solidFill>
                <a:effectLst/>
              </a:rPr>
              <a:t>meydana gelmiştir</a:t>
            </a:r>
            <a:endParaRPr lang="tr-TR" sz="2400" dirty="0"/>
          </a:p>
        </p:txBody>
      </p:sp>
      <p:sp>
        <p:nvSpPr>
          <p:cNvPr id="5" name="Metin kutusu 4">
            <a:extLst>
              <a:ext uri="{FF2B5EF4-FFF2-40B4-BE49-F238E27FC236}">
                <a16:creationId xmlns:a16="http://schemas.microsoft.com/office/drawing/2014/main" id="{3AA54CC6-E5E3-250E-D1C9-936B3D7EE5E9}"/>
              </a:ext>
            </a:extLst>
          </p:cNvPr>
          <p:cNvSpPr txBox="1"/>
          <p:nvPr/>
        </p:nvSpPr>
        <p:spPr>
          <a:xfrm>
            <a:off x="379830" y="3281518"/>
            <a:ext cx="5108331" cy="2805063"/>
          </a:xfrm>
          <a:prstGeom prst="rect">
            <a:avLst/>
          </a:prstGeom>
          <a:solidFill>
            <a:schemeClr val="accent4">
              <a:lumMod val="20000"/>
              <a:lumOff val="80000"/>
            </a:schemeClr>
          </a:solidFill>
        </p:spPr>
        <p:txBody>
          <a:bodyPr wrap="square">
            <a:spAutoFit/>
          </a:bodyPr>
          <a:lstStyle/>
          <a:p>
            <a:pPr algn="just">
              <a:lnSpc>
                <a:spcPct val="150000"/>
              </a:lnSpc>
              <a:spcAft>
                <a:spcPts val="600"/>
              </a:spcAft>
            </a:pPr>
            <a:r>
              <a:rPr lang="tr-TR" sz="2400" dirty="0"/>
              <a:t>Benzer molekül yapılara sahip öncü moleküllerin bazı biyolojik etkileri ortak iken, yapılarındaki küçük farklılıklar farmakolojik özelliklerinde önemli değişikliklere yol açabilir</a:t>
            </a:r>
          </a:p>
        </p:txBody>
      </p:sp>
    </p:spTree>
    <p:extLst>
      <p:ext uri="{BB962C8B-B14F-4D97-AF65-F5344CB8AC3E}">
        <p14:creationId xmlns:p14="http://schemas.microsoft.com/office/powerpoint/2010/main" val="213009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0936" y="466820"/>
            <a:ext cx="6152637" cy="1053548"/>
          </a:xfrm>
        </p:spPr>
        <p:txBody>
          <a:bodyPr vert="horz" lIns="91440" tIns="45720" rIns="91440" bIns="45720" rtlCol="0" anchor="b">
            <a:normAutofit/>
          </a:bodyPr>
          <a:lstStyle/>
          <a:p>
            <a:r>
              <a:rPr lang="en-US" sz="3600" b="1" kern="1200" dirty="0">
                <a:solidFill>
                  <a:schemeClr val="tx1"/>
                </a:solidFill>
                <a:latin typeface="+mn-lt"/>
                <a:ea typeface="+mj-ea"/>
                <a:cs typeface="+mj-cs"/>
              </a:rPr>
              <a:t>         </a:t>
            </a:r>
            <a:r>
              <a:rPr lang="en-US" sz="4800" b="1" kern="1200" dirty="0" err="1">
                <a:solidFill>
                  <a:schemeClr val="tx1"/>
                </a:solidFill>
                <a:latin typeface="+mn-lt"/>
                <a:ea typeface="+mj-ea"/>
                <a:cs typeface="+mj-cs"/>
              </a:rPr>
              <a:t>Molekül</a:t>
            </a:r>
            <a:r>
              <a:rPr lang="en-US" sz="4800" b="1" kern="1200" dirty="0">
                <a:solidFill>
                  <a:schemeClr val="tx1"/>
                </a:solidFill>
                <a:latin typeface="+mn-lt"/>
                <a:ea typeface="+mj-ea"/>
                <a:cs typeface="+mj-cs"/>
              </a:rPr>
              <a:t> </a:t>
            </a:r>
            <a:r>
              <a:rPr lang="en-US" sz="4800" b="1" dirty="0" err="1">
                <a:latin typeface="+mn-lt"/>
              </a:rPr>
              <a:t>Y</a:t>
            </a:r>
            <a:r>
              <a:rPr lang="en-US" sz="4800" b="1" kern="1200" dirty="0" err="1">
                <a:solidFill>
                  <a:schemeClr val="tx1"/>
                </a:solidFill>
                <a:latin typeface="+mn-lt"/>
                <a:ea typeface="+mj-ea"/>
                <a:cs typeface="+mj-cs"/>
              </a:rPr>
              <a:t>apısı</a:t>
            </a:r>
            <a:endParaRPr lang="en-US" sz="3600" b="1" kern="1200" dirty="0">
              <a:solidFill>
                <a:schemeClr val="tx1"/>
              </a:solidFill>
              <a:latin typeface="+mn-lt"/>
              <a:ea typeface="+mj-ea"/>
              <a:cs typeface="+mj-cs"/>
            </a:endParaRPr>
          </a:p>
        </p:txBody>
      </p:sp>
      <p:sp>
        <p:nvSpPr>
          <p:cNvPr id="3" name="İçerik Yer Tutucusu 2"/>
          <p:cNvSpPr>
            <a:spLocks noGrp="1"/>
          </p:cNvSpPr>
          <p:nvPr>
            <p:ph sz="half" idx="1"/>
          </p:nvPr>
        </p:nvSpPr>
        <p:spPr>
          <a:xfrm>
            <a:off x="630936" y="2057320"/>
            <a:ext cx="5106572" cy="3547872"/>
          </a:xfrm>
        </p:spPr>
        <p:txBody>
          <a:bodyPr vert="horz" lIns="91440" tIns="45720" rIns="91440" bIns="45720" rtlCol="0" anchor="t">
            <a:normAutofit/>
          </a:bodyPr>
          <a:lstStyle/>
          <a:p>
            <a:r>
              <a:rPr lang="en-US" b="1" dirty="0" err="1"/>
              <a:t>Stereokimya</a:t>
            </a:r>
            <a:r>
              <a:rPr lang="en-US" dirty="0"/>
              <a:t>:</a:t>
            </a:r>
            <a:r>
              <a:rPr lang="tr-TR" dirty="0"/>
              <a:t> </a:t>
            </a:r>
            <a:r>
              <a:rPr lang="en-US" dirty="0" err="1"/>
              <a:t>Molekülü</a:t>
            </a:r>
            <a:r>
              <a:rPr lang="en-US" dirty="0"/>
              <a:t> </a:t>
            </a:r>
            <a:r>
              <a:rPr lang="en-US" dirty="0" err="1"/>
              <a:t>oluşturan</a:t>
            </a:r>
            <a:r>
              <a:rPr lang="en-US" dirty="0"/>
              <a:t> </a:t>
            </a:r>
            <a:r>
              <a:rPr lang="en-US" dirty="0" err="1"/>
              <a:t>atomların</a:t>
            </a:r>
            <a:r>
              <a:rPr lang="en-US" dirty="0"/>
              <a:t> </a:t>
            </a:r>
            <a:r>
              <a:rPr lang="en-US" dirty="0" err="1"/>
              <a:t>uzaydaki</a:t>
            </a:r>
            <a:r>
              <a:rPr lang="tr-TR" dirty="0"/>
              <a:t> </a:t>
            </a:r>
            <a:r>
              <a:rPr lang="en-US" dirty="0" err="1"/>
              <a:t>üç</a:t>
            </a:r>
            <a:r>
              <a:rPr lang="en-US" dirty="0"/>
              <a:t> </a:t>
            </a:r>
            <a:r>
              <a:rPr lang="en-US" dirty="0" err="1"/>
              <a:t>boyutlu</a:t>
            </a:r>
            <a:r>
              <a:rPr lang="en-US" dirty="0"/>
              <a:t>  </a:t>
            </a:r>
            <a:r>
              <a:rPr lang="en-US" dirty="0" err="1"/>
              <a:t>dizilişidir</a:t>
            </a:r>
            <a:endParaRPr lang="en-US" dirty="0"/>
          </a:p>
          <a:p>
            <a:endParaRPr lang="en-US" dirty="0"/>
          </a:p>
          <a:p>
            <a:r>
              <a:rPr lang="en-US" dirty="0" err="1"/>
              <a:t>Kovalent</a:t>
            </a:r>
            <a:r>
              <a:rPr lang="en-US" dirty="0"/>
              <a:t> </a:t>
            </a:r>
            <a:r>
              <a:rPr lang="en-US" dirty="0" err="1"/>
              <a:t>bağlar</a:t>
            </a:r>
            <a:r>
              <a:rPr lang="en-US" dirty="0"/>
              <a:t> ve </a:t>
            </a:r>
            <a:r>
              <a:rPr lang="en-US" dirty="0" err="1"/>
              <a:t>fonksiyonel</a:t>
            </a:r>
            <a:r>
              <a:rPr lang="en-US" dirty="0"/>
              <a:t> </a:t>
            </a:r>
            <a:r>
              <a:rPr lang="en-US" dirty="0" err="1"/>
              <a:t>gruplar</a:t>
            </a:r>
            <a:r>
              <a:rPr lang="en-US" dirty="0"/>
              <a:t> </a:t>
            </a:r>
            <a:r>
              <a:rPr lang="en-US" dirty="0" err="1"/>
              <a:t>bir</a:t>
            </a:r>
            <a:r>
              <a:rPr lang="en-US" dirty="0"/>
              <a:t> </a:t>
            </a:r>
            <a:r>
              <a:rPr lang="en-US" dirty="0" err="1"/>
              <a:t>molekülün</a:t>
            </a:r>
            <a:r>
              <a:rPr lang="en-US" dirty="0"/>
              <a:t> </a:t>
            </a:r>
            <a:r>
              <a:rPr lang="en-US" dirty="0" err="1"/>
              <a:t>işlevi</a:t>
            </a:r>
            <a:r>
              <a:rPr lang="en-US" dirty="0"/>
              <a:t> </a:t>
            </a:r>
            <a:r>
              <a:rPr lang="en-US" dirty="0" err="1"/>
              <a:t>için</a:t>
            </a:r>
            <a:r>
              <a:rPr lang="en-US" dirty="0"/>
              <a:t> </a:t>
            </a:r>
            <a:r>
              <a:rPr lang="en-US" dirty="0" err="1"/>
              <a:t>önemlidir</a:t>
            </a:r>
            <a:endParaRPr lang="en-US" dirty="0"/>
          </a:p>
          <a:p>
            <a:pPr algn="just"/>
            <a:endParaRPr lang="en-US" dirty="0"/>
          </a:p>
          <a:p>
            <a:endParaRPr lang="en-US" sz="1900" dirty="0"/>
          </a:p>
        </p:txBody>
      </p:sp>
      <p:pic>
        <p:nvPicPr>
          <p:cNvPr id="5" name="İçerik Yer Tutucusu 4"/>
          <p:cNvPicPr>
            <a:picLocks noGrp="1" noChangeAspect="1"/>
          </p:cNvPicPr>
          <p:nvPr>
            <p:ph sz="half" idx="2"/>
          </p:nvPr>
        </p:nvPicPr>
        <p:blipFill>
          <a:blip r:embed="rId3"/>
          <a:stretch>
            <a:fillRect/>
          </a:stretch>
        </p:blipFill>
        <p:spPr>
          <a:xfrm>
            <a:off x="5737508" y="1671639"/>
            <a:ext cx="5991430" cy="3149398"/>
          </a:xfrm>
          <a:prstGeom prst="rect">
            <a:avLst/>
          </a:prstGeom>
        </p:spPr>
      </p:pic>
      <p:sp>
        <p:nvSpPr>
          <p:cNvPr id="4" name="Metin kutusu 3">
            <a:extLst>
              <a:ext uri="{FF2B5EF4-FFF2-40B4-BE49-F238E27FC236}">
                <a16:creationId xmlns:a16="http://schemas.microsoft.com/office/drawing/2014/main" id="{A6A063C4-4A90-A265-07B1-B15048DD8957}"/>
              </a:ext>
            </a:extLst>
          </p:cNvPr>
          <p:cNvSpPr txBox="1"/>
          <p:nvPr/>
        </p:nvSpPr>
        <p:spPr>
          <a:xfrm>
            <a:off x="6371492" y="4958861"/>
            <a:ext cx="5820508" cy="707886"/>
          </a:xfrm>
          <a:prstGeom prst="rect">
            <a:avLst/>
          </a:prstGeom>
          <a:solidFill>
            <a:schemeClr val="accent4">
              <a:lumMod val="20000"/>
              <a:lumOff val="80000"/>
            </a:schemeClr>
          </a:solidFill>
        </p:spPr>
        <p:txBody>
          <a:bodyPr wrap="square" rtlCol="0">
            <a:spAutoFit/>
          </a:bodyPr>
          <a:lstStyle/>
          <a:p>
            <a:r>
              <a:rPr lang="tr-TR" sz="2000" dirty="0"/>
              <a:t>Yapısal		Top ve çubuk	Üç boyutlu</a:t>
            </a:r>
          </a:p>
          <a:p>
            <a:r>
              <a:rPr lang="tr-TR" sz="2000" dirty="0"/>
              <a:t>formül		model		uzay dolgu modeli</a:t>
            </a:r>
          </a:p>
        </p:txBody>
      </p:sp>
      <p:sp>
        <p:nvSpPr>
          <p:cNvPr id="6" name="Metin kutusu 5">
            <a:extLst>
              <a:ext uri="{FF2B5EF4-FFF2-40B4-BE49-F238E27FC236}">
                <a16:creationId xmlns:a16="http://schemas.microsoft.com/office/drawing/2014/main" id="{9AC4147F-3210-A954-F185-FA3DD3CCB52B}"/>
              </a:ext>
            </a:extLst>
          </p:cNvPr>
          <p:cNvSpPr txBox="1"/>
          <p:nvPr/>
        </p:nvSpPr>
        <p:spPr>
          <a:xfrm>
            <a:off x="9819713" y="6245963"/>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425378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2">
            <a:extLst>
              <a:ext uri="{FF2B5EF4-FFF2-40B4-BE49-F238E27FC236}">
                <a16:creationId xmlns:a16="http://schemas.microsoft.com/office/drawing/2014/main" id="{5CCC96E2-AD84-8DC6-2703-7170664073EB}"/>
              </a:ext>
            </a:extLst>
          </p:cNvPr>
          <p:cNvGraphicFramePr>
            <a:graphicFrameLocks noGrp="1"/>
          </p:cNvGraphicFramePr>
          <p:nvPr>
            <p:ph idx="1"/>
            <p:extLst>
              <p:ext uri="{D42A27DB-BD31-4B8C-83A1-F6EECF244321}">
                <p14:modId xmlns:p14="http://schemas.microsoft.com/office/powerpoint/2010/main" val="847723442"/>
              </p:ext>
            </p:extLst>
          </p:nvPr>
        </p:nvGraphicFramePr>
        <p:xfrm>
          <a:off x="838200" y="2303362"/>
          <a:ext cx="3991708" cy="38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AC2B30CC-31F9-6F0D-2082-944400B41A01}"/>
              </a:ext>
            </a:extLst>
          </p:cNvPr>
          <p:cNvSpPr txBox="1"/>
          <p:nvPr/>
        </p:nvSpPr>
        <p:spPr>
          <a:xfrm>
            <a:off x="469128" y="1640780"/>
            <a:ext cx="4247252" cy="630942"/>
          </a:xfrm>
          <a:prstGeom prst="rect">
            <a:avLst/>
          </a:prstGeom>
          <a:noFill/>
        </p:spPr>
        <p:txBody>
          <a:bodyPr wrap="square" rtlCol="0">
            <a:spAutoFit/>
          </a:bodyPr>
          <a:lstStyle/>
          <a:p>
            <a:r>
              <a:rPr lang="tr-TR" sz="3500" b="1" dirty="0"/>
              <a:t>Fonksiyonel Gruplar</a:t>
            </a:r>
          </a:p>
        </p:txBody>
      </p:sp>
      <p:sp>
        <p:nvSpPr>
          <p:cNvPr id="8" name="Unvan 1">
            <a:extLst>
              <a:ext uri="{FF2B5EF4-FFF2-40B4-BE49-F238E27FC236}">
                <a16:creationId xmlns:a16="http://schemas.microsoft.com/office/drawing/2014/main" id="{38ADADCD-A31F-314B-56F3-1BE6A2DC83D0}"/>
              </a:ext>
            </a:extLst>
          </p:cNvPr>
          <p:cNvSpPr>
            <a:spLocks noGrp="1"/>
          </p:cNvSpPr>
          <p:nvPr>
            <p:ph type="title"/>
          </p:nvPr>
        </p:nvSpPr>
        <p:spPr>
          <a:xfrm>
            <a:off x="400348" y="362637"/>
            <a:ext cx="6152637" cy="865999"/>
          </a:xfrm>
        </p:spPr>
        <p:txBody>
          <a:bodyPr vert="horz" lIns="91440" tIns="45720" rIns="91440" bIns="45720" rtlCol="0" anchor="b">
            <a:normAutofit/>
          </a:bodyPr>
          <a:lstStyle/>
          <a:p>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Molekül</a:t>
            </a:r>
            <a:r>
              <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Y</a:t>
            </a:r>
            <a:r>
              <a:rPr lang="en-US"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apısı</a:t>
            </a:r>
            <a:endParaRPr lang="en-US"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Resim 4">
            <a:extLst>
              <a:ext uri="{FF2B5EF4-FFF2-40B4-BE49-F238E27FC236}">
                <a16:creationId xmlns:a16="http://schemas.microsoft.com/office/drawing/2014/main" id="{47474D36-4CD3-D37E-617A-F8188DED6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278" y="1228636"/>
            <a:ext cx="6311374" cy="4683066"/>
          </a:xfrm>
          <a:prstGeom prst="rect">
            <a:avLst/>
          </a:prstGeom>
        </p:spPr>
      </p:pic>
      <p:sp>
        <p:nvSpPr>
          <p:cNvPr id="7" name="Metin kutusu 6">
            <a:extLst>
              <a:ext uri="{FF2B5EF4-FFF2-40B4-BE49-F238E27FC236}">
                <a16:creationId xmlns:a16="http://schemas.microsoft.com/office/drawing/2014/main" id="{84CAAE1D-84B9-A904-9393-69924350A885}"/>
              </a:ext>
            </a:extLst>
          </p:cNvPr>
          <p:cNvSpPr txBox="1"/>
          <p:nvPr/>
        </p:nvSpPr>
        <p:spPr>
          <a:xfrm>
            <a:off x="9819713" y="6372522"/>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62995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4DFCF51E-D79D-77F4-55ED-AA9796907993}"/>
              </a:ext>
            </a:extLst>
          </p:cNvPr>
          <p:cNvSpPr txBox="1">
            <a:spLocks/>
          </p:cNvSpPr>
          <p:nvPr/>
        </p:nvSpPr>
        <p:spPr>
          <a:xfrm>
            <a:off x="400348" y="362637"/>
            <a:ext cx="6152637" cy="8659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         </a:t>
            </a:r>
            <a:r>
              <a:rPr lang="en-US" b="1" dirty="0" err="1">
                <a:latin typeface="+mn-lt"/>
              </a:rPr>
              <a:t>Molekül</a:t>
            </a:r>
            <a:r>
              <a:rPr lang="en-US" b="1" dirty="0">
                <a:latin typeface="+mn-lt"/>
              </a:rPr>
              <a:t> </a:t>
            </a:r>
            <a:r>
              <a:rPr lang="en-US" b="1" dirty="0" err="1">
                <a:latin typeface="+mn-lt"/>
              </a:rPr>
              <a:t>Yapısı</a:t>
            </a:r>
            <a:endParaRPr lang="en-US" b="1" dirty="0">
              <a:latin typeface="+mn-lt"/>
            </a:endParaRPr>
          </a:p>
        </p:txBody>
      </p:sp>
      <p:pic>
        <p:nvPicPr>
          <p:cNvPr id="2" name="Resim 1">
            <a:extLst>
              <a:ext uri="{FF2B5EF4-FFF2-40B4-BE49-F238E27FC236}">
                <a16:creationId xmlns:a16="http://schemas.microsoft.com/office/drawing/2014/main" id="{291D3F4A-F848-FC7F-CB8C-05AEB5071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70" y="1955482"/>
            <a:ext cx="10590027" cy="4324886"/>
          </a:xfrm>
          <a:prstGeom prst="rect">
            <a:avLst/>
          </a:prstGeom>
        </p:spPr>
      </p:pic>
      <p:sp>
        <p:nvSpPr>
          <p:cNvPr id="6" name="Metin kutusu 5">
            <a:extLst>
              <a:ext uri="{FF2B5EF4-FFF2-40B4-BE49-F238E27FC236}">
                <a16:creationId xmlns:a16="http://schemas.microsoft.com/office/drawing/2014/main" id="{CC20F4B7-17F8-312A-708D-A849E5E6423D}"/>
              </a:ext>
            </a:extLst>
          </p:cNvPr>
          <p:cNvSpPr txBox="1"/>
          <p:nvPr/>
        </p:nvSpPr>
        <p:spPr>
          <a:xfrm>
            <a:off x="9819713" y="6245963"/>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332533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etin kutusu 7"/>
          <p:cNvSpPr txBox="1"/>
          <p:nvPr/>
        </p:nvSpPr>
        <p:spPr>
          <a:xfrm>
            <a:off x="639656" y="507576"/>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a typeface="+mj-ea"/>
                <a:cs typeface="+mj-cs"/>
              </a:rPr>
              <a:t>Geometrik </a:t>
            </a:r>
            <a:r>
              <a:rPr lang="en-US" sz="4400" b="1" dirty="0" err="1">
                <a:ea typeface="+mj-ea"/>
                <a:cs typeface="+mj-cs"/>
              </a:rPr>
              <a:t>izomerler</a:t>
            </a:r>
            <a:r>
              <a:rPr lang="en-US" sz="4400" b="1" dirty="0">
                <a:ea typeface="+mj-ea"/>
                <a:cs typeface="+mj-cs"/>
              </a:rPr>
              <a:t> </a:t>
            </a:r>
            <a:r>
              <a:rPr lang="en-US" sz="4400" b="1" dirty="0" err="1">
                <a:ea typeface="+mj-ea"/>
                <a:cs typeface="+mj-cs"/>
              </a:rPr>
              <a:t>veya</a:t>
            </a:r>
            <a:r>
              <a:rPr lang="en-US" sz="4400" b="1" dirty="0">
                <a:ea typeface="+mj-ea"/>
                <a:cs typeface="+mj-cs"/>
              </a:rPr>
              <a:t> cis-trans </a:t>
            </a:r>
            <a:r>
              <a:rPr lang="en-US" sz="4400" b="1" dirty="0" err="1">
                <a:ea typeface="+mj-ea"/>
                <a:cs typeface="+mj-cs"/>
              </a:rPr>
              <a:t>izomerler</a:t>
            </a:r>
            <a:endParaRPr lang="en-US" sz="4400" b="1" dirty="0">
              <a:ea typeface="+mj-ea"/>
              <a:cs typeface="+mj-cs"/>
            </a:endParaRP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C27542D-F66E-D9FC-D789-857823404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57" y="2625406"/>
            <a:ext cx="10673078" cy="3176945"/>
          </a:xfrm>
          <a:prstGeom prst="rect">
            <a:avLst/>
          </a:prstGeom>
        </p:spPr>
      </p:pic>
      <p:sp>
        <p:nvSpPr>
          <p:cNvPr id="9" name="Metin kutusu 8">
            <a:extLst>
              <a:ext uri="{FF2B5EF4-FFF2-40B4-BE49-F238E27FC236}">
                <a16:creationId xmlns:a16="http://schemas.microsoft.com/office/drawing/2014/main" id="{10CC0F50-DCF9-C683-D38C-B7A2CF43FDCC}"/>
              </a:ext>
            </a:extLst>
          </p:cNvPr>
          <p:cNvSpPr txBox="1"/>
          <p:nvPr/>
        </p:nvSpPr>
        <p:spPr>
          <a:xfrm>
            <a:off x="9819713" y="6245963"/>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392007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Unvan 8"/>
          <p:cNvSpPr>
            <a:spLocks noGrp="1"/>
          </p:cNvSpPr>
          <p:nvPr>
            <p:ph type="title"/>
          </p:nvPr>
        </p:nvSpPr>
        <p:spPr>
          <a:xfrm>
            <a:off x="477981" y="1122363"/>
            <a:ext cx="4023360" cy="2137672"/>
          </a:xfrm>
        </p:spPr>
        <p:txBody>
          <a:bodyPr vert="horz" lIns="91440" tIns="45720" rIns="91440" bIns="45720" rtlCol="0" anchor="b">
            <a:normAutofit/>
          </a:bodyPr>
          <a:lstStyle/>
          <a:p>
            <a:r>
              <a:rPr lang="tr-TR" b="1" kern="1200" dirty="0">
                <a:solidFill>
                  <a:schemeClr val="tx1"/>
                </a:solidFill>
                <a:latin typeface="+mn-lt"/>
                <a:ea typeface="+mj-ea"/>
                <a:cs typeface="+mj-cs"/>
              </a:rPr>
              <a:t>Molekülün</a:t>
            </a:r>
            <a:br>
              <a:rPr lang="tr-TR" b="1" kern="1200" dirty="0">
                <a:solidFill>
                  <a:schemeClr val="tx1"/>
                </a:solidFill>
                <a:latin typeface="+mn-lt"/>
                <a:ea typeface="+mj-ea"/>
                <a:cs typeface="+mj-cs"/>
              </a:rPr>
            </a:br>
            <a:r>
              <a:rPr lang="en-US" b="1" kern="1200" dirty="0" err="1">
                <a:solidFill>
                  <a:schemeClr val="tx1"/>
                </a:solidFill>
                <a:latin typeface="+mn-lt"/>
                <a:ea typeface="+mj-ea"/>
                <a:cs typeface="+mj-cs"/>
              </a:rPr>
              <a:t>Yapı</a:t>
            </a:r>
            <a:r>
              <a:rPr lang="tr-TR" b="1" kern="1200" dirty="0" err="1">
                <a:solidFill>
                  <a:schemeClr val="tx1"/>
                </a:solidFill>
                <a:latin typeface="+mn-lt"/>
                <a:ea typeface="+mj-ea"/>
                <a:cs typeface="+mj-cs"/>
              </a:rPr>
              <a:t>sı</a:t>
            </a:r>
            <a:r>
              <a:rPr lang="en-US" b="1" kern="1200" dirty="0">
                <a:solidFill>
                  <a:schemeClr val="tx1"/>
                </a:solidFill>
                <a:latin typeface="+mn-lt"/>
                <a:ea typeface="+mj-ea"/>
                <a:cs typeface="+mj-cs"/>
              </a:rPr>
              <a:t> </a:t>
            </a:r>
            <a:r>
              <a:rPr lang="tr-TR" b="1" dirty="0">
                <a:latin typeface="+mn-lt"/>
              </a:rPr>
              <a:t>-</a:t>
            </a:r>
            <a:r>
              <a:rPr lang="en-US" b="1" kern="1200" dirty="0">
                <a:solidFill>
                  <a:schemeClr val="tx1"/>
                </a:solidFill>
                <a:latin typeface="+mn-lt"/>
                <a:ea typeface="+mj-ea"/>
                <a:cs typeface="+mj-cs"/>
              </a:rPr>
              <a:t> </a:t>
            </a:r>
            <a:r>
              <a:rPr lang="en-US" b="1" kern="1200" dirty="0" err="1">
                <a:solidFill>
                  <a:schemeClr val="tx1"/>
                </a:solidFill>
                <a:latin typeface="+mn-lt"/>
                <a:ea typeface="+mj-ea"/>
                <a:cs typeface="+mj-cs"/>
              </a:rPr>
              <a:t>Etki</a:t>
            </a:r>
            <a:r>
              <a:rPr lang="tr-TR" b="1" kern="1200" dirty="0" err="1">
                <a:solidFill>
                  <a:schemeClr val="tx1"/>
                </a:solidFill>
                <a:latin typeface="+mn-lt"/>
                <a:ea typeface="+mj-ea"/>
                <a:cs typeface="+mj-cs"/>
              </a:rPr>
              <a:t>nliği</a:t>
            </a:r>
            <a:endParaRPr lang="en-US" b="1" kern="1200" dirty="0">
              <a:solidFill>
                <a:schemeClr val="tx1"/>
              </a:solidFill>
              <a:latin typeface="+mn-lt"/>
              <a:ea typeface="+mj-ea"/>
              <a:cs typeface="+mj-cs"/>
            </a:endParaRPr>
          </a:p>
        </p:txBody>
      </p:sp>
      <p:sp>
        <p:nvSpPr>
          <p:cNvPr id="11" name="İçerik Yer Tutucusu 10"/>
          <p:cNvSpPr>
            <a:spLocks noGrp="1"/>
          </p:cNvSpPr>
          <p:nvPr>
            <p:ph sz="half" idx="2"/>
          </p:nvPr>
        </p:nvSpPr>
        <p:spPr>
          <a:xfrm>
            <a:off x="418797" y="4511817"/>
            <a:ext cx="4141727" cy="1680914"/>
          </a:xfrm>
        </p:spPr>
        <p:txBody>
          <a:bodyPr vert="horz" lIns="91440" tIns="45720" rIns="91440" bIns="45720" rtlCol="0">
            <a:normAutofit/>
          </a:bodyPr>
          <a:lstStyle/>
          <a:p>
            <a:pPr marL="0" indent="0">
              <a:buNone/>
            </a:pPr>
            <a:r>
              <a:rPr lang="tr-TR" kern="1200" dirty="0">
                <a:solidFill>
                  <a:schemeClr val="tx1"/>
                </a:solidFill>
                <a:ea typeface="+mn-ea"/>
                <a:cs typeface="+mn-cs"/>
              </a:rPr>
              <a:t>Benzer</a:t>
            </a:r>
            <a:r>
              <a:rPr lang="en-US" kern="1200" dirty="0">
                <a:solidFill>
                  <a:schemeClr val="tx1"/>
                </a:solidFill>
                <a:ea typeface="+mn-ea"/>
                <a:cs typeface="+mn-cs"/>
              </a:rPr>
              <a:t> </a:t>
            </a:r>
            <a:r>
              <a:rPr lang="en-US" kern="1200" dirty="0" err="1">
                <a:solidFill>
                  <a:schemeClr val="tx1"/>
                </a:solidFill>
                <a:ea typeface="+mn-ea"/>
                <a:cs typeface="+mn-cs"/>
              </a:rPr>
              <a:t>molekül</a:t>
            </a:r>
            <a:r>
              <a:rPr lang="en-US" kern="1200" dirty="0">
                <a:solidFill>
                  <a:schemeClr val="tx1"/>
                </a:solidFill>
                <a:ea typeface="+mn-ea"/>
                <a:cs typeface="+mn-cs"/>
              </a:rPr>
              <a:t> </a:t>
            </a:r>
            <a:r>
              <a:rPr lang="en-US" kern="1200" dirty="0" err="1">
                <a:solidFill>
                  <a:schemeClr val="tx1"/>
                </a:solidFill>
                <a:ea typeface="+mn-ea"/>
                <a:cs typeface="+mn-cs"/>
              </a:rPr>
              <a:t>yapısına</a:t>
            </a:r>
            <a:r>
              <a:rPr lang="en-US" kern="1200" dirty="0">
                <a:solidFill>
                  <a:schemeClr val="tx1"/>
                </a:solidFill>
                <a:ea typeface="+mn-ea"/>
                <a:cs typeface="+mn-cs"/>
              </a:rPr>
              <a:t> </a:t>
            </a:r>
            <a:r>
              <a:rPr lang="en-US" kern="1200" dirty="0" err="1">
                <a:solidFill>
                  <a:schemeClr val="tx1"/>
                </a:solidFill>
                <a:ea typeface="+mn-ea"/>
                <a:cs typeface="+mn-cs"/>
              </a:rPr>
              <a:t>sahip</a:t>
            </a:r>
            <a:r>
              <a:rPr lang="en-US" kern="1200" dirty="0">
                <a:solidFill>
                  <a:schemeClr val="tx1"/>
                </a:solidFill>
                <a:ea typeface="+mn-ea"/>
                <a:cs typeface="+mn-cs"/>
              </a:rPr>
              <a:t> </a:t>
            </a:r>
            <a:r>
              <a:rPr lang="tr-TR" kern="1200" dirty="0">
                <a:solidFill>
                  <a:schemeClr val="tx1"/>
                </a:solidFill>
                <a:ea typeface="+mn-ea"/>
                <a:cs typeface="+mn-cs"/>
              </a:rPr>
              <a:t>ilaçlar,</a:t>
            </a:r>
            <a:r>
              <a:rPr lang="en-US" kern="1200" dirty="0">
                <a:solidFill>
                  <a:schemeClr val="tx1"/>
                </a:solidFill>
                <a:ea typeface="+mn-ea"/>
                <a:cs typeface="+mn-cs"/>
              </a:rPr>
              <a:t> </a:t>
            </a:r>
            <a:r>
              <a:rPr lang="en-US" kern="1200" dirty="0" err="1">
                <a:solidFill>
                  <a:schemeClr val="tx1"/>
                </a:solidFill>
                <a:ea typeface="+mn-ea"/>
                <a:cs typeface="+mn-cs"/>
              </a:rPr>
              <a:t>benzer</a:t>
            </a:r>
            <a:r>
              <a:rPr lang="en-US" kern="1200" dirty="0">
                <a:solidFill>
                  <a:schemeClr val="tx1"/>
                </a:solidFill>
                <a:ea typeface="+mn-ea"/>
                <a:cs typeface="+mn-cs"/>
              </a:rPr>
              <a:t> </a:t>
            </a:r>
            <a:r>
              <a:rPr lang="en-US" kern="1200" dirty="0" err="1">
                <a:solidFill>
                  <a:schemeClr val="tx1"/>
                </a:solidFill>
                <a:ea typeface="+mn-ea"/>
                <a:cs typeface="+mn-cs"/>
              </a:rPr>
              <a:t>biyolojik</a:t>
            </a:r>
            <a:r>
              <a:rPr lang="en-US" kern="1200" dirty="0">
                <a:solidFill>
                  <a:schemeClr val="tx1"/>
                </a:solidFill>
                <a:ea typeface="+mn-ea"/>
                <a:cs typeface="+mn-cs"/>
              </a:rPr>
              <a:t> </a:t>
            </a:r>
            <a:r>
              <a:rPr lang="en-US" kern="1200" dirty="0" err="1">
                <a:solidFill>
                  <a:schemeClr val="tx1"/>
                </a:solidFill>
                <a:ea typeface="+mn-ea"/>
                <a:cs typeface="+mn-cs"/>
              </a:rPr>
              <a:t>etki</a:t>
            </a:r>
            <a:r>
              <a:rPr lang="tr-TR" kern="1200" dirty="0">
                <a:solidFill>
                  <a:schemeClr val="tx1"/>
                </a:solidFill>
                <a:ea typeface="+mn-ea"/>
                <a:cs typeface="+mn-cs"/>
              </a:rPr>
              <a:t>ye mi </a:t>
            </a:r>
            <a:r>
              <a:rPr lang="en-US" kern="1200" dirty="0" err="1">
                <a:solidFill>
                  <a:schemeClr val="tx1"/>
                </a:solidFill>
                <a:ea typeface="+mn-ea"/>
                <a:cs typeface="+mn-cs"/>
              </a:rPr>
              <a:t>sahip</a:t>
            </a:r>
            <a:r>
              <a:rPr lang="tr-TR" kern="1200" dirty="0">
                <a:solidFill>
                  <a:schemeClr val="tx1"/>
                </a:solidFill>
                <a:ea typeface="+mn-ea"/>
                <a:cs typeface="+mn-cs"/>
              </a:rPr>
              <a:t>tir</a:t>
            </a:r>
            <a:r>
              <a:rPr lang="en-US" kern="1200" dirty="0">
                <a:solidFill>
                  <a:schemeClr val="tx1"/>
                </a:solidFill>
                <a:ea typeface="+mn-ea"/>
                <a:cs typeface="+mn-cs"/>
              </a:rPr>
              <a:t>?</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a:extLst>
              <a:ext uri="{FF2B5EF4-FFF2-40B4-BE49-F238E27FC236}">
                <a16:creationId xmlns:a16="http://schemas.microsoft.com/office/drawing/2014/main" id="{AE67E15F-7200-EEC2-5C65-F8E7A51B6050}"/>
              </a:ext>
            </a:extLst>
          </p:cNvPr>
          <p:cNvPicPr>
            <a:picLocks noChangeAspect="1"/>
          </p:cNvPicPr>
          <p:nvPr/>
        </p:nvPicPr>
        <p:blipFill>
          <a:blip r:embed="rId3"/>
          <a:stretch>
            <a:fillRect/>
          </a:stretch>
        </p:blipFill>
        <p:spPr>
          <a:xfrm>
            <a:off x="5666197" y="1279487"/>
            <a:ext cx="5818653" cy="4072787"/>
          </a:xfrm>
          <a:prstGeom prst="rect">
            <a:avLst/>
          </a:prstGeom>
        </p:spPr>
      </p:pic>
      <p:sp>
        <p:nvSpPr>
          <p:cNvPr id="4" name="Metin kutusu 3">
            <a:extLst>
              <a:ext uri="{FF2B5EF4-FFF2-40B4-BE49-F238E27FC236}">
                <a16:creationId xmlns:a16="http://schemas.microsoft.com/office/drawing/2014/main" id="{5971F3F1-BC06-2DD4-9931-A29B76E03B45}"/>
              </a:ext>
            </a:extLst>
          </p:cNvPr>
          <p:cNvSpPr txBox="1"/>
          <p:nvPr/>
        </p:nvSpPr>
        <p:spPr>
          <a:xfrm>
            <a:off x="9819713" y="6245963"/>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332946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2"/>
          <p:cNvSpPr>
            <a:spLocks noGrp="1"/>
          </p:cNvSpPr>
          <p:nvPr>
            <p:ph type="title"/>
          </p:nvPr>
        </p:nvSpPr>
        <p:spPr>
          <a:xfrm>
            <a:off x="630936" y="640080"/>
            <a:ext cx="4818888" cy="1481328"/>
          </a:xfrm>
        </p:spPr>
        <p:txBody>
          <a:bodyPr vert="horz" lIns="91440" tIns="45720" rIns="91440" bIns="45720" rtlCol="0" anchor="b">
            <a:normAutofit/>
          </a:bodyPr>
          <a:lstStyle/>
          <a:p>
            <a:r>
              <a:rPr lang="en-US" b="1" kern="1200" dirty="0" err="1">
                <a:solidFill>
                  <a:schemeClr val="tx1"/>
                </a:solidFill>
                <a:latin typeface="+mn-lt"/>
                <a:ea typeface="+mj-ea"/>
                <a:cs typeface="+mj-cs"/>
              </a:rPr>
              <a:t>İlaç</a:t>
            </a:r>
            <a:r>
              <a:rPr lang="en-US" b="1" kern="1200" dirty="0">
                <a:solidFill>
                  <a:schemeClr val="tx1"/>
                </a:solidFill>
                <a:latin typeface="+mn-lt"/>
                <a:ea typeface="+mj-ea"/>
                <a:cs typeface="+mj-cs"/>
              </a:rPr>
              <a:t> </a:t>
            </a:r>
            <a:r>
              <a:rPr lang="en-US" b="1" kern="1200" dirty="0" err="1">
                <a:solidFill>
                  <a:schemeClr val="tx1"/>
                </a:solidFill>
                <a:latin typeface="+mn-lt"/>
                <a:ea typeface="+mj-ea"/>
                <a:cs typeface="+mj-cs"/>
              </a:rPr>
              <a:t>Etkinliği</a:t>
            </a:r>
            <a:r>
              <a:rPr lang="en-US" b="1" kern="1200" dirty="0">
                <a:solidFill>
                  <a:schemeClr val="tx1"/>
                </a:solidFill>
                <a:latin typeface="+mn-lt"/>
                <a:ea typeface="+mj-ea"/>
                <a:cs typeface="+mj-cs"/>
              </a:rPr>
              <a:t> </a:t>
            </a:r>
            <a:r>
              <a:rPr lang="en-US" b="1" kern="1200" dirty="0" err="1">
                <a:solidFill>
                  <a:schemeClr val="tx1"/>
                </a:solidFill>
                <a:latin typeface="+mn-lt"/>
                <a:ea typeface="+mj-ea"/>
                <a:cs typeface="+mj-cs"/>
              </a:rPr>
              <a:t>ve</a:t>
            </a:r>
            <a:r>
              <a:rPr lang="en-US" b="1" kern="1200" dirty="0">
                <a:solidFill>
                  <a:schemeClr val="tx1"/>
                </a:solidFill>
                <a:latin typeface="+mn-lt"/>
                <a:ea typeface="+mj-ea"/>
                <a:cs typeface="+mj-cs"/>
              </a:rPr>
              <a:t> Stereokimya</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çerik Yer Tutucusu 6"/>
          <p:cNvSpPr>
            <a:spLocks noGrp="1"/>
          </p:cNvSpPr>
          <p:nvPr>
            <p:ph sz="half" idx="2"/>
          </p:nvPr>
        </p:nvSpPr>
        <p:spPr>
          <a:xfrm>
            <a:off x="630936" y="2660904"/>
            <a:ext cx="4818888" cy="3547872"/>
          </a:xfrm>
        </p:spPr>
        <p:txBody>
          <a:bodyPr vert="horz" lIns="91440" tIns="45720" rIns="91440" bIns="45720" rtlCol="0" anchor="t">
            <a:normAutofit/>
          </a:bodyPr>
          <a:lstStyle/>
          <a:p>
            <a:r>
              <a:rPr lang="en-US" sz="2400" dirty="0"/>
              <a:t>Bir </a:t>
            </a:r>
            <a:r>
              <a:rPr lang="en-US" sz="2400" dirty="0" err="1"/>
              <a:t>bileşiğin</a:t>
            </a:r>
            <a:r>
              <a:rPr lang="en-US" sz="2400" dirty="0"/>
              <a:t> </a:t>
            </a:r>
            <a:r>
              <a:rPr lang="en-US" sz="2400" dirty="0" err="1"/>
              <a:t>iki</a:t>
            </a:r>
            <a:r>
              <a:rPr lang="en-US" sz="2400" dirty="0"/>
              <a:t> </a:t>
            </a:r>
            <a:r>
              <a:rPr lang="en-US" sz="2400" dirty="0" err="1"/>
              <a:t>enantiyomerinin</a:t>
            </a:r>
            <a:r>
              <a:rPr lang="en-US" sz="2400" dirty="0"/>
              <a:t> </a:t>
            </a:r>
            <a:r>
              <a:rPr lang="en-US" sz="2400" dirty="0" err="1"/>
              <a:t>biyolojik</a:t>
            </a:r>
            <a:r>
              <a:rPr lang="en-US" sz="2400" dirty="0"/>
              <a:t> </a:t>
            </a:r>
            <a:r>
              <a:rPr lang="en-US" sz="2400" dirty="0" err="1"/>
              <a:t>aktiviteleri</a:t>
            </a:r>
            <a:r>
              <a:rPr lang="en-US" sz="2400" dirty="0"/>
              <a:t> </a:t>
            </a:r>
            <a:r>
              <a:rPr lang="en-US" sz="2400" dirty="0" err="1"/>
              <a:t>arasındaki</a:t>
            </a:r>
            <a:r>
              <a:rPr lang="en-US" sz="2400" dirty="0"/>
              <a:t> </a:t>
            </a:r>
            <a:r>
              <a:rPr lang="en-US" sz="2400" dirty="0" err="1"/>
              <a:t>niceliksel</a:t>
            </a:r>
            <a:r>
              <a:rPr lang="en-US" sz="2400" dirty="0"/>
              <a:t> fark </a:t>
            </a:r>
            <a:r>
              <a:rPr lang="en-US" sz="2400" dirty="0" err="1"/>
              <a:t>bazen</a:t>
            </a:r>
            <a:r>
              <a:rPr lang="en-US" sz="2400" dirty="0"/>
              <a:t> </a:t>
            </a:r>
            <a:r>
              <a:rPr lang="en-US" sz="2400" dirty="0" err="1"/>
              <a:t>oldukça</a:t>
            </a:r>
            <a:r>
              <a:rPr lang="en-US" sz="2400" dirty="0"/>
              <a:t> </a:t>
            </a:r>
            <a:r>
              <a:rPr lang="en-US" sz="2400" dirty="0" err="1"/>
              <a:t>fazladır</a:t>
            </a:r>
            <a:endParaRPr lang="en-US" sz="2400" dirty="0"/>
          </a:p>
          <a:p>
            <a:r>
              <a:rPr lang="en-US" sz="2400" dirty="0" err="1"/>
              <a:t>Örneğin</a:t>
            </a:r>
            <a:r>
              <a:rPr lang="en-US" sz="2400" dirty="0"/>
              <a:t>, </a:t>
            </a:r>
            <a:r>
              <a:rPr lang="en-US" sz="2400" dirty="0" err="1"/>
              <a:t>astım</a:t>
            </a:r>
            <a:r>
              <a:rPr lang="en-US" sz="2400" dirty="0"/>
              <a:t> </a:t>
            </a:r>
            <a:r>
              <a:rPr lang="en-US" sz="2400" dirty="0" err="1"/>
              <a:t>tedavisinde</a:t>
            </a:r>
            <a:r>
              <a:rPr lang="en-US" sz="2400" dirty="0"/>
              <a:t> </a:t>
            </a:r>
            <a:r>
              <a:rPr lang="en-US" sz="2400" dirty="0" err="1"/>
              <a:t>kullanılan</a:t>
            </a:r>
            <a:r>
              <a:rPr lang="en-US" sz="2400" dirty="0"/>
              <a:t> isoproterenol </a:t>
            </a:r>
            <a:r>
              <a:rPr lang="en-US" sz="2400" dirty="0" err="1"/>
              <a:t>ilacının</a:t>
            </a:r>
            <a:r>
              <a:rPr lang="en-US" sz="2400" dirty="0"/>
              <a:t> D </a:t>
            </a:r>
            <a:r>
              <a:rPr lang="en-US" sz="2400" dirty="0" err="1"/>
              <a:t>izomeri</a:t>
            </a:r>
            <a:r>
              <a:rPr lang="en-US" sz="2400" dirty="0"/>
              <a:t>, </a:t>
            </a:r>
            <a:r>
              <a:rPr lang="en-US" sz="2400" dirty="0" err="1"/>
              <a:t>bronkodilatör</a:t>
            </a:r>
            <a:r>
              <a:rPr lang="en-US" sz="2400" dirty="0"/>
              <a:t> </a:t>
            </a:r>
            <a:r>
              <a:rPr lang="en-US" sz="2400" dirty="0" err="1"/>
              <a:t>olarak</a:t>
            </a:r>
            <a:r>
              <a:rPr lang="en-US" sz="2400" dirty="0"/>
              <a:t> L </a:t>
            </a:r>
            <a:r>
              <a:rPr lang="en-US" sz="2400" dirty="0" err="1"/>
              <a:t>izomerinden</a:t>
            </a:r>
            <a:r>
              <a:rPr lang="en-US" sz="2400" dirty="0"/>
              <a:t> 50-80 kat </a:t>
            </a:r>
            <a:r>
              <a:rPr lang="en-US" sz="2400" dirty="0" err="1"/>
              <a:t>daha</a:t>
            </a:r>
            <a:r>
              <a:rPr lang="en-US" sz="2400" dirty="0"/>
              <a:t> </a:t>
            </a:r>
            <a:r>
              <a:rPr lang="en-US" sz="2400" dirty="0" err="1"/>
              <a:t>etkilidir</a:t>
            </a:r>
            <a:endParaRPr lang="en-US" sz="2400" dirty="0"/>
          </a:p>
          <a:p>
            <a:endParaRPr lang="en-US" sz="2400" dirty="0"/>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id="{BF2CB5FF-484A-FA42-AE83-F3B67BAD26AE}"/>
                  </a:ext>
                </a:extLst>
              </p14:cNvPr>
              <p14:cNvContentPartPr/>
              <p14:nvPr/>
            </p14:nvContentPartPr>
            <p14:xfrm>
              <a:off x="4965794" y="1163704"/>
              <a:ext cx="360" cy="360"/>
            </p14:xfrm>
          </p:contentPart>
        </mc:Choice>
        <mc:Fallback xmlns="">
          <p:pic>
            <p:nvPicPr>
              <p:cNvPr id="2" name="Mürekkep 1">
                <a:extLst>
                  <a:ext uri="{FF2B5EF4-FFF2-40B4-BE49-F238E27FC236}">
                    <a16:creationId xmlns:a16="http://schemas.microsoft.com/office/drawing/2014/main" id="{BF2CB5FF-484A-FA42-AE83-F3B67BAD26AE}"/>
                  </a:ext>
                </a:extLst>
              </p:cNvPr>
              <p:cNvPicPr/>
              <p:nvPr/>
            </p:nvPicPr>
            <p:blipFill>
              <a:blip r:embed="rId6"/>
              <a:stretch>
                <a:fillRect/>
              </a:stretch>
            </p:blipFill>
            <p:spPr>
              <a:xfrm>
                <a:off x="4957154" y="1154704"/>
                <a:ext cx="18000" cy="18000"/>
              </a:xfrm>
              <a:prstGeom prst="rect">
                <a:avLst/>
              </a:prstGeom>
            </p:spPr>
          </p:pic>
        </mc:Fallback>
      </mc:AlternateContent>
      <p:pic>
        <p:nvPicPr>
          <p:cNvPr id="9" name="İçerik Yer Tutucusu 4">
            <a:extLst>
              <a:ext uri="{FF2B5EF4-FFF2-40B4-BE49-F238E27FC236}">
                <a16:creationId xmlns:a16="http://schemas.microsoft.com/office/drawing/2014/main" id="{1126A86A-F2C0-F98F-AAA9-6C964DFB2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9824" y="283426"/>
            <a:ext cx="5913466" cy="6291147"/>
          </a:xfrm>
          <a:prstGeom prst="rect">
            <a:avLst/>
          </a:prstGeom>
        </p:spPr>
      </p:pic>
      <p:pic>
        <p:nvPicPr>
          <p:cNvPr id="11" name="İçerik Yer Tutucusu 4">
            <a:extLst>
              <a:ext uri="{FF2B5EF4-FFF2-40B4-BE49-F238E27FC236}">
                <a16:creationId xmlns:a16="http://schemas.microsoft.com/office/drawing/2014/main" id="{1550EDF3-F29C-9050-A4E4-7C4818CEE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9824" y="105188"/>
            <a:ext cx="6551676" cy="6291147"/>
          </a:xfrm>
          <a:prstGeom prst="rect">
            <a:avLst/>
          </a:prstGeom>
        </p:spPr>
      </p:pic>
      <p:sp>
        <p:nvSpPr>
          <p:cNvPr id="13" name="Metin kutusu 12">
            <a:extLst>
              <a:ext uri="{FF2B5EF4-FFF2-40B4-BE49-F238E27FC236}">
                <a16:creationId xmlns:a16="http://schemas.microsoft.com/office/drawing/2014/main" id="{8D3AF249-DCD9-2875-F029-647D0D4B63E2}"/>
              </a:ext>
            </a:extLst>
          </p:cNvPr>
          <p:cNvSpPr txBox="1"/>
          <p:nvPr/>
        </p:nvSpPr>
        <p:spPr>
          <a:xfrm>
            <a:off x="9819713" y="6538048"/>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390768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DD2D54-508F-36AB-5C22-E1CF4E41D9E7}"/>
              </a:ext>
            </a:extLst>
          </p:cNvPr>
          <p:cNvSpPr>
            <a:spLocks noGrp="1"/>
          </p:cNvSpPr>
          <p:nvPr>
            <p:ph idx="1"/>
          </p:nvPr>
        </p:nvSpPr>
        <p:spPr>
          <a:xfrm>
            <a:off x="838200" y="1559618"/>
            <a:ext cx="10515600" cy="945043"/>
          </a:xfrm>
        </p:spPr>
        <p:txBody>
          <a:bodyPr>
            <a:noAutofit/>
          </a:bodyPr>
          <a:lstStyle/>
          <a:p>
            <a:pPr marL="0" indent="0" algn="ctr">
              <a:buNone/>
            </a:pPr>
            <a:r>
              <a:rPr lang="tr-TR" sz="4400" b="1" dirty="0"/>
              <a:t>2-D model uygulaması</a:t>
            </a:r>
          </a:p>
        </p:txBody>
      </p:sp>
      <p:pic>
        <p:nvPicPr>
          <p:cNvPr id="4" name="Resim 3">
            <a:extLst>
              <a:ext uri="{FF2B5EF4-FFF2-40B4-BE49-F238E27FC236}">
                <a16:creationId xmlns:a16="http://schemas.microsoft.com/office/drawing/2014/main" id="{210B48EB-8F75-D8B9-5DE8-E355B925274E}"/>
              </a:ext>
            </a:extLst>
          </p:cNvPr>
          <p:cNvPicPr>
            <a:picLocks noChangeAspect="1"/>
          </p:cNvPicPr>
          <p:nvPr/>
        </p:nvPicPr>
        <p:blipFill>
          <a:blip r:embed="rId3"/>
          <a:stretch>
            <a:fillRect/>
          </a:stretch>
        </p:blipFill>
        <p:spPr>
          <a:xfrm>
            <a:off x="242776" y="2504661"/>
            <a:ext cx="3189971" cy="3294451"/>
          </a:xfrm>
          <a:prstGeom prst="rect">
            <a:avLst/>
          </a:prstGeom>
        </p:spPr>
      </p:pic>
      <p:pic>
        <p:nvPicPr>
          <p:cNvPr id="6" name="Resim 5">
            <a:extLst>
              <a:ext uri="{FF2B5EF4-FFF2-40B4-BE49-F238E27FC236}">
                <a16:creationId xmlns:a16="http://schemas.microsoft.com/office/drawing/2014/main" id="{2B43CF5E-585B-4C9D-52E4-EA11742B4FFD}"/>
              </a:ext>
            </a:extLst>
          </p:cNvPr>
          <p:cNvPicPr>
            <a:picLocks noChangeAspect="1"/>
          </p:cNvPicPr>
          <p:nvPr/>
        </p:nvPicPr>
        <p:blipFill>
          <a:blip r:embed="rId4"/>
          <a:stretch>
            <a:fillRect/>
          </a:stretch>
        </p:blipFill>
        <p:spPr>
          <a:xfrm>
            <a:off x="3606874" y="2533917"/>
            <a:ext cx="2951090" cy="3269983"/>
          </a:xfrm>
          <a:prstGeom prst="rect">
            <a:avLst/>
          </a:prstGeom>
        </p:spPr>
      </p:pic>
      <p:pic>
        <p:nvPicPr>
          <p:cNvPr id="8" name="Resim 7">
            <a:extLst>
              <a:ext uri="{FF2B5EF4-FFF2-40B4-BE49-F238E27FC236}">
                <a16:creationId xmlns:a16="http://schemas.microsoft.com/office/drawing/2014/main" id="{9CC6CE2F-9F27-285E-F4BA-CC39D832D575}"/>
              </a:ext>
            </a:extLst>
          </p:cNvPr>
          <p:cNvPicPr>
            <a:picLocks noChangeAspect="1"/>
          </p:cNvPicPr>
          <p:nvPr/>
        </p:nvPicPr>
        <p:blipFill>
          <a:blip r:embed="rId5"/>
          <a:stretch>
            <a:fillRect/>
          </a:stretch>
        </p:blipFill>
        <p:spPr>
          <a:xfrm>
            <a:off x="6732091" y="2533917"/>
            <a:ext cx="2511922" cy="3269983"/>
          </a:xfrm>
          <a:prstGeom prst="rect">
            <a:avLst/>
          </a:prstGeom>
        </p:spPr>
      </p:pic>
      <p:pic>
        <p:nvPicPr>
          <p:cNvPr id="10" name="Resim 9">
            <a:extLst>
              <a:ext uri="{FF2B5EF4-FFF2-40B4-BE49-F238E27FC236}">
                <a16:creationId xmlns:a16="http://schemas.microsoft.com/office/drawing/2014/main" id="{7A34F19C-4E6E-9F92-E08E-FA37F9734BFF}"/>
              </a:ext>
            </a:extLst>
          </p:cNvPr>
          <p:cNvPicPr>
            <a:picLocks noChangeAspect="1"/>
          </p:cNvPicPr>
          <p:nvPr/>
        </p:nvPicPr>
        <p:blipFill>
          <a:blip r:embed="rId6"/>
          <a:stretch>
            <a:fillRect/>
          </a:stretch>
        </p:blipFill>
        <p:spPr>
          <a:xfrm>
            <a:off x="9418140" y="2533917"/>
            <a:ext cx="2751174" cy="3269983"/>
          </a:xfrm>
          <a:prstGeom prst="rect">
            <a:avLst/>
          </a:prstGeom>
        </p:spPr>
      </p:pic>
    </p:spTree>
    <p:extLst>
      <p:ext uri="{BB962C8B-B14F-4D97-AF65-F5344CB8AC3E}">
        <p14:creationId xmlns:p14="http://schemas.microsoft.com/office/powerpoint/2010/main" val="387805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tr-TR" b="1" dirty="0">
                <a:latin typeface="+mn-lt"/>
              </a:rPr>
              <a:t>Öğrenme Hedefleri</a:t>
            </a:r>
            <a:endParaRPr lang="en-NL" b="1" dirty="0">
              <a:latin typeface="+mn-lt"/>
            </a:endParaRP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4195045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1BCBFD-CE9B-D499-9B42-10602B6BBEF8}"/>
              </a:ext>
            </a:extLst>
          </p:cNvPr>
          <p:cNvSpPr>
            <a:spLocks noGrp="1"/>
          </p:cNvSpPr>
          <p:nvPr>
            <p:ph type="title"/>
          </p:nvPr>
        </p:nvSpPr>
        <p:spPr>
          <a:xfrm>
            <a:off x="838200" y="365125"/>
            <a:ext cx="10515600" cy="789907"/>
          </a:xfrm>
          <a:solidFill>
            <a:schemeClr val="accent2">
              <a:lumMod val="40000"/>
              <a:lumOff val="60000"/>
            </a:schemeClr>
          </a:solidFill>
        </p:spPr>
        <p:txBody>
          <a:bodyPr/>
          <a:lstStyle/>
          <a:p>
            <a:pPr algn="ctr"/>
            <a:r>
              <a:rPr lang="en-US" sz="4400" b="1" i="0" u="none" strike="noStrike" dirty="0">
                <a:solidFill>
                  <a:srgbClr val="000000"/>
                </a:solidFill>
                <a:effectLst/>
                <a:cs typeface="Times New Roman" panose="02020603050405020304" pitchFamily="18" charset="0"/>
              </a:rPr>
              <a:t>Dexedrine </a:t>
            </a:r>
            <a:r>
              <a:rPr lang="en-US" sz="4400" b="1" i="0" u="none" strike="noStrike" dirty="0" err="1">
                <a:solidFill>
                  <a:srgbClr val="000000"/>
                </a:solidFill>
                <a:effectLst/>
                <a:cs typeface="Times New Roman" panose="02020603050405020304" pitchFamily="18" charset="0"/>
              </a:rPr>
              <a:t>ve</a:t>
            </a:r>
            <a:r>
              <a:rPr lang="en-US" sz="4400" b="1" i="0" u="none" strike="noStrike" dirty="0">
                <a:solidFill>
                  <a:srgbClr val="000000"/>
                </a:solidFill>
                <a:effectLst/>
                <a:cs typeface="Times New Roman" panose="02020603050405020304" pitchFamily="18" charset="0"/>
              </a:rPr>
              <a:t> Benzedrine</a:t>
            </a:r>
            <a:endParaRPr lang="tr-TR" b="1" dirty="0"/>
          </a:p>
        </p:txBody>
      </p:sp>
      <p:sp>
        <p:nvSpPr>
          <p:cNvPr id="3" name="İçerik Yer Tutucusu 2">
            <a:extLst>
              <a:ext uri="{FF2B5EF4-FFF2-40B4-BE49-F238E27FC236}">
                <a16:creationId xmlns:a16="http://schemas.microsoft.com/office/drawing/2014/main" id="{D5CB2E7D-1FF3-6557-4700-A0BEBB033B5D}"/>
              </a:ext>
            </a:extLst>
          </p:cNvPr>
          <p:cNvSpPr>
            <a:spLocks noGrp="1"/>
          </p:cNvSpPr>
          <p:nvPr>
            <p:ph sz="half" idx="1"/>
          </p:nvPr>
        </p:nvSpPr>
        <p:spPr>
          <a:xfrm>
            <a:off x="721894" y="1532525"/>
            <a:ext cx="5181600" cy="4351338"/>
          </a:xfrm>
        </p:spPr>
        <p:txBody>
          <a:bodyPr>
            <a:normAutofit/>
          </a:bodyPr>
          <a:lstStyle/>
          <a:p>
            <a:pPr algn="just"/>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2800" b="0" i="0" u="none" strike="noStrike" dirty="0">
                <a:solidFill>
                  <a:srgbClr val="000000"/>
                </a:solidFill>
                <a:effectLst/>
                <a:cs typeface="Times New Roman" panose="02020603050405020304" pitchFamily="18" charset="0"/>
              </a:rPr>
              <a:t>Birkaç </a:t>
            </a:r>
            <a:r>
              <a:rPr lang="en-US" sz="2800" b="0" i="0" u="none" strike="noStrike" dirty="0" err="1">
                <a:solidFill>
                  <a:srgbClr val="000000"/>
                </a:solidFill>
                <a:effectLst/>
                <a:cs typeface="Times New Roman" panose="02020603050405020304" pitchFamily="18" charset="0"/>
              </a:rPr>
              <a:t>yıl</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önce</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iki</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ilaç</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şirketi</a:t>
            </a:r>
            <a:r>
              <a:rPr lang="en-US" sz="2800" b="0" i="0" u="none" strike="noStrike" dirty="0">
                <a:solidFill>
                  <a:srgbClr val="000000"/>
                </a:solidFill>
                <a:effectLst/>
                <a:cs typeface="Times New Roman" panose="02020603050405020304" pitchFamily="18" charset="0"/>
              </a:rPr>
              <a:t>, </a:t>
            </a:r>
            <a:r>
              <a:rPr lang="tr-TR" sz="2800" b="0" i="0" u="none" strike="noStrike" dirty="0">
                <a:solidFill>
                  <a:srgbClr val="000000"/>
                </a:solidFill>
                <a:effectLst/>
                <a:cs typeface="Times New Roman" panose="02020603050405020304" pitchFamily="18" charset="0"/>
              </a:rPr>
              <a:t>«</a:t>
            </a:r>
            <a:r>
              <a:rPr lang="en-US" sz="2800" b="0" i="0" u="none" strike="noStrike" dirty="0">
                <a:solidFill>
                  <a:srgbClr val="000000"/>
                </a:solidFill>
                <a:effectLst/>
                <a:cs typeface="Times New Roman" panose="02020603050405020304" pitchFamily="18" charset="0"/>
              </a:rPr>
              <a:t>Dexedrine</a:t>
            </a:r>
            <a:r>
              <a:rPr lang="tr-TR" sz="2800" b="0" i="0" u="none" strike="noStrike" dirty="0">
                <a:solidFill>
                  <a:srgbClr val="000000"/>
                </a:solidFill>
                <a:effectLst/>
                <a:cs typeface="Times New Roman" panose="02020603050405020304" pitchFamily="18" charset="0"/>
              </a:rPr>
              <a:t>»</a:t>
            </a:r>
            <a:r>
              <a:rPr lang="en-US" sz="2800" b="0" i="0" u="none" strike="noStrike" dirty="0">
                <a:solidFill>
                  <a:srgbClr val="000000"/>
                </a:solidFill>
                <a:effectLst/>
                <a:cs typeface="Times New Roman" panose="02020603050405020304" pitchFamily="18" charset="0"/>
              </a:rPr>
              <a:t> ve </a:t>
            </a:r>
            <a:r>
              <a:rPr lang="tr-TR" sz="2800" b="0" i="0" u="none" strike="noStrike" dirty="0">
                <a:solidFill>
                  <a:srgbClr val="000000"/>
                </a:solidFill>
                <a:effectLst/>
                <a:cs typeface="Times New Roman" panose="02020603050405020304" pitchFamily="18" charset="0"/>
              </a:rPr>
              <a:t>«</a:t>
            </a:r>
            <a:r>
              <a:rPr lang="en-US" sz="2800" b="0" i="0" u="none" strike="noStrike" dirty="0">
                <a:solidFill>
                  <a:srgbClr val="000000"/>
                </a:solidFill>
                <a:effectLst/>
                <a:cs typeface="Times New Roman" panose="02020603050405020304" pitchFamily="18" charset="0"/>
              </a:rPr>
              <a:t>Benzedrine</a:t>
            </a:r>
            <a:r>
              <a:rPr lang="tr-TR" sz="2800" b="0" i="0" u="none" strike="noStrike" dirty="0">
                <a:solidFill>
                  <a:srgbClr val="000000"/>
                </a:solidFill>
                <a:effectLst/>
                <a:cs typeface="Times New Roman" panose="02020603050405020304" pitchFamily="18" charset="0"/>
              </a:rPr>
              <a:t>»</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ticari</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isimleri</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altında</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bir</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ilaç</a:t>
            </a:r>
            <a:r>
              <a:rPr lang="en-US" sz="2800" b="0" i="0" u="none" strike="noStrike" dirty="0">
                <a:solidFill>
                  <a:srgbClr val="000000"/>
                </a:solidFill>
                <a:effectLst/>
                <a:cs typeface="Times New Roman" panose="02020603050405020304" pitchFamily="18" charset="0"/>
              </a:rPr>
              <a:t> </a:t>
            </a:r>
            <a:r>
              <a:rPr lang="en-US" sz="2800" b="0" i="0" u="none" strike="noStrike" dirty="0" err="1">
                <a:solidFill>
                  <a:srgbClr val="000000"/>
                </a:solidFill>
                <a:effectLst/>
                <a:cs typeface="Times New Roman" panose="02020603050405020304" pitchFamily="18" charset="0"/>
              </a:rPr>
              <a:t>pazarladı</a:t>
            </a:r>
            <a:r>
              <a:rPr lang="en-US" dirty="0">
                <a:solidFill>
                  <a:srgbClr val="000000"/>
                </a:solidFill>
                <a:cs typeface="Times New Roman" panose="02020603050405020304" pitchFamily="18" charset="0"/>
              </a:rPr>
              <a:t>.</a:t>
            </a:r>
            <a:endParaRPr lang="en-US" sz="2800" b="0" i="0" u="none" strike="noStrike" dirty="0">
              <a:solidFill>
                <a:srgbClr val="000000"/>
              </a:solidFill>
              <a:effectLst/>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tr-TR" dirty="0"/>
          </a:p>
        </p:txBody>
      </p:sp>
      <p:pic>
        <p:nvPicPr>
          <p:cNvPr id="5" name="Picture 3">
            <a:extLst>
              <a:ext uri="{FF2B5EF4-FFF2-40B4-BE49-F238E27FC236}">
                <a16:creationId xmlns:a16="http://schemas.microsoft.com/office/drawing/2014/main" id="{1C39D912-0D9D-0A1A-98B6-2B7E51C91E89}"/>
              </a:ext>
            </a:extLst>
          </p:cNvPr>
          <p:cNvPicPr>
            <a:picLocks noGrp="1" noChangeAspect="1"/>
          </p:cNvPicPr>
          <p:nvPr>
            <p:ph sz="half" idx="2"/>
          </p:nvPr>
        </p:nvPicPr>
        <p:blipFill>
          <a:blip r:embed="rId3"/>
          <a:stretch>
            <a:fillRect/>
          </a:stretch>
        </p:blipFill>
        <p:spPr>
          <a:xfrm>
            <a:off x="6096000" y="1650794"/>
            <a:ext cx="5677830" cy="2057400"/>
          </a:xfrm>
          <a:prstGeom prst="rect">
            <a:avLst/>
          </a:prstGeom>
        </p:spPr>
      </p:pic>
      <p:pic>
        <p:nvPicPr>
          <p:cNvPr id="1026" name="Picture 2" descr="Dexedrine vs. Adderall: Comparing ADHD medications">
            <a:extLst>
              <a:ext uri="{FF2B5EF4-FFF2-40B4-BE49-F238E27FC236}">
                <a16:creationId xmlns:a16="http://schemas.microsoft.com/office/drawing/2014/main" id="{C4A0C140-A5AE-4B64-1C82-33C1F6EED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507" y="4178506"/>
            <a:ext cx="5485323"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BCCE1C4-C73E-E96E-1BA4-57659073B334}"/>
              </a:ext>
            </a:extLst>
          </p:cNvPr>
          <p:cNvSpPr txBox="1"/>
          <p:nvPr/>
        </p:nvSpPr>
        <p:spPr>
          <a:xfrm>
            <a:off x="9819713" y="6442281"/>
            <a:ext cx="2372287" cy="461665"/>
          </a:xfrm>
          <a:prstGeom prst="rect">
            <a:avLst/>
          </a:prstGeom>
          <a:noFill/>
        </p:spPr>
        <p:txBody>
          <a:bodyPr wrap="square" rtlCol="0">
            <a:spAutoFit/>
          </a:bodyPr>
          <a:lstStyle/>
          <a:p>
            <a:r>
              <a:rPr lang="tr-TR" sz="1200" kern="100" dirty="0">
                <a:solidFill>
                  <a:srgbClr val="000000"/>
                </a:solidFill>
                <a:effectLst/>
                <a:ea typeface="Calibri" panose="020F0502020204030204" pitchFamily="34" charset="0"/>
                <a:cs typeface="Times New Roman (CS Gövde)"/>
              </a:rPr>
              <a:t>Nelson ve ark., 2024</a:t>
            </a:r>
            <a:endParaRPr lang="tr-TR" sz="1200" kern="100" dirty="0">
              <a:effectLst/>
              <a:ea typeface="Calibri" panose="020F0502020204030204" pitchFamily="34" charset="0"/>
              <a:cs typeface="Times New Roman (CS Gövde)"/>
            </a:endParaRPr>
          </a:p>
          <a:p>
            <a:endParaRPr lang="tr-TR" sz="1200" dirty="0"/>
          </a:p>
        </p:txBody>
      </p:sp>
    </p:spTree>
    <p:extLst>
      <p:ext uri="{BB962C8B-B14F-4D97-AF65-F5344CB8AC3E}">
        <p14:creationId xmlns:p14="http://schemas.microsoft.com/office/powerpoint/2010/main" val="125091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ctr"/>
            <a:r>
              <a:rPr lang="en-US" sz="5400" b="1" dirty="0" err="1">
                <a:latin typeface="Calibri" panose="020F0502020204030204" pitchFamily="34" charset="0"/>
                <a:ea typeface="Calibri" panose="020F0502020204030204" pitchFamily="34" charset="0"/>
                <a:cs typeface="Calibri" panose="020F0502020204030204" pitchFamily="34" charset="0"/>
              </a:rPr>
              <a:t>İlaç</a:t>
            </a:r>
            <a:r>
              <a:rPr lang="en-US" sz="5400" b="1" dirty="0">
                <a:latin typeface="Calibri" panose="020F0502020204030204" pitchFamily="34" charset="0"/>
                <a:ea typeface="Calibri" panose="020F0502020204030204" pitchFamily="34" charset="0"/>
                <a:cs typeface="Calibri" panose="020F0502020204030204" pitchFamily="34" charset="0"/>
              </a:rPr>
              <a:t> </a:t>
            </a:r>
            <a:r>
              <a:rPr lang="en-US" sz="5400" b="1" dirty="0" err="1">
                <a:latin typeface="Calibri" panose="020F0502020204030204" pitchFamily="34" charset="0"/>
                <a:ea typeface="Calibri" panose="020F0502020204030204" pitchFamily="34" charset="0"/>
                <a:cs typeface="Calibri" panose="020F0502020204030204" pitchFamily="34" charset="0"/>
              </a:rPr>
              <a:t>Aday</a:t>
            </a:r>
            <a:r>
              <a:rPr lang="en-US" sz="5400" b="1" dirty="0">
                <a:latin typeface="Calibri" panose="020F0502020204030204" pitchFamily="34" charset="0"/>
                <a:ea typeface="Calibri" panose="020F0502020204030204" pitchFamily="34" charset="0"/>
                <a:cs typeface="Calibri" panose="020F0502020204030204" pitchFamily="34" charset="0"/>
              </a:rPr>
              <a:t> </a:t>
            </a:r>
            <a:r>
              <a:rPr lang="en-US" sz="5400" b="1" dirty="0" err="1">
                <a:latin typeface="Calibri" panose="020F0502020204030204" pitchFamily="34" charset="0"/>
                <a:ea typeface="Calibri" panose="020F0502020204030204" pitchFamily="34" charset="0"/>
                <a:cs typeface="Calibri" panose="020F0502020204030204" pitchFamily="34" charset="0"/>
              </a:rPr>
              <a:t>Kriterleri</a:t>
            </a:r>
            <a:endParaRPr lang="tr-TR" sz="5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211CC6EA-6DD7-2807-D1D2-C6B8ED73153B}"/>
              </a:ext>
            </a:extLst>
          </p:cNvPr>
          <p:cNvGraphicFramePr>
            <a:graphicFrameLocks noGrp="1"/>
          </p:cNvGraphicFramePr>
          <p:nvPr>
            <p:ph idx="1"/>
            <p:extLst>
              <p:ext uri="{D42A27DB-BD31-4B8C-83A1-F6EECF244321}">
                <p14:modId xmlns:p14="http://schemas.microsoft.com/office/powerpoint/2010/main" val="2434745490"/>
              </p:ext>
            </p:extLst>
          </p:nvPr>
        </p:nvGraphicFramePr>
        <p:xfrm>
          <a:off x="5182908" y="7406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6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721" name="Başlık 1">
            <a:extLst>
              <a:ext uri="{FF2B5EF4-FFF2-40B4-BE49-F238E27FC236}">
                <a16:creationId xmlns:a16="http://schemas.microsoft.com/office/drawing/2014/main" id="{F79A2376-0339-8324-E9B5-BBFD2F6D3F13}"/>
              </a:ext>
            </a:extLst>
          </p:cNvPr>
          <p:cNvSpPr>
            <a:spLocks noGrp="1" noChangeArrowheads="1"/>
          </p:cNvSpPr>
          <p:nvPr>
            <p:ph type="title"/>
          </p:nvPr>
        </p:nvSpPr>
        <p:spPr>
          <a:xfrm>
            <a:off x="479394" y="1070800"/>
            <a:ext cx="3939688" cy="5583126"/>
          </a:xfrm>
        </p:spPr>
        <p:txBody>
          <a:bodyPr vert="horz" lIns="91440" tIns="45720" rIns="91440" bIns="45720" rtlCol="0" anchor="ctr">
            <a:normAutofit/>
          </a:bodyPr>
          <a:lstStyle/>
          <a:p>
            <a:r>
              <a:rPr lang="en-US" altLang="tr-TR" sz="5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İlaç</a:t>
            </a:r>
            <a:r>
              <a:rPr lang="en-US" altLang="tr-TR" sz="5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tr-TR" sz="5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Geliştirmede</a:t>
            </a:r>
            <a:r>
              <a:rPr lang="en-US" altLang="tr-TR" sz="5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tr-TR" sz="54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Zorluklar</a:t>
            </a:r>
            <a:br>
              <a:rPr lang="en-US" altLang="tr-TR" sz="5400" kern="12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altLang="tr-TR" sz="5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0730" name="Straight Connector 307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0724" name="İçerik Yer Tutucusu 2">
            <a:extLst>
              <a:ext uri="{FF2B5EF4-FFF2-40B4-BE49-F238E27FC236}">
                <a16:creationId xmlns:a16="http://schemas.microsoft.com/office/drawing/2014/main" id="{6089F595-8471-B963-D3E8-2D2ABEEE615E}"/>
              </a:ext>
            </a:extLst>
          </p:cNvPr>
          <p:cNvGraphicFramePr>
            <a:graphicFrameLocks noGrp="1"/>
          </p:cNvGraphicFramePr>
          <p:nvPr>
            <p:ph sz="half" idx="1"/>
            <p:extLst>
              <p:ext uri="{D42A27DB-BD31-4B8C-83A1-F6EECF244321}">
                <p14:modId xmlns:p14="http://schemas.microsoft.com/office/powerpoint/2010/main" val="131654866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Başlık 1">
            <a:extLst>
              <a:ext uri="{FF2B5EF4-FFF2-40B4-BE49-F238E27FC236}">
                <a16:creationId xmlns:a16="http://schemas.microsoft.com/office/drawing/2014/main" id="{C674663A-8BF7-4A02-9BE1-F4AFF4B5E9F0}"/>
              </a:ext>
            </a:extLst>
          </p:cNvPr>
          <p:cNvSpPr>
            <a:spLocks noGrp="1" noChangeArrowheads="1"/>
          </p:cNvSpPr>
          <p:nvPr>
            <p:ph type="title"/>
          </p:nvPr>
        </p:nvSpPr>
        <p:spPr>
          <a:xfrm>
            <a:off x="5297762" y="329184"/>
            <a:ext cx="6251110" cy="1783080"/>
          </a:xfrm>
        </p:spPr>
        <p:txBody>
          <a:bodyPr anchor="b">
            <a:normAutofit/>
          </a:bodyPr>
          <a:lstStyle/>
          <a:p>
            <a:r>
              <a:rPr lang="tr-TR" altLang="tr-TR" sz="4800" b="1" dirty="0">
                <a:latin typeface="+mn-lt"/>
                <a:cs typeface="Arial" panose="020B0604020202020204" pitchFamily="34" charset="0"/>
              </a:rPr>
              <a:t>İlaç Geliştirmede Gelecek Trendleri</a:t>
            </a:r>
          </a:p>
        </p:txBody>
      </p:sp>
      <p:pic>
        <p:nvPicPr>
          <p:cNvPr id="35844" name="Picture 35843" descr="Sample being pipetted into a petri dish">
            <a:extLst>
              <a:ext uri="{FF2B5EF4-FFF2-40B4-BE49-F238E27FC236}">
                <a16:creationId xmlns:a16="http://schemas.microsoft.com/office/drawing/2014/main" id="{5E09ABCB-8F4B-A465-E0F8-4A37C2346B6D}"/>
              </a:ext>
            </a:extLst>
          </p:cNvPr>
          <p:cNvPicPr>
            <a:picLocks noChangeAspect="1"/>
          </p:cNvPicPr>
          <p:nvPr/>
        </p:nvPicPr>
        <p:blipFill rotWithShape="1">
          <a:blip r:embed="rId3"/>
          <a:srcRect l="43395" r="5841"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585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İçerik Yer Tutucusu 2">
            <a:extLst>
              <a:ext uri="{FF2B5EF4-FFF2-40B4-BE49-F238E27FC236}">
                <a16:creationId xmlns:a16="http://schemas.microsoft.com/office/drawing/2014/main" id="{B0CA755C-1DB2-6982-6127-0AFB7B61C4FA}"/>
              </a:ext>
            </a:extLst>
          </p:cNvPr>
          <p:cNvSpPr>
            <a:spLocks noGrp="1" noChangeArrowheads="1"/>
          </p:cNvSpPr>
          <p:nvPr>
            <p:ph idx="1"/>
          </p:nvPr>
        </p:nvSpPr>
        <p:spPr>
          <a:xfrm>
            <a:off x="5297762" y="2706624"/>
            <a:ext cx="6251110" cy="3483864"/>
          </a:xfrm>
        </p:spPr>
        <p:txBody>
          <a:bodyPr>
            <a:normAutofit/>
          </a:bodyPr>
          <a:lstStyle/>
          <a:p>
            <a:pPr marL="0" indent="0">
              <a:lnSpc>
                <a:spcPct val="100000"/>
              </a:lnSpc>
              <a:spcBef>
                <a:spcPts val="600"/>
              </a:spcBef>
              <a:buNone/>
            </a:pPr>
            <a:r>
              <a:rPr lang="tr-TR" altLang="tr-TR" sz="3200" dirty="0">
                <a:latin typeface="Calibri" panose="020F0502020204030204" pitchFamily="34" charset="0"/>
                <a:ea typeface="Calibri" panose="020F0502020204030204" pitchFamily="34" charset="0"/>
                <a:cs typeface="Calibri" panose="020F0502020204030204" pitchFamily="34" charset="0"/>
              </a:rPr>
              <a:t>Kişiselleştirilmiş tıp </a:t>
            </a:r>
          </a:p>
          <a:p>
            <a:pPr marL="0" indent="0">
              <a:lnSpc>
                <a:spcPct val="100000"/>
              </a:lnSpc>
              <a:spcBef>
                <a:spcPts val="600"/>
              </a:spcBef>
              <a:buNone/>
            </a:pPr>
            <a:r>
              <a:rPr lang="tr-TR" altLang="tr-TR" sz="3200" dirty="0">
                <a:latin typeface="Calibri" panose="020F0502020204030204" pitchFamily="34" charset="0"/>
                <a:ea typeface="Calibri" panose="020F0502020204030204" pitchFamily="34" charset="0"/>
                <a:cs typeface="Calibri" panose="020F0502020204030204" pitchFamily="34" charset="0"/>
              </a:rPr>
              <a:t>Yeni nesil dizileme</a:t>
            </a:r>
          </a:p>
          <a:p>
            <a:pPr marL="0" indent="0">
              <a:lnSpc>
                <a:spcPct val="100000"/>
              </a:lnSpc>
              <a:spcBef>
                <a:spcPts val="600"/>
              </a:spcBef>
              <a:buNone/>
            </a:pPr>
            <a:r>
              <a:rPr lang="tr-TR" altLang="tr-TR" sz="3200" dirty="0">
                <a:latin typeface="Calibri" panose="020F0502020204030204" pitchFamily="34" charset="0"/>
                <a:ea typeface="Calibri" panose="020F0502020204030204" pitchFamily="34" charset="0"/>
                <a:cs typeface="Calibri" panose="020F0502020204030204" pitchFamily="34" charset="0"/>
              </a:rPr>
              <a:t>Yapay zeka ve makine öğrenimi</a:t>
            </a:r>
          </a:p>
          <a:p>
            <a:pPr marL="0" indent="0">
              <a:lnSpc>
                <a:spcPct val="100000"/>
              </a:lnSpc>
              <a:spcBef>
                <a:spcPts val="600"/>
              </a:spcBef>
              <a:buNone/>
            </a:pPr>
            <a:r>
              <a:rPr lang="tr-TR" altLang="tr-TR" sz="3200" dirty="0">
                <a:latin typeface="Calibri" panose="020F0502020204030204" pitchFamily="34" charset="0"/>
                <a:ea typeface="Calibri" panose="020F0502020204030204" pitchFamily="34" charset="0"/>
                <a:cs typeface="Calibri" panose="020F0502020204030204" pitchFamily="34" charset="0"/>
              </a:rPr>
              <a:t>Genomik ve proteomik çalımalar</a:t>
            </a:r>
          </a:p>
          <a:p>
            <a:pPr marL="0" indent="0">
              <a:lnSpc>
                <a:spcPct val="100000"/>
              </a:lnSpc>
              <a:spcBef>
                <a:spcPts val="600"/>
              </a:spcBef>
              <a:buNone/>
            </a:pPr>
            <a:r>
              <a:rPr lang="tr-TR" altLang="tr-TR" sz="3200" dirty="0">
                <a:latin typeface="Calibri" panose="020F0502020204030204" pitchFamily="34" charset="0"/>
                <a:ea typeface="Calibri" panose="020F0502020204030204" pitchFamily="34" charset="0"/>
                <a:cs typeface="Calibri" panose="020F0502020204030204" pitchFamily="34" charset="0"/>
              </a:rPr>
              <a:t>…..</a:t>
            </a:r>
          </a:p>
          <a:p>
            <a:endParaRPr lang="tr-TR" altLang="tr-T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674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extLst>
              <p:ext uri="{D42A27DB-BD31-4B8C-83A1-F6EECF244321}">
                <p14:modId xmlns:p14="http://schemas.microsoft.com/office/powerpoint/2010/main" val="3940175352"/>
              </p:ext>
            </p:extLst>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1301750" y="661197"/>
            <a:ext cx="2563994" cy="5583148"/>
          </a:xfrm>
          <a:prstGeom prst="rect">
            <a:avLst/>
          </a:prstGeom>
        </p:spPr>
        <p:txBody>
          <a:bodyPr spcFirstLastPara="1" vert="horz" lIns="91425" tIns="45700" rIns="91425" bIns="45700" rtlCol="0" anchor="ctr" anchorCtr="0">
            <a:normAutofit/>
          </a:bodyPr>
          <a:lstStyle/>
          <a:p>
            <a:pPr algn="ctr">
              <a:spcBef>
                <a:spcPts val="0"/>
              </a:spcBef>
              <a:buClr>
                <a:schemeClr val="dk1"/>
              </a:buClr>
              <a:buSzPts val="3300"/>
            </a:pPr>
            <a:r>
              <a:rPr lang="tr-TR" sz="5400" b="1" dirty="0">
                <a:latin typeface="+mn-lt"/>
                <a:ea typeface="Calibri"/>
                <a:cs typeface="Calibri"/>
                <a:sym typeface="Calibri"/>
              </a:rPr>
              <a:t>Molekül</a:t>
            </a:r>
            <a:br>
              <a:rPr lang="tr-TR" sz="5400" b="1" dirty="0">
                <a:latin typeface="+mn-lt"/>
                <a:ea typeface="Calibri"/>
                <a:cs typeface="Calibri"/>
                <a:sym typeface="Calibri"/>
              </a:rPr>
            </a:br>
            <a:r>
              <a:rPr lang="tr-TR" sz="5400" b="1" i="1" dirty="0">
                <a:latin typeface="+mn-lt"/>
                <a:ea typeface="Calibri"/>
                <a:cs typeface="Calibri"/>
                <a:sym typeface="Calibri"/>
              </a:rPr>
              <a:t>Özet</a:t>
            </a:r>
            <a:endParaRPr lang="tr-TR" sz="5400" i="1" dirty="0">
              <a:latin typeface="+mn-lt"/>
            </a:endParaRPr>
          </a:p>
        </p:txBody>
      </p:sp>
      <p:graphicFrame>
        <p:nvGraphicFramePr>
          <p:cNvPr id="191" name="Google Shape;189;p15">
            <a:extLst>
              <a:ext uri="{FF2B5EF4-FFF2-40B4-BE49-F238E27FC236}">
                <a16:creationId xmlns:a16="http://schemas.microsoft.com/office/drawing/2014/main" id="{897F1876-9A7B-ABDF-10C3-55F2372F25FA}"/>
              </a:ext>
            </a:extLst>
          </p:cNvPr>
          <p:cNvGraphicFramePr>
            <a:graphicFrameLocks noGrp="1"/>
          </p:cNvGraphicFramePr>
          <p:nvPr>
            <p:ph idx="1"/>
            <p:extLst>
              <p:ext uri="{D42A27DB-BD31-4B8C-83A1-F6EECF244321}">
                <p14:modId xmlns:p14="http://schemas.microsoft.com/office/powerpoint/2010/main" val="4116458444"/>
              </p:ext>
            </p:extLst>
          </p:nvPr>
        </p:nvGraphicFramePr>
        <p:xfrm>
          <a:off x="4564244" y="652552"/>
          <a:ext cx="6940688"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362"/>
    </mc:Choice>
    <mc:Fallback xmlns="">
      <p:transition spd="slow" advTm="18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
                                            <p:graphicEl>
                                              <a:dgm id="{37D527C0-0755-2149-8167-F1B016DBDA71}"/>
                                            </p:graphicEl>
                                          </p:spTgt>
                                        </p:tgtEl>
                                        <p:attrNameLst>
                                          <p:attrName>style.visibility</p:attrName>
                                        </p:attrNameLst>
                                      </p:cBhvr>
                                      <p:to>
                                        <p:strVal val="visible"/>
                                      </p:to>
                                    </p:set>
                                    <p:animEffect transition="in" filter="dissolve">
                                      <p:cBhvr>
                                        <p:cTn id="7" dur="500"/>
                                        <p:tgtEl>
                                          <p:spTgt spid="191">
                                            <p:graphicEl>
                                              <a:dgm id="{37D527C0-0755-2149-8167-F1B016DBDA71}"/>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1">
                                            <p:graphicEl>
                                              <a:dgm id="{D708B8C5-E6E2-3E42-BAFC-C4D7E3BCEBCC}"/>
                                            </p:graphicEl>
                                          </p:spTgt>
                                        </p:tgtEl>
                                        <p:attrNameLst>
                                          <p:attrName>style.visibility</p:attrName>
                                        </p:attrNameLst>
                                      </p:cBhvr>
                                      <p:to>
                                        <p:strVal val="visible"/>
                                      </p:to>
                                    </p:set>
                                    <p:animEffect transition="in" filter="dissolve">
                                      <p:cBhvr>
                                        <p:cTn id="10" dur="500"/>
                                        <p:tgtEl>
                                          <p:spTgt spid="191">
                                            <p:graphicEl>
                                              <a:dgm id="{D708B8C5-E6E2-3E42-BAFC-C4D7E3BCEBC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1">
                                            <p:graphicEl>
                                              <a:dgm id="{0C49A7C6-22CA-404B-AD38-E9CB791954A6}"/>
                                            </p:graphicEl>
                                          </p:spTgt>
                                        </p:tgtEl>
                                        <p:attrNameLst>
                                          <p:attrName>style.visibility</p:attrName>
                                        </p:attrNameLst>
                                      </p:cBhvr>
                                      <p:to>
                                        <p:strVal val="visible"/>
                                      </p:to>
                                    </p:set>
                                    <p:animEffect transition="in" filter="dissolve">
                                      <p:cBhvr>
                                        <p:cTn id="15" dur="500"/>
                                        <p:tgtEl>
                                          <p:spTgt spid="191">
                                            <p:graphicEl>
                                              <a:dgm id="{0C49A7C6-22CA-404B-AD38-E9CB791954A6}"/>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1">
                                            <p:graphicEl>
                                              <a:dgm id="{814339C3-A3DE-D64C-9F2E-1390290ACE6F}"/>
                                            </p:graphicEl>
                                          </p:spTgt>
                                        </p:tgtEl>
                                        <p:attrNameLst>
                                          <p:attrName>style.visibility</p:attrName>
                                        </p:attrNameLst>
                                      </p:cBhvr>
                                      <p:to>
                                        <p:strVal val="visible"/>
                                      </p:to>
                                    </p:set>
                                    <p:animEffect transition="in" filter="dissolve">
                                      <p:cBhvr>
                                        <p:cTn id="18" dur="500"/>
                                        <p:tgtEl>
                                          <p:spTgt spid="191">
                                            <p:graphicEl>
                                              <a:dgm id="{814339C3-A3DE-D64C-9F2E-1390290ACE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1"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a:extLst>
              <a:ext uri="{FF2B5EF4-FFF2-40B4-BE49-F238E27FC236}">
                <a16:creationId xmlns:a16="http://schemas.microsoft.com/office/drawing/2014/main" id="{1B99AFF2-8913-399D-0B80-A68A4550C202}"/>
              </a:ext>
            </a:extLst>
          </p:cNvPr>
          <p:cNvSpPr txBox="1">
            <a:spLocks noGrp="1"/>
          </p:cNvSpPr>
          <p:nvPr>
            <p:ph type="title"/>
          </p:nvPr>
        </p:nvSpPr>
        <p:spPr>
          <a:xfrm>
            <a:off x="1953369" y="238540"/>
            <a:ext cx="8263890" cy="1434415"/>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a:latin typeface="Calibri"/>
                <a:ea typeface="Calibri"/>
                <a:cs typeface="Calibri"/>
                <a:sym typeface="Calibri"/>
              </a:rPr>
              <a:t>Ek Kaynaklar</a:t>
            </a:r>
          </a:p>
        </p:txBody>
      </p:sp>
      <p:pic>
        <p:nvPicPr>
          <p:cNvPr id="319" name="Picture 318" descr="Glasses on top of a book">
            <a:extLst>
              <a:ext uri="{FF2B5EF4-FFF2-40B4-BE49-F238E27FC236}">
                <a16:creationId xmlns:a16="http://schemas.microsoft.com/office/drawing/2014/main" id="{745A2D26-B139-A8A1-A8EA-8F9AE3670727}"/>
              </a:ext>
            </a:extLst>
          </p:cNvPr>
          <p:cNvPicPr>
            <a:picLocks noChangeAspect="1"/>
          </p:cNvPicPr>
          <p:nvPr/>
        </p:nvPicPr>
        <p:blipFill rotWithShape="1">
          <a:blip r:embed="rId3"/>
          <a:srcRect l="13778" r="38421" b="3"/>
          <a:stretch/>
        </p:blipFill>
        <p:spPr>
          <a:xfrm>
            <a:off x="7280743" y="2093976"/>
            <a:ext cx="2955798" cy="4096512"/>
          </a:xfrm>
          <a:prstGeom prst="rect">
            <a:avLst/>
          </a:prstGeom>
        </p:spPr>
      </p:pic>
      <p:sp>
        <p:nvSpPr>
          <p:cNvPr id="4" name="Google Shape;304;p30">
            <a:extLst>
              <a:ext uri="{FF2B5EF4-FFF2-40B4-BE49-F238E27FC236}">
                <a16:creationId xmlns:a16="http://schemas.microsoft.com/office/drawing/2014/main" id="{09873378-3768-CF46-2E0E-217408C6DE74}"/>
              </a:ext>
            </a:extLst>
          </p:cNvPr>
          <p:cNvSpPr txBox="1">
            <a:spLocks/>
          </p:cNvSpPr>
          <p:nvPr/>
        </p:nvSpPr>
        <p:spPr>
          <a:xfrm>
            <a:off x="953729" y="1797238"/>
            <a:ext cx="5624051" cy="4689987"/>
          </a:xfrm>
          <a:prstGeom prst="rect">
            <a:avLst/>
          </a:prstGeom>
        </p:spPr>
        <p:txBody>
          <a:bodyPr spcFirstLastPara="1" vert="horz"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Annett</a:t>
            </a:r>
            <a:r>
              <a:rPr lang="tr-TR" sz="1800" kern="0" dirty="0">
                <a:ea typeface="Calibri" panose="020F0502020204030204" pitchFamily="34" charset="0"/>
                <a:cs typeface="Times New Roman" panose="02020603050405020304" pitchFamily="18" charset="0"/>
              </a:rPr>
              <a:t>, S. (2021). </a:t>
            </a:r>
            <a:r>
              <a:rPr lang="tr-TR" sz="1800" kern="0" dirty="0" err="1">
                <a:ea typeface="Calibri" panose="020F0502020204030204" pitchFamily="34" charset="0"/>
                <a:cs typeface="Times New Roman" panose="02020603050405020304" pitchFamily="18" charset="0"/>
              </a:rPr>
              <a:t>Pharmaceutical</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development</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high</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prices</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the</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hidden</a:t>
            </a:r>
            <a:r>
              <a:rPr lang="tr-TR" sz="1800" kern="0" dirty="0">
                <a:ea typeface="Calibri" panose="020F0502020204030204" pitchFamily="34" charset="0"/>
                <a:cs typeface="Times New Roman" panose="02020603050405020304" pitchFamily="18" charset="0"/>
              </a:rPr>
              <a:t> role of </a:t>
            </a:r>
            <a:r>
              <a:rPr lang="tr-TR" sz="1800" kern="0" dirty="0" err="1">
                <a:ea typeface="Calibri" panose="020F0502020204030204" pitchFamily="34" charset="0"/>
                <a:cs typeface="Times New Roman" panose="02020603050405020304" pitchFamily="18" charset="0"/>
              </a:rPr>
              <a:t>public</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funding</a:t>
            </a:r>
            <a:r>
              <a:rPr lang="tr-TR" sz="1800"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Biologia</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Futura</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72 </a:t>
            </a:r>
            <a:r>
              <a:rPr lang="tr-TR" sz="1800" kern="0" dirty="0">
                <a:ea typeface="Calibri" panose="020F0502020204030204" pitchFamily="34" charset="0"/>
                <a:cs typeface="Times New Roman" panose="02020603050405020304" pitchFamily="18" charset="0"/>
              </a:rPr>
              <a:t>(2), 129–138. </a:t>
            </a:r>
            <a:r>
              <a:rPr lang="tr-TR" sz="1800" kern="0" dirty="0" err="1">
                <a:ea typeface="Calibri" panose="020F0502020204030204" pitchFamily="34" charset="0"/>
                <a:cs typeface="Times New Roman" panose="02020603050405020304" pitchFamily="18" charset="0"/>
              </a:rPr>
              <a:t>https</a:t>
            </a:r>
            <a:r>
              <a:rPr lang="tr-TR" sz="1800" kern="0" dirty="0">
                <a:ea typeface="Calibri" panose="020F0502020204030204" pitchFamily="34" charset="0"/>
                <a:cs typeface="Times New Roman" panose="02020603050405020304" pitchFamily="18" charset="0"/>
              </a:rPr>
              <a:t>://</a:t>
            </a:r>
            <a:r>
              <a:rPr lang="tr-TR" sz="1800" kern="0" dirty="0" err="1">
                <a:ea typeface="Calibri" panose="020F0502020204030204" pitchFamily="34" charset="0"/>
                <a:cs typeface="Times New Roman" panose="02020603050405020304" pitchFamily="18" charset="0"/>
              </a:rPr>
              <a:t>doi.org</a:t>
            </a:r>
            <a:r>
              <a:rPr lang="tr-TR" sz="1800" kern="0" dirty="0">
                <a:ea typeface="Calibri" panose="020F0502020204030204" pitchFamily="34" charset="0"/>
                <a:cs typeface="Times New Roman" panose="02020603050405020304" pitchFamily="18" charset="0"/>
              </a:rPr>
              <a:t>/10.1007/s42977-020-00025-5</a:t>
            </a:r>
            <a:endParaRPr lang="tr-TR" sz="1800" kern="100" dirty="0">
              <a:ea typeface="Calibri" panose="020F0502020204030204" pitchFamily="34" charset="0"/>
              <a:cs typeface="Times New Roman (CS Gövde)"/>
            </a:endParaRPr>
          </a:p>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Aronson</a:t>
            </a:r>
            <a:r>
              <a:rPr lang="tr-TR" sz="1800" kern="0" dirty="0">
                <a:ea typeface="Calibri" panose="020F0502020204030204" pitchFamily="34" charset="0"/>
                <a:cs typeface="Times New Roman" panose="02020603050405020304" pitchFamily="18" charset="0"/>
              </a:rPr>
              <a:t>, J. K. (2010). </a:t>
            </a:r>
            <a:r>
              <a:rPr lang="tr-TR" sz="1800" kern="0" dirty="0" err="1">
                <a:ea typeface="Calibri" panose="020F0502020204030204" pitchFamily="34" charset="0"/>
                <a:cs typeface="Times New Roman" panose="02020603050405020304" pitchFamily="18" charset="0"/>
              </a:rPr>
              <a:t>Clinical</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pharmacology</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therapeutics</a:t>
            </a:r>
            <a:r>
              <a:rPr lang="tr-TR" sz="1800" kern="0" dirty="0">
                <a:ea typeface="Calibri" panose="020F0502020204030204" pitchFamily="34" charset="0"/>
                <a:cs typeface="Times New Roman" panose="02020603050405020304" pitchFamily="18" charset="0"/>
              </a:rPr>
              <a:t> in </a:t>
            </a:r>
            <a:r>
              <a:rPr lang="tr-TR" sz="1800" kern="0" dirty="0" err="1">
                <a:ea typeface="Calibri" panose="020F0502020204030204" pitchFamily="34" charset="0"/>
                <a:cs typeface="Times New Roman" panose="02020603050405020304" pitchFamily="18" charset="0"/>
              </a:rPr>
              <a:t>the</a:t>
            </a:r>
            <a:r>
              <a:rPr lang="tr-TR" sz="1800" kern="0" dirty="0">
                <a:ea typeface="Calibri" panose="020F0502020204030204" pitchFamily="34" charset="0"/>
                <a:cs typeface="Times New Roman" panose="02020603050405020304" pitchFamily="18" charset="0"/>
              </a:rPr>
              <a:t> UK – a </a:t>
            </a:r>
            <a:r>
              <a:rPr lang="tr-TR" sz="1800" kern="0" dirty="0" err="1">
                <a:ea typeface="Calibri" panose="020F0502020204030204" pitchFamily="34" charset="0"/>
                <a:cs typeface="Times New Roman" panose="02020603050405020304" pitchFamily="18" charset="0"/>
              </a:rPr>
              <a:t>great</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instauration</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British Journal of </a:t>
            </a:r>
            <a:r>
              <a:rPr lang="tr-TR" sz="1800" i="1" kern="0" dirty="0" err="1">
                <a:ea typeface="Calibri" panose="020F0502020204030204" pitchFamily="34" charset="0"/>
                <a:cs typeface="Times New Roman" panose="02020603050405020304" pitchFamily="18" charset="0"/>
              </a:rPr>
              <a:t>Clinical</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Pharmacology</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69 </a:t>
            </a:r>
            <a:r>
              <a:rPr lang="tr-TR" sz="1800" kern="0" dirty="0">
                <a:ea typeface="Calibri" panose="020F0502020204030204" pitchFamily="34" charset="0"/>
                <a:cs typeface="Times New Roman" panose="02020603050405020304" pitchFamily="18" charset="0"/>
              </a:rPr>
              <a:t>(2), 111–117. </a:t>
            </a:r>
          </a:p>
          <a:p>
            <a:pPr marL="304800" indent="-304800" algn="just">
              <a:lnSpc>
                <a:spcPct val="120000"/>
              </a:lnSpc>
              <a:spcBef>
                <a:spcPts val="0"/>
              </a:spcBef>
              <a:spcAft>
                <a:spcPts val="600"/>
              </a:spcAft>
            </a:pPr>
            <a:r>
              <a:rPr lang="tr-TR" sz="1800" kern="0" dirty="0" err="1">
                <a:ea typeface="Calibri" panose="020F0502020204030204" pitchFamily="34" charset="0"/>
                <a:cs typeface="Times New Roman" panose="02020603050405020304" pitchFamily="18" charset="0"/>
              </a:rPr>
              <a:t>Bergkessel</a:t>
            </a:r>
            <a:r>
              <a:rPr lang="tr-TR" sz="1800" kern="0" dirty="0">
                <a:ea typeface="Calibri" panose="020F0502020204030204" pitchFamily="34" charset="0"/>
                <a:cs typeface="Times New Roman" panose="02020603050405020304" pitchFamily="18" charset="0"/>
              </a:rPr>
              <a:t>, M., Forte, B., &amp; </a:t>
            </a:r>
            <a:r>
              <a:rPr lang="tr-TR" sz="1800" kern="0" dirty="0" err="1">
                <a:ea typeface="Calibri" panose="020F0502020204030204" pitchFamily="34" charset="0"/>
                <a:cs typeface="Times New Roman" panose="02020603050405020304" pitchFamily="18" charset="0"/>
              </a:rPr>
              <a:t>Gilbert</a:t>
            </a:r>
            <a:r>
              <a:rPr lang="tr-TR" sz="1800" kern="0" dirty="0">
                <a:ea typeface="Calibri" panose="020F0502020204030204" pitchFamily="34" charset="0"/>
                <a:cs typeface="Times New Roman" panose="02020603050405020304" pitchFamily="18" charset="0"/>
              </a:rPr>
              <a:t>, I. H. (2023). Small-</a:t>
            </a:r>
            <a:r>
              <a:rPr lang="tr-TR" sz="1800" kern="0" dirty="0" err="1">
                <a:ea typeface="Calibri" panose="020F0502020204030204" pitchFamily="34" charset="0"/>
                <a:cs typeface="Times New Roman" panose="02020603050405020304" pitchFamily="18" charset="0"/>
              </a:rPr>
              <a:t>Molecule</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Antibiotic</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Drug</a:t>
            </a:r>
            <a:r>
              <a:rPr lang="tr-TR" sz="1800" kern="0" dirty="0">
                <a:ea typeface="Calibri" panose="020F0502020204030204" pitchFamily="34" charset="0"/>
                <a:cs typeface="Times New Roman" panose="02020603050405020304" pitchFamily="18" charset="0"/>
              </a:rPr>
              <a:t> Development: </a:t>
            </a:r>
            <a:r>
              <a:rPr lang="tr-TR" sz="1800" kern="0" dirty="0" err="1">
                <a:ea typeface="Calibri" panose="020F0502020204030204" pitchFamily="34" charset="0"/>
                <a:cs typeface="Times New Roman" panose="02020603050405020304" pitchFamily="18" charset="0"/>
              </a:rPr>
              <a:t>Need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and</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Challenges</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ACS </a:t>
            </a:r>
            <a:r>
              <a:rPr lang="tr-TR" sz="1800" i="1" kern="0" dirty="0" err="1">
                <a:ea typeface="Calibri" panose="020F0502020204030204" pitchFamily="34" charset="0"/>
                <a:cs typeface="Times New Roman" panose="02020603050405020304" pitchFamily="18" charset="0"/>
              </a:rPr>
              <a:t>Infectious</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Diseases</a:t>
            </a:r>
            <a:r>
              <a:rPr lang="tr-TR" sz="1800" kern="0" dirty="0">
                <a:ea typeface="Calibri" panose="020F0502020204030204" pitchFamily="34" charset="0"/>
                <a:cs typeface="Times New Roman" panose="02020603050405020304" pitchFamily="18" charset="0"/>
              </a:rPr>
              <a:t>, </a:t>
            </a:r>
            <a:r>
              <a:rPr lang="tr-TR" sz="1800" i="1" kern="0" dirty="0">
                <a:ea typeface="Calibri" panose="020F0502020204030204" pitchFamily="34" charset="0"/>
                <a:cs typeface="Times New Roman" panose="02020603050405020304" pitchFamily="18" charset="0"/>
              </a:rPr>
              <a:t>9 </a:t>
            </a:r>
            <a:r>
              <a:rPr lang="tr-TR" sz="1800" kern="0" dirty="0">
                <a:ea typeface="Calibri" panose="020F0502020204030204" pitchFamily="34" charset="0"/>
                <a:cs typeface="Times New Roman" panose="02020603050405020304" pitchFamily="18" charset="0"/>
              </a:rPr>
              <a:t>(11), 2062–2071.</a:t>
            </a:r>
          </a:p>
          <a:p>
            <a:pPr marL="304800" indent="-304800" algn="just">
              <a:lnSpc>
                <a:spcPct val="120000"/>
              </a:lnSpc>
              <a:spcBef>
                <a:spcPts val="0"/>
              </a:spcBef>
              <a:spcAft>
                <a:spcPts val="600"/>
              </a:spcAft>
            </a:pPr>
            <a:r>
              <a:rPr lang="tr-TR" sz="1800" kern="0" dirty="0">
                <a:ea typeface="Calibri" panose="020F0502020204030204" pitchFamily="34" charset="0"/>
                <a:cs typeface="Times New Roman" panose="02020603050405020304" pitchFamily="18" charset="0"/>
              </a:rPr>
              <a:t>Nelson, D. L., </a:t>
            </a:r>
            <a:r>
              <a:rPr lang="tr-TR" sz="1800" kern="0" dirty="0" err="1">
                <a:ea typeface="Calibri" panose="020F0502020204030204" pitchFamily="34" charset="0"/>
                <a:cs typeface="Times New Roman" panose="02020603050405020304" pitchFamily="18" charset="0"/>
              </a:rPr>
              <a:t>Cox</a:t>
            </a:r>
            <a:r>
              <a:rPr lang="tr-TR" sz="1800" kern="0" dirty="0">
                <a:ea typeface="Calibri" panose="020F0502020204030204" pitchFamily="34" charset="0"/>
                <a:cs typeface="Times New Roman" panose="02020603050405020304" pitchFamily="18" charset="0"/>
              </a:rPr>
              <a:t>, M. M. </a:t>
            </a:r>
            <a:r>
              <a:rPr lang="tr-TR" sz="1800" i="1" kern="0" dirty="0" err="1">
                <a:ea typeface="Calibri" panose="020F0502020204030204" pitchFamily="34" charset="0"/>
                <a:cs typeface="Times New Roman" panose="02020603050405020304" pitchFamily="18" charset="0"/>
              </a:rPr>
              <a:t>Lehninger</a:t>
            </a:r>
            <a:r>
              <a:rPr lang="tr-TR" sz="1800" i="1" kern="0" dirty="0">
                <a:ea typeface="Calibri" panose="020F0502020204030204" pitchFamily="34" charset="0"/>
                <a:cs typeface="Times New Roman" panose="02020603050405020304" pitchFamily="18" charset="0"/>
              </a:rPr>
              <a:t> </a:t>
            </a:r>
            <a:r>
              <a:rPr lang="tr-TR" sz="1800" i="1" kern="0" dirty="0" err="1">
                <a:ea typeface="Calibri" panose="020F0502020204030204" pitchFamily="34" charset="0"/>
                <a:cs typeface="Times New Roman" panose="02020603050405020304" pitchFamily="18" charset="0"/>
              </a:rPr>
              <a:t>principles</a:t>
            </a:r>
            <a:r>
              <a:rPr lang="tr-TR" sz="1800" i="1" kern="0" dirty="0">
                <a:ea typeface="Calibri" panose="020F0502020204030204" pitchFamily="34" charset="0"/>
                <a:cs typeface="Times New Roman" panose="02020603050405020304" pitchFamily="18" charset="0"/>
              </a:rPr>
              <a:t> of </a:t>
            </a:r>
            <a:r>
              <a:rPr lang="tr-TR" sz="1800" i="1" kern="0" dirty="0" err="1">
                <a:ea typeface="Calibri" panose="020F0502020204030204" pitchFamily="34" charset="0"/>
                <a:cs typeface="Times New Roman" panose="02020603050405020304" pitchFamily="18" charset="0"/>
              </a:rPr>
              <a:t>biochemistry</a:t>
            </a:r>
            <a:r>
              <a:rPr lang="tr-TR" sz="1800" kern="0" dirty="0">
                <a:ea typeface="Calibri" panose="020F0502020204030204" pitchFamily="34" charset="0"/>
                <a:cs typeface="Times New Roman" panose="02020603050405020304" pitchFamily="18" charset="0"/>
              </a:rPr>
              <a:t> 7. </a:t>
            </a:r>
            <a:r>
              <a:rPr lang="tr-TR" sz="1800" kern="0" dirty="0" err="1">
                <a:ea typeface="Calibri" panose="020F0502020204030204" pitchFamily="34" charset="0"/>
                <a:cs typeface="Times New Roman" panose="02020603050405020304" pitchFamily="18" charset="0"/>
              </a:rPr>
              <a:t>baskıW.H</a:t>
            </a:r>
            <a:r>
              <a:rPr lang="tr-TR" sz="1800" kern="0" dirty="0">
                <a:ea typeface="Calibri" panose="020F0502020204030204" pitchFamily="34" charset="0"/>
                <a:cs typeface="Times New Roman" panose="02020603050405020304" pitchFamily="18" charset="0"/>
              </a:rPr>
              <a:t>. </a:t>
            </a:r>
            <a:r>
              <a:rPr lang="tr-TR" sz="1800" kern="0" dirty="0" err="1">
                <a:ea typeface="Calibri" panose="020F0502020204030204" pitchFamily="34" charset="0"/>
                <a:cs typeface="Times New Roman" panose="02020603050405020304" pitchFamily="18" charset="0"/>
              </a:rPr>
              <a:t>Freeman</a:t>
            </a:r>
            <a:r>
              <a:rPr lang="tr-TR" sz="1800" kern="0" dirty="0">
                <a:ea typeface="Calibri" panose="020F0502020204030204" pitchFamily="34" charset="0"/>
                <a:cs typeface="Times New Roman" panose="02020603050405020304" pitchFamily="18" charset="0"/>
              </a:rPr>
              <a:t>, New York, NY (2024)</a:t>
            </a:r>
            <a:endParaRPr lang="tr-TR" sz="1800" kern="100" dirty="0">
              <a:ea typeface="Calibri" panose="020F0502020204030204" pitchFamily="34" charset="0"/>
              <a:cs typeface="Times New Roman (CS Gövde)"/>
            </a:endParaRPr>
          </a:p>
          <a:p>
            <a:pPr marL="304800" indent="-304800" algn="just">
              <a:lnSpc>
                <a:spcPct val="120000"/>
              </a:lnSpc>
              <a:spcBef>
                <a:spcPts val="0"/>
              </a:spcBef>
              <a:spcAft>
                <a:spcPts val="600"/>
              </a:spcAft>
            </a:pPr>
            <a:endParaRPr lang="tr-TR" sz="1600" dirty="0">
              <a:highlight>
                <a:srgbClr val="FFFF00"/>
              </a:highligh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889"/>
    </mc:Choice>
    <mc:Fallback xmlns="">
      <p:transition spd="slow" advTm="788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""Erasmus+ </a:t>
            </a:r>
            <a:r>
              <a:rPr lang="en-US" sz="1100" dirty="0" err="1">
                <a:solidFill>
                  <a:srgbClr val="54565A"/>
                </a:solidFill>
                <a:latin typeface="Roboto" panose="02000000000000000000" pitchFamily="2" charset="0"/>
              </a:rPr>
              <a:t>Programı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kapsamında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tarafından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desteklenmektedir</a:t>
            </a:r>
            <a:r>
              <a:rPr lang="en-US" sz="1100" dirty="0">
                <a:solidFill>
                  <a:srgbClr val="54565A"/>
                </a:solidFill>
                <a:latin typeface="Roboto" panose="02000000000000000000" pitchFamily="2" charset="0"/>
              </a:rPr>
              <a:t>. </a:t>
            </a:r>
            <a:endParaRPr lang="tr-TR" sz="1100" dirty="0">
              <a:solidFill>
                <a:srgbClr val="54565A"/>
              </a:solidFill>
              <a:latin typeface="Roboto" panose="02000000000000000000" pitchFamily="2" charset="0"/>
            </a:endParaRPr>
          </a:p>
          <a:p>
            <a:pPr algn="ctr" defTabSz="685800"/>
            <a:r>
              <a:rPr lang="tr-TR" sz="1100" dirty="0">
                <a:solidFill>
                  <a:srgbClr val="54565A"/>
                </a:solidFill>
                <a:latin typeface="Roboto" panose="02000000000000000000" pitchFamily="2" charset="0"/>
              </a:rPr>
              <a:t>Ancak b</a:t>
            </a:r>
            <a:r>
              <a:rPr lang="en-US" sz="1100" dirty="0" err="1">
                <a:solidFill>
                  <a:srgbClr val="54565A"/>
                </a:solidFill>
                <a:latin typeface="Roboto" panose="02000000000000000000" pitchFamily="2" charset="0"/>
              </a:rPr>
              <a:t>urada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yer</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alan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görüşlerden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ve Türkiye </a:t>
            </a:r>
            <a:r>
              <a:rPr lang="en-US" sz="1100" dirty="0" err="1">
                <a:solidFill>
                  <a:srgbClr val="54565A"/>
                </a:solidFill>
                <a:latin typeface="Roboto" panose="02000000000000000000" pitchFamily="2" charset="0"/>
              </a:rPr>
              <a:t>Ulusal</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Ajansı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sorumlu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tutulamaz</a:t>
            </a:r>
            <a:r>
              <a:rPr lang="en-US" sz="1100" dirty="0">
                <a:solidFill>
                  <a:srgbClr val="54565A"/>
                </a:solidFill>
                <a:latin typeface="Roboto" panose="02000000000000000000" pitchFamily="2" charset="0"/>
              </a:rPr>
              <a:t>."</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0"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829012"/>
          </a:xfrm>
        </p:spPr>
        <p:txBody>
          <a:bodyPr>
            <a:normAutofit/>
          </a:bodyPr>
          <a:lstStyle/>
          <a:p>
            <a:pPr algn="ctr"/>
            <a:r>
              <a:rPr lang="tr-TR" b="1" dirty="0">
                <a:latin typeface="Calibri" panose="020F0502020204030204" pitchFamily="34" charset="0"/>
                <a:ea typeface="Calibri" panose="020F0502020204030204" pitchFamily="34" charset="0"/>
                <a:cs typeface="Calibri" panose="020F0502020204030204" pitchFamily="34" charset="0"/>
              </a:rPr>
              <a:t>Sunum İçeriği</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880853" y="1782375"/>
            <a:ext cx="5215147" cy="3886288"/>
          </a:xfrm>
        </p:spPr>
        <p:txBody>
          <a:bodyPr anchor="ctr">
            <a:normAutofit fontScale="92500" lnSpcReduction="10000"/>
          </a:bodyPr>
          <a:lstStyle/>
          <a:p>
            <a:pPr marL="400050" indent="-400050">
              <a:buFont typeface="+mj-lt"/>
              <a:buAutoNum type="romanUcPeriod"/>
            </a:pPr>
            <a:r>
              <a:rPr lang="tr-TR" altLang="tr-TR" dirty="0">
                <a:latin typeface="Calibri" panose="020F0502020204030204" pitchFamily="34" charset="0"/>
                <a:ea typeface="Calibri" panose="020F0502020204030204" pitchFamily="34" charset="0"/>
                <a:cs typeface="Calibri" panose="020F0502020204030204" pitchFamily="34" charset="0"/>
              </a:rPr>
              <a:t>Sağlık hizmetlerinde ilaç geliştirmenin önemi</a:t>
            </a:r>
            <a:endParaRPr lang="tr-TR" dirty="0">
              <a:latin typeface="Calibri" panose="020F0502020204030204" pitchFamily="34" charset="0"/>
              <a:ea typeface="Calibri" panose="020F0502020204030204" pitchFamily="34" charset="0"/>
              <a:cs typeface="Calibri" panose="020F0502020204030204" pitchFamily="34" charset="0"/>
            </a:endParaRPr>
          </a:p>
          <a:p>
            <a:pPr marL="400050" indent="-40005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Molekül keşif aşaması</a:t>
            </a:r>
          </a:p>
          <a:p>
            <a:pPr marL="400050" indent="-400050">
              <a:buFont typeface="+mj-lt"/>
              <a:buAutoNum type="romanUcPeriod"/>
            </a:pPr>
            <a:r>
              <a:rPr lang="tr-TR" altLang="tr-TR" dirty="0">
                <a:latin typeface="Calibri" panose="020F0502020204030204" pitchFamily="34" charset="0"/>
                <a:ea typeface="Calibri" panose="020F0502020204030204" pitchFamily="34" charset="0"/>
                <a:cs typeface="Calibri" panose="020F0502020204030204" pitchFamily="34" charset="0"/>
              </a:rPr>
              <a:t>İlaç aday moleküllerin yapısal farklılaşması</a:t>
            </a:r>
          </a:p>
          <a:p>
            <a:pPr marL="400050" indent="-400050">
              <a:buFont typeface="+mj-lt"/>
              <a:buAutoNum type="romanUcPeriod"/>
            </a:pPr>
            <a:r>
              <a:rPr lang="tr-TR" altLang="tr-TR" dirty="0">
                <a:latin typeface="Calibri" panose="020F0502020204030204" pitchFamily="34" charset="0"/>
                <a:ea typeface="Calibri" panose="020F0502020204030204" pitchFamily="34" charset="0"/>
                <a:cs typeface="Calibri" panose="020F0502020204030204" pitchFamily="34" charset="0"/>
              </a:rPr>
              <a:t>İlaç adayı molekül olma kriterleri</a:t>
            </a:r>
          </a:p>
          <a:p>
            <a:pPr marL="400050" indent="-400050">
              <a:buFont typeface="+mj-lt"/>
              <a:buAutoNum type="romanUcPeriod"/>
            </a:pPr>
            <a:r>
              <a:rPr lang="tr-TR" altLang="tr-TR" dirty="0">
                <a:latin typeface="Calibri" panose="020F0502020204030204" pitchFamily="34" charset="0"/>
                <a:ea typeface="Calibri" panose="020F0502020204030204" pitchFamily="34" charset="0"/>
                <a:cs typeface="Calibri" panose="020F0502020204030204" pitchFamily="34" charset="0"/>
              </a:rPr>
              <a:t>İlaç geliştirmede karşılaşılan zorluklar</a:t>
            </a:r>
          </a:p>
          <a:p>
            <a:pPr marL="400050" indent="-400050">
              <a:buFont typeface="+mj-lt"/>
              <a:buAutoNum type="romanUcPeriod"/>
            </a:pPr>
            <a:r>
              <a:rPr lang="tr-TR" altLang="tr-TR" dirty="0">
                <a:latin typeface="Calibri" panose="020F0502020204030204" pitchFamily="34" charset="0"/>
                <a:ea typeface="Calibri" panose="020F0502020204030204" pitchFamily="34" charset="0"/>
                <a:cs typeface="Calibri" panose="020F0502020204030204" pitchFamily="34" charset="0"/>
              </a:rPr>
              <a:t>Sonuç</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Başlık 1">
            <a:extLst>
              <a:ext uri="{FF2B5EF4-FFF2-40B4-BE49-F238E27FC236}">
                <a16:creationId xmlns:a16="http://schemas.microsoft.com/office/drawing/2014/main" id="{7E7F375F-2154-E5F5-3398-91173D375A12}"/>
              </a:ext>
            </a:extLst>
          </p:cNvPr>
          <p:cNvSpPr>
            <a:spLocks noGrp="1" noChangeArrowheads="1"/>
          </p:cNvSpPr>
          <p:nvPr>
            <p:ph type="title"/>
          </p:nvPr>
        </p:nvSpPr>
        <p:spPr>
          <a:xfrm>
            <a:off x="838200" y="365125"/>
            <a:ext cx="10515600" cy="1325563"/>
          </a:xfrm>
        </p:spPr>
        <p:txBody>
          <a:bodyPr>
            <a:normAutofit/>
          </a:bodyPr>
          <a:lstStyle/>
          <a:p>
            <a:r>
              <a:rPr lang="en-US" sz="4800" b="1" dirty="0" err="1">
                <a:latin typeface="+mn-lt"/>
              </a:rPr>
              <a:t>İlaç</a:t>
            </a:r>
            <a:r>
              <a:rPr lang="en-US" sz="4800" b="1" dirty="0">
                <a:latin typeface="+mn-lt"/>
              </a:rPr>
              <a:t> </a:t>
            </a:r>
            <a:r>
              <a:rPr lang="en-US" sz="4800" b="1" dirty="0" err="1">
                <a:latin typeface="+mn-lt"/>
              </a:rPr>
              <a:t>Keşif</a:t>
            </a:r>
            <a:r>
              <a:rPr lang="en-US" sz="4800" b="1" dirty="0">
                <a:latin typeface="+mn-lt"/>
              </a:rPr>
              <a:t> </a:t>
            </a:r>
            <a:r>
              <a:rPr lang="en-US" sz="4800" b="1" dirty="0" err="1">
                <a:latin typeface="+mn-lt"/>
              </a:rPr>
              <a:t>Sürecine</a:t>
            </a:r>
            <a:r>
              <a:rPr lang="en-US" sz="4800" b="1" dirty="0">
                <a:latin typeface="+mn-lt"/>
              </a:rPr>
              <a:t> </a:t>
            </a:r>
            <a:r>
              <a:rPr lang="en-US" sz="4800" b="1" dirty="0" err="1">
                <a:latin typeface="+mn-lt"/>
              </a:rPr>
              <a:t>Kısa</a:t>
            </a:r>
            <a:r>
              <a:rPr lang="en-US" sz="4800" b="1" dirty="0">
                <a:latin typeface="+mn-lt"/>
              </a:rPr>
              <a:t> Bir </a:t>
            </a:r>
            <a:r>
              <a:rPr lang="en-US" sz="4800" b="1" dirty="0" err="1">
                <a:latin typeface="+mn-lt"/>
              </a:rPr>
              <a:t>Bakış</a:t>
            </a:r>
            <a:endParaRPr lang="tr-TR" altLang="tr-TR" sz="4800" b="1" dirty="0">
              <a:latin typeface="+mn-lt"/>
              <a:cs typeface="Arial" panose="020B0604020202020204" pitchFamily="34" charset="0"/>
            </a:endParaRPr>
          </a:p>
        </p:txBody>
      </p:sp>
      <p:sp>
        <p:nvSpPr>
          <p:cNvPr id="717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İçerik Yer Tutucusu 2">
            <a:extLst>
              <a:ext uri="{FF2B5EF4-FFF2-40B4-BE49-F238E27FC236}">
                <a16:creationId xmlns:a16="http://schemas.microsoft.com/office/drawing/2014/main" id="{6C6B7A1E-ADA1-E2E8-1F8A-6CFF1363BC56}"/>
              </a:ext>
            </a:extLst>
          </p:cNvPr>
          <p:cNvSpPr>
            <a:spLocks noChangeArrowheads="1"/>
          </p:cNvSpPr>
          <p:nvPr/>
        </p:nvSpPr>
        <p:spPr>
          <a:xfrm>
            <a:off x="289036" y="2419766"/>
            <a:ext cx="8511889" cy="3709155"/>
          </a:xfrm>
          <a:prstGeom prst="rect">
            <a:avLst/>
          </a:prstGeom>
        </p:spPr>
        <p:txBody>
          <a:bodyPr/>
          <a:lstStyle/>
          <a:p>
            <a:pPr marL="285750" indent="-285750" defTabSz="667512">
              <a:spcAft>
                <a:spcPts val="600"/>
              </a:spcAft>
              <a:buFont typeface="Arial" panose="020B0604020202020204" pitchFamily="34" charset="0"/>
              <a:buChar char="•"/>
            </a:pPr>
            <a:r>
              <a:rPr lang="tr-TR" altLang="tr-TR" sz="2600" kern="1200" dirty="0">
                <a:solidFill>
                  <a:schemeClr val="tx1"/>
                </a:solidFill>
                <a:ea typeface="+mn-ea"/>
                <a:cs typeface="Arial" panose="020B0604020202020204" pitchFamily="34" charset="0"/>
              </a:rPr>
              <a:t>Hastalıkların Tedavisi</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Hasta </a:t>
            </a:r>
            <a:r>
              <a:rPr lang="tr-TR" altLang="tr-TR" sz="2600" dirty="0" err="1">
                <a:cs typeface="Arial" panose="020B0604020202020204" pitchFamily="34" charset="0"/>
              </a:rPr>
              <a:t>Prognozunda</a:t>
            </a:r>
            <a:r>
              <a:rPr lang="tr-TR" altLang="tr-TR" sz="2600" dirty="0">
                <a:cs typeface="Arial" panose="020B0604020202020204" pitchFamily="34" charset="0"/>
              </a:rPr>
              <a:t> İyileşme</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İnovasyon ve Bilimsel Gelişmeler </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Halk Sağlığı Boyutunda Etkisi</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Ekonomik ve Sosyal Etki </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Kişiselleştirilmiş Tıp</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Kronik ve Nadir Hastalıklara Müdahale</a:t>
            </a:r>
          </a:p>
          <a:p>
            <a:pPr marL="285750" indent="-285750" defTabSz="667512">
              <a:spcAft>
                <a:spcPts val="600"/>
              </a:spcAft>
              <a:buFont typeface="Arial" panose="020B0604020202020204" pitchFamily="34" charset="0"/>
              <a:buChar char="•"/>
            </a:pPr>
            <a:r>
              <a:rPr lang="tr-TR" altLang="tr-TR" sz="2600" dirty="0">
                <a:cs typeface="Arial" panose="020B0604020202020204" pitchFamily="34" charset="0"/>
              </a:rPr>
              <a:t>Kanıta Dayalı Tıp</a:t>
            </a:r>
          </a:p>
        </p:txBody>
      </p:sp>
      <p:sp>
        <p:nvSpPr>
          <p:cNvPr id="7172" name="Metin kutusu 5">
            <a:extLst>
              <a:ext uri="{FF2B5EF4-FFF2-40B4-BE49-F238E27FC236}">
                <a16:creationId xmlns:a16="http://schemas.microsoft.com/office/drawing/2014/main" id="{5A43086F-28E7-1D6D-3D83-662351510F60}"/>
              </a:ext>
            </a:extLst>
          </p:cNvPr>
          <p:cNvSpPr txBox="1">
            <a:spLocks noChangeArrowheads="1"/>
          </p:cNvSpPr>
          <p:nvPr/>
        </p:nvSpPr>
        <p:spPr bwMode="auto">
          <a:xfrm>
            <a:off x="7195334" y="6289121"/>
            <a:ext cx="41584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67512">
              <a:spcAft>
                <a:spcPts val="600"/>
              </a:spcAft>
            </a:pPr>
            <a:r>
              <a:rPr lang="tr-TR" altLang="tr-TR" sz="1000" kern="1200" dirty="0" err="1">
                <a:solidFill>
                  <a:schemeClr val="tx1"/>
                </a:solidFill>
                <a:latin typeface="+mn-lt"/>
                <a:cs typeface="Arial" panose="020B0604020202020204" pitchFamily="34" charset="0"/>
              </a:rPr>
              <a:t>https</a:t>
            </a:r>
            <a:r>
              <a:rPr lang="tr-TR" altLang="tr-TR" sz="1000" kern="1200" dirty="0">
                <a:solidFill>
                  <a:schemeClr val="tx1"/>
                </a:solidFill>
                <a:latin typeface="+mn-lt"/>
                <a:cs typeface="Arial" panose="020B0604020202020204" pitchFamily="34" charset="0"/>
              </a:rPr>
              <a:t>://</a:t>
            </a:r>
            <a:r>
              <a:rPr lang="tr-TR" altLang="tr-TR" sz="1000" kern="1200" dirty="0" err="1">
                <a:solidFill>
                  <a:schemeClr val="tx1"/>
                </a:solidFill>
                <a:latin typeface="+mn-lt"/>
                <a:cs typeface="Arial" panose="020B0604020202020204" pitchFamily="34" charset="0"/>
              </a:rPr>
              <a:t>www.nebiolab.com</a:t>
            </a:r>
            <a:r>
              <a:rPr lang="tr-TR" altLang="tr-TR" sz="1000" kern="1200" dirty="0">
                <a:solidFill>
                  <a:schemeClr val="tx1"/>
                </a:solidFill>
                <a:latin typeface="+mn-lt"/>
                <a:cs typeface="Arial" panose="020B0604020202020204" pitchFamily="34" charset="0"/>
              </a:rPr>
              <a:t>/</a:t>
            </a:r>
            <a:r>
              <a:rPr lang="tr-TR" altLang="tr-TR" sz="1000" kern="1200" dirty="0" err="1">
                <a:solidFill>
                  <a:schemeClr val="tx1"/>
                </a:solidFill>
                <a:latin typeface="+mn-lt"/>
                <a:cs typeface="Arial" panose="020B0604020202020204" pitchFamily="34" charset="0"/>
              </a:rPr>
              <a:t>drug-discovery-and-development-process</a:t>
            </a:r>
            <a:r>
              <a:rPr lang="tr-TR" altLang="tr-TR" sz="1000" kern="1200" dirty="0">
                <a:solidFill>
                  <a:schemeClr val="tx1"/>
                </a:solidFill>
                <a:latin typeface="+mn-lt"/>
                <a:cs typeface="Arial" panose="020B0604020202020204" pitchFamily="34" charset="0"/>
              </a:rPr>
              <a:t>/</a:t>
            </a:r>
            <a:endParaRPr lang="tr-TR" altLang="tr-TR" sz="1000" dirty="0">
              <a:latin typeface="+mn-lt"/>
              <a:cs typeface="Arial" panose="020B0604020202020204" pitchFamily="34" charset="0"/>
            </a:endParaRPr>
          </a:p>
        </p:txBody>
      </p:sp>
      <p:pic>
        <p:nvPicPr>
          <p:cNvPr id="2" name="Resim 1">
            <a:extLst>
              <a:ext uri="{FF2B5EF4-FFF2-40B4-BE49-F238E27FC236}">
                <a16:creationId xmlns:a16="http://schemas.microsoft.com/office/drawing/2014/main" id="{2A9E0248-137C-6998-0CF1-D803891E8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164" y="2043801"/>
            <a:ext cx="5515503" cy="4245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Başlık 1">
            <a:extLst>
              <a:ext uri="{FF2B5EF4-FFF2-40B4-BE49-F238E27FC236}">
                <a16:creationId xmlns:a16="http://schemas.microsoft.com/office/drawing/2014/main" id="{D599494C-21B3-D8BE-D1E3-226FCF1D3FE1}"/>
              </a:ext>
            </a:extLst>
          </p:cNvPr>
          <p:cNvSpPr>
            <a:spLocks noGrp="1" noChangeArrowheads="1"/>
          </p:cNvSpPr>
          <p:nvPr>
            <p:ph type="title"/>
          </p:nvPr>
        </p:nvSpPr>
        <p:spPr>
          <a:xfrm>
            <a:off x="-101600" y="79513"/>
            <a:ext cx="12395200" cy="1343770"/>
          </a:xfrm>
        </p:spPr>
        <p:txBody>
          <a:bodyPr>
            <a:noAutofit/>
          </a:bodyPr>
          <a:lstStyle/>
          <a:p>
            <a:pPr algn="ctr"/>
            <a:br>
              <a:rPr lang="tr-TR" altLang="tr-TR" sz="5400" b="1" dirty="0">
                <a:latin typeface="+mn-lt"/>
                <a:cs typeface="Arial" panose="020B0604020202020204" pitchFamily="34" charset="0"/>
              </a:rPr>
            </a:br>
            <a:r>
              <a:rPr lang="tr-TR" altLang="tr-TR" sz="4800" b="1" dirty="0">
                <a:latin typeface="+mn-lt"/>
              </a:rPr>
              <a:t>İlaç Keşfi: Molekülden İlaca</a:t>
            </a:r>
            <a:endParaRPr lang="tr-TR" altLang="tr-TR" sz="5000" b="1" dirty="0">
              <a:latin typeface="+mn-lt"/>
            </a:endParaRPr>
          </a:p>
        </p:txBody>
      </p:sp>
      <p:sp useBgFill="1">
        <p:nvSpPr>
          <p:cNvPr id="2" name="Metin kutusu 1">
            <a:extLst>
              <a:ext uri="{FF2B5EF4-FFF2-40B4-BE49-F238E27FC236}">
                <a16:creationId xmlns:a16="http://schemas.microsoft.com/office/drawing/2014/main" id="{D941590F-62CE-D70D-3B38-06DF722BDE5F}"/>
              </a:ext>
            </a:extLst>
          </p:cNvPr>
          <p:cNvSpPr txBox="1"/>
          <p:nvPr/>
        </p:nvSpPr>
        <p:spPr>
          <a:xfrm>
            <a:off x="3249824" y="1544596"/>
            <a:ext cx="4584357" cy="369332"/>
          </a:xfrm>
          <a:prstGeom prst="rect">
            <a:avLst/>
          </a:prstGeom>
          <a:ln>
            <a:noFill/>
          </a:ln>
        </p:spPr>
        <p:txBody>
          <a:bodyPr wrap="square" rtlCol="0">
            <a:spAutoFit/>
          </a:bodyPr>
          <a:lstStyle/>
          <a:p>
            <a:endParaRPr lang="tr-TR" dirty="0"/>
          </a:p>
        </p:txBody>
      </p:sp>
      <p:pic>
        <p:nvPicPr>
          <p:cNvPr id="5" name="Resim 4">
            <a:extLst>
              <a:ext uri="{FF2B5EF4-FFF2-40B4-BE49-F238E27FC236}">
                <a16:creationId xmlns:a16="http://schemas.microsoft.com/office/drawing/2014/main" id="{62ADDB86-CA31-C850-AB4E-A88BC2E6A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6043"/>
            <a:ext cx="11836938" cy="4303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itle 4">
            <a:extLst>
              <a:ext uri="{FF2B5EF4-FFF2-40B4-BE49-F238E27FC236}">
                <a16:creationId xmlns:a16="http://schemas.microsoft.com/office/drawing/2014/main" id="{A0A50B40-9D80-125D-D0CF-CCEB66432445}"/>
              </a:ext>
            </a:extLst>
          </p:cNvPr>
          <p:cNvSpPr>
            <a:spLocks noGrp="1"/>
          </p:cNvSpPr>
          <p:nvPr>
            <p:ph type="title"/>
          </p:nvPr>
        </p:nvSpPr>
        <p:spPr>
          <a:xfrm>
            <a:off x="786385" y="841248"/>
            <a:ext cx="3515244" cy="5340097"/>
          </a:xfrm>
        </p:spPr>
        <p:txBody>
          <a:bodyPr anchor="ctr">
            <a:normAutofit/>
          </a:bodyPr>
          <a:lstStyle/>
          <a:p>
            <a:r>
              <a:rPr lang="tr-TR" sz="4800" b="1" kern="100" dirty="0">
                <a:latin typeface="+mn-lt"/>
                <a:ea typeface="Calibri" panose="020F0502020204030204" pitchFamily="34" charset="0"/>
                <a:cs typeface="Times New Roman" panose="02020603050405020304" pitchFamily="18" charset="0"/>
              </a:rPr>
              <a:t>İlaç Geliştirme Aşamaları</a:t>
            </a:r>
            <a:endParaRPr lang="en-NL" sz="4800" b="1" dirty="0">
              <a:solidFill>
                <a:schemeClr val="bg1"/>
              </a:solidFill>
              <a:latin typeface="+mn-lt"/>
            </a:endParaRPr>
          </a:p>
        </p:txBody>
      </p:sp>
      <p:pic>
        <p:nvPicPr>
          <p:cNvPr id="4" name="İçerik Yer Tutucusu 3">
            <a:extLst>
              <a:ext uri="{FF2B5EF4-FFF2-40B4-BE49-F238E27FC236}">
                <a16:creationId xmlns:a16="http://schemas.microsoft.com/office/drawing/2014/main" id="{5A5B03CB-18CE-B3E5-74D0-E38C18EA7D28}"/>
              </a:ext>
            </a:extLst>
          </p:cNvPr>
          <p:cNvPicPr>
            <a:picLocks noGrp="1" noChangeAspect="1"/>
          </p:cNvPicPr>
          <p:nvPr>
            <p:ph idx="1"/>
          </p:nvPr>
        </p:nvPicPr>
        <p:blipFill>
          <a:blip r:embed="rId3"/>
          <a:stretch>
            <a:fillRect/>
          </a:stretch>
        </p:blipFill>
        <p:spPr>
          <a:xfrm>
            <a:off x="4687444" y="82296"/>
            <a:ext cx="7379865" cy="6858000"/>
          </a:xfrm>
          <a:prstGeom prst="rect">
            <a:avLst/>
          </a:prstGeom>
        </p:spPr>
      </p:pic>
      <p:sp>
        <p:nvSpPr>
          <p:cNvPr id="2" name="Metin kutusu 1">
            <a:extLst>
              <a:ext uri="{FF2B5EF4-FFF2-40B4-BE49-F238E27FC236}">
                <a16:creationId xmlns:a16="http://schemas.microsoft.com/office/drawing/2014/main" id="{7DDD8612-0F66-A42F-AD6E-FD3B1F9C456F}"/>
              </a:ext>
            </a:extLst>
          </p:cNvPr>
          <p:cNvSpPr txBox="1"/>
          <p:nvPr/>
        </p:nvSpPr>
        <p:spPr>
          <a:xfrm>
            <a:off x="6696144" y="210218"/>
            <a:ext cx="5135637" cy="923330"/>
          </a:xfrm>
          <a:prstGeom prst="rect">
            <a:avLst/>
          </a:prstGeom>
          <a:solidFill>
            <a:schemeClr val="accent6">
              <a:lumMod val="40000"/>
              <a:lumOff val="60000"/>
            </a:schemeClr>
          </a:solidFill>
        </p:spPr>
        <p:txBody>
          <a:bodyPr wrap="square" rtlCol="0">
            <a:spAutoFit/>
          </a:bodyPr>
          <a:lstStyle/>
          <a:p>
            <a:r>
              <a:rPr lang="tr-TR" dirty="0"/>
              <a:t>Güvenlik ve Toksisite Değerlendirmesi</a:t>
            </a:r>
          </a:p>
          <a:p>
            <a:r>
              <a:rPr lang="tr-TR" dirty="0"/>
              <a:t>Farmakokinetik (PK) ve Farmakodinamik (PD)</a:t>
            </a:r>
          </a:p>
          <a:p>
            <a:r>
              <a:rPr lang="tr-TR" dirty="0"/>
              <a:t>Yapı-Aktivite İlişkisi (SAR)</a:t>
            </a:r>
          </a:p>
        </p:txBody>
      </p:sp>
      <p:sp>
        <p:nvSpPr>
          <p:cNvPr id="3" name="Metin kutusu 2">
            <a:extLst>
              <a:ext uri="{FF2B5EF4-FFF2-40B4-BE49-F238E27FC236}">
                <a16:creationId xmlns:a16="http://schemas.microsoft.com/office/drawing/2014/main" id="{0DFC8934-9215-7DFE-44F9-65EC6B7E78E6}"/>
              </a:ext>
            </a:extLst>
          </p:cNvPr>
          <p:cNvSpPr txBox="1"/>
          <p:nvPr/>
        </p:nvSpPr>
        <p:spPr>
          <a:xfrm>
            <a:off x="6696145" y="2061119"/>
            <a:ext cx="5135637" cy="923330"/>
          </a:xfrm>
          <a:prstGeom prst="rect">
            <a:avLst/>
          </a:prstGeom>
          <a:solidFill>
            <a:schemeClr val="accent6">
              <a:lumMod val="40000"/>
              <a:lumOff val="60000"/>
            </a:schemeClr>
          </a:solidFill>
        </p:spPr>
        <p:txBody>
          <a:bodyPr wrap="square" rtlCol="0">
            <a:spAutoFit/>
          </a:bodyPr>
          <a:lstStyle/>
          <a:p>
            <a:r>
              <a:rPr lang="tr-TR" dirty="0"/>
              <a:t>Faz I: Güvenlik ve Dozaj</a:t>
            </a:r>
          </a:p>
          <a:p>
            <a:r>
              <a:rPr lang="tr-TR" dirty="0"/>
              <a:t>Faz II: Etkinlik ve Yan Etkiler</a:t>
            </a:r>
          </a:p>
          <a:p>
            <a:r>
              <a:rPr lang="tr-TR" dirty="0"/>
              <a:t>Faz III: Büyük Ölçekli Denemeler</a:t>
            </a:r>
          </a:p>
        </p:txBody>
      </p:sp>
    </p:spTree>
    <p:extLst>
      <p:ext uri="{BB962C8B-B14F-4D97-AF65-F5344CB8AC3E}">
        <p14:creationId xmlns:p14="http://schemas.microsoft.com/office/powerpoint/2010/main" val="191934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1E2E5F-0711-5C30-8A2D-650B66F4C9ED}"/>
              </a:ext>
            </a:extLst>
          </p:cNvPr>
          <p:cNvSpPr>
            <a:spLocks noGrp="1"/>
          </p:cNvSpPr>
          <p:nvPr>
            <p:ph type="title"/>
          </p:nvPr>
        </p:nvSpPr>
        <p:spPr>
          <a:xfrm>
            <a:off x="4582479" y="131159"/>
            <a:ext cx="6781800" cy="1338696"/>
          </a:xfrm>
        </p:spPr>
        <p:txBody>
          <a:bodyPr rtlCol="0">
            <a:normAutofit fontScale="90000"/>
          </a:bodyPr>
          <a:lstStyle/>
          <a:p>
            <a:pPr fontAlgn="auto">
              <a:spcAft>
                <a:spcPts val="0"/>
              </a:spcAft>
              <a:defRPr/>
            </a:pPr>
            <a:br>
              <a:rPr lang="tr-TR" sz="2800" b="1" dirty="0">
                <a:latin typeface="Arial" panose="020B0604020202020204" pitchFamily="34" charset="0"/>
                <a:cs typeface="Arial" panose="020B0604020202020204" pitchFamily="34" charset="0"/>
              </a:rPr>
            </a:br>
            <a:r>
              <a:rPr lang="tr-TR" sz="5300" b="1" dirty="0">
                <a:latin typeface="+mn-lt"/>
              </a:rPr>
              <a:t>Keşif Aşaması</a:t>
            </a:r>
            <a:br>
              <a:rPr lang="tr-TR" sz="2800" b="1" dirty="0">
                <a:latin typeface="Arial" panose="020B0604020202020204" pitchFamily="34" charset="0"/>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pic>
        <p:nvPicPr>
          <p:cNvPr id="15" name="Picture 14" descr="Molecular model and digital tablet on counter in lab">
            <a:extLst>
              <a:ext uri="{FF2B5EF4-FFF2-40B4-BE49-F238E27FC236}">
                <a16:creationId xmlns:a16="http://schemas.microsoft.com/office/drawing/2014/main" id="{121F6C22-3FAB-F8B0-E2A3-EDB5FE2B3F1A}"/>
              </a:ext>
            </a:extLst>
          </p:cNvPr>
          <p:cNvPicPr>
            <a:picLocks noChangeAspect="1"/>
          </p:cNvPicPr>
          <p:nvPr/>
        </p:nvPicPr>
        <p:blipFill rotWithShape="1">
          <a:blip r:embed="rId3"/>
          <a:srcRect l="28742" r="34712"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490873A4-4516-187B-2F4C-A5221281E53B}"/>
              </a:ext>
            </a:extLst>
          </p:cNvPr>
          <p:cNvSpPr>
            <a:spLocks noGrp="1"/>
          </p:cNvSpPr>
          <p:nvPr>
            <p:ph idx="1"/>
          </p:nvPr>
        </p:nvSpPr>
        <p:spPr>
          <a:xfrm>
            <a:off x="4582479" y="1366434"/>
            <a:ext cx="6885621" cy="5148665"/>
          </a:xfrm>
        </p:spPr>
        <p:txBody>
          <a:bodyPr rtlCol="0" anchor="t">
            <a:normAutofit fontScale="92500" lnSpcReduction="20000"/>
          </a:bodyPr>
          <a:lstStyle/>
          <a:p>
            <a:pPr marL="457200" indent="-457200" fontAlgn="auto">
              <a:lnSpc>
                <a:spcPct val="120000"/>
              </a:lnSpc>
              <a:spcBef>
                <a:spcPts val="0"/>
              </a:spcBef>
              <a:spcAft>
                <a:spcPts val="600"/>
              </a:spcAft>
              <a:buFont typeface="+mj-lt"/>
              <a:buAutoNum type="arabicPeriod"/>
              <a:defRPr/>
            </a:pPr>
            <a:r>
              <a:rPr lang="tr-TR" sz="2600" b="1" dirty="0">
                <a:latin typeface="Arial" panose="020B0604020202020204" pitchFamily="34" charset="0"/>
                <a:cs typeface="Arial" panose="020B0604020202020204" pitchFamily="34" charset="0"/>
              </a:rPr>
              <a:t>Hedef belirleme</a:t>
            </a:r>
          </a:p>
          <a:p>
            <a:pPr marL="914400" lvl="1" indent="-457200" fontAlgn="auto">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Hastalıkların Mekanizmasını Anlamak</a:t>
            </a:r>
          </a:p>
          <a:p>
            <a:pPr marL="914400" lvl="1" indent="-457200" fontAlgn="auto">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Genomik ve Proteomik Analiz</a:t>
            </a:r>
          </a:p>
          <a:p>
            <a:pPr marL="914400" lvl="1" indent="-457200" fontAlgn="auto">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Biyoinformatik ve Sistem Biyolojisi</a:t>
            </a:r>
            <a:endParaRPr lang="tr-TR" sz="2200" b="1" dirty="0">
              <a:latin typeface="Arial" panose="020B0604020202020204" pitchFamily="34" charset="0"/>
              <a:cs typeface="Arial" panose="020B0604020202020204" pitchFamily="34" charset="0"/>
            </a:endParaRPr>
          </a:p>
          <a:p>
            <a:pPr marL="457200" indent="-457200" fontAlgn="auto">
              <a:lnSpc>
                <a:spcPct val="120000"/>
              </a:lnSpc>
              <a:spcBef>
                <a:spcPts val="0"/>
              </a:spcBef>
              <a:spcAft>
                <a:spcPts val="600"/>
              </a:spcAft>
              <a:buFont typeface="+mj-lt"/>
              <a:buAutoNum type="arabicPeriod"/>
              <a:defRPr/>
            </a:pPr>
            <a:r>
              <a:rPr lang="tr-TR" sz="2600" b="1" dirty="0">
                <a:latin typeface="Arial" panose="020B0604020202020204" pitchFamily="34" charset="0"/>
                <a:cs typeface="Arial" panose="020B0604020202020204" pitchFamily="34" charset="0"/>
              </a:rPr>
              <a:t>Hedef doğrulama</a:t>
            </a:r>
          </a:p>
          <a:p>
            <a:pPr marL="914400" lvl="1" indent="-457200">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Hücresel ve Moleküler Çalışmalar</a:t>
            </a:r>
          </a:p>
          <a:p>
            <a:pPr marL="914400" lvl="1" indent="-457200">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Hayvan Modelleri</a:t>
            </a:r>
          </a:p>
          <a:p>
            <a:pPr marL="914400" lvl="1" indent="-457200">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İnsan Doku Çalışmaları</a:t>
            </a:r>
          </a:p>
          <a:p>
            <a:pPr marL="914400" lvl="1" indent="-457200">
              <a:lnSpc>
                <a:spcPct val="120000"/>
              </a:lnSpc>
              <a:spcBef>
                <a:spcPts val="0"/>
              </a:spcBef>
              <a:spcAft>
                <a:spcPts val="600"/>
              </a:spcAft>
              <a:buFont typeface="+mj-lt"/>
              <a:buAutoNum type="alphaLcParenR"/>
              <a:defRPr/>
            </a:pPr>
            <a:r>
              <a:rPr lang="tr-TR" sz="2200" dirty="0">
                <a:latin typeface="Arial" panose="020B0604020202020204" pitchFamily="34" charset="0"/>
                <a:cs typeface="Arial" panose="020B0604020202020204" pitchFamily="34" charset="0"/>
              </a:rPr>
              <a:t>Genetik Doğrulama	</a:t>
            </a:r>
          </a:p>
          <a:p>
            <a:pPr marL="457200" indent="-457200">
              <a:lnSpc>
                <a:spcPct val="120000"/>
              </a:lnSpc>
              <a:spcBef>
                <a:spcPts val="0"/>
              </a:spcBef>
              <a:spcAft>
                <a:spcPts val="600"/>
              </a:spcAft>
              <a:buFont typeface="+mj-lt"/>
              <a:buAutoNum type="arabicPeriod"/>
            </a:pPr>
            <a:r>
              <a:rPr lang="tr-TR" altLang="tr-TR" sz="2600" b="1" dirty="0">
                <a:latin typeface="Arial" panose="020B0604020202020204" pitchFamily="34" charset="0"/>
                <a:cs typeface="Arial" panose="020B0604020202020204" pitchFamily="34" charset="0"/>
              </a:rPr>
              <a:t>Öncü Moleküllerin Seçimi </a:t>
            </a:r>
          </a:p>
          <a:p>
            <a:pPr marL="914400" lvl="1" indent="-457200">
              <a:lnSpc>
                <a:spcPct val="120000"/>
              </a:lnSpc>
              <a:spcBef>
                <a:spcPts val="0"/>
              </a:spcBef>
              <a:spcAft>
                <a:spcPts val="600"/>
              </a:spcAft>
              <a:buFont typeface="+mj-lt"/>
              <a:buAutoNum type="alphaLcParenR"/>
            </a:pPr>
            <a:r>
              <a:rPr lang="tr-TR" altLang="tr-TR" sz="2000" b="1" dirty="0">
                <a:latin typeface="Arial" panose="020B0604020202020204" pitchFamily="34" charset="0"/>
                <a:cs typeface="Arial" panose="020B0604020202020204" pitchFamily="34" charset="0"/>
              </a:rPr>
              <a:t>Yüksek Verimli Tarama</a:t>
            </a:r>
          </a:p>
          <a:p>
            <a:pPr marL="457200" indent="-457200">
              <a:lnSpc>
                <a:spcPct val="120000"/>
              </a:lnSpc>
              <a:spcBef>
                <a:spcPts val="0"/>
              </a:spcBef>
              <a:spcAft>
                <a:spcPts val="600"/>
              </a:spcAft>
              <a:buFont typeface="+mj-lt"/>
              <a:buAutoNum type="arabicPeriod"/>
            </a:pPr>
            <a:r>
              <a:rPr lang="tr-TR" altLang="tr-TR" sz="2600" b="1" dirty="0">
                <a:latin typeface="Arial" panose="020B0604020202020204" pitchFamily="34" charset="0"/>
                <a:cs typeface="Arial" panose="020B0604020202020204" pitchFamily="34" charset="0"/>
              </a:rPr>
              <a:t>Lider Molekül Seçimi</a:t>
            </a:r>
          </a:p>
          <a:p>
            <a:pPr marL="0" indent="0" fontAlgn="auto">
              <a:lnSpc>
                <a:spcPct val="120000"/>
              </a:lnSpc>
              <a:spcBef>
                <a:spcPts val="0"/>
              </a:spcBef>
              <a:spcAft>
                <a:spcPts val="600"/>
              </a:spcAft>
              <a:buNone/>
              <a:defRPr/>
            </a:pPr>
            <a:endParaRPr lang="tr-TR" sz="2400" b="1" dirty="0">
              <a:latin typeface="Arial" panose="020B0604020202020204" pitchFamily="34" charset="0"/>
              <a:cs typeface="Arial" panose="020B0604020202020204" pitchFamily="34" charset="0"/>
            </a:endParaRPr>
          </a:p>
          <a:p>
            <a:pPr fontAlgn="auto">
              <a:lnSpc>
                <a:spcPct val="120000"/>
              </a:lnSpc>
              <a:spcBef>
                <a:spcPts val="0"/>
              </a:spcBef>
              <a:spcAft>
                <a:spcPts val="600"/>
              </a:spcAft>
              <a:defRPr/>
            </a:pPr>
            <a:endParaRPr lang="tr-TR" sz="2400" dirty="0">
              <a:latin typeface="Arial" panose="020B0604020202020204" pitchFamily="34" charset="0"/>
              <a:cs typeface="Arial" panose="020B0604020202020204" pitchFamily="34" charset="0"/>
            </a:endParaRPr>
          </a:p>
          <a:p>
            <a:pPr fontAlgn="auto">
              <a:lnSpc>
                <a:spcPct val="120000"/>
              </a:lnSpc>
              <a:spcBef>
                <a:spcPts val="0"/>
              </a:spcBef>
              <a:spcAft>
                <a:spcPts val="600"/>
              </a:spcAft>
              <a:defRPr/>
            </a:pPr>
            <a:endParaRPr lang="tr-TR" sz="2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6C5FA54-2B2C-D871-D8A6-33FD2E09D5EA}"/>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48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Keşif</a:t>
            </a:r>
            <a:r>
              <a:rPr lang="en-US" sz="4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800" b="1"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Aşamas</a:t>
            </a:r>
            <a:r>
              <a:rPr lang="tr-TR" sz="4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ı</a:t>
            </a:r>
            <a:endParaRPr lang="en-US" sz="4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İçerik Yer Tutucusu 5">
            <a:extLst>
              <a:ext uri="{FF2B5EF4-FFF2-40B4-BE49-F238E27FC236}">
                <a16:creationId xmlns:a16="http://schemas.microsoft.com/office/drawing/2014/main" id="{BB72FF68-D48B-B6AB-33BE-381F86B77D47}"/>
              </a:ext>
            </a:extLst>
          </p:cNvPr>
          <p:cNvGraphicFramePr>
            <a:graphicFrameLocks noGrp="1"/>
          </p:cNvGraphicFramePr>
          <p:nvPr>
            <p:ph sz="half" idx="1"/>
            <p:extLst>
              <p:ext uri="{D42A27DB-BD31-4B8C-83A1-F6EECF244321}">
                <p14:modId xmlns:p14="http://schemas.microsoft.com/office/powerpoint/2010/main" val="27174189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3244D0EB-3625-F1AD-C14A-B0FD110BA7AE}"/>
              </a:ext>
            </a:extLst>
          </p:cNvPr>
          <p:cNvSpPr txBox="1"/>
          <p:nvPr/>
        </p:nvSpPr>
        <p:spPr>
          <a:xfrm>
            <a:off x="190090" y="58801"/>
            <a:ext cx="8915856" cy="523220"/>
          </a:xfrm>
          <a:prstGeom prst="rect">
            <a:avLst/>
          </a:prstGeom>
          <a:solidFill>
            <a:schemeClr val="accent2">
              <a:lumMod val="60000"/>
              <a:lumOff val="40000"/>
            </a:schemeClr>
          </a:solidFill>
        </p:spPr>
        <p:txBody>
          <a:bodyPr wrap="square" rtlCol="0">
            <a:spAutoFit/>
          </a:bodyPr>
          <a:lstStyle/>
          <a:p>
            <a:r>
              <a:rPr lang="tr-TR" sz="2800" b="1" dirty="0">
                <a:solidFill>
                  <a:schemeClr val="bg1"/>
                </a:solidFill>
              </a:rPr>
              <a:t>İlaç Keşif Aşamasında Gerçekleştirilecek Analiz ve İşlemler</a:t>
            </a:r>
          </a:p>
        </p:txBody>
      </p:sp>
    </p:spTree>
    <p:extLst>
      <p:ext uri="{BB962C8B-B14F-4D97-AF65-F5344CB8AC3E}">
        <p14:creationId xmlns:p14="http://schemas.microsoft.com/office/powerpoint/2010/main" val="24379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Başlık 1">
            <a:extLst>
              <a:ext uri="{FF2B5EF4-FFF2-40B4-BE49-F238E27FC236}">
                <a16:creationId xmlns:a16="http://schemas.microsoft.com/office/drawing/2014/main" id="{33A0C4FE-4242-B432-3B09-F8B7D9F7EBD6}"/>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4800" b="1" kern="1200" dirty="0" err="1">
                <a:solidFill>
                  <a:schemeClr val="tx1"/>
                </a:solidFill>
                <a:latin typeface="+mn-lt"/>
                <a:ea typeface="+mj-ea"/>
                <a:cs typeface="+mj-cs"/>
              </a:rPr>
              <a:t>Keşif</a:t>
            </a:r>
            <a:r>
              <a:rPr lang="en-US" sz="4800" b="1" kern="1200" dirty="0">
                <a:solidFill>
                  <a:schemeClr val="tx1"/>
                </a:solidFill>
                <a:latin typeface="+mn-lt"/>
                <a:ea typeface="+mj-ea"/>
                <a:cs typeface="+mj-cs"/>
              </a:rPr>
              <a:t> </a:t>
            </a:r>
            <a:r>
              <a:rPr lang="en-US" sz="4800" b="1" kern="1200" dirty="0" err="1">
                <a:solidFill>
                  <a:schemeClr val="tx1"/>
                </a:solidFill>
                <a:latin typeface="+mn-lt"/>
                <a:ea typeface="+mj-ea"/>
                <a:cs typeface="+mj-cs"/>
              </a:rPr>
              <a:t>Aşamas</a:t>
            </a:r>
            <a:r>
              <a:rPr lang="tr-TR" sz="4800" b="1" kern="1200" dirty="0">
                <a:solidFill>
                  <a:schemeClr val="tx1"/>
                </a:solidFill>
                <a:latin typeface="+mn-lt"/>
                <a:ea typeface="+mj-ea"/>
                <a:cs typeface="+mj-cs"/>
              </a:rPr>
              <a:t>ı</a:t>
            </a:r>
            <a:endParaRPr lang="en-US" sz="4800" kern="1200" dirty="0">
              <a:solidFill>
                <a:schemeClr val="tx1"/>
              </a:solidFill>
              <a:latin typeface="+mn-lt"/>
              <a:ea typeface="+mj-ea"/>
              <a:cs typeface="+mj-cs"/>
            </a:endParaRPr>
          </a:p>
        </p:txBody>
      </p:sp>
      <p:graphicFrame>
        <p:nvGraphicFramePr>
          <p:cNvPr id="16" name="İçerik Yer Tutucusu 5">
            <a:extLst>
              <a:ext uri="{FF2B5EF4-FFF2-40B4-BE49-F238E27FC236}">
                <a16:creationId xmlns:a16="http://schemas.microsoft.com/office/drawing/2014/main" id="{E5AB8A0D-8088-A849-9111-F91E971B5E41}"/>
              </a:ext>
            </a:extLst>
          </p:cNvPr>
          <p:cNvGraphicFramePr>
            <a:graphicFrameLocks noGrp="1"/>
          </p:cNvGraphicFramePr>
          <p:nvPr>
            <p:ph sz="half" idx="1"/>
            <p:extLst>
              <p:ext uri="{D42A27DB-BD31-4B8C-83A1-F6EECF244321}">
                <p14:modId xmlns:p14="http://schemas.microsoft.com/office/powerpoint/2010/main" val="18781976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250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9069</TotalTime>
  <Words>5488</Words>
  <Application>Microsoft Office PowerPoint</Application>
  <PresentationFormat>Geniş ekran</PresentationFormat>
  <Paragraphs>459</Paragraphs>
  <Slides>29</Slides>
  <Notes>29</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29</vt:i4>
      </vt:variant>
    </vt:vector>
  </HeadingPairs>
  <TitlesOfParts>
    <vt:vector size="40" baseType="lpstr">
      <vt:lpstr>Aptos</vt:lpstr>
      <vt:lpstr>Aptos Display</vt:lpstr>
      <vt:lpstr>Arial</vt:lpstr>
      <vt:lpstr>Calibri</vt:lpstr>
      <vt:lpstr>Calibri Light</vt:lpstr>
      <vt:lpstr>Roboto</vt:lpstr>
      <vt:lpstr>Segoe UI Web (East European)</vt:lpstr>
      <vt:lpstr>Söhne</vt:lpstr>
      <vt:lpstr>Times New Roman</vt:lpstr>
      <vt:lpstr>Office Theme</vt:lpstr>
      <vt:lpstr>Office Teması</vt:lpstr>
      <vt:lpstr>KEŞİF:  Molekül</vt:lpstr>
      <vt:lpstr>Öğrenme Hedefleri</vt:lpstr>
      <vt:lpstr>Sunum İçeriği</vt:lpstr>
      <vt:lpstr>İlaç Keşif Sürecine Kısa Bir Bakış</vt:lpstr>
      <vt:lpstr> İlaç Keşfi: Molekülden İlaca</vt:lpstr>
      <vt:lpstr>İlaç Geliştirme Aşamaları</vt:lpstr>
      <vt:lpstr> Keşif Aşaması </vt:lpstr>
      <vt:lpstr>Keşif Aşaması</vt:lpstr>
      <vt:lpstr>Keşif Aşaması</vt:lpstr>
      <vt:lpstr>Keşif Aşaması</vt:lpstr>
      <vt:lpstr>İlaç Adayı Molekül Çeşitleri</vt:lpstr>
      <vt:lpstr>İlaç Endüstrisinde Molekül Yapısının Önemi</vt:lpstr>
      <vt:lpstr>         Molekül Yapısı</vt:lpstr>
      <vt:lpstr>         Molekül Yapısı</vt:lpstr>
      <vt:lpstr>PowerPoint Sunusu</vt:lpstr>
      <vt:lpstr>PowerPoint Sunusu</vt:lpstr>
      <vt:lpstr>Molekülün Yapısı - Etkinliği</vt:lpstr>
      <vt:lpstr>İlaç Etkinliği ve Stereokimya</vt:lpstr>
      <vt:lpstr>PowerPoint Sunusu</vt:lpstr>
      <vt:lpstr>Dexedrine ve Benzedrine</vt:lpstr>
      <vt:lpstr>İlaç Aday Kriterleri</vt:lpstr>
      <vt:lpstr>İlaç Geliştirmede Zorluklar </vt:lpstr>
      <vt:lpstr>İlaç Geliştirmede Gelecek Trendleri</vt:lpstr>
      <vt:lpstr>Sorular ve Tartışma</vt:lpstr>
      <vt:lpstr>Molekül Özet</vt:lpstr>
      <vt:lpstr>Ek Kaynaklar</vt:lpstr>
      <vt:lpstr>Proje Partnerleri</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Ayşegül Taylan Özkan</cp:lastModifiedBy>
  <cp:revision>170</cp:revision>
  <dcterms:created xsi:type="dcterms:W3CDTF">2023-12-02T13:46:00Z</dcterms:created>
  <dcterms:modified xsi:type="dcterms:W3CDTF">2024-09-01T14:57:22Z</dcterms:modified>
</cp:coreProperties>
</file>