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xml" ContentType="application/vnd.openxmlformats-officedocument.presentationml.tags+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7.xml" ContentType="application/vnd.openxmlformats-officedocument.presentationml.tags+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8.xml" ContentType="application/vnd.openxmlformats-officedocument.presentationml.tags+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9.xml" ContentType="application/vnd.openxmlformats-officedocument.presentationml.tags+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0.xml" ContentType="application/vnd.openxmlformats-officedocument.presentationml.tags+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1.xml" ContentType="application/vnd.openxmlformats-officedocument.presentationml.tags+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2.xml" ContentType="application/vnd.openxmlformats-officedocument.presentationml.tags+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3.xml" ContentType="application/vnd.openxmlformats-officedocument.presentationml.tags+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14.xml" ContentType="application/vnd.openxmlformats-officedocument.presentationml.tags+xml"/>
  <Override PartName="/ppt/notesSlides/notesSlide2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87" r:id="rId2"/>
    <p:sldId id="257" r:id="rId3"/>
    <p:sldId id="297" r:id="rId4"/>
    <p:sldId id="289" r:id="rId5"/>
    <p:sldId id="260" r:id="rId6"/>
    <p:sldId id="261" r:id="rId7"/>
    <p:sldId id="262" r:id="rId8"/>
    <p:sldId id="290" r:id="rId9"/>
    <p:sldId id="291" r:id="rId10"/>
    <p:sldId id="292" r:id="rId11"/>
    <p:sldId id="263" r:id="rId12"/>
    <p:sldId id="293" r:id="rId13"/>
    <p:sldId id="1722" r:id="rId14"/>
    <p:sldId id="295" r:id="rId15"/>
    <p:sldId id="296" r:id="rId16"/>
    <p:sldId id="1728" r:id="rId17"/>
    <p:sldId id="1729" r:id="rId18"/>
    <p:sldId id="1730" r:id="rId19"/>
    <p:sldId id="1731" r:id="rId20"/>
    <p:sldId id="1732" r:id="rId21"/>
    <p:sldId id="264" r:id="rId22"/>
    <p:sldId id="265" r:id="rId23"/>
    <p:sldId id="266" r:id="rId24"/>
    <p:sldId id="267" r:id="rId25"/>
    <p:sldId id="1723" r:id="rId26"/>
    <p:sldId id="270" r:id="rId27"/>
    <p:sldId id="285" r:id="rId28"/>
    <p:sldId id="1733" r:id="rId29"/>
    <p:sldId id="1734" r:id="rId30"/>
    <p:sldId id="1735" r:id="rId3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E0F685-C7DF-AE17-AC0A-51F0BA7F9CBE}" name="Arnold Bosman" initials="" userId="S::Arnold@transmissible.eu::efb74f7b-cd5d-4276-8b4d-123c8fd09e0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67"/>
    <p:restoredTop sz="59097"/>
  </p:normalViewPr>
  <p:slideViewPr>
    <p:cSldViewPr snapToGrid="0">
      <p:cViewPr varScale="1">
        <p:scale>
          <a:sx n="75" d="100"/>
          <a:sy n="75" d="100"/>
        </p:scale>
        <p:origin x="528" y="60"/>
      </p:cViewPr>
      <p:guideLst/>
    </p:cSldViewPr>
  </p:slideViewPr>
  <p:notesTextViewPr>
    <p:cViewPr>
      <p:scale>
        <a:sx n="1" d="1"/>
        <a:sy n="1" d="1"/>
      </p:scale>
      <p:origin x="0" y="0"/>
    </p:cViewPr>
  </p:notesTextViewPr>
  <p:sorterViewPr>
    <p:cViewPr>
      <p:scale>
        <a:sx n="100" d="100"/>
        <a:sy n="100" d="100"/>
      </p:scale>
      <p:origin x="0" y="-28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_rels/data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DBA06-6F05-4FC6-AD6C-3FF19041E25B}"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C94A0319-5CE9-4E71-BB56-84184ABFF813}">
      <dgm:prSet/>
      <dgm:spPr/>
      <dgm:t>
        <a:bodyPr/>
        <a:lstStyle/>
        <a:p>
          <a:r>
            <a:rPr lang="en-US"/>
            <a:t>Identify</a:t>
          </a:r>
          <a:endParaRPr lang="en-US" dirty="0"/>
        </a:p>
      </dgm:t>
    </dgm:pt>
    <dgm:pt modelId="{9EFC9C67-629C-44EF-BE6C-A50C9228F3D9}" type="parTrans" cxnId="{BB0189B8-5438-4BE7-AA2C-9AD103D2AED1}">
      <dgm:prSet/>
      <dgm:spPr/>
      <dgm:t>
        <a:bodyPr/>
        <a:lstStyle/>
        <a:p>
          <a:endParaRPr lang="en-US"/>
        </a:p>
      </dgm:t>
    </dgm:pt>
    <dgm:pt modelId="{FDD680FF-5897-4FFE-9F57-38A0583DA6D0}" type="sibTrans" cxnId="{BB0189B8-5438-4BE7-AA2C-9AD103D2AED1}">
      <dgm:prSet/>
      <dgm:spPr/>
      <dgm:t>
        <a:bodyPr/>
        <a:lstStyle/>
        <a:p>
          <a:endParaRPr lang="en-US"/>
        </a:p>
      </dgm:t>
    </dgm:pt>
    <dgm:pt modelId="{409290EA-D046-0548-A7DA-022F9F5242F7}">
      <dgm:prSet/>
      <dgm:spPr/>
      <dgm:t>
        <a:bodyPr/>
        <a:lstStyle/>
        <a:p>
          <a:r>
            <a:rPr lang="en-US" dirty="0"/>
            <a:t>the importance of the GMP</a:t>
          </a:r>
        </a:p>
      </dgm:t>
    </dgm:pt>
    <dgm:pt modelId="{8B03653E-15E1-A240-B07D-CA1F061A571A}" type="parTrans" cxnId="{BF19A244-7CA8-594C-898B-C59634FFB20A}">
      <dgm:prSet/>
      <dgm:spPr/>
      <dgm:t>
        <a:bodyPr/>
        <a:lstStyle/>
        <a:p>
          <a:endParaRPr lang="en-GB"/>
        </a:p>
      </dgm:t>
    </dgm:pt>
    <dgm:pt modelId="{67689F4B-E665-204E-AF97-F1298F168BCC}" type="sibTrans" cxnId="{BF19A244-7CA8-594C-898B-C59634FFB20A}">
      <dgm:prSet/>
      <dgm:spPr/>
      <dgm:t>
        <a:bodyPr/>
        <a:lstStyle/>
        <a:p>
          <a:endParaRPr lang="en-GB"/>
        </a:p>
      </dgm:t>
    </dgm:pt>
    <dgm:pt modelId="{F666C392-D896-A84F-B932-214BDCC51651}">
      <dgm:prSet/>
      <dgm:spPr/>
      <dgm:t>
        <a:bodyPr/>
        <a:lstStyle/>
        <a:p>
          <a:r>
            <a:rPr lang="en-US" dirty="0"/>
            <a:t>Recall</a:t>
          </a:r>
        </a:p>
      </dgm:t>
    </dgm:pt>
    <dgm:pt modelId="{52CB4474-68F6-3948-8A64-76546575585A}" type="parTrans" cxnId="{122A2993-7121-8E43-9912-2B1B282BB0D9}">
      <dgm:prSet/>
      <dgm:spPr/>
      <dgm:t>
        <a:bodyPr/>
        <a:lstStyle/>
        <a:p>
          <a:endParaRPr lang="en-GB"/>
        </a:p>
      </dgm:t>
    </dgm:pt>
    <dgm:pt modelId="{50A12118-FC13-DF41-B168-BE2DA35E045C}" type="sibTrans" cxnId="{122A2993-7121-8E43-9912-2B1B282BB0D9}">
      <dgm:prSet/>
      <dgm:spPr/>
      <dgm:t>
        <a:bodyPr/>
        <a:lstStyle/>
        <a:p>
          <a:endParaRPr lang="en-GB"/>
        </a:p>
      </dgm:t>
    </dgm:pt>
    <dgm:pt modelId="{1DD15B4E-8CC7-2441-A658-F9B666748B0B}">
      <dgm:prSet/>
      <dgm:spPr/>
      <dgm:t>
        <a:bodyPr/>
        <a:lstStyle/>
        <a:p>
          <a:r>
            <a:rPr lang="en-US" dirty="0"/>
            <a:t>the key principles of the GMP</a:t>
          </a:r>
        </a:p>
      </dgm:t>
    </dgm:pt>
    <dgm:pt modelId="{F4D988DE-FFD8-0640-9CA4-CDDA23A9A1B5}" type="parTrans" cxnId="{962C6CB1-3C8A-7A43-9C5E-7BA72A567512}">
      <dgm:prSet/>
      <dgm:spPr/>
      <dgm:t>
        <a:bodyPr/>
        <a:lstStyle/>
        <a:p>
          <a:endParaRPr lang="en-GB"/>
        </a:p>
      </dgm:t>
    </dgm:pt>
    <dgm:pt modelId="{91675086-51DE-154A-A3A9-0CFF72871E05}" type="sibTrans" cxnId="{962C6CB1-3C8A-7A43-9C5E-7BA72A567512}">
      <dgm:prSet/>
      <dgm:spPr/>
      <dgm:t>
        <a:bodyPr/>
        <a:lstStyle/>
        <a:p>
          <a:endParaRPr lang="en-GB"/>
        </a:p>
      </dgm:t>
    </dgm:pt>
    <dgm:pt modelId="{1DFC83E5-2AD1-6647-BDE4-205E9DE4617D}">
      <dgm:prSet/>
      <dgm:spPr/>
      <dgm:t>
        <a:bodyPr/>
        <a:lstStyle/>
        <a:p>
          <a:r>
            <a:rPr lang="en-US"/>
            <a:t>Explain</a:t>
          </a:r>
        </a:p>
      </dgm:t>
    </dgm:pt>
    <dgm:pt modelId="{CC6BBD49-2C06-6649-98D7-24F39736CB96}" type="parTrans" cxnId="{5D285CED-BEE1-F54D-B375-5AA3DDBC3D99}">
      <dgm:prSet/>
      <dgm:spPr/>
      <dgm:t>
        <a:bodyPr/>
        <a:lstStyle/>
        <a:p>
          <a:endParaRPr lang="en-GB"/>
        </a:p>
      </dgm:t>
    </dgm:pt>
    <dgm:pt modelId="{0E06CF9B-E69B-A649-8060-FC97D428F8FC}" type="sibTrans" cxnId="{5D285CED-BEE1-F54D-B375-5AA3DDBC3D99}">
      <dgm:prSet/>
      <dgm:spPr/>
      <dgm:t>
        <a:bodyPr/>
        <a:lstStyle/>
        <a:p>
          <a:endParaRPr lang="en-GB"/>
        </a:p>
      </dgm:t>
    </dgm:pt>
    <dgm:pt modelId="{B38D3C7E-C04A-EA49-BD86-BAE3F5EF1226}">
      <dgm:prSet/>
      <dgm:spPr/>
      <dgm:t>
        <a:bodyPr/>
        <a:lstStyle/>
        <a:p>
          <a:r>
            <a:rPr lang="en-US" dirty="0"/>
            <a:t>the purpose and key activities of GMP in the pathway from molecule to drug.</a:t>
          </a:r>
        </a:p>
      </dgm:t>
    </dgm:pt>
    <dgm:pt modelId="{997812F8-00C3-424D-935C-2A3F892070CA}" type="parTrans" cxnId="{4D76FA88-4C1D-5A42-8694-D5D13ADB09F2}">
      <dgm:prSet/>
      <dgm:spPr/>
      <dgm:t>
        <a:bodyPr/>
        <a:lstStyle/>
        <a:p>
          <a:endParaRPr lang="en-GB"/>
        </a:p>
      </dgm:t>
    </dgm:pt>
    <dgm:pt modelId="{0526BF88-FD9C-074A-90A6-FE7B5D697E2B}" type="sibTrans" cxnId="{4D76FA88-4C1D-5A42-8694-D5D13ADB09F2}">
      <dgm:prSet/>
      <dgm:spPr/>
      <dgm:t>
        <a:bodyPr/>
        <a:lstStyle/>
        <a:p>
          <a:endParaRPr lang="en-GB"/>
        </a:p>
      </dgm:t>
    </dgm:pt>
    <dgm:pt modelId="{3711308D-1F96-2943-9568-CE5D1A828F3C}">
      <dgm:prSet/>
      <dgm:spPr/>
      <dgm:t>
        <a:bodyPr/>
        <a:lstStyle/>
        <a:p>
          <a:r>
            <a:rPr lang="en-US"/>
            <a:t>Interpret</a:t>
          </a:r>
        </a:p>
      </dgm:t>
    </dgm:pt>
    <dgm:pt modelId="{FEF1528A-BDB2-3E4C-8E0C-EF0A924BB8A6}" type="parTrans" cxnId="{95D9DFC2-CDA9-3740-869B-7E566F376C82}">
      <dgm:prSet/>
      <dgm:spPr/>
      <dgm:t>
        <a:bodyPr/>
        <a:lstStyle/>
        <a:p>
          <a:endParaRPr lang="en-GB"/>
        </a:p>
      </dgm:t>
    </dgm:pt>
    <dgm:pt modelId="{41B5A86B-3994-3B49-AC87-B90D5AFD17B5}" type="sibTrans" cxnId="{95D9DFC2-CDA9-3740-869B-7E566F376C82}">
      <dgm:prSet/>
      <dgm:spPr/>
      <dgm:t>
        <a:bodyPr/>
        <a:lstStyle/>
        <a:p>
          <a:endParaRPr lang="en-GB"/>
        </a:p>
      </dgm:t>
    </dgm:pt>
    <dgm:pt modelId="{450CF8B2-D0BF-E54A-853B-6A1EA9698E3B}">
      <dgm:prSet/>
      <dgm:spPr/>
      <dgm:t>
        <a:bodyPr/>
        <a:lstStyle/>
        <a:p>
          <a:r>
            <a:rPr lang="en-US" dirty="0"/>
            <a:t>the importance of GMP in the drug development process.</a:t>
          </a:r>
        </a:p>
      </dgm:t>
    </dgm:pt>
    <dgm:pt modelId="{93B03816-6336-4840-BBC2-285D388EE239}" type="parTrans" cxnId="{5B8F5D9E-CC5C-9647-9201-9D041A6EFDAC}">
      <dgm:prSet/>
      <dgm:spPr/>
      <dgm:t>
        <a:bodyPr/>
        <a:lstStyle/>
        <a:p>
          <a:endParaRPr lang="en-GB"/>
        </a:p>
      </dgm:t>
    </dgm:pt>
    <dgm:pt modelId="{96A7D401-526D-2246-A861-66831E8F0870}" type="sibTrans" cxnId="{5B8F5D9E-CC5C-9647-9201-9D041A6EFDAC}">
      <dgm:prSet/>
      <dgm:spPr/>
      <dgm:t>
        <a:bodyPr/>
        <a:lstStyle/>
        <a:p>
          <a:endParaRPr lang="en-GB"/>
        </a:p>
      </dgm:t>
    </dgm:pt>
    <dgm:pt modelId="{62498256-D6A9-EF42-B5B5-D595AA322FC6}" type="pres">
      <dgm:prSet presAssocID="{341DBA06-6F05-4FC6-AD6C-3FF19041E25B}" presName="Name0" presStyleCnt="0">
        <dgm:presLayoutVars>
          <dgm:dir/>
          <dgm:animLvl val="lvl"/>
          <dgm:resizeHandles val="exact"/>
        </dgm:presLayoutVars>
      </dgm:prSet>
      <dgm:spPr/>
    </dgm:pt>
    <dgm:pt modelId="{210FE58A-C5D6-A841-9CE0-57E165B8735A}" type="pres">
      <dgm:prSet presAssocID="{C94A0319-5CE9-4E71-BB56-84184ABFF813}" presName="linNode" presStyleCnt="0"/>
      <dgm:spPr/>
    </dgm:pt>
    <dgm:pt modelId="{C9CBE89E-5935-6343-A13D-FFD1BFA17121}" type="pres">
      <dgm:prSet presAssocID="{C94A0319-5CE9-4E71-BB56-84184ABFF813}" presName="parentText" presStyleLbl="alignNode1" presStyleIdx="0" presStyleCnt="4">
        <dgm:presLayoutVars>
          <dgm:chMax val="1"/>
          <dgm:bulletEnabled/>
        </dgm:presLayoutVars>
      </dgm:prSet>
      <dgm:spPr/>
    </dgm:pt>
    <dgm:pt modelId="{9D25FA2D-E74A-7D4E-BD1B-371401AD3E0A}" type="pres">
      <dgm:prSet presAssocID="{C94A0319-5CE9-4E71-BB56-84184ABFF813}" presName="descendantText" presStyleLbl="alignAccFollowNode1" presStyleIdx="0" presStyleCnt="4">
        <dgm:presLayoutVars>
          <dgm:bulletEnabled/>
        </dgm:presLayoutVars>
      </dgm:prSet>
      <dgm:spPr/>
    </dgm:pt>
    <dgm:pt modelId="{5522B6F9-829D-EE49-8946-83FF46858742}" type="pres">
      <dgm:prSet presAssocID="{FDD680FF-5897-4FFE-9F57-38A0583DA6D0}" presName="sp" presStyleCnt="0"/>
      <dgm:spPr/>
    </dgm:pt>
    <dgm:pt modelId="{C02A0AF0-7075-7D43-B40C-362A4ADB6872}" type="pres">
      <dgm:prSet presAssocID="{F666C392-D896-A84F-B932-214BDCC51651}" presName="linNode" presStyleCnt="0"/>
      <dgm:spPr/>
    </dgm:pt>
    <dgm:pt modelId="{BCE9CB13-1A03-C04A-B7F8-6B3DE3ACE9E7}" type="pres">
      <dgm:prSet presAssocID="{F666C392-D896-A84F-B932-214BDCC51651}" presName="parentText" presStyleLbl="alignNode1" presStyleIdx="1" presStyleCnt="4">
        <dgm:presLayoutVars>
          <dgm:chMax val="1"/>
          <dgm:bulletEnabled/>
        </dgm:presLayoutVars>
      </dgm:prSet>
      <dgm:spPr/>
    </dgm:pt>
    <dgm:pt modelId="{8478EAE9-906E-FE49-BBF4-3A32B49DF5AF}" type="pres">
      <dgm:prSet presAssocID="{F666C392-D896-A84F-B932-214BDCC51651}" presName="descendantText" presStyleLbl="alignAccFollowNode1" presStyleIdx="1" presStyleCnt="4">
        <dgm:presLayoutVars>
          <dgm:bulletEnabled/>
        </dgm:presLayoutVars>
      </dgm:prSet>
      <dgm:spPr/>
    </dgm:pt>
    <dgm:pt modelId="{63C5169B-0CC2-284D-9993-5804F94AC2C3}" type="pres">
      <dgm:prSet presAssocID="{50A12118-FC13-DF41-B168-BE2DA35E045C}" presName="sp" presStyleCnt="0"/>
      <dgm:spPr/>
    </dgm:pt>
    <dgm:pt modelId="{59C23A68-1998-3546-8D9A-1AE96DA06D84}" type="pres">
      <dgm:prSet presAssocID="{1DFC83E5-2AD1-6647-BDE4-205E9DE4617D}" presName="linNode" presStyleCnt="0"/>
      <dgm:spPr/>
    </dgm:pt>
    <dgm:pt modelId="{2DCA3F00-8A8D-E742-8309-2DA2BEB769E0}" type="pres">
      <dgm:prSet presAssocID="{1DFC83E5-2AD1-6647-BDE4-205E9DE4617D}" presName="parentText" presStyleLbl="alignNode1" presStyleIdx="2" presStyleCnt="4">
        <dgm:presLayoutVars>
          <dgm:chMax val="1"/>
          <dgm:bulletEnabled/>
        </dgm:presLayoutVars>
      </dgm:prSet>
      <dgm:spPr/>
    </dgm:pt>
    <dgm:pt modelId="{5D4FF5C0-918E-994F-8D71-8D0107EC471B}" type="pres">
      <dgm:prSet presAssocID="{1DFC83E5-2AD1-6647-BDE4-205E9DE4617D}" presName="descendantText" presStyleLbl="alignAccFollowNode1" presStyleIdx="2" presStyleCnt="4">
        <dgm:presLayoutVars>
          <dgm:bulletEnabled/>
        </dgm:presLayoutVars>
      </dgm:prSet>
      <dgm:spPr/>
    </dgm:pt>
    <dgm:pt modelId="{5C9789AA-0E34-0F44-8172-B6CEC0696416}" type="pres">
      <dgm:prSet presAssocID="{0E06CF9B-E69B-A649-8060-FC97D428F8FC}" presName="sp" presStyleCnt="0"/>
      <dgm:spPr/>
    </dgm:pt>
    <dgm:pt modelId="{9F6A5F26-7A3A-664C-ABD6-6F616DB8CA78}" type="pres">
      <dgm:prSet presAssocID="{3711308D-1F96-2943-9568-CE5D1A828F3C}" presName="linNode" presStyleCnt="0"/>
      <dgm:spPr/>
    </dgm:pt>
    <dgm:pt modelId="{522153D4-1D85-394C-B103-ACBA155698D5}" type="pres">
      <dgm:prSet presAssocID="{3711308D-1F96-2943-9568-CE5D1A828F3C}" presName="parentText" presStyleLbl="alignNode1" presStyleIdx="3" presStyleCnt="4">
        <dgm:presLayoutVars>
          <dgm:chMax val="1"/>
          <dgm:bulletEnabled/>
        </dgm:presLayoutVars>
      </dgm:prSet>
      <dgm:spPr/>
    </dgm:pt>
    <dgm:pt modelId="{32E95E7B-F74D-5342-BB8A-86D515E3D0C8}" type="pres">
      <dgm:prSet presAssocID="{3711308D-1F96-2943-9568-CE5D1A828F3C}" presName="descendantText" presStyleLbl="alignAccFollowNode1" presStyleIdx="3" presStyleCnt="4">
        <dgm:presLayoutVars>
          <dgm:bulletEnabled/>
        </dgm:presLayoutVars>
      </dgm:prSet>
      <dgm:spPr/>
    </dgm:pt>
  </dgm:ptLst>
  <dgm:cxnLst>
    <dgm:cxn modelId="{7261DE1A-E475-E046-BB1D-B8F169D51422}" type="presOf" srcId="{409290EA-D046-0548-A7DA-022F9F5242F7}" destId="{9D25FA2D-E74A-7D4E-BD1B-371401AD3E0A}" srcOrd="0" destOrd="0" presId="urn:microsoft.com/office/officeart/2016/7/layout/VerticalSolidActionList"/>
    <dgm:cxn modelId="{4ED0D61C-CC11-E442-9EBA-C53A060E6B88}" type="presOf" srcId="{450CF8B2-D0BF-E54A-853B-6A1EA9698E3B}" destId="{32E95E7B-F74D-5342-BB8A-86D515E3D0C8}" srcOrd="0" destOrd="0" presId="urn:microsoft.com/office/officeart/2016/7/layout/VerticalSolidActionList"/>
    <dgm:cxn modelId="{2CC75D5B-EA88-664D-B70E-8C802661BC17}" type="presOf" srcId="{B38D3C7E-C04A-EA49-BD86-BAE3F5EF1226}" destId="{5D4FF5C0-918E-994F-8D71-8D0107EC471B}" srcOrd="0" destOrd="0" presId="urn:microsoft.com/office/officeart/2016/7/layout/VerticalSolidActionList"/>
    <dgm:cxn modelId="{CF21A961-A022-0444-8EDC-50BFF7F7DEF8}" type="presOf" srcId="{341DBA06-6F05-4FC6-AD6C-3FF19041E25B}" destId="{62498256-D6A9-EF42-B5B5-D595AA322FC6}" srcOrd="0" destOrd="0" presId="urn:microsoft.com/office/officeart/2016/7/layout/VerticalSolidActionList"/>
    <dgm:cxn modelId="{BF19A244-7CA8-594C-898B-C59634FFB20A}" srcId="{C94A0319-5CE9-4E71-BB56-84184ABFF813}" destId="{409290EA-D046-0548-A7DA-022F9F5242F7}" srcOrd="0" destOrd="0" parTransId="{8B03653E-15E1-A240-B07D-CA1F061A571A}" sibTransId="{67689F4B-E665-204E-AF97-F1298F168BCC}"/>
    <dgm:cxn modelId="{ACA16548-6CA3-7D41-A81A-C46D2CC578DB}" type="presOf" srcId="{F666C392-D896-A84F-B932-214BDCC51651}" destId="{BCE9CB13-1A03-C04A-B7F8-6B3DE3ACE9E7}" srcOrd="0" destOrd="0" presId="urn:microsoft.com/office/officeart/2016/7/layout/VerticalSolidActionList"/>
    <dgm:cxn modelId="{539A6081-8A2C-CB47-8479-402F5F980268}" type="presOf" srcId="{3711308D-1F96-2943-9568-CE5D1A828F3C}" destId="{522153D4-1D85-394C-B103-ACBA155698D5}" srcOrd="0" destOrd="0" presId="urn:microsoft.com/office/officeart/2016/7/layout/VerticalSolidActionList"/>
    <dgm:cxn modelId="{4D76FA88-4C1D-5A42-8694-D5D13ADB09F2}" srcId="{1DFC83E5-2AD1-6647-BDE4-205E9DE4617D}" destId="{B38D3C7E-C04A-EA49-BD86-BAE3F5EF1226}" srcOrd="0" destOrd="0" parTransId="{997812F8-00C3-424D-935C-2A3F892070CA}" sibTransId="{0526BF88-FD9C-074A-90A6-FE7B5D697E2B}"/>
    <dgm:cxn modelId="{122A2993-7121-8E43-9912-2B1B282BB0D9}" srcId="{341DBA06-6F05-4FC6-AD6C-3FF19041E25B}" destId="{F666C392-D896-A84F-B932-214BDCC51651}" srcOrd="1" destOrd="0" parTransId="{52CB4474-68F6-3948-8A64-76546575585A}" sibTransId="{50A12118-FC13-DF41-B168-BE2DA35E045C}"/>
    <dgm:cxn modelId="{29E1CA9D-ADD1-F64D-BFAD-895B21CC7EC9}" type="presOf" srcId="{1DFC83E5-2AD1-6647-BDE4-205E9DE4617D}" destId="{2DCA3F00-8A8D-E742-8309-2DA2BEB769E0}" srcOrd="0" destOrd="0" presId="urn:microsoft.com/office/officeart/2016/7/layout/VerticalSolidActionList"/>
    <dgm:cxn modelId="{5B8F5D9E-CC5C-9647-9201-9D041A6EFDAC}" srcId="{3711308D-1F96-2943-9568-CE5D1A828F3C}" destId="{450CF8B2-D0BF-E54A-853B-6A1EA9698E3B}" srcOrd="0" destOrd="0" parTransId="{93B03816-6336-4840-BBC2-285D388EE239}" sibTransId="{96A7D401-526D-2246-A861-66831E8F0870}"/>
    <dgm:cxn modelId="{A32B51A3-E372-9F43-A503-2E99BE5B1D99}" type="presOf" srcId="{1DD15B4E-8CC7-2441-A658-F9B666748B0B}" destId="{8478EAE9-906E-FE49-BBF4-3A32B49DF5AF}" srcOrd="0" destOrd="0" presId="urn:microsoft.com/office/officeart/2016/7/layout/VerticalSolidActionList"/>
    <dgm:cxn modelId="{BDA53BA8-D365-E44E-A851-FFAB57F5DBA4}" type="presOf" srcId="{C94A0319-5CE9-4E71-BB56-84184ABFF813}" destId="{C9CBE89E-5935-6343-A13D-FFD1BFA17121}" srcOrd="0" destOrd="0" presId="urn:microsoft.com/office/officeart/2016/7/layout/VerticalSolidActionList"/>
    <dgm:cxn modelId="{962C6CB1-3C8A-7A43-9C5E-7BA72A567512}" srcId="{F666C392-D896-A84F-B932-214BDCC51651}" destId="{1DD15B4E-8CC7-2441-A658-F9B666748B0B}" srcOrd="0" destOrd="0" parTransId="{F4D988DE-FFD8-0640-9CA4-CDDA23A9A1B5}" sibTransId="{91675086-51DE-154A-A3A9-0CFF72871E05}"/>
    <dgm:cxn modelId="{BB0189B8-5438-4BE7-AA2C-9AD103D2AED1}" srcId="{341DBA06-6F05-4FC6-AD6C-3FF19041E25B}" destId="{C94A0319-5CE9-4E71-BB56-84184ABFF813}" srcOrd="0" destOrd="0" parTransId="{9EFC9C67-629C-44EF-BE6C-A50C9228F3D9}" sibTransId="{FDD680FF-5897-4FFE-9F57-38A0583DA6D0}"/>
    <dgm:cxn modelId="{95D9DFC2-CDA9-3740-869B-7E566F376C82}" srcId="{341DBA06-6F05-4FC6-AD6C-3FF19041E25B}" destId="{3711308D-1F96-2943-9568-CE5D1A828F3C}" srcOrd="3" destOrd="0" parTransId="{FEF1528A-BDB2-3E4C-8E0C-EF0A924BB8A6}" sibTransId="{41B5A86B-3994-3B49-AC87-B90D5AFD17B5}"/>
    <dgm:cxn modelId="{5D285CED-BEE1-F54D-B375-5AA3DDBC3D99}" srcId="{341DBA06-6F05-4FC6-AD6C-3FF19041E25B}" destId="{1DFC83E5-2AD1-6647-BDE4-205E9DE4617D}" srcOrd="2" destOrd="0" parTransId="{CC6BBD49-2C06-6649-98D7-24F39736CB96}" sibTransId="{0E06CF9B-E69B-A649-8060-FC97D428F8FC}"/>
    <dgm:cxn modelId="{A030C3A8-1683-E943-B953-60D7A31EFB3F}" type="presParOf" srcId="{62498256-D6A9-EF42-B5B5-D595AA322FC6}" destId="{210FE58A-C5D6-A841-9CE0-57E165B8735A}" srcOrd="0" destOrd="0" presId="urn:microsoft.com/office/officeart/2016/7/layout/VerticalSolidActionList"/>
    <dgm:cxn modelId="{795E25DE-181C-194E-A7E6-1AA4B678D547}" type="presParOf" srcId="{210FE58A-C5D6-A841-9CE0-57E165B8735A}" destId="{C9CBE89E-5935-6343-A13D-FFD1BFA17121}" srcOrd="0" destOrd="0" presId="urn:microsoft.com/office/officeart/2016/7/layout/VerticalSolidActionList"/>
    <dgm:cxn modelId="{A0412AB1-1DCE-904C-A93F-153552E9C9E8}" type="presParOf" srcId="{210FE58A-C5D6-A841-9CE0-57E165B8735A}" destId="{9D25FA2D-E74A-7D4E-BD1B-371401AD3E0A}" srcOrd="1" destOrd="0" presId="urn:microsoft.com/office/officeart/2016/7/layout/VerticalSolidActionList"/>
    <dgm:cxn modelId="{E24445FF-A641-864C-9659-8690176C9CEE}" type="presParOf" srcId="{62498256-D6A9-EF42-B5B5-D595AA322FC6}" destId="{5522B6F9-829D-EE49-8946-83FF46858742}" srcOrd="1" destOrd="0" presId="urn:microsoft.com/office/officeart/2016/7/layout/VerticalSolidActionList"/>
    <dgm:cxn modelId="{A0C421CC-32CF-1C4A-B402-B59973F7AD18}" type="presParOf" srcId="{62498256-D6A9-EF42-B5B5-D595AA322FC6}" destId="{C02A0AF0-7075-7D43-B40C-362A4ADB6872}" srcOrd="2" destOrd="0" presId="urn:microsoft.com/office/officeart/2016/7/layout/VerticalSolidActionList"/>
    <dgm:cxn modelId="{B3EADA67-FC3A-0F4B-93D5-2A0941404C7B}" type="presParOf" srcId="{C02A0AF0-7075-7D43-B40C-362A4ADB6872}" destId="{BCE9CB13-1A03-C04A-B7F8-6B3DE3ACE9E7}" srcOrd="0" destOrd="0" presId="urn:microsoft.com/office/officeart/2016/7/layout/VerticalSolidActionList"/>
    <dgm:cxn modelId="{6F77F49A-A7BF-7C4C-A7FD-ABE4B8ECDE1C}" type="presParOf" srcId="{C02A0AF0-7075-7D43-B40C-362A4ADB6872}" destId="{8478EAE9-906E-FE49-BBF4-3A32B49DF5AF}" srcOrd="1" destOrd="0" presId="urn:microsoft.com/office/officeart/2016/7/layout/VerticalSolidActionList"/>
    <dgm:cxn modelId="{83FD1BCD-6925-DA4C-BF99-AAD49073834B}" type="presParOf" srcId="{62498256-D6A9-EF42-B5B5-D595AA322FC6}" destId="{63C5169B-0CC2-284D-9993-5804F94AC2C3}" srcOrd="3" destOrd="0" presId="urn:microsoft.com/office/officeart/2016/7/layout/VerticalSolidActionList"/>
    <dgm:cxn modelId="{6BE05FAE-C0FD-994C-9916-8657AB96134B}" type="presParOf" srcId="{62498256-D6A9-EF42-B5B5-D595AA322FC6}" destId="{59C23A68-1998-3546-8D9A-1AE96DA06D84}" srcOrd="4" destOrd="0" presId="urn:microsoft.com/office/officeart/2016/7/layout/VerticalSolidActionList"/>
    <dgm:cxn modelId="{CE749788-F8E2-424C-AFFB-6FC5E4059A10}" type="presParOf" srcId="{59C23A68-1998-3546-8D9A-1AE96DA06D84}" destId="{2DCA3F00-8A8D-E742-8309-2DA2BEB769E0}" srcOrd="0" destOrd="0" presId="urn:microsoft.com/office/officeart/2016/7/layout/VerticalSolidActionList"/>
    <dgm:cxn modelId="{5A724799-7107-9B45-93DC-278EA6917928}" type="presParOf" srcId="{59C23A68-1998-3546-8D9A-1AE96DA06D84}" destId="{5D4FF5C0-918E-994F-8D71-8D0107EC471B}" srcOrd="1" destOrd="0" presId="urn:microsoft.com/office/officeart/2016/7/layout/VerticalSolidActionList"/>
    <dgm:cxn modelId="{AD19781F-04C1-F84A-9CC9-CFDAE70F59C4}" type="presParOf" srcId="{62498256-D6A9-EF42-B5B5-D595AA322FC6}" destId="{5C9789AA-0E34-0F44-8172-B6CEC0696416}" srcOrd="5" destOrd="0" presId="urn:microsoft.com/office/officeart/2016/7/layout/VerticalSolidActionList"/>
    <dgm:cxn modelId="{72442714-7406-B245-9662-6F0A57CEA015}" type="presParOf" srcId="{62498256-D6A9-EF42-B5B5-D595AA322FC6}" destId="{9F6A5F26-7A3A-664C-ABD6-6F616DB8CA78}" srcOrd="6" destOrd="0" presId="urn:microsoft.com/office/officeart/2016/7/layout/VerticalSolidActionList"/>
    <dgm:cxn modelId="{49C9228D-ACDE-BF41-9B55-EA62DDE6B718}" type="presParOf" srcId="{9F6A5F26-7A3A-664C-ABD6-6F616DB8CA78}" destId="{522153D4-1D85-394C-B103-ACBA155698D5}" srcOrd="0" destOrd="0" presId="urn:microsoft.com/office/officeart/2016/7/layout/VerticalSolidActionList"/>
    <dgm:cxn modelId="{5BE05DBF-A17A-1B43-B543-F53B2E645270}" type="presParOf" srcId="{9F6A5F26-7A3A-664C-ABD6-6F616DB8CA78}" destId="{32E95E7B-F74D-5342-BB8A-86D515E3D0C8}"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6BA0E8-CFB6-4B2B-9A44-D83CDE0034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B4303DA-2AE0-46A3-816A-EFACF30A38BD}">
      <dgm:prSet/>
      <dgm:spPr/>
      <dgm:t>
        <a:bodyPr/>
        <a:lstStyle/>
        <a:p>
          <a:pPr>
            <a:defRPr b="1"/>
          </a:pPr>
          <a:r>
            <a:rPr lang="tr-TR"/>
            <a:t>GMP emphasises:</a:t>
          </a:r>
          <a:endParaRPr lang="en-US"/>
        </a:p>
      </dgm:t>
    </dgm:pt>
    <dgm:pt modelId="{826F9A71-1FE2-423D-A6A1-70E2FAA1417B}" type="parTrans" cxnId="{AC2156BB-48A7-4FD2-A48A-89F1BB0D04AA}">
      <dgm:prSet/>
      <dgm:spPr/>
      <dgm:t>
        <a:bodyPr/>
        <a:lstStyle/>
        <a:p>
          <a:endParaRPr lang="en-US"/>
        </a:p>
      </dgm:t>
    </dgm:pt>
    <dgm:pt modelId="{8465A4A5-CB43-405C-8D13-2E0273B4EA47}" type="sibTrans" cxnId="{AC2156BB-48A7-4FD2-A48A-89F1BB0D04AA}">
      <dgm:prSet/>
      <dgm:spPr/>
      <dgm:t>
        <a:bodyPr/>
        <a:lstStyle/>
        <a:p>
          <a:endParaRPr lang="en-US"/>
        </a:p>
      </dgm:t>
    </dgm:pt>
    <dgm:pt modelId="{705469F1-914B-4A16-96F8-868CA1746E6E}">
      <dgm:prSet/>
      <dgm:spPr/>
      <dgm:t>
        <a:bodyPr/>
        <a:lstStyle/>
        <a:p>
          <a:r>
            <a:rPr lang="tr-TR" b="0" i="0"/>
            <a:t>risk assessment </a:t>
          </a:r>
          <a:endParaRPr lang="en-US"/>
        </a:p>
      </dgm:t>
    </dgm:pt>
    <dgm:pt modelId="{417278C4-7D3B-4D6C-98F8-14ED3B9BB094}" type="parTrans" cxnId="{CEC0F01A-702F-4E16-B03C-2316266A1B0A}">
      <dgm:prSet/>
      <dgm:spPr/>
      <dgm:t>
        <a:bodyPr/>
        <a:lstStyle/>
        <a:p>
          <a:endParaRPr lang="en-US"/>
        </a:p>
      </dgm:t>
    </dgm:pt>
    <dgm:pt modelId="{DC07701F-F958-4030-B011-3A75A1FCFBBC}" type="sibTrans" cxnId="{CEC0F01A-702F-4E16-B03C-2316266A1B0A}">
      <dgm:prSet/>
      <dgm:spPr/>
      <dgm:t>
        <a:bodyPr/>
        <a:lstStyle/>
        <a:p>
          <a:endParaRPr lang="en-US"/>
        </a:p>
      </dgm:t>
    </dgm:pt>
    <dgm:pt modelId="{A8E0B078-C6E1-49ED-BBAA-4E7614D972C2}">
      <dgm:prSet/>
      <dgm:spPr/>
      <dgm:t>
        <a:bodyPr/>
        <a:lstStyle/>
        <a:p>
          <a:r>
            <a:rPr lang="tr-TR"/>
            <a:t>risk</a:t>
          </a:r>
          <a:r>
            <a:rPr lang="tr-TR" b="0" i="0"/>
            <a:t> management </a:t>
          </a:r>
          <a:endParaRPr lang="en-US"/>
        </a:p>
      </dgm:t>
    </dgm:pt>
    <dgm:pt modelId="{0110189D-FB0C-4273-8EDF-5ADEA7041802}" type="parTrans" cxnId="{2427B525-C400-42C4-B644-6ECD4CA157FE}">
      <dgm:prSet/>
      <dgm:spPr/>
      <dgm:t>
        <a:bodyPr/>
        <a:lstStyle/>
        <a:p>
          <a:endParaRPr lang="en-US"/>
        </a:p>
      </dgm:t>
    </dgm:pt>
    <dgm:pt modelId="{64168136-E9D6-4A21-AD27-11215EE0D0B0}" type="sibTrans" cxnId="{2427B525-C400-42C4-B644-6ECD4CA157FE}">
      <dgm:prSet/>
      <dgm:spPr/>
      <dgm:t>
        <a:bodyPr/>
        <a:lstStyle/>
        <a:p>
          <a:endParaRPr lang="en-US"/>
        </a:p>
      </dgm:t>
    </dgm:pt>
    <dgm:pt modelId="{2CEB599E-3C76-4E33-B60A-CF975416984B}">
      <dgm:prSet/>
      <dgm:spPr/>
      <dgm:t>
        <a:bodyPr/>
        <a:lstStyle/>
        <a:p>
          <a:pPr>
            <a:defRPr b="1"/>
          </a:pPr>
          <a:r>
            <a:rPr lang="tr-TR"/>
            <a:t>Purpose:</a:t>
          </a:r>
          <a:endParaRPr lang="en-US"/>
        </a:p>
      </dgm:t>
    </dgm:pt>
    <dgm:pt modelId="{F70A96F9-D381-414D-8AB7-583C8EA349F1}" type="parTrans" cxnId="{6C85ECCE-D55A-4767-82BC-358B63089C65}">
      <dgm:prSet/>
      <dgm:spPr/>
      <dgm:t>
        <a:bodyPr/>
        <a:lstStyle/>
        <a:p>
          <a:endParaRPr lang="en-US"/>
        </a:p>
      </dgm:t>
    </dgm:pt>
    <dgm:pt modelId="{B9BF7A98-4E5F-4C0C-8EDB-695101D76E48}" type="sibTrans" cxnId="{6C85ECCE-D55A-4767-82BC-358B63089C65}">
      <dgm:prSet/>
      <dgm:spPr/>
      <dgm:t>
        <a:bodyPr/>
        <a:lstStyle/>
        <a:p>
          <a:endParaRPr lang="en-US"/>
        </a:p>
      </dgm:t>
    </dgm:pt>
    <dgm:pt modelId="{F5B8FD68-480D-4E64-8B36-11D1819DE8B8}">
      <dgm:prSet/>
      <dgm:spPr/>
      <dgm:t>
        <a:bodyPr/>
        <a:lstStyle/>
        <a:p>
          <a:r>
            <a:rPr lang="tr-TR" b="0" i="0"/>
            <a:t>identify and mitigate potential hazards.</a:t>
          </a:r>
          <a:endParaRPr lang="en-US"/>
        </a:p>
      </dgm:t>
    </dgm:pt>
    <dgm:pt modelId="{0030DB90-2C24-4911-A67E-BA527C154BAB}" type="parTrans" cxnId="{426E998B-07D7-4E24-8060-F92CC6A17E61}">
      <dgm:prSet/>
      <dgm:spPr/>
      <dgm:t>
        <a:bodyPr/>
        <a:lstStyle/>
        <a:p>
          <a:endParaRPr lang="en-US"/>
        </a:p>
      </dgm:t>
    </dgm:pt>
    <dgm:pt modelId="{420FE26E-F3EB-426F-AF51-2A323D65659E}" type="sibTrans" cxnId="{426E998B-07D7-4E24-8060-F92CC6A17E61}">
      <dgm:prSet/>
      <dgm:spPr/>
      <dgm:t>
        <a:bodyPr/>
        <a:lstStyle/>
        <a:p>
          <a:endParaRPr lang="en-US"/>
        </a:p>
      </dgm:t>
    </dgm:pt>
    <dgm:pt modelId="{7B4591A0-9217-1D45-914F-A685F16F4452}" type="pres">
      <dgm:prSet presAssocID="{2A6BA0E8-CFB6-4B2B-9A44-D83CDE003469}" presName="linear" presStyleCnt="0">
        <dgm:presLayoutVars>
          <dgm:animLvl val="lvl"/>
          <dgm:resizeHandles val="exact"/>
        </dgm:presLayoutVars>
      </dgm:prSet>
      <dgm:spPr/>
    </dgm:pt>
    <dgm:pt modelId="{B8289F23-AD02-984F-A777-6CDF533C95EB}" type="pres">
      <dgm:prSet presAssocID="{1B4303DA-2AE0-46A3-816A-EFACF30A38BD}" presName="parentText" presStyleLbl="node1" presStyleIdx="0" presStyleCnt="2">
        <dgm:presLayoutVars>
          <dgm:chMax val="0"/>
          <dgm:bulletEnabled val="1"/>
        </dgm:presLayoutVars>
      </dgm:prSet>
      <dgm:spPr/>
    </dgm:pt>
    <dgm:pt modelId="{92116FB3-FC53-9347-A6FB-3619500B924F}" type="pres">
      <dgm:prSet presAssocID="{1B4303DA-2AE0-46A3-816A-EFACF30A38BD}" presName="childText" presStyleLbl="revTx" presStyleIdx="0" presStyleCnt="2">
        <dgm:presLayoutVars>
          <dgm:bulletEnabled val="1"/>
        </dgm:presLayoutVars>
      </dgm:prSet>
      <dgm:spPr/>
    </dgm:pt>
    <dgm:pt modelId="{AEB56B13-E091-AA4F-8119-04BA8990051A}" type="pres">
      <dgm:prSet presAssocID="{2CEB599E-3C76-4E33-B60A-CF975416984B}" presName="parentText" presStyleLbl="node1" presStyleIdx="1" presStyleCnt="2">
        <dgm:presLayoutVars>
          <dgm:chMax val="0"/>
          <dgm:bulletEnabled val="1"/>
        </dgm:presLayoutVars>
      </dgm:prSet>
      <dgm:spPr/>
    </dgm:pt>
    <dgm:pt modelId="{861559F4-8034-BF41-9EE0-3ABC7E69AEF7}" type="pres">
      <dgm:prSet presAssocID="{2CEB599E-3C76-4E33-B60A-CF975416984B}" presName="childText" presStyleLbl="revTx" presStyleIdx="1" presStyleCnt="2">
        <dgm:presLayoutVars>
          <dgm:bulletEnabled val="1"/>
        </dgm:presLayoutVars>
      </dgm:prSet>
      <dgm:spPr/>
    </dgm:pt>
  </dgm:ptLst>
  <dgm:cxnLst>
    <dgm:cxn modelId="{F059F604-FE27-C14A-ACB9-93EEC3B18BEE}" type="presOf" srcId="{1B4303DA-2AE0-46A3-816A-EFACF30A38BD}" destId="{B8289F23-AD02-984F-A777-6CDF533C95EB}" srcOrd="0" destOrd="0" presId="urn:microsoft.com/office/officeart/2005/8/layout/vList2"/>
    <dgm:cxn modelId="{CEC0F01A-702F-4E16-B03C-2316266A1B0A}" srcId="{1B4303DA-2AE0-46A3-816A-EFACF30A38BD}" destId="{705469F1-914B-4A16-96F8-868CA1746E6E}" srcOrd="0" destOrd="0" parTransId="{417278C4-7D3B-4D6C-98F8-14ED3B9BB094}" sibTransId="{DC07701F-F958-4030-B011-3A75A1FCFBBC}"/>
    <dgm:cxn modelId="{6E8DA81E-9296-6545-BC64-F4319E663F39}" type="presOf" srcId="{705469F1-914B-4A16-96F8-868CA1746E6E}" destId="{92116FB3-FC53-9347-A6FB-3619500B924F}" srcOrd="0" destOrd="0" presId="urn:microsoft.com/office/officeart/2005/8/layout/vList2"/>
    <dgm:cxn modelId="{2427B525-C400-42C4-B644-6ECD4CA157FE}" srcId="{1B4303DA-2AE0-46A3-816A-EFACF30A38BD}" destId="{A8E0B078-C6E1-49ED-BBAA-4E7614D972C2}" srcOrd="1" destOrd="0" parTransId="{0110189D-FB0C-4273-8EDF-5ADEA7041802}" sibTransId="{64168136-E9D6-4A21-AD27-11215EE0D0B0}"/>
    <dgm:cxn modelId="{8B76F249-D0B3-D14C-8B5E-C2322E13A0F7}" type="presOf" srcId="{A8E0B078-C6E1-49ED-BBAA-4E7614D972C2}" destId="{92116FB3-FC53-9347-A6FB-3619500B924F}" srcOrd="0" destOrd="1" presId="urn:microsoft.com/office/officeart/2005/8/layout/vList2"/>
    <dgm:cxn modelId="{5B6CB14A-218F-944B-937C-6683431F6EAE}" type="presOf" srcId="{2CEB599E-3C76-4E33-B60A-CF975416984B}" destId="{AEB56B13-E091-AA4F-8119-04BA8990051A}" srcOrd="0" destOrd="0" presId="urn:microsoft.com/office/officeart/2005/8/layout/vList2"/>
    <dgm:cxn modelId="{99A5D556-B0DD-8C4C-9331-D59F5719EC1A}" type="presOf" srcId="{F5B8FD68-480D-4E64-8B36-11D1819DE8B8}" destId="{861559F4-8034-BF41-9EE0-3ABC7E69AEF7}" srcOrd="0" destOrd="0" presId="urn:microsoft.com/office/officeart/2005/8/layout/vList2"/>
    <dgm:cxn modelId="{426E998B-07D7-4E24-8060-F92CC6A17E61}" srcId="{2CEB599E-3C76-4E33-B60A-CF975416984B}" destId="{F5B8FD68-480D-4E64-8B36-11D1819DE8B8}" srcOrd="0" destOrd="0" parTransId="{0030DB90-2C24-4911-A67E-BA527C154BAB}" sibTransId="{420FE26E-F3EB-426F-AF51-2A323D65659E}"/>
    <dgm:cxn modelId="{0EEE3BB6-16B8-434F-A4CB-91D5B1DE0AB8}" type="presOf" srcId="{2A6BA0E8-CFB6-4B2B-9A44-D83CDE003469}" destId="{7B4591A0-9217-1D45-914F-A685F16F4452}" srcOrd="0" destOrd="0" presId="urn:microsoft.com/office/officeart/2005/8/layout/vList2"/>
    <dgm:cxn modelId="{AC2156BB-48A7-4FD2-A48A-89F1BB0D04AA}" srcId="{2A6BA0E8-CFB6-4B2B-9A44-D83CDE003469}" destId="{1B4303DA-2AE0-46A3-816A-EFACF30A38BD}" srcOrd="0" destOrd="0" parTransId="{826F9A71-1FE2-423D-A6A1-70E2FAA1417B}" sibTransId="{8465A4A5-CB43-405C-8D13-2E0273B4EA47}"/>
    <dgm:cxn modelId="{6C85ECCE-D55A-4767-82BC-358B63089C65}" srcId="{2A6BA0E8-CFB6-4B2B-9A44-D83CDE003469}" destId="{2CEB599E-3C76-4E33-B60A-CF975416984B}" srcOrd="1" destOrd="0" parTransId="{F70A96F9-D381-414D-8AB7-583C8EA349F1}" sibTransId="{B9BF7A98-4E5F-4C0C-8EDB-695101D76E48}"/>
    <dgm:cxn modelId="{97A64D18-0B74-FE4F-B475-84B8E631DB3A}" type="presParOf" srcId="{7B4591A0-9217-1D45-914F-A685F16F4452}" destId="{B8289F23-AD02-984F-A777-6CDF533C95EB}" srcOrd="0" destOrd="0" presId="urn:microsoft.com/office/officeart/2005/8/layout/vList2"/>
    <dgm:cxn modelId="{AA4F1799-8343-D942-853E-0FE06DAD0C93}" type="presParOf" srcId="{7B4591A0-9217-1D45-914F-A685F16F4452}" destId="{92116FB3-FC53-9347-A6FB-3619500B924F}" srcOrd="1" destOrd="0" presId="urn:microsoft.com/office/officeart/2005/8/layout/vList2"/>
    <dgm:cxn modelId="{5BA92929-D368-F741-A105-0AFEE25A30B4}" type="presParOf" srcId="{7B4591A0-9217-1D45-914F-A685F16F4452}" destId="{AEB56B13-E091-AA4F-8119-04BA8990051A}" srcOrd="2" destOrd="0" presId="urn:microsoft.com/office/officeart/2005/8/layout/vList2"/>
    <dgm:cxn modelId="{31FEA15A-9786-4146-90E3-2D02F220BEE4}" type="presParOf" srcId="{7B4591A0-9217-1D45-914F-A685F16F4452}" destId="{861559F4-8034-BF41-9EE0-3ABC7E69AEF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6D01B6-B60E-40E1-A706-918AB8AA6B78}"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FA83B6F9-B847-4BE4-BA4A-3F790AAEFE1C}">
      <dgm:prSet/>
      <dgm:spPr/>
      <dgm:t>
        <a:bodyPr/>
        <a:lstStyle/>
        <a:p>
          <a:r>
            <a:rPr lang="en-GB" dirty="0"/>
            <a:t>What were the GMP errors?</a:t>
          </a:r>
          <a:endParaRPr lang="en-US" dirty="0"/>
        </a:p>
      </dgm:t>
    </dgm:pt>
    <dgm:pt modelId="{757B95EF-2FCF-4EE3-BE6E-A00307A3CA35}" type="parTrans" cxnId="{5BDF7C2D-37E5-4D1A-815B-EEB70733898E}">
      <dgm:prSet/>
      <dgm:spPr/>
      <dgm:t>
        <a:bodyPr/>
        <a:lstStyle/>
        <a:p>
          <a:endParaRPr lang="en-US"/>
        </a:p>
      </dgm:t>
    </dgm:pt>
    <dgm:pt modelId="{B2C859AE-AB93-41B8-AB23-38FF57CA144D}" type="sibTrans" cxnId="{5BDF7C2D-37E5-4D1A-815B-EEB70733898E}">
      <dgm:prSet/>
      <dgm:spPr/>
      <dgm:t>
        <a:bodyPr/>
        <a:lstStyle/>
        <a:p>
          <a:endParaRPr lang="en-US"/>
        </a:p>
      </dgm:t>
    </dgm:pt>
    <dgm:pt modelId="{F6E3D9B4-6E9B-4C16-9A27-761CD4711EE8}">
      <dgm:prSet/>
      <dgm:spPr/>
      <dgm:t>
        <a:bodyPr/>
        <a:lstStyle/>
        <a:p>
          <a:r>
            <a:rPr lang="en-GB" dirty="0"/>
            <a:t>What were the consequences?</a:t>
          </a:r>
          <a:endParaRPr lang="en-US" dirty="0"/>
        </a:p>
      </dgm:t>
    </dgm:pt>
    <dgm:pt modelId="{FDF47546-26CD-4BA7-9896-3ED895504F37}" type="parTrans" cxnId="{AD3AFE03-76A7-4AA0-B338-62534F77E0E4}">
      <dgm:prSet/>
      <dgm:spPr/>
      <dgm:t>
        <a:bodyPr/>
        <a:lstStyle/>
        <a:p>
          <a:endParaRPr lang="en-US"/>
        </a:p>
      </dgm:t>
    </dgm:pt>
    <dgm:pt modelId="{34A271C9-E42A-4AA2-8B5A-2E13362968EA}" type="sibTrans" cxnId="{AD3AFE03-76A7-4AA0-B338-62534F77E0E4}">
      <dgm:prSet/>
      <dgm:spPr/>
      <dgm:t>
        <a:bodyPr/>
        <a:lstStyle/>
        <a:p>
          <a:endParaRPr lang="en-US"/>
        </a:p>
      </dgm:t>
    </dgm:pt>
    <dgm:pt modelId="{93C4D611-5CA0-445C-96E6-8A1CB35FD4E0}">
      <dgm:prSet/>
      <dgm:spPr/>
      <dgm:t>
        <a:bodyPr/>
        <a:lstStyle/>
        <a:p>
          <a:r>
            <a:rPr lang="en-GB" dirty="0"/>
            <a:t>What should be done?</a:t>
          </a:r>
          <a:endParaRPr lang="en-US" dirty="0"/>
        </a:p>
      </dgm:t>
    </dgm:pt>
    <dgm:pt modelId="{DFA2FACD-0CC0-456F-A8B6-64DFB1482938}" type="parTrans" cxnId="{EFA21216-2F46-4022-A50E-12F9E129C0D7}">
      <dgm:prSet/>
      <dgm:spPr/>
      <dgm:t>
        <a:bodyPr/>
        <a:lstStyle/>
        <a:p>
          <a:endParaRPr lang="en-US"/>
        </a:p>
      </dgm:t>
    </dgm:pt>
    <dgm:pt modelId="{FA291867-E9E7-4C6D-B5DB-4162A568E6B8}" type="sibTrans" cxnId="{EFA21216-2F46-4022-A50E-12F9E129C0D7}">
      <dgm:prSet/>
      <dgm:spPr/>
      <dgm:t>
        <a:bodyPr/>
        <a:lstStyle/>
        <a:p>
          <a:endParaRPr lang="en-US"/>
        </a:p>
      </dgm:t>
    </dgm:pt>
    <dgm:pt modelId="{7ED67F6D-6839-4576-9ED7-3A2F4CEB9437}" type="pres">
      <dgm:prSet presAssocID="{5A6D01B6-B60E-40E1-A706-918AB8AA6B78}" presName="vert0" presStyleCnt="0">
        <dgm:presLayoutVars>
          <dgm:dir/>
          <dgm:animOne val="branch"/>
          <dgm:animLvl val="lvl"/>
        </dgm:presLayoutVars>
      </dgm:prSet>
      <dgm:spPr/>
    </dgm:pt>
    <dgm:pt modelId="{7057DD9B-B194-471A-8536-00E858F7F9BD}" type="pres">
      <dgm:prSet presAssocID="{FA83B6F9-B847-4BE4-BA4A-3F790AAEFE1C}" presName="thickLine" presStyleLbl="alignNode1" presStyleIdx="0" presStyleCnt="3"/>
      <dgm:spPr/>
    </dgm:pt>
    <dgm:pt modelId="{AED73CEF-4814-42DA-85EC-3A66E5712625}" type="pres">
      <dgm:prSet presAssocID="{FA83B6F9-B847-4BE4-BA4A-3F790AAEFE1C}" presName="horz1" presStyleCnt="0"/>
      <dgm:spPr/>
    </dgm:pt>
    <dgm:pt modelId="{81A1E6A6-CAC1-4EF2-9391-DA8D8CE99738}" type="pres">
      <dgm:prSet presAssocID="{FA83B6F9-B847-4BE4-BA4A-3F790AAEFE1C}" presName="tx1" presStyleLbl="revTx" presStyleIdx="0" presStyleCnt="3"/>
      <dgm:spPr/>
    </dgm:pt>
    <dgm:pt modelId="{CB685A59-6C18-4179-B789-5FC8D219DEA1}" type="pres">
      <dgm:prSet presAssocID="{FA83B6F9-B847-4BE4-BA4A-3F790AAEFE1C}" presName="vert1" presStyleCnt="0"/>
      <dgm:spPr/>
    </dgm:pt>
    <dgm:pt modelId="{A639BD92-5D31-45CB-9193-8189E89003F3}" type="pres">
      <dgm:prSet presAssocID="{F6E3D9B4-6E9B-4C16-9A27-761CD4711EE8}" presName="thickLine" presStyleLbl="alignNode1" presStyleIdx="1" presStyleCnt="3"/>
      <dgm:spPr/>
    </dgm:pt>
    <dgm:pt modelId="{9659C474-5197-4642-8923-8457BD2F3D2C}" type="pres">
      <dgm:prSet presAssocID="{F6E3D9B4-6E9B-4C16-9A27-761CD4711EE8}" presName="horz1" presStyleCnt="0"/>
      <dgm:spPr/>
    </dgm:pt>
    <dgm:pt modelId="{0475CBFE-A1E4-4FBC-BE5F-902A914007D3}" type="pres">
      <dgm:prSet presAssocID="{F6E3D9B4-6E9B-4C16-9A27-761CD4711EE8}" presName="tx1" presStyleLbl="revTx" presStyleIdx="1" presStyleCnt="3"/>
      <dgm:spPr/>
    </dgm:pt>
    <dgm:pt modelId="{979C37FD-6478-4415-9B0A-C8666E97E5BC}" type="pres">
      <dgm:prSet presAssocID="{F6E3D9B4-6E9B-4C16-9A27-761CD4711EE8}" presName="vert1" presStyleCnt="0"/>
      <dgm:spPr/>
    </dgm:pt>
    <dgm:pt modelId="{38D59045-AE28-4508-9CDC-74174AC960B5}" type="pres">
      <dgm:prSet presAssocID="{93C4D611-5CA0-445C-96E6-8A1CB35FD4E0}" presName="thickLine" presStyleLbl="alignNode1" presStyleIdx="2" presStyleCnt="3"/>
      <dgm:spPr/>
    </dgm:pt>
    <dgm:pt modelId="{23D73175-D9C2-4F4A-9738-045A70304721}" type="pres">
      <dgm:prSet presAssocID="{93C4D611-5CA0-445C-96E6-8A1CB35FD4E0}" presName="horz1" presStyleCnt="0"/>
      <dgm:spPr/>
    </dgm:pt>
    <dgm:pt modelId="{07C5F032-D0D2-47A9-9E58-623D2D680676}" type="pres">
      <dgm:prSet presAssocID="{93C4D611-5CA0-445C-96E6-8A1CB35FD4E0}" presName="tx1" presStyleLbl="revTx" presStyleIdx="2" presStyleCnt="3"/>
      <dgm:spPr/>
    </dgm:pt>
    <dgm:pt modelId="{7FB260D7-17C0-41BA-9E28-97CD43A4C908}" type="pres">
      <dgm:prSet presAssocID="{93C4D611-5CA0-445C-96E6-8A1CB35FD4E0}" presName="vert1" presStyleCnt="0"/>
      <dgm:spPr/>
    </dgm:pt>
  </dgm:ptLst>
  <dgm:cxnLst>
    <dgm:cxn modelId="{AD3AFE03-76A7-4AA0-B338-62534F77E0E4}" srcId="{5A6D01B6-B60E-40E1-A706-918AB8AA6B78}" destId="{F6E3D9B4-6E9B-4C16-9A27-761CD4711EE8}" srcOrd="1" destOrd="0" parTransId="{FDF47546-26CD-4BA7-9896-3ED895504F37}" sibTransId="{34A271C9-E42A-4AA2-8B5A-2E13362968EA}"/>
    <dgm:cxn modelId="{EFA21216-2F46-4022-A50E-12F9E129C0D7}" srcId="{5A6D01B6-B60E-40E1-A706-918AB8AA6B78}" destId="{93C4D611-5CA0-445C-96E6-8A1CB35FD4E0}" srcOrd="2" destOrd="0" parTransId="{DFA2FACD-0CC0-456F-A8B6-64DFB1482938}" sibTransId="{FA291867-E9E7-4C6D-B5DB-4162A568E6B8}"/>
    <dgm:cxn modelId="{5BDF7C2D-37E5-4D1A-815B-EEB70733898E}" srcId="{5A6D01B6-B60E-40E1-A706-918AB8AA6B78}" destId="{FA83B6F9-B847-4BE4-BA4A-3F790AAEFE1C}" srcOrd="0" destOrd="0" parTransId="{757B95EF-2FCF-4EE3-BE6E-A00307A3CA35}" sibTransId="{B2C859AE-AB93-41B8-AB23-38FF57CA144D}"/>
    <dgm:cxn modelId="{4F36273B-8D7A-4A37-827E-5877C6EF7941}" type="presOf" srcId="{FA83B6F9-B847-4BE4-BA4A-3F790AAEFE1C}" destId="{81A1E6A6-CAC1-4EF2-9391-DA8D8CE99738}" srcOrd="0" destOrd="0" presId="urn:microsoft.com/office/officeart/2008/layout/LinedList"/>
    <dgm:cxn modelId="{6223C073-7921-4687-9B61-D7F83DAF4CB6}" type="presOf" srcId="{5A6D01B6-B60E-40E1-A706-918AB8AA6B78}" destId="{7ED67F6D-6839-4576-9ED7-3A2F4CEB9437}" srcOrd="0" destOrd="0" presId="urn:microsoft.com/office/officeart/2008/layout/LinedList"/>
    <dgm:cxn modelId="{925BC699-53B0-44D9-AED6-1B5F1468EF62}" type="presOf" srcId="{F6E3D9B4-6E9B-4C16-9A27-761CD4711EE8}" destId="{0475CBFE-A1E4-4FBC-BE5F-902A914007D3}" srcOrd="0" destOrd="0" presId="urn:microsoft.com/office/officeart/2008/layout/LinedList"/>
    <dgm:cxn modelId="{8DD8B2AA-5433-4F0B-B360-97EB49E75ABC}" type="presOf" srcId="{93C4D611-5CA0-445C-96E6-8A1CB35FD4E0}" destId="{07C5F032-D0D2-47A9-9E58-623D2D680676}" srcOrd="0" destOrd="0" presId="urn:microsoft.com/office/officeart/2008/layout/LinedList"/>
    <dgm:cxn modelId="{4929564E-B944-4B7E-B6B6-440BBEBA4F50}" type="presParOf" srcId="{7ED67F6D-6839-4576-9ED7-3A2F4CEB9437}" destId="{7057DD9B-B194-471A-8536-00E858F7F9BD}" srcOrd="0" destOrd="0" presId="urn:microsoft.com/office/officeart/2008/layout/LinedList"/>
    <dgm:cxn modelId="{4F68A42A-7D79-41E4-81FC-61567CFFA899}" type="presParOf" srcId="{7ED67F6D-6839-4576-9ED7-3A2F4CEB9437}" destId="{AED73CEF-4814-42DA-85EC-3A66E5712625}" srcOrd="1" destOrd="0" presId="urn:microsoft.com/office/officeart/2008/layout/LinedList"/>
    <dgm:cxn modelId="{6EA617C4-965E-4A60-8C76-0D471F461420}" type="presParOf" srcId="{AED73CEF-4814-42DA-85EC-3A66E5712625}" destId="{81A1E6A6-CAC1-4EF2-9391-DA8D8CE99738}" srcOrd="0" destOrd="0" presId="urn:microsoft.com/office/officeart/2008/layout/LinedList"/>
    <dgm:cxn modelId="{10768119-DAB0-4F01-9833-ACC25808E43A}" type="presParOf" srcId="{AED73CEF-4814-42DA-85EC-3A66E5712625}" destId="{CB685A59-6C18-4179-B789-5FC8D219DEA1}" srcOrd="1" destOrd="0" presId="urn:microsoft.com/office/officeart/2008/layout/LinedList"/>
    <dgm:cxn modelId="{01329506-1224-4122-B877-37AF35AE466C}" type="presParOf" srcId="{7ED67F6D-6839-4576-9ED7-3A2F4CEB9437}" destId="{A639BD92-5D31-45CB-9193-8189E89003F3}" srcOrd="2" destOrd="0" presId="urn:microsoft.com/office/officeart/2008/layout/LinedList"/>
    <dgm:cxn modelId="{9E67D22C-567C-4A57-9160-EFF916FC959B}" type="presParOf" srcId="{7ED67F6D-6839-4576-9ED7-3A2F4CEB9437}" destId="{9659C474-5197-4642-8923-8457BD2F3D2C}" srcOrd="3" destOrd="0" presId="urn:microsoft.com/office/officeart/2008/layout/LinedList"/>
    <dgm:cxn modelId="{D8D37F36-713B-465E-92EB-51B5DF178DDA}" type="presParOf" srcId="{9659C474-5197-4642-8923-8457BD2F3D2C}" destId="{0475CBFE-A1E4-4FBC-BE5F-902A914007D3}" srcOrd="0" destOrd="0" presId="urn:microsoft.com/office/officeart/2008/layout/LinedList"/>
    <dgm:cxn modelId="{F36BE1EB-9F9E-4105-BE2F-57BDAC2B7F68}" type="presParOf" srcId="{9659C474-5197-4642-8923-8457BD2F3D2C}" destId="{979C37FD-6478-4415-9B0A-C8666E97E5BC}" srcOrd="1" destOrd="0" presId="urn:microsoft.com/office/officeart/2008/layout/LinedList"/>
    <dgm:cxn modelId="{5D397BFA-86D6-466F-A86C-8CD0D8A3A4B8}" type="presParOf" srcId="{7ED67F6D-6839-4576-9ED7-3A2F4CEB9437}" destId="{38D59045-AE28-4508-9CDC-74174AC960B5}" srcOrd="4" destOrd="0" presId="urn:microsoft.com/office/officeart/2008/layout/LinedList"/>
    <dgm:cxn modelId="{3A4AA739-DD25-44F2-95F0-0FCB0FF6CB4C}" type="presParOf" srcId="{7ED67F6D-6839-4576-9ED7-3A2F4CEB9437}" destId="{23D73175-D9C2-4F4A-9738-045A70304721}" srcOrd="5" destOrd="0" presId="urn:microsoft.com/office/officeart/2008/layout/LinedList"/>
    <dgm:cxn modelId="{EA938199-D9D4-41B5-A577-909AB0D83C93}" type="presParOf" srcId="{23D73175-D9C2-4F4A-9738-045A70304721}" destId="{07C5F032-D0D2-47A9-9E58-623D2D680676}" srcOrd="0" destOrd="0" presId="urn:microsoft.com/office/officeart/2008/layout/LinedList"/>
    <dgm:cxn modelId="{1D9EEC28-7F6B-488A-A08A-E10BCF3211BF}" type="presParOf" srcId="{23D73175-D9C2-4F4A-9738-045A70304721}" destId="{7FB260D7-17C0-41BA-9E28-97CD43A4C908}"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2E4080-8AA5-4A54-9716-FA81E5BDE538}" type="doc">
      <dgm:prSet loTypeId="urn:microsoft.com/office/officeart/2005/8/layout/vList5" loCatId="list" qsTypeId="urn:microsoft.com/office/officeart/2005/8/quickstyle/simple5" qsCatId="simple" csTypeId="urn:microsoft.com/office/officeart/2005/8/colors/accent2_2" csCatId="accent2" phldr="1"/>
      <dgm:spPr/>
      <dgm:t>
        <a:bodyPr/>
        <a:lstStyle/>
        <a:p>
          <a:endParaRPr lang="en-US"/>
        </a:p>
      </dgm:t>
    </dgm:pt>
    <dgm:pt modelId="{CFC4C754-CD6D-47EF-9A82-14940E354E10}">
      <dgm:prSet custT="1"/>
      <dgm:spPr/>
      <dgm:t>
        <a:bodyPr/>
        <a:lstStyle/>
        <a:p>
          <a:r>
            <a:rPr lang="en-GB" sz="2800" b="1" i="0" dirty="0">
              <a:solidFill>
                <a:schemeClr val="bg1"/>
              </a:solidFill>
              <a:effectLst/>
              <a:latin typeface="Google Sans"/>
            </a:rPr>
            <a:t>Inadequate Quality Control</a:t>
          </a:r>
          <a:endParaRPr lang="en-US" sz="2800" b="1" dirty="0">
            <a:solidFill>
              <a:schemeClr val="bg1"/>
            </a:solidFill>
          </a:endParaRPr>
        </a:p>
      </dgm:t>
    </dgm:pt>
    <dgm:pt modelId="{E676B1F8-0395-401B-AE72-A8828F823DB7}" type="sibTrans" cxnId="{2C64D971-1FBD-4339-BBC4-F92275E3607C}">
      <dgm:prSet/>
      <dgm:spPr/>
      <dgm:t>
        <a:bodyPr/>
        <a:lstStyle/>
        <a:p>
          <a:endParaRPr lang="en-US"/>
        </a:p>
      </dgm:t>
    </dgm:pt>
    <dgm:pt modelId="{D056D0E9-1CA6-4E9F-8552-81AEAC36E613}" type="parTrans" cxnId="{2C64D971-1FBD-4339-BBC4-F92275E3607C}">
      <dgm:prSet/>
      <dgm:spPr/>
      <dgm:t>
        <a:bodyPr/>
        <a:lstStyle/>
        <a:p>
          <a:endParaRPr lang="en-US"/>
        </a:p>
      </dgm:t>
    </dgm:pt>
    <dgm:pt modelId="{3FA0EA0D-9BF9-F54B-9656-D3ECB653E447}">
      <dgm:prSet custT="1"/>
      <dgm:spPr/>
      <dgm:t>
        <a:bodyPr/>
        <a:lstStyle/>
        <a:p>
          <a:r>
            <a:rPr lang="en-GB" sz="1800" b="1" i="0" dirty="0">
              <a:solidFill>
                <a:schemeClr val="tx1"/>
              </a:solidFill>
              <a:effectLst/>
              <a:latin typeface="Google Sans"/>
            </a:rPr>
            <a:t>No testing for ethylene glycol
Defective testing procedures
Documentation fraud</a:t>
          </a:r>
          <a:endParaRPr lang="en-US" sz="1800" b="1" dirty="0">
            <a:solidFill>
              <a:schemeClr val="tx1"/>
            </a:solidFill>
          </a:endParaRPr>
        </a:p>
      </dgm:t>
    </dgm:pt>
    <dgm:pt modelId="{45587C4A-133D-4C46-A2A7-486C150D6937}" type="parTrans" cxnId="{254F0760-3D39-9243-A31D-49C1E8C22EDF}">
      <dgm:prSet/>
      <dgm:spPr/>
      <dgm:t>
        <a:bodyPr/>
        <a:lstStyle/>
        <a:p>
          <a:endParaRPr lang="en-GB"/>
        </a:p>
      </dgm:t>
    </dgm:pt>
    <dgm:pt modelId="{CF0546FD-74EC-6644-9BA8-9E6CCF092607}" type="sibTrans" cxnId="{254F0760-3D39-9243-A31D-49C1E8C22EDF}">
      <dgm:prSet/>
      <dgm:spPr/>
      <dgm:t>
        <a:bodyPr/>
        <a:lstStyle/>
        <a:p>
          <a:endParaRPr lang="en-GB"/>
        </a:p>
      </dgm:t>
    </dgm:pt>
    <dgm:pt modelId="{C5A33B6B-F430-0B41-B966-7BDBBFB21EE4}">
      <dgm:prSet custT="1"/>
      <dgm:spPr/>
      <dgm:t>
        <a:bodyPr/>
        <a:lstStyle/>
        <a:p>
          <a:r>
            <a:rPr lang="en-GB" sz="2800" b="1" i="0" dirty="0">
              <a:solidFill>
                <a:schemeClr val="bg1"/>
              </a:solidFill>
              <a:effectLst/>
              <a:latin typeface="Google Sans"/>
            </a:rPr>
            <a:t>Poor Manufacturing Practices</a:t>
          </a:r>
          <a:endParaRPr lang="en-US" sz="2800" b="1" dirty="0">
            <a:solidFill>
              <a:schemeClr val="bg1"/>
            </a:solidFill>
          </a:endParaRPr>
        </a:p>
      </dgm:t>
    </dgm:pt>
    <dgm:pt modelId="{0F0B4525-B9D6-FB44-A58F-8CAB8AD20A9B}" type="parTrans" cxnId="{FA677207-9439-E84B-90E3-F7644647C627}">
      <dgm:prSet/>
      <dgm:spPr/>
      <dgm:t>
        <a:bodyPr/>
        <a:lstStyle/>
        <a:p>
          <a:endParaRPr lang="en-GB"/>
        </a:p>
      </dgm:t>
    </dgm:pt>
    <dgm:pt modelId="{0AA1C9D8-B41A-CC41-B03A-397B6E3144D6}" type="sibTrans" cxnId="{FA677207-9439-E84B-90E3-F7644647C627}">
      <dgm:prSet/>
      <dgm:spPr/>
      <dgm:t>
        <a:bodyPr/>
        <a:lstStyle/>
        <a:p>
          <a:endParaRPr lang="en-GB"/>
        </a:p>
      </dgm:t>
    </dgm:pt>
    <dgm:pt modelId="{FE728F6D-D0F3-2A4F-B435-BA52701110F1}">
      <dgm:prSet custT="1"/>
      <dgm:spPr/>
      <dgm:t>
        <a:bodyPr/>
        <a:lstStyle/>
        <a:p>
          <a:r>
            <a:rPr lang="en-GB" sz="1800" b="1" i="0" dirty="0">
              <a:solidFill>
                <a:schemeClr val="tx1"/>
              </a:solidFill>
              <a:effectLst/>
              <a:latin typeface="Google Sans"/>
            </a:rPr>
            <a:t>Contamination of raw materials
Inadequate hygiene and sanitation
Improper storage and handling</a:t>
          </a:r>
          <a:endParaRPr lang="en-US" sz="1800" b="1" dirty="0">
            <a:solidFill>
              <a:schemeClr val="tx1"/>
            </a:solidFill>
          </a:endParaRPr>
        </a:p>
      </dgm:t>
    </dgm:pt>
    <dgm:pt modelId="{0F9BAADF-A8A5-A344-81CD-63CFFA986DBB}" type="parTrans" cxnId="{870AD22A-5303-8F4E-9A27-8F6AC8C2BFD1}">
      <dgm:prSet/>
      <dgm:spPr/>
      <dgm:t>
        <a:bodyPr/>
        <a:lstStyle/>
        <a:p>
          <a:endParaRPr lang="en-GB"/>
        </a:p>
      </dgm:t>
    </dgm:pt>
    <dgm:pt modelId="{8A8BB432-5A4D-D94E-B108-B8FA9781F915}" type="sibTrans" cxnId="{870AD22A-5303-8F4E-9A27-8F6AC8C2BFD1}">
      <dgm:prSet/>
      <dgm:spPr/>
      <dgm:t>
        <a:bodyPr/>
        <a:lstStyle/>
        <a:p>
          <a:endParaRPr lang="en-GB"/>
        </a:p>
      </dgm:t>
    </dgm:pt>
    <dgm:pt modelId="{985C0707-16A7-CE49-A40C-B12DFD9ED134}">
      <dgm:prSet custT="1"/>
      <dgm:spPr/>
      <dgm:t>
        <a:bodyPr/>
        <a:lstStyle/>
        <a:p>
          <a:r>
            <a:rPr lang="en-GB" sz="2800" b="1" i="0" dirty="0">
              <a:solidFill>
                <a:schemeClr val="bg1"/>
              </a:solidFill>
              <a:effectLst/>
              <a:latin typeface="Google Sans"/>
            </a:rPr>
            <a:t>Deficiencies in Regulatory Oversight</a:t>
          </a:r>
          <a:endParaRPr lang="en-US" sz="2800" b="1" dirty="0">
            <a:solidFill>
              <a:schemeClr val="bg1"/>
            </a:solidFill>
          </a:endParaRPr>
        </a:p>
      </dgm:t>
    </dgm:pt>
    <dgm:pt modelId="{C903D422-F139-4947-9C1F-10FD2AE7A2AC}" type="parTrans" cxnId="{950B8290-DBC5-794F-8873-5C9A3CBD06C0}">
      <dgm:prSet/>
      <dgm:spPr/>
      <dgm:t>
        <a:bodyPr/>
        <a:lstStyle/>
        <a:p>
          <a:endParaRPr lang="en-GB"/>
        </a:p>
      </dgm:t>
    </dgm:pt>
    <dgm:pt modelId="{4275D657-A29C-2241-9215-CA4D5B98DA12}" type="sibTrans" cxnId="{950B8290-DBC5-794F-8873-5C9A3CBD06C0}">
      <dgm:prSet/>
      <dgm:spPr/>
      <dgm:t>
        <a:bodyPr/>
        <a:lstStyle/>
        <a:p>
          <a:endParaRPr lang="en-GB"/>
        </a:p>
      </dgm:t>
    </dgm:pt>
    <dgm:pt modelId="{6A218D43-BFAC-7946-9F36-77094B79C288}">
      <dgm:prSet custT="1"/>
      <dgm:spPr/>
      <dgm:t>
        <a:bodyPr/>
        <a:lstStyle/>
        <a:p>
          <a:r>
            <a:rPr lang="en-GB" sz="1800" b="1" i="0" dirty="0">
              <a:solidFill>
                <a:schemeClr val="tx1"/>
              </a:solidFill>
              <a:effectLst/>
              <a:latin typeface="Google Sans"/>
            </a:rPr>
            <a:t>Weak regulatory enforcement
Limited access to information
Lack of international cooperation</a:t>
          </a:r>
          <a:endParaRPr lang="en-US" sz="1800" b="1" dirty="0">
            <a:solidFill>
              <a:schemeClr val="tx1"/>
            </a:solidFill>
          </a:endParaRPr>
        </a:p>
      </dgm:t>
    </dgm:pt>
    <dgm:pt modelId="{FEAEAE9D-FA60-584E-B148-D1A911F3CDA0}" type="parTrans" cxnId="{C2DC10D2-83F3-BA49-AF33-88362C9F6A48}">
      <dgm:prSet/>
      <dgm:spPr/>
      <dgm:t>
        <a:bodyPr/>
        <a:lstStyle/>
        <a:p>
          <a:endParaRPr lang="en-GB"/>
        </a:p>
      </dgm:t>
    </dgm:pt>
    <dgm:pt modelId="{A720084C-3492-064E-8659-5FC7869FAB89}" type="sibTrans" cxnId="{C2DC10D2-83F3-BA49-AF33-88362C9F6A48}">
      <dgm:prSet/>
      <dgm:spPr/>
      <dgm:t>
        <a:bodyPr/>
        <a:lstStyle/>
        <a:p>
          <a:endParaRPr lang="en-GB"/>
        </a:p>
      </dgm:t>
    </dgm:pt>
    <dgm:pt modelId="{96AFA0CB-157F-8A43-9F53-29E51664EF90}">
      <dgm:prSet custT="1"/>
      <dgm:spPr/>
      <dgm:t>
        <a:bodyPr/>
        <a:lstStyle/>
        <a:p>
          <a:r>
            <a:rPr lang="en-GB" sz="2800" b="1" i="0" dirty="0">
              <a:solidFill>
                <a:schemeClr val="bg1"/>
              </a:solidFill>
              <a:effectLst/>
              <a:latin typeface="Google Sans"/>
            </a:rPr>
            <a:t>Ethical Violations</a:t>
          </a:r>
          <a:endParaRPr lang="en-US" sz="2800" b="1" dirty="0">
            <a:solidFill>
              <a:schemeClr val="bg1"/>
            </a:solidFill>
          </a:endParaRPr>
        </a:p>
      </dgm:t>
    </dgm:pt>
    <dgm:pt modelId="{1315AC7D-B957-FA4C-BA25-F955F184A2F5}" type="parTrans" cxnId="{F6AE6CD9-DCA7-9D44-9B87-5643CCB0E70E}">
      <dgm:prSet/>
      <dgm:spPr/>
      <dgm:t>
        <a:bodyPr/>
        <a:lstStyle/>
        <a:p>
          <a:endParaRPr lang="en-GB"/>
        </a:p>
      </dgm:t>
    </dgm:pt>
    <dgm:pt modelId="{EE79CE1D-0BDE-B44F-AC9E-DED300C79794}" type="sibTrans" cxnId="{F6AE6CD9-DCA7-9D44-9B87-5643CCB0E70E}">
      <dgm:prSet/>
      <dgm:spPr/>
      <dgm:t>
        <a:bodyPr/>
        <a:lstStyle/>
        <a:p>
          <a:endParaRPr lang="en-GB"/>
        </a:p>
      </dgm:t>
    </dgm:pt>
    <dgm:pt modelId="{0B60BB29-2827-F94D-BFBB-32BEC93E3FC1}">
      <dgm:prSet custT="1"/>
      <dgm:spPr/>
      <dgm:t>
        <a:bodyPr/>
        <a:lstStyle/>
        <a:p>
          <a:r>
            <a:rPr lang="en-US" sz="2800" b="1" dirty="0">
              <a:solidFill>
                <a:schemeClr val="bg1"/>
              </a:solidFill>
            </a:rPr>
            <a:t>Corporate negligence</a:t>
          </a:r>
        </a:p>
      </dgm:t>
    </dgm:pt>
    <dgm:pt modelId="{DEAF0450-9EDA-844E-9BA8-EA576A09618F}" type="parTrans" cxnId="{6BBD334D-2C64-644F-826A-166E59FDA27A}">
      <dgm:prSet/>
      <dgm:spPr/>
      <dgm:t>
        <a:bodyPr/>
        <a:lstStyle/>
        <a:p>
          <a:endParaRPr lang="en-GB"/>
        </a:p>
      </dgm:t>
    </dgm:pt>
    <dgm:pt modelId="{3E80FA36-E91E-9E48-AAE8-3D4E29461F2B}" type="sibTrans" cxnId="{6BBD334D-2C64-644F-826A-166E59FDA27A}">
      <dgm:prSet/>
      <dgm:spPr/>
      <dgm:t>
        <a:bodyPr/>
        <a:lstStyle/>
        <a:p>
          <a:endParaRPr lang="en-GB"/>
        </a:p>
      </dgm:t>
    </dgm:pt>
    <dgm:pt modelId="{5F2A609E-DB1E-D74F-94B3-D04354D1670D}">
      <dgm:prSet custT="1"/>
      <dgm:spPr/>
      <dgm:t>
        <a:bodyPr/>
        <a:lstStyle/>
        <a:p>
          <a:r>
            <a:rPr lang="en-US" sz="2800" b="1" dirty="0">
              <a:solidFill>
                <a:schemeClr val="bg1"/>
              </a:solidFill>
            </a:rPr>
            <a:t>Alleged bribery</a:t>
          </a:r>
        </a:p>
      </dgm:t>
    </dgm:pt>
    <dgm:pt modelId="{3277601A-0FF0-5D42-963C-E74228E12D5B}" type="parTrans" cxnId="{9D3F970A-AFA1-A541-BFC2-E3639126278B}">
      <dgm:prSet/>
      <dgm:spPr/>
      <dgm:t>
        <a:bodyPr/>
        <a:lstStyle/>
        <a:p>
          <a:endParaRPr lang="en-GB"/>
        </a:p>
      </dgm:t>
    </dgm:pt>
    <dgm:pt modelId="{95E279DA-35AC-494B-90C1-50ACB50AF387}" type="sibTrans" cxnId="{9D3F970A-AFA1-A541-BFC2-E3639126278B}">
      <dgm:prSet/>
      <dgm:spPr/>
      <dgm:t>
        <a:bodyPr/>
        <a:lstStyle/>
        <a:p>
          <a:endParaRPr lang="en-GB"/>
        </a:p>
      </dgm:t>
    </dgm:pt>
    <dgm:pt modelId="{40E529C3-A788-124D-903A-A5FE60D6F9E7}" type="pres">
      <dgm:prSet presAssocID="{6B2E4080-8AA5-4A54-9716-FA81E5BDE538}" presName="Name0" presStyleCnt="0">
        <dgm:presLayoutVars>
          <dgm:dir/>
          <dgm:animLvl val="lvl"/>
          <dgm:resizeHandles val="exact"/>
        </dgm:presLayoutVars>
      </dgm:prSet>
      <dgm:spPr/>
    </dgm:pt>
    <dgm:pt modelId="{ABB0F840-5536-2F4F-9B6E-DC8BDC0EEDBD}" type="pres">
      <dgm:prSet presAssocID="{CFC4C754-CD6D-47EF-9A82-14940E354E10}" presName="linNode" presStyleCnt="0"/>
      <dgm:spPr/>
    </dgm:pt>
    <dgm:pt modelId="{796923EC-FF9D-244E-9758-3394A18862B3}" type="pres">
      <dgm:prSet presAssocID="{CFC4C754-CD6D-47EF-9A82-14940E354E10}" presName="parentText" presStyleLbl="node1" presStyleIdx="0" presStyleCnt="4">
        <dgm:presLayoutVars>
          <dgm:chMax val="1"/>
          <dgm:bulletEnabled val="1"/>
        </dgm:presLayoutVars>
      </dgm:prSet>
      <dgm:spPr/>
    </dgm:pt>
    <dgm:pt modelId="{19EDCB36-92FC-F348-AB7B-FB9142F0DE57}" type="pres">
      <dgm:prSet presAssocID="{CFC4C754-CD6D-47EF-9A82-14940E354E10}" presName="descendantText" presStyleLbl="alignAccFollowNode1" presStyleIdx="0" presStyleCnt="4">
        <dgm:presLayoutVars>
          <dgm:bulletEnabled val="1"/>
        </dgm:presLayoutVars>
      </dgm:prSet>
      <dgm:spPr/>
    </dgm:pt>
    <dgm:pt modelId="{913DD772-E624-5A4B-A5D8-E642DBE91592}" type="pres">
      <dgm:prSet presAssocID="{E676B1F8-0395-401B-AE72-A8828F823DB7}" presName="sp" presStyleCnt="0"/>
      <dgm:spPr/>
    </dgm:pt>
    <dgm:pt modelId="{857F3E85-21F8-304D-83BF-7D3CECCF492C}" type="pres">
      <dgm:prSet presAssocID="{C5A33B6B-F430-0B41-B966-7BDBBFB21EE4}" presName="linNode" presStyleCnt="0"/>
      <dgm:spPr/>
    </dgm:pt>
    <dgm:pt modelId="{1D814821-954E-5449-AAA4-610072562178}" type="pres">
      <dgm:prSet presAssocID="{C5A33B6B-F430-0B41-B966-7BDBBFB21EE4}" presName="parentText" presStyleLbl="node1" presStyleIdx="1" presStyleCnt="4">
        <dgm:presLayoutVars>
          <dgm:chMax val="1"/>
          <dgm:bulletEnabled val="1"/>
        </dgm:presLayoutVars>
      </dgm:prSet>
      <dgm:spPr/>
    </dgm:pt>
    <dgm:pt modelId="{C8BD16F1-5E61-8B41-ADE0-4615FF69FBD7}" type="pres">
      <dgm:prSet presAssocID="{C5A33B6B-F430-0B41-B966-7BDBBFB21EE4}" presName="descendantText" presStyleLbl="alignAccFollowNode1" presStyleIdx="1" presStyleCnt="4">
        <dgm:presLayoutVars>
          <dgm:bulletEnabled val="1"/>
        </dgm:presLayoutVars>
      </dgm:prSet>
      <dgm:spPr/>
    </dgm:pt>
    <dgm:pt modelId="{A9F1E6EF-2A49-B74A-A74C-3D9DACB34129}" type="pres">
      <dgm:prSet presAssocID="{0AA1C9D8-B41A-CC41-B03A-397B6E3144D6}" presName="sp" presStyleCnt="0"/>
      <dgm:spPr/>
    </dgm:pt>
    <dgm:pt modelId="{D0E0D940-5F48-FA4D-8E31-86474C85B1A2}" type="pres">
      <dgm:prSet presAssocID="{985C0707-16A7-CE49-A40C-B12DFD9ED134}" presName="linNode" presStyleCnt="0"/>
      <dgm:spPr/>
    </dgm:pt>
    <dgm:pt modelId="{147D7975-CED1-4C4B-8105-2C52F0673CFC}" type="pres">
      <dgm:prSet presAssocID="{985C0707-16A7-CE49-A40C-B12DFD9ED134}" presName="parentText" presStyleLbl="node1" presStyleIdx="2" presStyleCnt="4">
        <dgm:presLayoutVars>
          <dgm:chMax val="1"/>
          <dgm:bulletEnabled val="1"/>
        </dgm:presLayoutVars>
      </dgm:prSet>
      <dgm:spPr/>
    </dgm:pt>
    <dgm:pt modelId="{3CA02209-0012-F543-A30F-3547EB045354}" type="pres">
      <dgm:prSet presAssocID="{985C0707-16A7-CE49-A40C-B12DFD9ED134}" presName="descendantText" presStyleLbl="alignAccFollowNode1" presStyleIdx="2" presStyleCnt="4">
        <dgm:presLayoutVars>
          <dgm:bulletEnabled val="1"/>
        </dgm:presLayoutVars>
      </dgm:prSet>
      <dgm:spPr/>
    </dgm:pt>
    <dgm:pt modelId="{6CE6607E-FD64-0640-B60C-2781B590C370}" type="pres">
      <dgm:prSet presAssocID="{4275D657-A29C-2241-9215-CA4D5B98DA12}" presName="sp" presStyleCnt="0"/>
      <dgm:spPr/>
    </dgm:pt>
    <dgm:pt modelId="{8754D5FB-6B76-0E4B-AEDB-69DB5C06D504}" type="pres">
      <dgm:prSet presAssocID="{96AFA0CB-157F-8A43-9F53-29E51664EF90}" presName="linNode" presStyleCnt="0"/>
      <dgm:spPr/>
    </dgm:pt>
    <dgm:pt modelId="{0C06CFFB-5748-1243-B5B1-238714FC9734}" type="pres">
      <dgm:prSet presAssocID="{96AFA0CB-157F-8A43-9F53-29E51664EF90}" presName="parentText" presStyleLbl="node1" presStyleIdx="3" presStyleCnt="4">
        <dgm:presLayoutVars>
          <dgm:chMax val="1"/>
          <dgm:bulletEnabled val="1"/>
        </dgm:presLayoutVars>
      </dgm:prSet>
      <dgm:spPr/>
    </dgm:pt>
    <dgm:pt modelId="{9A37BFE2-DCA4-9C4D-B8F6-147F564EF7B1}" type="pres">
      <dgm:prSet presAssocID="{96AFA0CB-157F-8A43-9F53-29E51664EF90}" presName="descendantText" presStyleLbl="alignAccFollowNode1" presStyleIdx="3" presStyleCnt="4">
        <dgm:presLayoutVars>
          <dgm:bulletEnabled val="1"/>
        </dgm:presLayoutVars>
      </dgm:prSet>
      <dgm:spPr/>
    </dgm:pt>
  </dgm:ptLst>
  <dgm:cxnLst>
    <dgm:cxn modelId="{FA677207-9439-E84B-90E3-F7644647C627}" srcId="{6B2E4080-8AA5-4A54-9716-FA81E5BDE538}" destId="{C5A33B6B-F430-0B41-B966-7BDBBFB21EE4}" srcOrd="1" destOrd="0" parTransId="{0F0B4525-B9D6-FB44-A58F-8CAB8AD20A9B}" sibTransId="{0AA1C9D8-B41A-CC41-B03A-397B6E3144D6}"/>
    <dgm:cxn modelId="{9D3F970A-AFA1-A541-BFC2-E3639126278B}" srcId="{96AFA0CB-157F-8A43-9F53-29E51664EF90}" destId="{5F2A609E-DB1E-D74F-94B3-D04354D1670D}" srcOrd="0" destOrd="0" parTransId="{3277601A-0FF0-5D42-963C-E74228E12D5B}" sibTransId="{95E279DA-35AC-494B-90C1-50ACB50AF387}"/>
    <dgm:cxn modelId="{EAA27D0C-1D31-C841-86D2-15E056A4753D}" type="presOf" srcId="{C5A33B6B-F430-0B41-B966-7BDBBFB21EE4}" destId="{1D814821-954E-5449-AAA4-610072562178}" srcOrd="0" destOrd="0" presId="urn:microsoft.com/office/officeart/2005/8/layout/vList5"/>
    <dgm:cxn modelId="{870AD22A-5303-8F4E-9A27-8F6AC8C2BFD1}" srcId="{C5A33B6B-F430-0B41-B966-7BDBBFB21EE4}" destId="{FE728F6D-D0F3-2A4F-B435-BA52701110F1}" srcOrd="0" destOrd="0" parTransId="{0F9BAADF-A8A5-A344-81CD-63CFFA986DBB}" sibTransId="{8A8BB432-5A4D-D94E-B108-B8FA9781F915}"/>
    <dgm:cxn modelId="{F3B4F92E-5491-8843-B6A1-CEE5AB3B85A0}" type="presOf" srcId="{FE728F6D-D0F3-2A4F-B435-BA52701110F1}" destId="{C8BD16F1-5E61-8B41-ADE0-4615FF69FBD7}" srcOrd="0" destOrd="0" presId="urn:microsoft.com/office/officeart/2005/8/layout/vList5"/>
    <dgm:cxn modelId="{A1028E3C-D671-EE49-B4BD-73D872AD65A6}" type="presOf" srcId="{96AFA0CB-157F-8A43-9F53-29E51664EF90}" destId="{0C06CFFB-5748-1243-B5B1-238714FC9734}" srcOrd="0" destOrd="0" presId="urn:microsoft.com/office/officeart/2005/8/layout/vList5"/>
    <dgm:cxn modelId="{8FD3F140-F71F-7844-85FE-2F322586E645}" type="presOf" srcId="{0B60BB29-2827-F94D-BFBB-32BEC93E3FC1}" destId="{9A37BFE2-DCA4-9C4D-B8F6-147F564EF7B1}" srcOrd="0" destOrd="1" presId="urn:microsoft.com/office/officeart/2005/8/layout/vList5"/>
    <dgm:cxn modelId="{8C43125F-94EF-7548-B39D-EFC7F76215FB}" type="presOf" srcId="{5F2A609E-DB1E-D74F-94B3-D04354D1670D}" destId="{9A37BFE2-DCA4-9C4D-B8F6-147F564EF7B1}" srcOrd="0" destOrd="0" presId="urn:microsoft.com/office/officeart/2005/8/layout/vList5"/>
    <dgm:cxn modelId="{254F0760-3D39-9243-A31D-49C1E8C22EDF}" srcId="{CFC4C754-CD6D-47EF-9A82-14940E354E10}" destId="{3FA0EA0D-9BF9-F54B-9656-D3ECB653E447}" srcOrd="0" destOrd="0" parTransId="{45587C4A-133D-4C46-A2A7-486C150D6937}" sibTransId="{CF0546FD-74EC-6644-9BA8-9E6CCF092607}"/>
    <dgm:cxn modelId="{83017341-560D-2043-89DF-FF89C8D45E11}" type="presOf" srcId="{6A218D43-BFAC-7946-9F36-77094B79C288}" destId="{3CA02209-0012-F543-A30F-3547EB045354}" srcOrd="0" destOrd="0" presId="urn:microsoft.com/office/officeart/2005/8/layout/vList5"/>
    <dgm:cxn modelId="{6BBD334D-2C64-644F-826A-166E59FDA27A}" srcId="{96AFA0CB-157F-8A43-9F53-29E51664EF90}" destId="{0B60BB29-2827-F94D-BFBB-32BEC93E3FC1}" srcOrd="1" destOrd="0" parTransId="{DEAF0450-9EDA-844E-9BA8-EA576A09618F}" sibTransId="{3E80FA36-E91E-9E48-AAE8-3D4E29461F2B}"/>
    <dgm:cxn modelId="{2C64D971-1FBD-4339-BBC4-F92275E3607C}" srcId="{6B2E4080-8AA5-4A54-9716-FA81E5BDE538}" destId="{CFC4C754-CD6D-47EF-9A82-14940E354E10}" srcOrd="0" destOrd="0" parTransId="{D056D0E9-1CA6-4E9F-8552-81AEAC36E613}" sibTransId="{E676B1F8-0395-401B-AE72-A8828F823DB7}"/>
    <dgm:cxn modelId="{55C2E878-F37A-5A47-93BB-C2F228CBBA67}" type="presOf" srcId="{6B2E4080-8AA5-4A54-9716-FA81E5BDE538}" destId="{40E529C3-A788-124D-903A-A5FE60D6F9E7}" srcOrd="0" destOrd="0" presId="urn:microsoft.com/office/officeart/2005/8/layout/vList5"/>
    <dgm:cxn modelId="{94AD2F7F-6B7D-E849-9CF4-709D0547F17D}" type="presOf" srcId="{CFC4C754-CD6D-47EF-9A82-14940E354E10}" destId="{796923EC-FF9D-244E-9758-3394A18862B3}" srcOrd="0" destOrd="0" presId="urn:microsoft.com/office/officeart/2005/8/layout/vList5"/>
    <dgm:cxn modelId="{950B8290-DBC5-794F-8873-5C9A3CBD06C0}" srcId="{6B2E4080-8AA5-4A54-9716-FA81E5BDE538}" destId="{985C0707-16A7-CE49-A40C-B12DFD9ED134}" srcOrd="2" destOrd="0" parTransId="{C903D422-F139-4947-9C1F-10FD2AE7A2AC}" sibTransId="{4275D657-A29C-2241-9215-CA4D5B98DA12}"/>
    <dgm:cxn modelId="{0CA0E7AF-ABAA-B841-808D-1129A3AF7C09}" type="presOf" srcId="{3FA0EA0D-9BF9-F54B-9656-D3ECB653E447}" destId="{19EDCB36-92FC-F348-AB7B-FB9142F0DE57}" srcOrd="0" destOrd="0" presId="urn:microsoft.com/office/officeart/2005/8/layout/vList5"/>
    <dgm:cxn modelId="{C2DC10D2-83F3-BA49-AF33-88362C9F6A48}" srcId="{985C0707-16A7-CE49-A40C-B12DFD9ED134}" destId="{6A218D43-BFAC-7946-9F36-77094B79C288}" srcOrd="0" destOrd="0" parTransId="{FEAEAE9D-FA60-584E-B148-D1A911F3CDA0}" sibTransId="{A720084C-3492-064E-8659-5FC7869FAB89}"/>
    <dgm:cxn modelId="{F6AE6CD9-DCA7-9D44-9B87-5643CCB0E70E}" srcId="{6B2E4080-8AA5-4A54-9716-FA81E5BDE538}" destId="{96AFA0CB-157F-8A43-9F53-29E51664EF90}" srcOrd="3" destOrd="0" parTransId="{1315AC7D-B957-FA4C-BA25-F955F184A2F5}" sibTransId="{EE79CE1D-0BDE-B44F-AC9E-DED300C79794}"/>
    <dgm:cxn modelId="{503F3BEF-9C97-7B41-93FE-84A2158E3143}" type="presOf" srcId="{985C0707-16A7-CE49-A40C-B12DFD9ED134}" destId="{147D7975-CED1-4C4B-8105-2C52F0673CFC}" srcOrd="0" destOrd="0" presId="urn:microsoft.com/office/officeart/2005/8/layout/vList5"/>
    <dgm:cxn modelId="{FE1AAC78-DB53-1F42-85E2-4ED53CDA8F21}" type="presParOf" srcId="{40E529C3-A788-124D-903A-A5FE60D6F9E7}" destId="{ABB0F840-5536-2F4F-9B6E-DC8BDC0EEDBD}" srcOrd="0" destOrd="0" presId="urn:microsoft.com/office/officeart/2005/8/layout/vList5"/>
    <dgm:cxn modelId="{DE6509BD-A56B-9443-8340-AE2DA3CC776C}" type="presParOf" srcId="{ABB0F840-5536-2F4F-9B6E-DC8BDC0EEDBD}" destId="{796923EC-FF9D-244E-9758-3394A18862B3}" srcOrd="0" destOrd="0" presId="urn:microsoft.com/office/officeart/2005/8/layout/vList5"/>
    <dgm:cxn modelId="{30D6D61B-D6E0-2A4E-A934-1D1FF58F4386}" type="presParOf" srcId="{ABB0F840-5536-2F4F-9B6E-DC8BDC0EEDBD}" destId="{19EDCB36-92FC-F348-AB7B-FB9142F0DE57}" srcOrd="1" destOrd="0" presId="urn:microsoft.com/office/officeart/2005/8/layout/vList5"/>
    <dgm:cxn modelId="{0BB7C2CC-281B-F545-A797-2A206A43B9F4}" type="presParOf" srcId="{40E529C3-A788-124D-903A-A5FE60D6F9E7}" destId="{913DD772-E624-5A4B-A5D8-E642DBE91592}" srcOrd="1" destOrd="0" presId="urn:microsoft.com/office/officeart/2005/8/layout/vList5"/>
    <dgm:cxn modelId="{B73F8B8D-61B9-2740-913C-F5F5D1E31D7F}" type="presParOf" srcId="{40E529C3-A788-124D-903A-A5FE60D6F9E7}" destId="{857F3E85-21F8-304D-83BF-7D3CECCF492C}" srcOrd="2" destOrd="0" presId="urn:microsoft.com/office/officeart/2005/8/layout/vList5"/>
    <dgm:cxn modelId="{AF15D105-B701-7A49-B63A-2C828E64B62E}" type="presParOf" srcId="{857F3E85-21F8-304D-83BF-7D3CECCF492C}" destId="{1D814821-954E-5449-AAA4-610072562178}" srcOrd="0" destOrd="0" presId="urn:microsoft.com/office/officeart/2005/8/layout/vList5"/>
    <dgm:cxn modelId="{B7746E32-3C13-BB44-BEA5-54F8DA224646}" type="presParOf" srcId="{857F3E85-21F8-304D-83BF-7D3CECCF492C}" destId="{C8BD16F1-5E61-8B41-ADE0-4615FF69FBD7}" srcOrd="1" destOrd="0" presId="urn:microsoft.com/office/officeart/2005/8/layout/vList5"/>
    <dgm:cxn modelId="{EB5F5543-A1E2-6841-8094-19A301819961}" type="presParOf" srcId="{40E529C3-A788-124D-903A-A5FE60D6F9E7}" destId="{A9F1E6EF-2A49-B74A-A74C-3D9DACB34129}" srcOrd="3" destOrd="0" presId="urn:microsoft.com/office/officeart/2005/8/layout/vList5"/>
    <dgm:cxn modelId="{1147BA9E-77C1-C74A-BAF0-4C7F3BCC1A33}" type="presParOf" srcId="{40E529C3-A788-124D-903A-A5FE60D6F9E7}" destId="{D0E0D940-5F48-FA4D-8E31-86474C85B1A2}" srcOrd="4" destOrd="0" presId="urn:microsoft.com/office/officeart/2005/8/layout/vList5"/>
    <dgm:cxn modelId="{C91C4089-432E-3440-A60E-EBBCFBDDB848}" type="presParOf" srcId="{D0E0D940-5F48-FA4D-8E31-86474C85B1A2}" destId="{147D7975-CED1-4C4B-8105-2C52F0673CFC}" srcOrd="0" destOrd="0" presId="urn:microsoft.com/office/officeart/2005/8/layout/vList5"/>
    <dgm:cxn modelId="{E5E6EFF3-F45C-464D-AAF4-7FF301A208B1}" type="presParOf" srcId="{D0E0D940-5F48-FA4D-8E31-86474C85B1A2}" destId="{3CA02209-0012-F543-A30F-3547EB045354}" srcOrd="1" destOrd="0" presId="urn:microsoft.com/office/officeart/2005/8/layout/vList5"/>
    <dgm:cxn modelId="{D0C6B185-A7A1-E340-9AA5-18618A5C5D07}" type="presParOf" srcId="{40E529C3-A788-124D-903A-A5FE60D6F9E7}" destId="{6CE6607E-FD64-0640-B60C-2781B590C370}" srcOrd="5" destOrd="0" presId="urn:microsoft.com/office/officeart/2005/8/layout/vList5"/>
    <dgm:cxn modelId="{B57841FD-75E0-374B-9531-99F4ABCC04EF}" type="presParOf" srcId="{40E529C3-A788-124D-903A-A5FE60D6F9E7}" destId="{8754D5FB-6B76-0E4B-AEDB-69DB5C06D504}" srcOrd="6" destOrd="0" presId="urn:microsoft.com/office/officeart/2005/8/layout/vList5"/>
    <dgm:cxn modelId="{458C1A50-6CB2-D346-BEF5-046A6D2843D3}" type="presParOf" srcId="{8754D5FB-6B76-0E4B-AEDB-69DB5C06D504}" destId="{0C06CFFB-5748-1243-B5B1-238714FC9734}" srcOrd="0" destOrd="0" presId="urn:microsoft.com/office/officeart/2005/8/layout/vList5"/>
    <dgm:cxn modelId="{3AC51FE4-6B5B-E548-A0E3-6D684ED96474}" type="presParOf" srcId="{8754D5FB-6B76-0E4B-AEDB-69DB5C06D504}" destId="{9A37BFE2-DCA4-9C4D-B8F6-147F564EF7B1}"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11A2F95-059B-462F-8FD7-FB107EBF73A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4726088-9517-496B-8CCF-393ED920C660}">
      <dgm:prSet custT="1"/>
      <dgm:spPr/>
      <dgm:t>
        <a:bodyPr/>
        <a:lstStyle/>
        <a:p>
          <a:r>
            <a:rPr lang="en-US" sz="2800" b="0" i="0" dirty="0">
              <a:solidFill>
                <a:schemeClr val="bg1"/>
              </a:solidFill>
              <a:effectLst/>
              <a:latin typeface="Google Sans"/>
            </a:rPr>
            <a:t>Loss of life</a:t>
          </a:r>
          <a:endParaRPr lang="en-US" sz="2800" dirty="0">
            <a:solidFill>
              <a:schemeClr val="bg1"/>
            </a:solidFill>
          </a:endParaRPr>
        </a:p>
      </dgm:t>
    </dgm:pt>
    <dgm:pt modelId="{2145314F-0285-402A-8111-41B0256B26F2}" type="parTrans" cxnId="{726F6A88-3BF9-47AE-9519-D2F7579A74B5}">
      <dgm:prSet/>
      <dgm:spPr/>
      <dgm:t>
        <a:bodyPr/>
        <a:lstStyle/>
        <a:p>
          <a:endParaRPr lang="en-US"/>
        </a:p>
      </dgm:t>
    </dgm:pt>
    <dgm:pt modelId="{7568373B-7802-4F52-B920-79A27ED5826F}" type="sibTrans" cxnId="{726F6A88-3BF9-47AE-9519-D2F7579A74B5}">
      <dgm:prSet/>
      <dgm:spPr/>
      <dgm:t>
        <a:bodyPr/>
        <a:lstStyle/>
        <a:p>
          <a:endParaRPr lang="en-US"/>
        </a:p>
      </dgm:t>
    </dgm:pt>
    <dgm:pt modelId="{DDD142AB-DB04-4480-8B65-0963D01731DC}">
      <dgm:prSet custT="1"/>
      <dgm:spPr/>
      <dgm:t>
        <a:bodyPr/>
        <a:lstStyle/>
        <a:p>
          <a:r>
            <a:rPr lang="en-GB" sz="1800" b="0" i="0" dirty="0">
              <a:solidFill>
                <a:srgbClr val="1F1F1F"/>
              </a:solidFill>
              <a:effectLst/>
              <a:latin typeface="Google Sans"/>
            </a:rPr>
            <a:t>20 children tragically lost their lives. </a:t>
          </a:r>
          <a:endParaRPr lang="en-US" sz="1800" dirty="0"/>
        </a:p>
      </dgm:t>
    </dgm:pt>
    <dgm:pt modelId="{00C4F5FC-D936-4C83-8E67-8DD4EA79D8B4}" type="parTrans" cxnId="{8F42506B-7FB8-401B-B85F-EBCEDAFEA297}">
      <dgm:prSet/>
      <dgm:spPr/>
      <dgm:t>
        <a:bodyPr/>
        <a:lstStyle/>
        <a:p>
          <a:endParaRPr lang="en-US"/>
        </a:p>
      </dgm:t>
    </dgm:pt>
    <dgm:pt modelId="{F842B038-AEF5-4D7D-BF1D-1A470919C1C9}" type="sibTrans" cxnId="{8F42506B-7FB8-401B-B85F-EBCEDAFEA297}">
      <dgm:prSet/>
      <dgm:spPr/>
      <dgm:t>
        <a:bodyPr/>
        <a:lstStyle/>
        <a:p>
          <a:endParaRPr lang="en-US"/>
        </a:p>
      </dgm:t>
    </dgm:pt>
    <dgm:pt modelId="{285EAA98-EA87-491E-9B04-E0E165F403C5}">
      <dgm:prSet custT="1"/>
      <dgm:spPr/>
      <dgm:t>
        <a:bodyPr/>
        <a:lstStyle/>
        <a:p>
          <a:r>
            <a:rPr lang="en-GB" sz="1800" b="0" i="0" dirty="0">
              <a:solidFill>
                <a:srgbClr val="1F1F1F"/>
              </a:solidFill>
              <a:effectLst/>
              <a:latin typeface="Google Sans"/>
            </a:rPr>
            <a:t>Widespread panic and fear among the public</a:t>
          </a:r>
          <a:endParaRPr lang="en-US" sz="1800" dirty="0"/>
        </a:p>
      </dgm:t>
    </dgm:pt>
    <dgm:pt modelId="{E5F810AA-626E-4716-B046-D8F959E6067C}" type="parTrans" cxnId="{EFFD637B-41FD-4B26-9947-1DF24A1FBE7A}">
      <dgm:prSet/>
      <dgm:spPr/>
      <dgm:t>
        <a:bodyPr/>
        <a:lstStyle/>
        <a:p>
          <a:endParaRPr lang="en-US"/>
        </a:p>
      </dgm:t>
    </dgm:pt>
    <dgm:pt modelId="{46D77125-86DA-49CA-9113-0FC721A120E1}" type="sibTrans" cxnId="{EFFD637B-41FD-4B26-9947-1DF24A1FBE7A}">
      <dgm:prSet/>
      <dgm:spPr/>
      <dgm:t>
        <a:bodyPr/>
        <a:lstStyle/>
        <a:p>
          <a:endParaRPr lang="en-US"/>
        </a:p>
      </dgm:t>
    </dgm:pt>
    <dgm:pt modelId="{1B4D8FED-932E-4F30-A987-1695D0E5C68B}">
      <dgm:prSet custT="1"/>
      <dgm:spPr/>
      <dgm:t>
        <a:bodyPr/>
        <a:lstStyle/>
        <a:p>
          <a:r>
            <a:rPr lang="en-GB" sz="2800" b="0" i="0" dirty="0">
              <a:solidFill>
                <a:schemeClr val="bg1"/>
              </a:solidFill>
              <a:effectLst/>
              <a:latin typeface="Google Sans"/>
            </a:rPr>
            <a:t>Economic and Social Costs</a:t>
          </a:r>
          <a:endParaRPr lang="en-US" sz="2800" dirty="0">
            <a:solidFill>
              <a:schemeClr val="bg1"/>
            </a:solidFill>
          </a:endParaRPr>
        </a:p>
      </dgm:t>
    </dgm:pt>
    <dgm:pt modelId="{EEE65F88-1707-4291-ADF5-87ECF2A206B2}" type="parTrans" cxnId="{599C9AC5-CD8F-49B1-8357-CBCFDB421360}">
      <dgm:prSet/>
      <dgm:spPr/>
      <dgm:t>
        <a:bodyPr/>
        <a:lstStyle/>
        <a:p>
          <a:endParaRPr lang="en-US"/>
        </a:p>
      </dgm:t>
    </dgm:pt>
    <dgm:pt modelId="{1D188094-BBDC-4CE4-A237-4A04BEA9510E}" type="sibTrans" cxnId="{599C9AC5-CD8F-49B1-8357-CBCFDB421360}">
      <dgm:prSet/>
      <dgm:spPr/>
      <dgm:t>
        <a:bodyPr/>
        <a:lstStyle/>
        <a:p>
          <a:endParaRPr lang="en-US"/>
        </a:p>
      </dgm:t>
    </dgm:pt>
    <dgm:pt modelId="{FDCA53C5-FF34-44D3-B6AB-88A83C0F8A3E}">
      <dgm:prSet custT="1"/>
      <dgm:spPr/>
      <dgm:t>
        <a:bodyPr/>
        <a:lstStyle/>
        <a:p>
          <a:r>
            <a:rPr lang="en-GB" sz="1800" dirty="0"/>
            <a:t>Negative impact on pharmaceutical industries in both Uzbekistan and India</a:t>
          </a:r>
          <a:endParaRPr lang="en-US" sz="1800" dirty="0"/>
        </a:p>
      </dgm:t>
    </dgm:pt>
    <dgm:pt modelId="{61BACCE0-F220-4F23-88AB-BFBC4BA52F9D}" type="parTrans" cxnId="{AE981707-9068-4A41-80AE-E98F226EE7FE}">
      <dgm:prSet/>
      <dgm:spPr/>
      <dgm:t>
        <a:bodyPr/>
        <a:lstStyle/>
        <a:p>
          <a:endParaRPr lang="en-US"/>
        </a:p>
      </dgm:t>
    </dgm:pt>
    <dgm:pt modelId="{F2271AD5-9177-4DE8-9CBB-47F069D2F403}" type="sibTrans" cxnId="{AE981707-9068-4A41-80AE-E98F226EE7FE}">
      <dgm:prSet/>
      <dgm:spPr/>
      <dgm:t>
        <a:bodyPr/>
        <a:lstStyle/>
        <a:p>
          <a:endParaRPr lang="en-US"/>
        </a:p>
      </dgm:t>
    </dgm:pt>
    <dgm:pt modelId="{12C5CB5C-B922-47DD-975D-868559BFD1DC}">
      <dgm:prSet custT="1"/>
      <dgm:spPr/>
      <dgm:t>
        <a:bodyPr/>
        <a:lstStyle/>
        <a:p>
          <a:r>
            <a:rPr lang="en-GB" sz="2800" b="0" i="0" kern="1200" dirty="0">
              <a:solidFill>
                <a:prstClr val="white"/>
              </a:solidFill>
              <a:effectLst/>
              <a:latin typeface="Google Sans"/>
              <a:ea typeface="+mn-ea"/>
              <a:cs typeface="+mn-cs"/>
            </a:rPr>
            <a:t>Global Impacts</a:t>
          </a:r>
          <a:endParaRPr lang="en-US" sz="2800" b="0" i="0" kern="1200" dirty="0">
            <a:solidFill>
              <a:prstClr val="white"/>
            </a:solidFill>
            <a:effectLst/>
            <a:latin typeface="Google Sans"/>
            <a:ea typeface="+mn-ea"/>
            <a:cs typeface="+mn-cs"/>
          </a:endParaRPr>
        </a:p>
      </dgm:t>
    </dgm:pt>
    <dgm:pt modelId="{238534E8-3F38-44EE-A300-CC09C1240AA0}" type="parTrans" cxnId="{4E39081F-C650-4854-9F20-1F8F25BF2CA9}">
      <dgm:prSet/>
      <dgm:spPr/>
      <dgm:t>
        <a:bodyPr/>
        <a:lstStyle/>
        <a:p>
          <a:endParaRPr lang="en-US"/>
        </a:p>
      </dgm:t>
    </dgm:pt>
    <dgm:pt modelId="{E6B76842-4E1D-49B4-A521-1DC377C49F46}" type="sibTrans" cxnId="{4E39081F-C650-4854-9F20-1F8F25BF2CA9}">
      <dgm:prSet/>
      <dgm:spPr/>
      <dgm:t>
        <a:bodyPr/>
        <a:lstStyle/>
        <a:p>
          <a:endParaRPr lang="en-US"/>
        </a:p>
      </dgm:t>
    </dgm:pt>
    <dgm:pt modelId="{6F0CB7EF-3D82-44AB-B435-FC914C635F4D}">
      <dgm:prSet custT="1"/>
      <dgm:spPr>
        <a:noFill/>
      </dgm:spPr>
      <dgm:t>
        <a:bodyPr/>
        <a:lstStyle/>
        <a:p>
          <a:r>
            <a:rPr lang="en-GB" sz="1800" kern="1200" dirty="0">
              <a:solidFill>
                <a:prstClr val="black">
                  <a:hueOff val="0"/>
                  <a:satOff val="0"/>
                  <a:lumOff val="0"/>
                  <a:alphaOff val="0"/>
                </a:prstClr>
              </a:solidFill>
              <a:latin typeface="Calibri" panose="020F0502020204030204"/>
              <a:ea typeface="+mn-ea"/>
              <a:cs typeface="+mn-cs"/>
            </a:rPr>
            <a:t>Need for international cooperation to improve quality and safety</a:t>
          </a:r>
          <a:endParaRPr lang="en-US" sz="1800" kern="1200" dirty="0">
            <a:solidFill>
              <a:prstClr val="black">
                <a:hueOff val="0"/>
                <a:satOff val="0"/>
                <a:lumOff val="0"/>
                <a:alphaOff val="0"/>
              </a:prstClr>
            </a:solidFill>
            <a:latin typeface="Calibri" panose="020F0502020204030204"/>
            <a:ea typeface="+mn-ea"/>
            <a:cs typeface="+mn-cs"/>
          </a:endParaRPr>
        </a:p>
      </dgm:t>
    </dgm:pt>
    <dgm:pt modelId="{D47E414C-1BAC-4FD6-B81F-03D5AE62C3BB}" type="sibTrans" cxnId="{DD97BDBB-1E4F-42EF-9C53-CFB62FF0CB0C}">
      <dgm:prSet/>
      <dgm:spPr/>
      <dgm:t>
        <a:bodyPr/>
        <a:lstStyle/>
        <a:p>
          <a:endParaRPr lang="en-US"/>
        </a:p>
      </dgm:t>
    </dgm:pt>
    <dgm:pt modelId="{5A9C6F72-562C-4F2F-8416-5EEEA557DE81}" type="parTrans" cxnId="{DD97BDBB-1E4F-42EF-9C53-CFB62FF0CB0C}">
      <dgm:prSet/>
      <dgm:spPr/>
      <dgm:t>
        <a:bodyPr/>
        <a:lstStyle/>
        <a:p>
          <a:endParaRPr lang="en-US"/>
        </a:p>
      </dgm:t>
    </dgm:pt>
    <dgm:pt modelId="{5F1D04CD-A041-E54F-B9D3-702FF99C54C0}">
      <dgm:prSet custT="1"/>
      <dgm:spPr/>
      <dgm:t>
        <a:bodyPr/>
        <a:lstStyle/>
        <a:p>
          <a:r>
            <a:rPr lang="en-GB" sz="1800" b="0" i="0" dirty="0">
              <a:solidFill>
                <a:srgbClr val="1F1F1F"/>
              </a:solidFill>
              <a:effectLst/>
              <a:latin typeface="Google Sans"/>
            </a:rPr>
            <a:t>Many other children suffered serious health problems</a:t>
          </a:r>
          <a:endParaRPr lang="en-US" sz="1800" dirty="0"/>
        </a:p>
      </dgm:t>
    </dgm:pt>
    <dgm:pt modelId="{9C031E01-8383-AE4B-B6B8-4215DB63FE6A}" type="parTrans" cxnId="{EA6369E1-7D70-CB4D-83CA-57BC5AD429AD}">
      <dgm:prSet/>
      <dgm:spPr/>
    </dgm:pt>
    <dgm:pt modelId="{190C2794-886A-9849-828F-06E6898ADDCF}" type="sibTrans" cxnId="{EA6369E1-7D70-CB4D-83CA-57BC5AD429AD}">
      <dgm:prSet/>
      <dgm:spPr/>
    </dgm:pt>
    <dgm:pt modelId="{2BE89383-2DB8-4D7E-83E1-28BF2A0D86EB}">
      <dgm:prSet custT="1"/>
      <dgm:spPr/>
      <dgm:t>
        <a:bodyPr/>
        <a:lstStyle/>
        <a:p>
          <a:r>
            <a:rPr lang="en-GB" sz="2800" b="0" i="0" dirty="0">
              <a:solidFill>
                <a:schemeClr val="bg1"/>
              </a:solidFill>
              <a:effectLst/>
              <a:latin typeface="Google Sans"/>
            </a:rPr>
            <a:t>Public Health Crisis</a:t>
          </a:r>
          <a:endParaRPr lang="en-US" sz="2800" dirty="0">
            <a:solidFill>
              <a:schemeClr val="bg1"/>
            </a:solidFill>
          </a:endParaRPr>
        </a:p>
      </dgm:t>
    </dgm:pt>
    <dgm:pt modelId="{D2CA524E-3228-4211-BC57-2F28C4A4D3DF}" type="sibTrans" cxnId="{8D86A0F0-8F48-47BF-9791-2ED6861D7D4F}">
      <dgm:prSet/>
      <dgm:spPr/>
      <dgm:t>
        <a:bodyPr/>
        <a:lstStyle/>
        <a:p>
          <a:endParaRPr lang="en-US"/>
        </a:p>
      </dgm:t>
    </dgm:pt>
    <dgm:pt modelId="{ACFE183B-F3BF-4735-AFF2-820CB84DD1D1}" type="parTrans" cxnId="{8D86A0F0-8F48-47BF-9791-2ED6861D7D4F}">
      <dgm:prSet/>
      <dgm:spPr/>
      <dgm:t>
        <a:bodyPr/>
        <a:lstStyle/>
        <a:p>
          <a:endParaRPr lang="en-US"/>
        </a:p>
      </dgm:t>
    </dgm:pt>
    <dgm:pt modelId="{9DFEEC5F-5CA6-A84E-96A2-B6EC2E2E643B}">
      <dgm:prSet custT="1"/>
      <dgm:spPr/>
      <dgm:t>
        <a:bodyPr/>
        <a:lstStyle/>
        <a:p>
          <a:r>
            <a:rPr lang="en-GB" sz="1800" b="0" i="0" dirty="0">
              <a:solidFill>
                <a:srgbClr val="1F1F1F"/>
              </a:solidFill>
              <a:effectLst/>
              <a:latin typeface="Google Sans"/>
            </a:rPr>
            <a:t>Importance of ensuring the vulnerability of children and the safety and quality of medicines</a:t>
          </a:r>
          <a:endParaRPr lang="en-US" sz="1800" dirty="0"/>
        </a:p>
      </dgm:t>
    </dgm:pt>
    <dgm:pt modelId="{EAD5DD13-B56A-E749-A747-88CFE3F2628E}" type="parTrans" cxnId="{2AFAFCEF-9E5F-AF43-B19F-DB3265CB5A60}">
      <dgm:prSet/>
      <dgm:spPr/>
    </dgm:pt>
    <dgm:pt modelId="{283F75BA-3EB6-6E4D-84EF-2406C6E28165}" type="sibTrans" cxnId="{2AFAFCEF-9E5F-AF43-B19F-DB3265CB5A60}">
      <dgm:prSet/>
      <dgm:spPr/>
    </dgm:pt>
    <dgm:pt modelId="{073BEE69-9A7F-0F44-B045-FA24D8DD50E7}">
      <dgm:prSet custT="1"/>
      <dgm:spPr/>
      <dgm:t>
        <a:bodyPr/>
        <a:lstStyle/>
        <a:p>
          <a:r>
            <a:rPr lang="en-GB" sz="1800" dirty="0"/>
            <a:t>International damage to the reputation of the Indian pharmaceutical industry</a:t>
          </a:r>
          <a:endParaRPr lang="en-US" sz="1800" dirty="0"/>
        </a:p>
      </dgm:t>
    </dgm:pt>
    <dgm:pt modelId="{0A023252-F941-DA4D-B3EB-C1E8EB2A363C}" type="parTrans" cxnId="{39BA7B11-A113-914A-8FF9-DF7AF78A381D}">
      <dgm:prSet/>
      <dgm:spPr/>
    </dgm:pt>
    <dgm:pt modelId="{8A2A9161-D5CF-5245-95F1-A3DD192630FC}" type="sibTrans" cxnId="{39BA7B11-A113-914A-8FF9-DF7AF78A381D}">
      <dgm:prSet/>
      <dgm:spPr/>
    </dgm:pt>
    <dgm:pt modelId="{743F8DF3-F6BE-3947-886B-977CAF8ACF3A}">
      <dgm:prSet custT="1"/>
      <dgm:spPr>
        <a:noFill/>
      </dgm:spPr>
      <dgm:t>
        <a:bodyPr/>
        <a:lstStyle/>
        <a:p>
          <a:r>
            <a:rPr lang="en-GB" sz="1800" kern="1200" dirty="0">
              <a:solidFill>
                <a:prstClr val="black">
                  <a:hueOff val="0"/>
                  <a:satOff val="0"/>
                  <a:lumOff val="0"/>
                  <a:alphaOff val="0"/>
                </a:prstClr>
              </a:solidFill>
              <a:latin typeface="Calibri" panose="020F0502020204030204"/>
              <a:ea typeface="+mn-ea"/>
              <a:cs typeface="+mn-cs"/>
            </a:rPr>
            <a:t>Importance of information sharing and rapid response mechanisms</a:t>
          </a:r>
          <a:endParaRPr lang="en-US" sz="1800" kern="1200" dirty="0">
            <a:solidFill>
              <a:prstClr val="black">
                <a:hueOff val="0"/>
                <a:satOff val="0"/>
                <a:lumOff val="0"/>
                <a:alphaOff val="0"/>
              </a:prstClr>
            </a:solidFill>
            <a:latin typeface="Calibri" panose="020F0502020204030204"/>
            <a:ea typeface="+mn-ea"/>
            <a:cs typeface="+mn-cs"/>
          </a:endParaRPr>
        </a:p>
      </dgm:t>
    </dgm:pt>
    <dgm:pt modelId="{111D4F4F-5EB4-BD4F-8753-16D5BA7AC9CF}" type="parTrans" cxnId="{A3C4AF14-7A61-994C-B913-5A9192FA3D9B}">
      <dgm:prSet/>
      <dgm:spPr/>
    </dgm:pt>
    <dgm:pt modelId="{356FE263-B6AC-BE4F-8063-EC4AD89708D6}" type="sibTrans" cxnId="{A3C4AF14-7A61-994C-B913-5A9192FA3D9B}">
      <dgm:prSet/>
      <dgm:spPr/>
    </dgm:pt>
    <dgm:pt modelId="{495B3875-9BD2-0D4A-9DB2-F29058518830}" type="pres">
      <dgm:prSet presAssocID="{311A2F95-059B-462F-8FD7-FB107EBF73A6}" presName="linear" presStyleCnt="0">
        <dgm:presLayoutVars>
          <dgm:animLvl val="lvl"/>
          <dgm:resizeHandles val="exact"/>
        </dgm:presLayoutVars>
      </dgm:prSet>
      <dgm:spPr/>
    </dgm:pt>
    <dgm:pt modelId="{572BE2D4-DD8A-7D49-A862-00C68D0B9B86}" type="pres">
      <dgm:prSet presAssocID="{94726088-9517-496B-8CCF-393ED920C660}" presName="parentText" presStyleLbl="node1" presStyleIdx="0" presStyleCnt="4" custScaleY="46975" custLinFactNeighborX="0" custLinFactNeighborY="-37218">
        <dgm:presLayoutVars>
          <dgm:chMax val="0"/>
          <dgm:bulletEnabled val="1"/>
        </dgm:presLayoutVars>
      </dgm:prSet>
      <dgm:spPr/>
    </dgm:pt>
    <dgm:pt modelId="{3541AC97-7124-8F4C-B6BF-92B6A38B3474}" type="pres">
      <dgm:prSet presAssocID="{94726088-9517-496B-8CCF-393ED920C660}" presName="childText" presStyleLbl="revTx" presStyleIdx="0" presStyleCnt="4" custLinFactNeighborX="0" custLinFactNeighborY="407">
        <dgm:presLayoutVars>
          <dgm:bulletEnabled val="1"/>
        </dgm:presLayoutVars>
      </dgm:prSet>
      <dgm:spPr/>
    </dgm:pt>
    <dgm:pt modelId="{D3B8BE93-2719-D243-BE01-2972D3918CAA}" type="pres">
      <dgm:prSet presAssocID="{2BE89383-2DB8-4D7E-83E1-28BF2A0D86EB}" presName="parentText" presStyleLbl="node1" presStyleIdx="1" presStyleCnt="4" custScaleY="62300" custLinFactNeighborX="0" custLinFactNeighborY="-12510">
        <dgm:presLayoutVars>
          <dgm:chMax val="0"/>
          <dgm:bulletEnabled val="1"/>
        </dgm:presLayoutVars>
      </dgm:prSet>
      <dgm:spPr/>
    </dgm:pt>
    <dgm:pt modelId="{5666CA86-236C-834C-ADBF-7FCFD66C462D}" type="pres">
      <dgm:prSet presAssocID="{2BE89383-2DB8-4D7E-83E1-28BF2A0D86EB}" presName="childText" presStyleLbl="revTx" presStyleIdx="1" presStyleCnt="4" custLinFactNeighborX="0" custLinFactNeighborY="8588">
        <dgm:presLayoutVars>
          <dgm:bulletEnabled val="1"/>
        </dgm:presLayoutVars>
      </dgm:prSet>
      <dgm:spPr/>
    </dgm:pt>
    <dgm:pt modelId="{FAE6D534-3407-5143-992E-34141099C6E8}" type="pres">
      <dgm:prSet presAssocID="{1B4D8FED-932E-4F30-A987-1695D0E5C68B}" presName="parentText" presStyleLbl="node1" presStyleIdx="2" presStyleCnt="4" custScaleY="48959" custLinFactNeighborX="0" custLinFactNeighborY="-1636">
        <dgm:presLayoutVars>
          <dgm:chMax val="0"/>
          <dgm:bulletEnabled val="1"/>
        </dgm:presLayoutVars>
      </dgm:prSet>
      <dgm:spPr/>
    </dgm:pt>
    <dgm:pt modelId="{D738B755-5026-8341-92B3-DE715DB13367}" type="pres">
      <dgm:prSet presAssocID="{1B4D8FED-932E-4F30-A987-1695D0E5C68B}" presName="childText" presStyleLbl="revTx" presStyleIdx="2" presStyleCnt="4" custLinFactNeighborX="0" custLinFactNeighborY="3671">
        <dgm:presLayoutVars>
          <dgm:bulletEnabled val="1"/>
        </dgm:presLayoutVars>
      </dgm:prSet>
      <dgm:spPr/>
    </dgm:pt>
    <dgm:pt modelId="{B85631F6-A134-4943-B80E-8A4FC5FC53B1}" type="pres">
      <dgm:prSet presAssocID="{12C5CB5C-B922-47DD-975D-868559BFD1DC}" presName="parentText" presStyleLbl="node1" presStyleIdx="3" presStyleCnt="4" custScaleY="49285" custLinFactNeighborX="0" custLinFactNeighborY="-18920">
        <dgm:presLayoutVars>
          <dgm:chMax val="0"/>
          <dgm:bulletEnabled val="1"/>
        </dgm:presLayoutVars>
      </dgm:prSet>
      <dgm:spPr/>
    </dgm:pt>
    <dgm:pt modelId="{F3EF4E35-7674-4060-89F3-19E4505E2FEF}" type="pres">
      <dgm:prSet presAssocID="{12C5CB5C-B922-47DD-975D-868559BFD1DC}" presName="childText" presStyleLbl="revTx" presStyleIdx="3" presStyleCnt="4">
        <dgm:presLayoutVars>
          <dgm:bulletEnabled val="1"/>
        </dgm:presLayoutVars>
      </dgm:prSet>
      <dgm:spPr/>
    </dgm:pt>
  </dgm:ptLst>
  <dgm:cxnLst>
    <dgm:cxn modelId="{AE981707-9068-4A41-80AE-E98F226EE7FE}" srcId="{1B4D8FED-932E-4F30-A987-1695D0E5C68B}" destId="{FDCA53C5-FF34-44D3-B6AB-88A83C0F8A3E}" srcOrd="0" destOrd="0" parTransId="{61BACCE0-F220-4F23-88AB-BFBC4BA52F9D}" sibTransId="{F2271AD5-9177-4DE8-9CBB-47F069D2F403}"/>
    <dgm:cxn modelId="{5FC5A50A-3397-4501-8F1B-BDBE45E10B1D}" type="presOf" srcId="{6F0CB7EF-3D82-44AB-B435-FC914C635F4D}" destId="{F3EF4E35-7674-4060-89F3-19E4505E2FEF}" srcOrd="0" destOrd="0" presId="urn:microsoft.com/office/officeart/2005/8/layout/vList2"/>
    <dgm:cxn modelId="{39BA7B11-A113-914A-8FF9-DF7AF78A381D}" srcId="{1B4D8FED-932E-4F30-A987-1695D0E5C68B}" destId="{073BEE69-9A7F-0F44-B045-FA24D8DD50E7}" srcOrd="1" destOrd="0" parTransId="{0A023252-F941-DA4D-B3EB-C1E8EB2A363C}" sibTransId="{8A2A9161-D5CF-5245-95F1-A3DD192630FC}"/>
    <dgm:cxn modelId="{A3C4AF14-7A61-994C-B913-5A9192FA3D9B}" srcId="{12C5CB5C-B922-47DD-975D-868559BFD1DC}" destId="{743F8DF3-F6BE-3947-886B-977CAF8ACF3A}" srcOrd="1" destOrd="0" parTransId="{111D4F4F-5EB4-BD4F-8753-16D5BA7AC9CF}" sibTransId="{356FE263-B6AC-BE4F-8063-EC4AD89708D6}"/>
    <dgm:cxn modelId="{48E73B17-EAA7-9842-AADE-DE683299B41C}" type="presOf" srcId="{285EAA98-EA87-491E-9B04-E0E165F403C5}" destId="{5666CA86-236C-834C-ADBF-7FCFD66C462D}" srcOrd="0" destOrd="0" presId="urn:microsoft.com/office/officeart/2005/8/layout/vList2"/>
    <dgm:cxn modelId="{4E39081F-C650-4854-9F20-1F8F25BF2CA9}" srcId="{311A2F95-059B-462F-8FD7-FB107EBF73A6}" destId="{12C5CB5C-B922-47DD-975D-868559BFD1DC}" srcOrd="3" destOrd="0" parTransId="{238534E8-3F38-44EE-A300-CC09C1240AA0}" sibTransId="{E6B76842-4E1D-49B4-A521-1DC377C49F46}"/>
    <dgm:cxn modelId="{491C5C25-61FD-EE45-8335-B090A9A7A4CE}" type="presOf" srcId="{9DFEEC5F-5CA6-A84E-96A2-B6EC2E2E643B}" destId="{5666CA86-236C-834C-ADBF-7FCFD66C462D}" srcOrd="0" destOrd="1" presId="urn:microsoft.com/office/officeart/2005/8/layout/vList2"/>
    <dgm:cxn modelId="{F20B9926-B8F3-7945-AB8E-AED84F09DC83}" type="presOf" srcId="{94726088-9517-496B-8CCF-393ED920C660}" destId="{572BE2D4-DD8A-7D49-A862-00C68D0B9B86}" srcOrd="0" destOrd="0" presId="urn:microsoft.com/office/officeart/2005/8/layout/vList2"/>
    <dgm:cxn modelId="{EF859333-A551-9A46-AEDE-E3D5A042E4C0}" type="presOf" srcId="{FDCA53C5-FF34-44D3-B6AB-88A83C0F8A3E}" destId="{D738B755-5026-8341-92B3-DE715DB13367}" srcOrd="0" destOrd="0" presId="urn:microsoft.com/office/officeart/2005/8/layout/vList2"/>
    <dgm:cxn modelId="{B0B83C47-D590-1447-9DDC-15FE69F9FDBF}" type="presOf" srcId="{1B4D8FED-932E-4F30-A987-1695D0E5C68B}" destId="{FAE6D534-3407-5143-992E-34141099C6E8}" srcOrd="0" destOrd="0" presId="urn:microsoft.com/office/officeart/2005/8/layout/vList2"/>
    <dgm:cxn modelId="{8F42506B-7FB8-401B-B85F-EBCEDAFEA297}" srcId="{94726088-9517-496B-8CCF-393ED920C660}" destId="{DDD142AB-DB04-4480-8B65-0963D01731DC}" srcOrd="0" destOrd="0" parTransId="{00C4F5FC-D936-4C83-8E67-8DD4EA79D8B4}" sibTransId="{F842B038-AEF5-4D7D-BF1D-1A470919C1C9}"/>
    <dgm:cxn modelId="{868D8754-EBA6-FD43-9AEC-2B992F9AFB9E}" type="presOf" srcId="{5F1D04CD-A041-E54F-B9D3-702FF99C54C0}" destId="{3541AC97-7124-8F4C-B6BF-92B6A38B3474}" srcOrd="0" destOrd="1" presId="urn:microsoft.com/office/officeart/2005/8/layout/vList2"/>
    <dgm:cxn modelId="{EFFD637B-41FD-4B26-9947-1DF24A1FBE7A}" srcId="{2BE89383-2DB8-4D7E-83E1-28BF2A0D86EB}" destId="{285EAA98-EA87-491E-9B04-E0E165F403C5}" srcOrd="0" destOrd="0" parTransId="{E5F810AA-626E-4716-B046-D8F959E6067C}" sibTransId="{46D77125-86DA-49CA-9113-0FC721A120E1}"/>
    <dgm:cxn modelId="{93FEAC7D-FBB7-7143-8880-C2F2FC0D5B26}" type="presOf" srcId="{DDD142AB-DB04-4480-8B65-0963D01731DC}" destId="{3541AC97-7124-8F4C-B6BF-92B6A38B3474}" srcOrd="0" destOrd="0" presId="urn:microsoft.com/office/officeart/2005/8/layout/vList2"/>
    <dgm:cxn modelId="{726F6A88-3BF9-47AE-9519-D2F7579A74B5}" srcId="{311A2F95-059B-462F-8FD7-FB107EBF73A6}" destId="{94726088-9517-496B-8CCF-393ED920C660}" srcOrd="0" destOrd="0" parTransId="{2145314F-0285-402A-8111-41B0256B26F2}" sibTransId="{7568373B-7802-4F52-B920-79A27ED5826F}"/>
    <dgm:cxn modelId="{14130CB4-2FE3-9B42-8D3C-37D6A1DA5DB2}" type="presOf" srcId="{743F8DF3-F6BE-3947-886B-977CAF8ACF3A}" destId="{F3EF4E35-7674-4060-89F3-19E4505E2FEF}" srcOrd="0" destOrd="1" presId="urn:microsoft.com/office/officeart/2005/8/layout/vList2"/>
    <dgm:cxn modelId="{DD97BDBB-1E4F-42EF-9C53-CFB62FF0CB0C}" srcId="{12C5CB5C-B922-47DD-975D-868559BFD1DC}" destId="{6F0CB7EF-3D82-44AB-B435-FC914C635F4D}" srcOrd="0" destOrd="0" parTransId="{5A9C6F72-562C-4F2F-8416-5EEEA557DE81}" sibTransId="{D47E414C-1BAC-4FD6-B81F-03D5AE62C3BB}"/>
    <dgm:cxn modelId="{FC216FBD-AFE3-6645-B21B-DE4016926CC8}" type="presOf" srcId="{2BE89383-2DB8-4D7E-83E1-28BF2A0D86EB}" destId="{D3B8BE93-2719-D243-BE01-2972D3918CAA}" srcOrd="0" destOrd="0" presId="urn:microsoft.com/office/officeart/2005/8/layout/vList2"/>
    <dgm:cxn modelId="{599C9AC5-CD8F-49B1-8357-CBCFDB421360}" srcId="{311A2F95-059B-462F-8FD7-FB107EBF73A6}" destId="{1B4D8FED-932E-4F30-A987-1695D0E5C68B}" srcOrd="2" destOrd="0" parTransId="{EEE65F88-1707-4291-ADF5-87ECF2A206B2}" sibTransId="{1D188094-BBDC-4CE4-A237-4A04BEA9510E}"/>
    <dgm:cxn modelId="{BB00F7D9-68E3-8A4E-9BED-8ACDAAE97802}" type="presOf" srcId="{311A2F95-059B-462F-8FD7-FB107EBF73A6}" destId="{495B3875-9BD2-0D4A-9DB2-F29058518830}" srcOrd="0" destOrd="0" presId="urn:microsoft.com/office/officeart/2005/8/layout/vList2"/>
    <dgm:cxn modelId="{EA6369E1-7D70-CB4D-83CA-57BC5AD429AD}" srcId="{94726088-9517-496B-8CCF-393ED920C660}" destId="{5F1D04CD-A041-E54F-B9D3-702FF99C54C0}" srcOrd="1" destOrd="0" parTransId="{9C031E01-8383-AE4B-B6B8-4215DB63FE6A}" sibTransId="{190C2794-886A-9849-828F-06E6898ADDCF}"/>
    <dgm:cxn modelId="{2AFAFCEF-9E5F-AF43-B19F-DB3265CB5A60}" srcId="{2BE89383-2DB8-4D7E-83E1-28BF2A0D86EB}" destId="{9DFEEC5F-5CA6-A84E-96A2-B6EC2E2E643B}" srcOrd="1" destOrd="0" parTransId="{EAD5DD13-B56A-E749-A747-88CFE3F2628E}" sibTransId="{283F75BA-3EB6-6E4D-84EF-2406C6E28165}"/>
    <dgm:cxn modelId="{8D86A0F0-8F48-47BF-9791-2ED6861D7D4F}" srcId="{311A2F95-059B-462F-8FD7-FB107EBF73A6}" destId="{2BE89383-2DB8-4D7E-83E1-28BF2A0D86EB}" srcOrd="1" destOrd="0" parTransId="{ACFE183B-F3BF-4735-AFF2-820CB84DD1D1}" sibTransId="{D2CA524E-3228-4211-BC57-2F28C4A4D3DF}"/>
    <dgm:cxn modelId="{E651ADF4-62EB-614E-8B91-B39FB4FD8F9A}" type="presOf" srcId="{073BEE69-9A7F-0F44-B045-FA24D8DD50E7}" destId="{D738B755-5026-8341-92B3-DE715DB13367}" srcOrd="0" destOrd="1" presId="urn:microsoft.com/office/officeart/2005/8/layout/vList2"/>
    <dgm:cxn modelId="{B750D7F8-039B-4EC8-9B3F-191746EE41BC}" type="presOf" srcId="{12C5CB5C-B922-47DD-975D-868559BFD1DC}" destId="{B85631F6-A134-4943-B80E-8A4FC5FC53B1}" srcOrd="0" destOrd="0" presId="urn:microsoft.com/office/officeart/2005/8/layout/vList2"/>
    <dgm:cxn modelId="{44D4F2FF-E063-3147-BBBE-F41C0FAA7CCA}" type="presParOf" srcId="{495B3875-9BD2-0D4A-9DB2-F29058518830}" destId="{572BE2D4-DD8A-7D49-A862-00C68D0B9B86}" srcOrd="0" destOrd="0" presId="urn:microsoft.com/office/officeart/2005/8/layout/vList2"/>
    <dgm:cxn modelId="{FBFF0DE6-BE42-DB4F-89B1-7D85AACBD349}" type="presParOf" srcId="{495B3875-9BD2-0D4A-9DB2-F29058518830}" destId="{3541AC97-7124-8F4C-B6BF-92B6A38B3474}" srcOrd="1" destOrd="0" presId="urn:microsoft.com/office/officeart/2005/8/layout/vList2"/>
    <dgm:cxn modelId="{6F06AFDF-B2AC-0642-8682-C348A9A447AF}" type="presParOf" srcId="{495B3875-9BD2-0D4A-9DB2-F29058518830}" destId="{D3B8BE93-2719-D243-BE01-2972D3918CAA}" srcOrd="2" destOrd="0" presId="urn:microsoft.com/office/officeart/2005/8/layout/vList2"/>
    <dgm:cxn modelId="{4B0505CA-7212-7241-94F7-3F005383F511}" type="presParOf" srcId="{495B3875-9BD2-0D4A-9DB2-F29058518830}" destId="{5666CA86-236C-834C-ADBF-7FCFD66C462D}" srcOrd="3" destOrd="0" presId="urn:microsoft.com/office/officeart/2005/8/layout/vList2"/>
    <dgm:cxn modelId="{E19D794C-D9C7-A94E-931E-4B9C80DA57D9}" type="presParOf" srcId="{495B3875-9BD2-0D4A-9DB2-F29058518830}" destId="{FAE6D534-3407-5143-992E-34141099C6E8}" srcOrd="4" destOrd="0" presId="urn:microsoft.com/office/officeart/2005/8/layout/vList2"/>
    <dgm:cxn modelId="{6DDCB7FE-18E0-2149-9762-A2F98DBAE467}" type="presParOf" srcId="{495B3875-9BD2-0D4A-9DB2-F29058518830}" destId="{D738B755-5026-8341-92B3-DE715DB13367}" srcOrd="5" destOrd="0" presId="urn:microsoft.com/office/officeart/2005/8/layout/vList2"/>
    <dgm:cxn modelId="{D2E92B7B-AD5F-4E8E-9220-1772FE2E8AE0}" type="presParOf" srcId="{495B3875-9BD2-0D4A-9DB2-F29058518830}" destId="{B85631F6-A134-4943-B80E-8A4FC5FC53B1}" srcOrd="6" destOrd="0" presId="urn:microsoft.com/office/officeart/2005/8/layout/vList2"/>
    <dgm:cxn modelId="{AD406249-B6B9-4089-BC1F-E9108A129EE0}" type="presParOf" srcId="{495B3875-9BD2-0D4A-9DB2-F29058518830}" destId="{F3EF4E35-7674-4060-89F3-19E4505E2FEF}" srcOrd="7"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1981BF-5B2F-4E91-A955-CCBB0DD8D46C}"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F1694DB5-4759-4F04-852D-FA0B1D2DE152}">
      <dgm:prSet custT="1"/>
      <dgm:spPr/>
      <dgm:t>
        <a:bodyPr/>
        <a:lstStyle/>
        <a:p>
          <a:r>
            <a:rPr lang="en-GB" sz="2400" dirty="0"/>
            <a:t>Rigorous testing and analysis</a:t>
          </a:r>
          <a:endParaRPr lang="en-US" sz="2400" dirty="0"/>
        </a:p>
      </dgm:t>
    </dgm:pt>
    <dgm:pt modelId="{9509E7A7-C365-4FD8-8276-7E501212C5E8}" type="parTrans" cxnId="{13E347F5-B1B7-45FC-BA93-EE6BFCFC634E}">
      <dgm:prSet/>
      <dgm:spPr/>
      <dgm:t>
        <a:bodyPr/>
        <a:lstStyle/>
        <a:p>
          <a:endParaRPr lang="en-US"/>
        </a:p>
      </dgm:t>
    </dgm:pt>
    <dgm:pt modelId="{E2A5831D-8AE8-40E7-87D2-4032C1E460A7}" type="sibTrans" cxnId="{13E347F5-B1B7-45FC-BA93-EE6BFCFC634E}">
      <dgm:prSet/>
      <dgm:spPr/>
      <dgm:t>
        <a:bodyPr/>
        <a:lstStyle/>
        <a:p>
          <a:endParaRPr lang="en-US"/>
        </a:p>
      </dgm:t>
    </dgm:pt>
    <dgm:pt modelId="{2DADD60C-D482-47E0-AF59-8F18278734D8}">
      <dgm:prSet custT="1"/>
      <dgm:spPr/>
      <dgm:t>
        <a:bodyPr/>
        <a:lstStyle/>
        <a:p>
          <a:r>
            <a:rPr lang="en-GB" sz="2400" dirty="0"/>
            <a:t>Implementation and enforcement of strong GMP standards</a:t>
          </a:r>
          <a:endParaRPr lang="en-US" sz="2400" dirty="0"/>
        </a:p>
      </dgm:t>
    </dgm:pt>
    <dgm:pt modelId="{ADF87014-1195-4BDA-9AEE-E9AEB68213E2}" type="parTrans" cxnId="{B6A59F9B-70C8-4D27-9B59-AFF6412B43A8}">
      <dgm:prSet/>
      <dgm:spPr/>
      <dgm:t>
        <a:bodyPr/>
        <a:lstStyle/>
        <a:p>
          <a:endParaRPr lang="en-US"/>
        </a:p>
      </dgm:t>
    </dgm:pt>
    <dgm:pt modelId="{E34692EB-9F3F-4903-BD3C-74DB196C2E7B}" type="sibTrans" cxnId="{B6A59F9B-70C8-4D27-9B59-AFF6412B43A8}">
      <dgm:prSet/>
      <dgm:spPr/>
      <dgm:t>
        <a:bodyPr/>
        <a:lstStyle/>
        <a:p>
          <a:endParaRPr lang="en-US"/>
        </a:p>
      </dgm:t>
    </dgm:pt>
    <dgm:pt modelId="{96F2A951-4BE3-4C72-BF80-53F7A53CAF95}">
      <dgm:prSet/>
      <dgm:spPr/>
      <dgm:t>
        <a:bodyPr/>
        <a:lstStyle/>
        <a:p>
          <a:r>
            <a:rPr lang="en-GB" dirty="0"/>
            <a:t>Raising awareness</a:t>
          </a:r>
          <a:endParaRPr lang="en-US" dirty="0"/>
        </a:p>
      </dgm:t>
    </dgm:pt>
    <dgm:pt modelId="{502A4B3E-615B-40B6-A556-CD60EDDC4C0F}" type="parTrans" cxnId="{05E76E9D-7BAB-4E9B-A2DE-DEF2BFEBEECA}">
      <dgm:prSet/>
      <dgm:spPr/>
      <dgm:t>
        <a:bodyPr/>
        <a:lstStyle/>
        <a:p>
          <a:endParaRPr lang="en-US"/>
        </a:p>
      </dgm:t>
    </dgm:pt>
    <dgm:pt modelId="{886FF16E-25D8-400D-89CA-064AE4DCA2A8}" type="sibTrans" cxnId="{05E76E9D-7BAB-4E9B-A2DE-DEF2BFEBEECA}">
      <dgm:prSet/>
      <dgm:spPr/>
      <dgm:t>
        <a:bodyPr/>
        <a:lstStyle/>
        <a:p>
          <a:endParaRPr lang="en-US"/>
        </a:p>
      </dgm:t>
    </dgm:pt>
    <dgm:pt modelId="{5A99345B-4A14-467A-9B80-39DD7C87DDFC}">
      <dgm:prSet/>
      <dgm:spPr/>
      <dgm:t>
        <a:bodyPr/>
        <a:lstStyle/>
        <a:p>
          <a:r>
            <a:rPr lang="en-GB" dirty="0"/>
            <a:t>Pre-marketing testing
Monitoring adverse events
Market surveillance</a:t>
          </a:r>
          <a:endParaRPr lang="en-US" dirty="0"/>
        </a:p>
      </dgm:t>
    </dgm:pt>
    <dgm:pt modelId="{285878F7-E789-4360-A9D9-7BB7EFA8CF9A}" type="parTrans" cxnId="{6FDDB98D-CE3E-4094-9399-5B202F5D3DB2}">
      <dgm:prSet/>
      <dgm:spPr/>
      <dgm:t>
        <a:bodyPr/>
        <a:lstStyle/>
        <a:p>
          <a:endParaRPr lang="en-US"/>
        </a:p>
      </dgm:t>
    </dgm:pt>
    <dgm:pt modelId="{86C717C6-156F-4685-A96A-ECE9D68F23B5}" type="sibTrans" cxnId="{6FDDB98D-CE3E-4094-9399-5B202F5D3DB2}">
      <dgm:prSet/>
      <dgm:spPr/>
      <dgm:t>
        <a:bodyPr/>
        <a:lstStyle/>
        <a:p>
          <a:endParaRPr lang="en-US"/>
        </a:p>
      </dgm:t>
    </dgm:pt>
    <dgm:pt modelId="{39C0CA42-34B1-FF4C-9B3A-96DC6C73314B}" type="pres">
      <dgm:prSet presAssocID="{841981BF-5B2F-4E91-A955-CCBB0DD8D46C}" presName="linear" presStyleCnt="0">
        <dgm:presLayoutVars>
          <dgm:dir/>
          <dgm:animLvl val="lvl"/>
          <dgm:resizeHandles val="exact"/>
        </dgm:presLayoutVars>
      </dgm:prSet>
      <dgm:spPr/>
    </dgm:pt>
    <dgm:pt modelId="{E4D3443E-7DB9-A948-B65E-F240838F94C1}" type="pres">
      <dgm:prSet presAssocID="{F1694DB5-4759-4F04-852D-FA0B1D2DE152}" presName="parentLin" presStyleCnt="0"/>
      <dgm:spPr/>
    </dgm:pt>
    <dgm:pt modelId="{81EE901C-4FC4-3549-A035-32023C23D934}" type="pres">
      <dgm:prSet presAssocID="{F1694DB5-4759-4F04-852D-FA0B1D2DE152}" presName="parentLeftMargin" presStyleLbl="node1" presStyleIdx="0" presStyleCnt="3"/>
      <dgm:spPr/>
    </dgm:pt>
    <dgm:pt modelId="{A34BA5AE-95E3-DE48-A439-CE79BC0DD335}" type="pres">
      <dgm:prSet presAssocID="{F1694DB5-4759-4F04-852D-FA0B1D2DE152}" presName="parentText" presStyleLbl="node1" presStyleIdx="0" presStyleCnt="3">
        <dgm:presLayoutVars>
          <dgm:chMax val="0"/>
          <dgm:bulletEnabled val="1"/>
        </dgm:presLayoutVars>
      </dgm:prSet>
      <dgm:spPr/>
    </dgm:pt>
    <dgm:pt modelId="{A41F0A49-23D2-0B42-B7B9-ECEA005BA2FE}" type="pres">
      <dgm:prSet presAssocID="{F1694DB5-4759-4F04-852D-FA0B1D2DE152}" presName="negativeSpace" presStyleCnt="0"/>
      <dgm:spPr/>
    </dgm:pt>
    <dgm:pt modelId="{1DE886EA-AF47-FB45-BAE8-8FD3D0B94EAE}" type="pres">
      <dgm:prSet presAssocID="{F1694DB5-4759-4F04-852D-FA0B1D2DE152}" presName="childText" presStyleLbl="conFgAcc1" presStyleIdx="0" presStyleCnt="3">
        <dgm:presLayoutVars>
          <dgm:bulletEnabled val="1"/>
        </dgm:presLayoutVars>
      </dgm:prSet>
      <dgm:spPr/>
    </dgm:pt>
    <dgm:pt modelId="{25DB5A7F-FB5C-3340-AA18-D4504C4525CA}" type="pres">
      <dgm:prSet presAssocID="{E2A5831D-8AE8-40E7-87D2-4032C1E460A7}" presName="spaceBetweenRectangles" presStyleCnt="0"/>
      <dgm:spPr/>
    </dgm:pt>
    <dgm:pt modelId="{40AD8B46-9D87-564C-87F2-DFCDBFF6BC3F}" type="pres">
      <dgm:prSet presAssocID="{2DADD60C-D482-47E0-AF59-8F18278734D8}" presName="parentLin" presStyleCnt="0"/>
      <dgm:spPr/>
    </dgm:pt>
    <dgm:pt modelId="{94032A3F-43A8-CE49-BFED-D2FE055F059B}" type="pres">
      <dgm:prSet presAssocID="{2DADD60C-D482-47E0-AF59-8F18278734D8}" presName="parentLeftMargin" presStyleLbl="node1" presStyleIdx="0" presStyleCnt="3"/>
      <dgm:spPr/>
    </dgm:pt>
    <dgm:pt modelId="{4E41043F-63D8-C241-88EC-E4FE8916DB2C}" type="pres">
      <dgm:prSet presAssocID="{2DADD60C-D482-47E0-AF59-8F18278734D8}" presName="parentText" presStyleLbl="node1" presStyleIdx="1" presStyleCnt="3">
        <dgm:presLayoutVars>
          <dgm:chMax val="0"/>
          <dgm:bulletEnabled val="1"/>
        </dgm:presLayoutVars>
      </dgm:prSet>
      <dgm:spPr/>
    </dgm:pt>
    <dgm:pt modelId="{1261EDAF-9FCF-BC4B-9EBF-396B28CC3516}" type="pres">
      <dgm:prSet presAssocID="{2DADD60C-D482-47E0-AF59-8F18278734D8}" presName="negativeSpace" presStyleCnt="0"/>
      <dgm:spPr/>
    </dgm:pt>
    <dgm:pt modelId="{764FE8EC-5734-4D44-AB91-03C5839942CC}" type="pres">
      <dgm:prSet presAssocID="{2DADD60C-D482-47E0-AF59-8F18278734D8}" presName="childText" presStyleLbl="conFgAcc1" presStyleIdx="1" presStyleCnt="3">
        <dgm:presLayoutVars>
          <dgm:bulletEnabled val="1"/>
        </dgm:presLayoutVars>
      </dgm:prSet>
      <dgm:spPr/>
    </dgm:pt>
    <dgm:pt modelId="{663036AC-04F7-3A4E-9DE4-1F0255FF4359}" type="pres">
      <dgm:prSet presAssocID="{E34692EB-9F3F-4903-BD3C-74DB196C2E7B}" presName="spaceBetweenRectangles" presStyleCnt="0"/>
      <dgm:spPr/>
    </dgm:pt>
    <dgm:pt modelId="{C1438DCE-D79D-714B-887A-3D0133199A51}" type="pres">
      <dgm:prSet presAssocID="{96F2A951-4BE3-4C72-BF80-53F7A53CAF95}" presName="parentLin" presStyleCnt="0"/>
      <dgm:spPr/>
    </dgm:pt>
    <dgm:pt modelId="{B91DA662-80DF-4D4E-AA9D-2D856AA9D11E}" type="pres">
      <dgm:prSet presAssocID="{96F2A951-4BE3-4C72-BF80-53F7A53CAF95}" presName="parentLeftMargin" presStyleLbl="node1" presStyleIdx="1" presStyleCnt="3"/>
      <dgm:spPr/>
    </dgm:pt>
    <dgm:pt modelId="{9B4E6390-46EB-D541-B9F2-C4559F18956E}" type="pres">
      <dgm:prSet presAssocID="{96F2A951-4BE3-4C72-BF80-53F7A53CAF95}" presName="parentText" presStyleLbl="node1" presStyleIdx="2" presStyleCnt="3">
        <dgm:presLayoutVars>
          <dgm:chMax val="0"/>
          <dgm:bulletEnabled val="1"/>
        </dgm:presLayoutVars>
      </dgm:prSet>
      <dgm:spPr/>
    </dgm:pt>
    <dgm:pt modelId="{9265070A-8BAD-F140-B425-33E668D020FC}" type="pres">
      <dgm:prSet presAssocID="{96F2A951-4BE3-4C72-BF80-53F7A53CAF95}" presName="negativeSpace" presStyleCnt="0"/>
      <dgm:spPr/>
    </dgm:pt>
    <dgm:pt modelId="{566BD33C-A2B9-F744-90DD-C567C1DE8743}" type="pres">
      <dgm:prSet presAssocID="{96F2A951-4BE3-4C72-BF80-53F7A53CAF95}" presName="childText" presStyleLbl="conFgAcc1" presStyleIdx="2" presStyleCnt="3">
        <dgm:presLayoutVars>
          <dgm:bulletEnabled val="1"/>
        </dgm:presLayoutVars>
      </dgm:prSet>
      <dgm:spPr/>
    </dgm:pt>
  </dgm:ptLst>
  <dgm:cxnLst>
    <dgm:cxn modelId="{446C0A10-371D-0E48-931C-E25F2637FE06}" type="presOf" srcId="{2DADD60C-D482-47E0-AF59-8F18278734D8}" destId="{94032A3F-43A8-CE49-BFED-D2FE055F059B}" srcOrd="0" destOrd="0" presId="urn:microsoft.com/office/officeart/2005/8/layout/list1"/>
    <dgm:cxn modelId="{CB587165-1A1E-6B4F-9555-373D820FD199}" type="presOf" srcId="{5A99345B-4A14-467A-9B80-39DD7C87DDFC}" destId="{566BD33C-A2B9-F744-90DD-C567C1DE8743}" srcOrd="0" destOrd="0" presId="urn:microsoft.com/office/officeart/2005/8/layout/list1"/>
    <dgm:cxn modelId="{44CCB149-4B97-B642-A6A3-8A294B5AE811}" type="presOf" srcId="{841981BF-5B2F-4E91-A955-CCBB0DD8D46C}" destId="{39C0CA42-34B1-FF4C-9B3A-96DC6C73314B}" srcOrd="0" destOrd="0" presId="urn:microsoft.com/office/officeart/2005/8/layout/list1"/>
    <dgm:cxn modelId="{BEA63E4A-1890-C949-8CBB-8BD46D9E95F8}" type="presOf" srcId="{96F2A951-4BE3-4C72-BF80-53F7A53CAF95}" destId="{9B4E6390-46EB-D541-B9F2-C4559F18956E}" srcOrd="1" destOrd="0" presId="urn:microsoft.com/office/officeart/2005/8/layout/list1"/>
    <dgm:cxn modelId="{CD11EF4B-B4EB-C94C-A249-78C9AC147245}" type="presOf" srcId="{F1694DB5-4759-4F04-852D-FA0B1D2DE152}" destId="{81EE901C-4FC4-3549-A035-32023C23D934}" srcOrd="0" destOrd="0" presId="urn:microsoft.com/office/officeart/2005/8/layout/list1"/>
    <dgm:cxn modelId="{20EF2B4D-C29D-B444-9FC7-1C30A5FE1375}" type="presOf" srcId="{2DADD60C-D482-47E0-AF59-8F18278734D8}" destId="{4E41043F-63D8-C241-88EC-E4FE8916DB2C}" srcOrd="1" destOrd="0" presId="urn:microsoft.com/office/officeart/2005/8/layout/list1"/>
    <dgm:cxn modelId="{6FDDB98D-CE3E-4094-9399-5B202F5D3DB2}" srcId="{96F2A951-4BE3-4C72-BF80-53F7A53CAF95}" destId="{5A99345B-4A14-467A-9B80-39DD7C87DDFC}" srcOrd="0" destOrd="0" parTransId="{285878F7-E789-4360-A9D9-7BB7EFA8CF9A}" sibTransId="{86C717C6-156F-4685-A96A-ECE9D68F23B5}"/>
    <dgm:cxn modelId="{B6A59F9B-70C8-4D27-9B59-AFF6412B43A8}" srcId="{841981BF-5B2F-4E91-A955-CCBB0DD8D46C}" destId="{2DADD60C-D482-47E0-AF59-8F18278734D8}" srcOrd="1" destOrd="0" parTransId="{ADF87014-1195-4BDA-9AEE-E9AEB68213E2}" sibTransId="{E34692EB-9F3F-4903-BD3C-74DB196C2E7B}"/>
    <dgm:cxn modelId="{05E76E9D-7BAB-4E9B-A2DE-DEF2BFEBEECA}" srcId="{841981BF-5B2F-4E91-A955-CCBB0DD8D46C}" destId="{96F2A951-4BE3-4C72-BF80-53F7A53CAF95}" srcOrd="2" destOrd="0" parTransId="{502A4B3E-615B-40B6-A556-CD60EDDC4C0F}" sibTransId="{886FF16E-25D8-400D-89CA-064AE4DCA2A8}"/>
    <dgm:cxn modelId="{9C06C0C5-B8A9-FF49-B125-E9FA82B055B1}" type="presOf" srcId="{96F2A951-4BE3-4C72-BF80-53F7A53CAF95}" destId="{B91DA662-80DF-4D4E-AA9D-2D856AA9D11E}" srcOrd="0" destOrd="0" presId="urn:microsoft.com/office/officeart/2005/8/layout/list1"/>
    <dgm:cxn modelId="{13E347F5-B1B7-45FC-BA93-EE6BFCFC634E}" srcId="{841981BF-5B2F-4E91-A955-CCBB0DD8D46C}" destId="{F1694DB5-4759-4F04-852D-FA0B1D2DE152}" srcOrd="0" destOrd="0" parTransId="{9509E7A7-C365-4FD8-8276-7E501212C5E8}" sibTransId="{E2A5831D-8AE8-40E7-87D2-4032C1E460A7}"/>
    <dgm:cxn modelId="{27DB05FF-4AE0-3842-9285-EF0555E587F4}" type="presOf" srcId="{F1694DB5-4759-4F04-852D-FA0B1D2DE152}" destId="{A34BA5AE-95E3-DE48-A439-CE79BC0DD335}" srcOrd="1" destOrd="0" presId="urn:microsoft.com/office/officeart/2005/8/layout/list1"/>
    <dgm:cxn modelId="{EB5C5E02-5C86-2E4E-BD26-0DEFAA1640E1}" type="presParOf" srcId="{39C0CA42-34B1-FF4C-9B3A-96DC6C73314B}" destId="{E4D3443E-7DB9-A948-B65E-F240838F94C1}" srcOrd="0" destOrd="0" presId="urn:microsoft.com/office/officeart/2005/8/layout/list1"/>
    <dgm:cxn modelId="{0EB01883-1A48-FC40-84CF-224537E7E89E}" type="presParOf" srcId="{E4D3443E-7DB9-A948-B65E-F240838F94C1}" destId="{81EE901C-4FC4-3549-A035-32023C23D934}" srcOrd="0" destOrd="0" presId="urn:microsoft.com/office/officeart/2005/8/layout/list1"/>
    <dgm:cxn modelId="{EF286582-8801-4B43-8C74-CA945323A671}" type="presParOf" srcId="{E4D3443E-7DB9-A948-B65E-F240838F94C1}" destId="{A34BA5AE-95E3-DE48-A439-CE79BC0DD335}" srcOrd="1" destOrd="0" presId="urn:microsoft.com/office/officeart/2005/8/layout/list1"/>
    <dgm:cxn modelId="{A5685284-2900-104E-B27D-D4E1241F59D0}" type="presParOf" srcId="{39C0CA42-34B1-FF4C-9B3A-96DC6C73314B}" destId="{A41F0A49-23D2-0B42-B7B9-ECEA005BA2FE}" srcOrd="1" destOrd="0" presId="urn:microsoft.com/office/officeart/2005/8/layout/list1"/>
    <dgm:cxn modelId="{4355FA34-C222-4D4D-8283-A7AA411846C8}" type="presParOf" srcId="{39C0CA42-34B1-FF4C-9B3A-96DC6C73314B}" destId="{1DE886EA-AF47-FB45-BAE8-8FD3D0B94EAE}" srcOrd="2" destOrd="0" presId="urn:microsoft.com/office/officeart/2005/8/layout/list1"/>
    <dgm:cxn modelId="{4F9218DF-DACB-A542-BA90-D88411D00A16}" type="presParOf" srcId="{39C0CA42-34B1-FF4C-9B3A-96DC6C73314B}" destId="{25DB5A7F-FB5C-3340-AA18-D4504C4525CA}" srcOrd="3" destOrd="0" presId="urn:microsoft.com/office/officeart/2005/8/layout/list1"/>
    <dgm:cxn modelId="{B36FD344-4346-B347-94B1-C863FF697035}" type="presParOf" srcId="{39C0CA42-34B1-FF4C-9B3A-96DC6C73314B}" destId="{40AD8B46-9D87-564C-87F2-DFCDBFF6BC3F}" srcOrd="4" destOrd="0" presId="urn:microsoft.com/office/officeart/2005/8/layout/list1"/>
    <dgm:cxn modelId="{9FB2F12F-46A7-5248-BCA7-D1F60FCFE315}" type="presParOf" srcId="{40AD8B46-9D87-564C-87F2-DFCDBFF6BC3F}" destId="{94032A3F-43A8-CE49-BFED-D2FE055F059B}" srcOrd="0" destOrd="0" presId="urn:microsoft.com/office/officeart/2005/8/layout/list1"/>
    <dgm:cxn modelId="{A302A640-2217-CD44-B590-13AC8D092C3D}" type="presParOf" srcId="{40AD8B46-9D87-564C-87F2-DFCDBFF6BC3F}" destId="{4E41043F-63D8-C241-88EC-E4FE8916DB2C}" srcOrd="1" destOrd="0" presId="urn:microsoft.com/office/officeart/2005/8/layout/list1"/>
    <dgm:cxn modelId="{2F1A8570-756F-B74E-A074-F1F88F8C6321}" type="presParOf" srcId="{39C0CA42-34B1-FF4C-9B3A-96DC6C73314B}" destId="{1261EDAF-9FCF-BC4B-9EBF-396B28CC3516}" srcOrd="5" destOrd="0" presId="urn:microsoft.com/office/officeart/2005/8/layout/list1"/>
    <dgm:cxn modelId="{FD623E29-8B09-254C-8DA1-934C3C4CE0D5}" type="presParOf" srcId="{39C0CA42-34B1-FF4C-9B3A-96DC6C73314B}" destId="{764FE8EC-5734-4D44-AB91-03C5839942CC}" srcOrd="6" destOrd="0" presId="urn:microsoft.com/office/officeart/2005/8/layout/list1"/>
    <dgm:cxn modelId="{F8D65FEA-B252-D34C-BE66-4C7198CA0A5B}" type="presParOf" srcId="{39C0CA42-34B1-FF4C-9B3A-96DC6C73314B}" destId="{663036AC-04F7-3A4E-9DE4-1F0255FF4359}" srcOrd="7" destOrd="0" presId="urn:microsoft.com/office/officeart/2005/8/layout/list1"/>
    <dgm:cxn modelId="{8A890E21-73CC-8742-8B2D-63F4B49DC3C7}" type="presParOf" srcId="{39C0CA42-34B1-FF4C-9B3A-96DC6C73314B}" destId="{C1438DCE-D79D-714B-887A-3D0133199A51}" srcOrd="8" destOrd="0" presId="urn:microsoft.com/office/officeart/2005/8/layout/list1"/>
    <dgm:cxn modelId="{C9DE14FF-2F0E-DE41-B796-1D951F74ED59}" type="presParOf" srcId="{C1438DCE-D79D-714B-887A-3D0133199A51}" destId="{B91DA662-80DF-4D4E-AA9D-2D856AA9D11E}" srcOrd="0" destOrd="0" presId="urn:microsoft.com/office/officeart/2005/8/layout/list1"/>
    <dgm:cxn modelId="{F3F03736-22A8-CA4B-8F91-DDF1025958E7}" type="presParOf" srcId="{C1438DCE-D79D-714B-887A-3D0133199A51}" destId="{9B4E6390-46EB-D541-B9F2-C4559F18956E}" srcOrd="1" destOrd="0" presId="urn:microsoft.com/office/officeart/2005/8/layout/list1"/>
    <dgm:cxn modelId="{00125824-352C-194D-AFFC-9666B52E340C}" type="presParOf" srcId="{39C0CA42-34B1-FF4C-9B3A-96DC6C73314B}" destId="{9265070A-8BAD-F140-B425-33E668D020FC}" srcOrd="9" destOrd="0" presId="urn:microsoft.com/office/officeart/2005/8/layout/list1"/>
    <dgm:cxn modelId="{561A3551-92F2-B447-A9E9-04030DE00BBA}" type="presParOf" srcId="{39C0CA42-34B1-FF4C-9B3A-96DC6C73314B}" destId="{566BD33C-A2B9-F744-90DD-C567C1DE8743}"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7E136F2-0D3D-4C55-8F1A-7FA942B700E6}"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97174752-4FCE-49B6-B6F7-90D65021E011}">
      <dgm:prSet/>
      <dgm:spPr/>
      <dgm:t>
        <a:bodyPr/>
        <a:lstStyle/>
        <a:p>
          <a:pPr>
            <a:defRPr cap="all"/>
          </a:pPr>
          <a:r>
            <a:rPr lang="tr-TR" b="0" i="0"/>
            <a:t>Ensuring Product Quality</a:t>
          </a:r>
          <a:endParaRPr lang="en-US"/>
        </a:p>
      </dgm:t>
    </dgm:pt>
    <dgm:pt modelId="{E4FC66FD-2EDB-4072-8203-E399008541C4}" type="parTrans" cxnId="{314D2599-ADD0-4CD0-BD06-98FC73F36D07}">
      <dgm:prSet/>
      <dgm:spPr/>
      <dgm:t>
        <a:bodyPr/>
        <a:lstStyle/>
        <a:p>
          <a:endParaRPr lang="en-US"/>
        </a:p>
      </dgm:t>
    </dgm:pt>
    <dgm:pt modelId="{FA3F05B5-BB68-4684-95BC-AE472F9688B1}" type="sibTrans" cxnId="{314D2599-ADD0-4CD0-BD06-98FC73F36D07}">
      <dgm:prSet/>
      <dgm:spPr/>
      <dgm:t>
        <a:bodyPr/>
        <a:lstStyle/>
        <a:p>
          <a:endParaRPr lang="en-US"/>
        </a:p>
      </dgm:t>
    </dgm:pt>
    <dgm:pt modelId="{E8B61F46-F733-4A9C-8165-BB935DA8C8D5}">
      <dgm:prSet/>
      <dgm:spPr/>
      <dgm:t>
        <a:bodyPr/>
        <a:lstStyle/>
        <a:p>
          <a:pPr>
            <a:defRPr cap="all"/>
          </a:pPr>
          <a:r>
            <a:rPr lang="tr-TR" b="0" i="0"/>
            <a:t>Protecting Public Health</a:t>
          </a:r>
          <a:endParaRPr lang="en-US"/>
        </a:p>
      </dgm:t>
    </dgm:pt>
    <dgm:pt modelId="{F2562325-EBFB-4022-A184-C8DA26DE508B}" type="parTrans" cxnId="{25DCEE01-A51C-40D9-86E9-F05FF4BED0D2}">
      <dgm:prSet/>
      <dgm:spPr/>
      <dgm:t>
        <a:bodyPr/>
        <a:lstStyle/>
        <a:p>
          <a:endParaRPr lang="en-US"/>
        </a:p>
      </dgm:t>
    </dgm:pt>
    <dgm:pt modelId="{F1EB47BB-E1F9-493E-8FB3-F205B5433688}" type="sibTrans" cxnId="{25DCEE01-A51C-40D9-86E9-F05FF4BED0D2}">
      <dgm:prSet/>
      <dgm:spPr/>
      <dgm:t>
        <a:bodyPr/>
        <a:lstStyle/>
        <a:p>
          <a:endParaRPr lang="en-US"/>
        </a:p>
      </dgm:t>
    </dgm:pt>
    <dgm:pt modelId="{8786555A-2DBE-423B-B033-F8C8F665A2CE}">
      <dgm:prSet/>
      <dgm:spPr/>
      <dgm:t>
        <a:bodyPr/>
        <a:lstStyle/>
        <a:p>
          <a:pPr>
            <a:defRPr cap="all"/>
          </a:pPr>
          <a:r>
            <a:rPr lang="tr-TR" b="0" i="0"/>
            <a:t>Regulatory Compliance</a:t>
          </a:r>
          <a:endParaRPr lang="en-US"/>
        </a:p>
      </dgm:t>
    </dgm:pt>
    <dgm:pt modelId="{6C2CFDFF-3AEC-4971-B707-0B0025803308}" type="parTrans" cxnId="{F0FCAAC7-AA70-4438-A7C5-E08D1B66A95A}">
      <dgm:prSet/>
      <dgm:spPr/>
      <dgm:t>
        <a:bodyPr/>
        <a:lstStyle/>
        <a:p>
          <a:endParaRPr lang="en-US"/>
        </a:p>
      </dgm:t>
    </dgm:pt>
    <dgm:pt modelId="{CFD8C81B-65CB-46A0-A96A-5FC5F1C2CD12}" type="sibTrans" cxnId="{F0FCAAC7-AA70-4438-A7C5-E08D1B66A95A}">
      <dgm:prSet/>
      <dgm:spPr/>
      <dgm:t>
        <a:bodyPr/>
        <a:lstStyle/>
        <a:p>
          <a:endParaRPr lang="en-US"/>
        </a:p>
      </dgm:t>
    </dgm:pt>
    <dgm:pt modelId="{541EB241-9E16-4EDB-A63B-0E74FBCC10CB}">
      <dgm:prSet/>
      <dgm:spPr/>
      <dgm:t>
        <a:bodyPr/>
        <a:lstStyle/>
        <a:p>
          <a:pPr>
            <a:defRPr cap="all"/>
          </a:pPr>
          <a:r>
            <a:rPr lang="tr-TR" b="0" i="0"/>
            <a:t>Reputation Management</a:t>
          </a:r>
          <a:endParaRPr lang="en-US"/>
        </a:p>
      </dgm:t>
    </dgm:pt>
    <dgm:pt modelId="{7838DD1F-FEC7-490D-9DA5-E16085D43C0F}" type="parTrans" cxnId="{8CB6A2EC-75AC-447F-89F8-45A6CC89F835}">
      <dgm:prSet/>
      <dgm:spPr/>
      <dgm:t>
        <a:bodyPr/>
        <a:lstStyle/>
        <a:p>
          <a:endParaRPr lang="en-US"/>
        </a:p>
      </dgm:t>
    </dgm:pt>
    <dgm:pt modelId="{3DAD08C9-F9A5-492B-B039-549A4D5D94E3}" type="sibTrans" cxnId="{8CB6A2EC-75AC-447F-89F8-45A6CC89F835}">
      <dgm:prSet/>
      <dgm:spPr/>
      <dgm:t>
        <a:bodyPr/>
        <a:lstStyle/>
        <a:p>
          <a:endParaRPr lang="en-US"/>
        </a:p>
      </dgm:t>
    </dgm:pt>
    <dgm:pt modelId="{27E74368-0A86-4906-96C2-297D9298D5F5}" type="pres">
      <dgm:prSet presAssocID="{E7E136F2-0D3D-4C55-8F1A-7FA942B700E6}" presName="outerComposite" presStyleCnt="0">
        <dgm:presLayoutVars>
          <dgm:chMax val="5"/>
          <dgm:dir/>
          <dgm:resizeHandles val="exact"/>
        </dgm:presLayoutVars>
      </dgm:prSet>
      <dgm:spPr/>
    </dgm:pt>
    <dgm:pt modelId="{2C68408E-8179-4106-A8B1-359547EF51AB}" type="pres">
      <dgm:prSet presAssocID="{E7E136F2-0D3D-4C55-8F1A-7FA942B700E6}" presName="dummyMaxCanvas" presStyleCnt="0">
        <dgm:presLayoutVars/>
      </dgm:prSet>
      <dgm:spPr/>
    </dgm:pt>
    <dgm:pt modelId="{A5900661-9BCD-42F6-9616-D978504DA11C}" type="pres">
      <dgm:prSet presAssocID="{E7E136F2-0D3D-4C55-8F1A-7FA942B700E6}" presName="FourNodes_1" presStyleLbl="node1" presStyleIdx="0" presStyleCnt="4">
        <dgm:presLayoutVars>
          <dgm:bulletEnabled val="1"/>
        </dgm:presLayoutVars>
      </dgm:prSet>
      <dgm:spPr/>
    </dgm:pt>
    <dgm:pt modelId="{B32CF6B3-F90C-4005-B099-540AECEC471A}" type="pres">
      <dgm:prSet presAssocID="{E7E136F2-0D3D-4C55-8F1A-7FA942B700E6}" presName="FourNodes_2" presStyleLbl="node1" presStyleIdx="1" presStyleCnt="4">
        <dgm:presLayoutVars>
          <dgm:bulletEnabled val="1"/>
        </dgm:presLayoutVars>
      </dgm:prSet>
      <dgm:spPr/>
    </dgm:pt>
    <dgm:pt modelId="{9620BC47-3E84-4A1A-BDF8-9FDD9AF73F75}" type="pres">
      <dgm:prSet presAssocID="{E7E136F2-0D3D-4C55-8F1A-7FA942B700E6}" presName="FourNodes_3" presStyleLbl="node1" presStyleIdx="2" presStyleCnt="4">
        <dgm:presLayoutVars>
          <dgm:bulletEnabled val="1"/>
        </dgm:presLayoutVars>
      </dgm:prSet>
      <dgm:spPr/>
    </dgm:pt>
    <dgm:pt modelId="{DE0587DE-E159-410F-8316-AA33429127E2}" type="pres">
      <dgm:prSet presAssocID="{E7E136F2-0D3D-4C55-8F1A-7FA942B700E6}" presName="FourNodes_4" presStyleLbl="node1" presStyleIdx="3" presStyleCnt="4">
        <dgm:presLayoutVars>
          <dgm:bulletEnabled val="1"/>
        </dgm:presLayoutVars>
      </dgm:prSet>
      <dgm:spPr/>
    </dgm:pt>
    <dgm:pt modelId="{FEA2D90B-8AC0-49E6-BE1C-47A9B5300CE0}" type="pres">
      <dgm:prSet presAssocID="{E7E136F2-0D3D-4C55-8F1A-7FA942B700E6}" presName="FourConn_1-2" presStyleLbl="fgAccFollowNode1" presStyleIdx="0" presStyleCnt="3">
        <dgm:presLayoutVars>
          <dgm:bulletEnabled val="1"/>
        </dgm:presLayoutVars>
      </dgm:prSet>
      <dgm:spPr/>
    </dgm:pt>
    <dgm:pt modelId="{7101A377-D92B-452F-9A5E-30554AEC29B0}" type="pres">
      <dgm:prSet presAssocID="{E7E136F2-0D3D-4C55-8F1A-7FA942B700E6}" presName="FourConn_2-3" presStyleLbl="fgAccFollowNode1" presStyleIdx="1" presStyleCnt="3">
        <dgm:presLayoutVars>
          <dgm:bulletEnabled val="1"/>
        </dgm:presLayoutVars>
      </dgm:prSet>
      <dgm:spPr/>
    </dgm:pt>
    <dgm:pt modelId="{620140CA-5E6D-44D0-963B-4582BB21D86D}" type="pres">
      <dgm:prSet presAssocID="{E7E136F2-0D3D-4C55-8F1A-7FA942B700E6}" presName="FourConn_3-4" presStyleLbl="fgAccFollowNode1" presStyleIdx="2" presStyleCnt="3">
        <dgm:presLayoutVars>
          <dgm:bulletEnabled val="1"/>
        </dgm:presLayoutVars>
      </dgm:prSet>
      <dgm:spPr/>
    </dgm:pt>
    <dgm:pt modelId="{DB9829CB-89DF-4484-9131-ADA6FC1753FF}" type="pres">
      <dgm:prSet presAssocID="{E7E136F2-0D3D-4C55-8F1A-7FA942B700E6}" presName="FourNodes_1_text" presStyleLbl="node1" presStyleIdx="3" presStyleCnt="4">
        <dgm:presLayoutVars>
          <dgm:bulletEnabled val="1"/>
        </dgm:presLayoutVars>
      </dgm:prSet>
      <dgm:spPr/>
    </dgm:pt>
    <dgm:pt modelId="{EF37D5EF-7B4D-4625-A6BB-35AB7647536A}" type="pres">
      <dgm:prSet presAssocID="{E7E136F2-0D3D-4C55-8F1A-7FA942B700E6}" presName="FourNodes_2_text" presStyleLbl="node1" presStyleIdx="3" presStyleCnt="4">
        <dgm:presLayoutVars>
          <dgm:bulletEnabled val="1"/>
        </dgm:presLayoutVars>
      </dgm:prSet>
      <dgm:spPr/>
    </dgm:pt>
    <dgm:pt modelId="{0D9B1C69-4D09-455E-ABB8-3DCDF8EF22B3}" type="pres">
      <dgm:prSet presAssocID="{E7E136F2-0D3D-4C55-8F1A-7FA942B700E6}" presName="FourNodes_3_text" presStyleLbl="node1" presStyleIdx="3" presStyleCnt="4">
        <dgm:presLayoutVars>
          <dgm:bulletEnabled val="1"/>
        </dgm:presLayoutVars>
      </dgm:prSet>
      <dgm:spPr/>
    </dgm:pt>
    <dgm:pt modelId="{37C2E024-82B1-4A61-AFA2-338BC3EB8F25}" type="pres">
      <dgm:prSet presAssocID="{E7E136F2-0D3D-4C55-8F1A-7FA942B700E6}" presName="FourNodes_4_text" presStyleLbl="node1" presStyleIdx="3" presStyleCnt="4">
        <dgm:presLayoutVars>
          <dgm:bulletEnabled val="1"/>
        </dgm:presLayoutVars>
      </dgm:prSet>
      <dgm:spPr/>
    </dgm:pt>
  </dgm:ptLst>
  <dgm:cxnLst>
    <dgm:cxn modelId="{25DCEE01-A51C-40D9-86E9-F05FF4BED0D2}" srcId="{E7E136F2-0D3D-4C55-8F1A-7FA942B700E6}" destId="{E8B61F46-F733-4A9C-8165-BB935DA8C8D5}" srcOrd="1" destOrd="0" parTransId="{F2562325-EBFB-4022-A184-C8DA26DE508B}" sibTransId="{F1EB47BB-E1F9-493E-8FB3-F205B5433688}"/>
    <dgm:cxn modelId="{3318BF1A-B1A2-4A3D-B036-2F0AF5CBBB76}" type="presOf" srcId="{541EB241-9E16-4EDB-A63B-0E74FBCC10CB}" destId="{37C2E024-82B1-4A61-AFA2-338BC3EB8F25}" srcOrd="1" destOrd="0" presId="urn:microsoft.com/office/officeart/2005/8/layout/vProcess5"/>
    <dgm:cxn modelId="{0026771F-29ED-4C6B-A3A1-43FF53884D5D}" type="presOf" srcId="{E8B61F46-F733-4A9C-8165-BB935DA8C8D5}" destId="{B32CF6B3-F90C-4005-B099-540AECEC471A}" srcOrd="0" destOrd="0" presId="urn:microsoft.com/office/officeart/2005/8/layout/vProcess5"/>
    <dgm:cxn modelId="{509F002F-4D3A-431A-8F65-DA6E6BE014B5}" type="presOf" srcId="{541EB241-9E16-4EDB-A63B-0E74FBCC10CB}" destId="{DE0587DE-E159-410F-8316-AA33429127E2}" srcOrd="0" destOrd="0" presId="urn:microsoft.com/office/officeart/2005/8/layout/vProcess5"/>
    <dgm:cxn modelId="{037F0532-F5FA-4239-A248-0DED9FC3B5CB}" type="presOf" srcId="{97174752-4FCE-49B6-B6F7-90D65021E011}" destId="{DB9829CB-89DF-4484-9131-ADA6FC1753FF}" srcOrd="1" destOrd="0" presId="urn:microsoft.com/office/officeart/2005/8/layout/vProcess5"/>
    <dgm:cxn modelId="{F174B041-8E12-4CCF-8C55-58BC36F2C1B3}" type="presOf" srcId="{E8B61F46-F733-4A9C-8165-BB935DA8C8D5}" destId="{EF37D5EF-7B4D-4625-A6BB-35AB7647536A}" srcOrd="1" destOrd="0" presId="urn:microsoft.com/office/officeart/2005/8/layout/vProcess5"/>
    <dgm:cxn modelId="{A4161066-B3BC-4714-BC76-D157E1F22FBB}" type="presOf" srcId="{FA3F05B5-BB68-4684-95BC-AE472F9688B1}" destId="{FEA2D90B-8AC0-49E6-BE1C-47A9B5300CE0}" srcOrd="0" destOrd="0" presId="urn:microsoft.com/office/officeart/2005/8/layout/vProcess5"/>
    <dgm:cxn modelId="{45DF0955-9801-423F-B762-E47A5444EC94}" type="presOf" srcId="{E7E136F2-0D3D-4C55-8F1A-7FA942B700E6}" destId="{27E74368-0A86-4906-96C2-297D9298D5F5}" srcOrd="0" destOrd="0" presId="urn:microsoft.com/office/officeart/2005/8/layout/vProcess5"/>
    <dgm:cxn modelId="{7DB2FC7E-1E62-4D6C-8B44-B71A50068E33}" type="presOf" srcId="{CFD8C81B-65CB-46A0-A96A-5FC5F1C2CD12}" destId="{620140CA-5E6D-44D0-963B-4582BB21D86D}" srcOrd="0" destOrd="0" presId="urn:microsoft.com/office/officeart/2005/8/layout/vProcess5"/>
    <dgm:cxn modelId="{C8A18397-26B6-45D7-88B4-7F3C3AB97B94}" type="presOf" srcId="{F1EB47BB-E1F9-493E-8FB3-F205B5433688}" destId="{7101A377-D92B-452F-9A5E-30554AEC29B0}" srcOrd="0" destOrd="0" presId="urn:microsoft.com/office/officeart/2005/8/layout/vProcess5"/>
    <dgm:cxn modelId="{314D2599-ADD0-4CD0-BD06-98FC73F36D07}" srcId="{E7E136F2-0D3D-4C55-8F1A-7FA942B700E6}" destId="{97174752-4FCE-49B6-B6F7-90D65021E011}" srcOrd="0" destOrd="0" parTransId="{E4FC66FD-2EDB-4072-8203-E399008541C4}" sibTransId="{FA3F05B5-BB68-4684-95BC-AE472F9688B1}"/>
    <dgm:cxn modelId="{1A01B4A2-3281-44FC-984D-253BFA1D7784}" type="presOf" srcId="{97174752-4FCE-49B6-B6F7-90D65021E011}" destId="{A5900661-9BCD-42F6-9616-D978504DA11C}" srcOrd="0" destOrd="0" presId="urn:microsoft.com/office/officeart/2005/8/layout/vProcess5"/>
    <dgm:cxn modelId="{723387AA-C40C-4C14-8B18-69F01183E9BF}" type="presOf" srcId="{8786555A-2DBE-423B-B033-F8C8F665A2CE}" destId="{0D9B1C69-4D09-455E-ABB8-3DCDF8EF22B3}" srcOrd="1" destOrd="0" presId="urn:microsoft.com/office/officeart/2005/8/layout/vProcess5"/>
    <dgm:cxn modelId="{626BBDC3-F998-4202-8A5A-F74833B436F8}" type="presOf" srcId="{8786555A-2DBE-423B-B033-F8C8F665A2CE}" destId="{9620BC47-3E84-4A1A-BDF8-9FDD9AF73F75}" srcOrd="0" destOrd="0" presId="urn:microsoft.com/office/officeart/2005/8/layout/vProcess5"/>
    <dgm:cxn modelId="{F0FCAAC7-AA70-4438-A7C5-E08D1B66A95A}" srcId="{E7E136F2-0D3D-4C55-8F1A-7FA942B700E6}" destId="{8786555A-2DBE-423B-B033-F8C8F665A2CE}" srcOrd="2" destOrd="0" parTransId="{6C2CFDFF-3AEC-4971-B707-0B0025803308}" sibTransId="{CFD8C81B-65CB-46A0-A96A-5FC5F1C2CD12}"/>
    <dgm:cxn modelId="{8CB6A2EC-75AC-447F-89F8-45A6CC89F835}" srcId="{E7E136F2-0D3D-4C55-8F1A-7FA942B700E6}" destId="{541EB241-9E16-4EDB-A63B-0E74FBCC10CB}" srcOrd="3" destOrd="0" parTransId="{7838DD1F-FEC7-490D-9DA5-E16085D43C0F}" sibTransId="{3DAD08C9-F9A5-492B-B039-549A4D5D94E3}"/>
    <dgm:cxn modelId="{86D81910-64C5-41D4-A31D-373C4E3F2A61}" type="presParOf" srcId="{27E74368-0A86-4906-96C2-297D9298D5F5}" destId="{2C68408E-8179-4106-A8B1-359547EF51AB}" srcOrd="0" destOrd="0" presId="urn:microsoft.com/office/officeart/2005/8/layout/vProcess5"/>
    <dgm:cxn modelId="{0209DFA4-914B-41E0-A4B6-438B76100DD5}" type="presParOf" srcId="{27E74368-0A86-4906-96C2-297D9298D5F5}" destId="{A5900661-9BCD-42F6-9616-D978504DA11C}" srcOrd="1" destOrd="0" presId="urn:microsoft.com/office/officeart/2005/8/layout/vProcess5"/>
    <dgm:cxn modelId="{59A6952B-4028-40AD-8C48-2517735770CA}" type="presParOf" srcId="{27E74368-0A86-4906-96C2-297D9298D5F5}" destId="{B32CF6B3-F90C-4005-B099-540AECEC471A}" srcOrd="2" destOrd="0" presId="urn:microsoft.com/office/officeart/2005/8/layout/vProcess5"/>
    <dgm:cxn modelId="{644461F2-0C70-47F7-9A6D-2296717DFD99}" type="presParOf" srcId="{27E74368-0A86-4906-96C2-297D9298D5F5}" destId="{9620BC47-3E84-4A1A-BDF8-9FDD9AF73F75}" srcOrd="3" destOrd="0" presId="urn:microsoft.com/office/officeart/2005/8/layout/vProcess5"/>
    <dgm:cxn modelId="{20609827-A3DD-4D70-901F-E7EB453D781C}" type="presParOf" srcId="{27E74368-0A86-4906-96C2-297D9298D5F5}" destId="{DE0587DE-E159-410F-8316-AA33429127E2}" srcOrd="4" destOrd="0" presId="urn:microsoft.com/office/officeart/2005/8/layout/vProcess5"/>
    <dgm:cxn modelId="{D2F9CD00-CA22-45E5-A3D4-2619C00F7504}" type="presParOf" srcId="{27E74368-0A86-4906-96C2-297D9298D5F5}" destId="{FEA2D90B-8AC0-49E6-BE1C-47A9B5300CE0}" srcOrd="5" destOrd="0" presId="urn:microsoft.com/office/officeart/2005/8/layout/vProcess5"/>
    <dgm:cxn modelId="{EC62E8E7-BADE-4DB8-A5CE-7E74F2EDBF90}" type="presParOf" srcId="{27E74368-0A86-4906-96C2-297D9298D5F5}" destId="{7101A377-D92B-452F-9A5E-30554AEC29B0}" srcOrd="6" destOrd="0" presId="urn:microsoft.com/office/officeart/2005/8/layout/vProcess5"/>
    <dgm:cxn modelId="{4385DD31-3279-4D6D-B53A-7F3D0F403C7A}" type="presParOf" srcId="{27E74368-0A86-4906-96C2-297D9298D5F5}" destId="{620140CA-5E6D-44D0-963B-4582BB21D86D}" srcOrd="7" destOrd="0" presId="urn:microsoft.com/office/officeart/2005/8/layout/vProcess5"/>
    <dgm:cxn modelId="{8D46EEE5-8D3E-4AA1-9D00-316E40C083F8}" type="presParOf" srcId="{27E74368-0A86-4906-96C2-297D9298D5F5}" destId="{DB9829CB-89DF-4484-9131-ADA6FC1753FF}" srcOrd="8" destOrd="0" presId="urn:microsoft.com/office/officeart/2005/8/layout/vProcess5"/>
    <dgm:cxn modelId="{6E68D129-D01E-4F20-8F05-1C12154424E7}" type="presParOf" srcId="{27E74368-0A86-4906-96C2-297D9298D5F5}" destId="{EF37D5EF-7B4D-4625-A6BB-35AB7647536A}" srcOrd="9" destOrd="0" presId="urn:microsoft.com/office/officeart/2005/8/layout/vProcess5"/>
    <dgm:cxn modelId="{C929169A-AE8C-478F-ACB8-B686C2794BD6}" type="presParOf" srcId="{27E74368-0A86-4906-96C2-297D9298D5F5}" destId="{0D9B1C69-4D09-455E-ABB8-3DCDF8EF22B3}" srcOrd="10" destOrd="0" presId="urn:microsoft.com/office/officeart/2005/8/layout/vProcess5"/>
    <dgm:cxn modelId="{DD736904-9D87-4C46-BE5E-F81FE242E4E9}" type="presParOf" srcId="{27E74368-0A86-4906-96C2-297D9298D5F5}" destId="{37C2E024-82B1-4A61-AFA2-338BC3EB8F25}"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EA6E316-919A-41CB-9DE9-D2DA3AF7809F}"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ABD4FA1-10B1-4BB4-A4BB-1A4AC7B929C6}">
      <dgm:prSet/>
      <dgm:spPr/>
      <dgm:t>
        <a:bodyPr/>
        <a:lstStyle/>
        <a:p>
          <a:pPr>
            <a:lnSpc>
              <a:spcPct val="100000"/>
            </a:lnSpc>
          </a:pPr>
          <a:r>
            <a:rPr lang="tr-TR" b="1" i="0"/>
            <a:t>Regulatory Authorities </a:t>
          </a:r>
          <a:endParaRPr lang="en-US"/>
        </a:p>
      </dgm:t>
    </dgm:pt>
    <dgm:pt modelId="{999D7941-7F48-41D8-B81E-D26B603EE03F}" type="parTrans" cxnId="{77A226A3-8517-4F1F-8A0D-EE170810313E}">
      <dgm:prSet/>
      <dgm:spPr/>
      <dgm:t>
        <a:bodyPr/>
        <a:lstStyle/>
        <a:p>
          <a:endParaRPr lang="en-US"/>
        </a:p>
      </dgm:t>
    </dgm:pt>
    <dgm:pt modelId="{008DFA89-384F-46DA-AB45-2DEA090C2F8D}" type="sibTrans" cxnId="{77A226A3-8517-4F1F-8A0D-EE170810313E}">
      <dgm:prSet/>
      <dgm:spPr/>
      <dgm:t>
        <a:bodyPr/>
        <a:lstStyle/>
        <a:p>
          <a:endParaRPr lang="en-US"/>
        </a:p>
      </dgm:t>
    </dgm:pt>
    <dgm:pt modelId="{B70A5D3B-A8E0-4B84-BBC2-CEFF256A6BD6}">
      <dgm:prSet/>
      <dgm:spPr/>
      <dgm:t>
        <a:bodyPr/>
        <a:lstStyle/>
        <a:p>
          <a:pPr>
            <a:lnSpc>
              <a:spcPct val="100000"/>
            </a:lnSpc>
          </a:pPr>
          <a:r>
            <a:rPr lang="tr-TR" b="0" i="0" dirty="0" err="1"/>
            <a:t>Food</a:t>
          </a:r>
          <a:r>
            <a:rPr lang="tr-TR" b="0" i="0" dirty="0"/>
            <a:t> </a:t>
          </a:r>
          <a:r>
            <a:rPr lang="tr-TR" b="0" i="0" dirty="0" err="1"/>
            <a:t>and</a:t>
          </a:r>
          <a:r>
            <a:rPr lang="tr-TR" b="0" i="0" dirty="0"/>
            <a:t> </a:t>
          </a:r>
          <a:r>
            <a:rPr lang="tr-TR" b="0" i="0" dirty="0" err="1"/>
            <a:t>Drug</a:t>
          </a:r>
          <a:r>
            <a:rPr lang="tr-TR" b="0" i="0" dirty="0"/>
            <a:t> Administration (FDA)</a:t>
          </a:r>
          <a:endParaRPr lang="en-US" dirty="0"/>
        </a:p>
      </dgm:t>
    </dgm:pt>
    <dgm:pt modelId="{49579AE4-C2DB-49E1-AA64-CE0E4A3B1E49}" type="parTrans" cxnId="{EFF57660-6075-4C22-84EE-3B4E887C9842}">
      <dgm:prSet/>
      <dgm:spPr/>
      <dgm:t>
        <a:bodyPr/>
        <a:lstStyle/>
        <a:p>
          <a:endParaRPr lang="en-US"/>
        </a:p>
      </dgm:t>
    </dgm:pt>
    <dgm:pt modelId="{1BCA0B84-1091-4136-96DC-A6AC449A67E8}" type="sibTrans" cxnId="{EFF57660-6075-4C22-84EE-3B4E887C9842}">
      <dgm:prSet/>
      <dgm:spPr/>
      <dgm:t>
        <a:bodyPr/>
        <a:lstStyle/>
        <a:p>
          <a:endParaRPr lang="en-US"/>
        </a:p>
      </dgm:t>
    </dgm:pt>
    <dgm:pt modelId="{1F4A460D-2874-4986-9A78-7C14421DB2E6}">
      <dgm:prSet/>
      <dgm:spPr/>
      <dgm:t>
        <a:bodyPr/>
        <a:lstStyle/>
        <a:p>
          <a:pPr>
            <a:lnSpc>
              <a:spcPct val="100000"/>
            </a:lnSpc>
          </a:pPr>
          <a:r>
            <a:rPr lang="tr-TR" b="1" i="0"/>
            <a:t>International GMP Guidelines</a:t>
          </a:r>
          <a:endParaRPr lang="en-US"/>
        </a:p>
      </dgm:t>
    </dgm:pt>
    <dgm:pt modelId="{7C5C311A-9A9E-408D-BED4-97AB6DCC53E9}" type="parTrans" cxnId="{470B3B62-731D-4845-8A25-09145DCA1A55}">
      <dgm:prSet/>
      <dgm:spPr/>
      <dgm:t>
        <a:bodyPr/>
        <a:lstStyle/>
        <a:p>
          <a:endParaRPr lang="en-US"/>
        </a:p>
      </dgm:t>
    </dgm:pt>
    <dgm:pt modelId="{3FB463EE-14C5-4930-BC8F-A71A615F1484}" type="sibTrans" cxnId="{470B3B62-731D-4845-8A25-09145DCA1A55}">
      <dgm:prSet/>
      <dgm:spPr/>
      <dgm:t>
        <a:bodyPr/>
        <a:lstStyle/>
        <a:p>
          <a:endParaRPr lang="en-US"/>
        </a:p>
      </dgm:t>
    </dgm:pt>
    <dgm:pt modelId="{3F68C2DB-4914-42D2-B13D-22B1F65A7368}">
      <dgm:prSet/>
      <dgm:spPr/>
      <dgm:t>
        <a:bodyPr/>
        <a:lstStyle/>
        <a:p>
          <a:pPr>
            <a:lnSpc>
              <a:spcPct val="100000"/>
            </a:lnSpc>
          </a:pPr>
          <a:r>
            <a:rPr lang="tr-TR" b="0" i="0" dirty="0"/>
            <a:t>International Council for Harmonisation of Technical Requirements for Pharmaceuticals for Human Use (ICH)</a:t>
          </a:r>
          <a:endParaRPr lang="en-US" dirty="0"/>
        </a:p>
      </dgm:t>
    </dgm:pt>
    <dgm:pt modelId="{485DBB85-6C5A-44E9-BA7D-48238AB6B9A6}" type="parTrans" cxnId="{FB476A15-D83A-406D-83B9-58EFD08290F6}">
      <dgm:prSet/>
      <dgm:spPr/>
      <dgm:t>
        <a:bodyPr/>
        <a:lstStyle/>
        <a:p>
          <a:endParaRPr lang="en-US"/>
        </a:p>
      </dgm:t>
    </dgm:pt>
    <dgm:pt modelId="{685046E1-837B-47F7-8A6F-97C1FEEC65A7}" type="sibTrans" cxnId="{FB476A15-D83A-406D-83B9-58EFD08290F6}">
      <dgm:prSet/>
      <dgm:spPr/>
      <dgm:t>
        <a:bodyPr/>
        <a:lstStyle/>
        <a:p>
          <a:endParaRPr lang="en-US"/>
        </a:p>
      </dgm:t>
    </dgm:pt>
    <dgm:pt modelId="{9715B4EA-8C98-4D5F-8881-4CCE6686D4AC}">
      <dgm:prSet/>
      <dgm:spPr/>
      <dgm:t>
        <a:bodyPr/>
        <a:lstStyle/>
        <a:p>
          <a:pPr>
            <a:lnSpc>
              <a:spcPct val="100000"/>
            </a:lnSpc>
          </a:pPr>
          <a:r>
            <a:rPr lang="tr-TR" b="1" i="0"/>
            <a:t>Legal Requirements and Standards</a:t>
          </a:r>
          <a:endParaRPr lang="en-US"/>
        </a:p>
      </dgm:t>
    </dgm:pt>
    <dgm:pt modelId="{EABE93C5-B769-41E6-A9E2-8BC8125F3F5E}" type="parTrans" cxnId="{6DF3C85C-F6D5-45B0-B73B-EB067F5EAF6A}">
      <dgm:prSet/>
      <dgm:spPr/>
      <dgm:t>
        <a:bodyPr/>
        <a:lstStyle/>
        <a:p>
          <a:endParaRPr lang="en-US"/>
        </a:p>
      </dgm:t>
    </dgm:pt>
    <dgm:pt modelId="{29D4E5F3-204B-415D-9848-283097F48BEC}" type="sibTrans" cxnId="{6DF3C85C-F6D5-45B0-B73B-EB067F5EAF6A}">
      <dgm:prSet/>
      <dgm:spPr/>
      <dgm:t>
        <a:bodyPr/>
        <a:lstStyle/>
        <a:p>
          <a:endParaRPr lang="en-US"/>
        </a:p>
      </dgm:t>
    </dgm:pt>
    <dgm:pt modelId="{13F77957-9BC8-194E-9FAD-19B64F74503E}">
      <dgm:prSet/>
      <dgm:spPr/>
      <dgm:t>
        <a:bodyPr/>
        <a:lstStyle/>
        <a:p>
          <a:pPr>
            <a:lnSpc>
              <a:spcPct val="100000"/>
            </a:lnSpc>
          </a:pPr>
          <a:r>
            <a:rPr lang="tr-TR" b="0" i="0" dirty="0" err="1"/>
            <a:t>European</a:t>
          </a:r>
          <a:r>
            <a:rPr lang="tr-TR" b="0" i="0" dirty="0"/>
            <a:t> </a:t>
          </a:r>
          <a:r>
            <a:rPr lang="tr-TR" b="0" i="0" dirty="0" err="1"/>
            <a:t>Medicines</a:t>
          </a:r>
          <a:r>
            <a:rPr lang="tr-TR" b="0" i="0" dirty="0"/>
            <a:t> </a:t>
          </a:r>
          <a:r>
            <a:rPr lang="tr-TR" b="0" i="0" dirty="0" err="1"/>
            <a:t>Agency</a:t>
          </a:r>
          <a:r>
            <a:rPr lang="tr-TR" b="0" i="0" dirty="0"/>
            <a:t> (EMA)</a:t>
          </a:r>
          <a:endParaRPr lang="en-US" dirty="0"/>
        </a:p>
      </dgm:t>
    </dgm:pt>
    <dgm:pt modelId="{8B3ECE49-CF5F-424E-9CE6-BB455DCAA4C4}" type="parTrans" cxnId="{089D53DB-4022-BA4D-AAD6-C14E5573C1B6}">
      <dgm:prSet/>
      <dgm:spPr/>
      <dgm:t>
        <a:bodyPr/>
        <a:lstStyle/>
        <a:p>
          <a:endParaRPr lang="en-GB"/>
        </a:p>
      </dgm:t>
    </dgm:pt>
    <dgm:pt modelId="{1CC9436D-2902-9F45-90CF-D66E0A6E2316}" type="sibTrans" cxnId="{089D53DB-4022-BA4D-AAD6-C14E5573C1B6}">
      <dgm:prSet/>
      <dgm:spPr/>
      <dgm:t>
        <a:bodyPr/>
        <a:lstStyle/>
        <a:p>
          <a:endParaRPr lang="en-GB"/>
        </a:p>
      </dgm:t>
    </dgm:pt>
    <dgm:pt modelId="{D0D5410A-972C-4FB0-A152-3CF8C8F96AA1}" type="pres">
      <dgm:prSet presAssocID="{1EA6E316-919A-41CB-9DE9-D2DA3AF7809F}" presName="root" presStyleCnt="0">
        <dgm:presLayoutVars>
          <dgm:dir/>
          <dgm:resizeHandles val="exact"/>
        </dgm:presLayoutVars>
      </dgm:prSet>
      <dgm:spPr/>
    </dgm:pt>
    <dgm:pt modelId="{8B86204C-653E-40A5-9239-AFEE2DCB443C}" type="pres">
      <dgm:prSet presAssocID="{FABD4FA1-10B1-4BB4-A4BB-1A4AC7B929C6}" presName="compNode" presStyleCnt="0"/>
      <dgm:spPr/>
    </dgm:pt>
    <dgm:pt modelId="{D08E6885-6AB4-4E64-B79B-4105F19CD03E}" type="pres">
      <dgm:prSet presAssocID="{FABD4FA1-10B1-4BB4-A4BB-1A4AC7B929C6}" presName="bgRect" presStyleLbl="bgShp" presStyleIdx="0" presStyleCnt="3"/>
      <dgm:spPr/>
    </dgm:pt>
    <dgm:pt modelId="{15B9CCFC-5BDC-431D-8113-2C6003A97F02}" type="pres">
      <dgm:prSet presAssocID="{FABD4FA1-10B1-4BB4-A4BB-1A4AC7B929C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ACD81F9E-ED1F-4397-8667-8D21040C3DD3}" type="pres">
      <dgm:prSet presAssocID="{FABD4FA1-10B1-4BB4-A4BB-1A4AC7B929C6}" presName="spaceRect" presStyleCnt="0"/>
      <dgm:spPr/>
    </dgm:pt>
    <dgm:pt modelId="{F8D9D999-19A9-4C54-92A1-FFD5CA5E7086}" type="pres">
      <dgm:prSet presAssocID="{FABD4FA1-10B1-4BB4-A4BB-1A4AC7B929C6}" presName="parTx" presStyleLbl="revTx" presStyleIdx="0" presStyleCnt="5">
        <dgm:presLayoutVars>
          <dgm:chMax val="0"/>
          <dgm:chPref val="0"/>
        </dgm:presLayoutVars>
      </dgm:prSet>
      <dgm:spPr/>
    </dgm:pt>
    <dgm:pt modelId="{6E6FF6D6-6421-409B-B3BA-91D8841976C0}" type="pres">
      <dgm:prSet presAssocID="{FABD4FA1-10B1-4BB4-A4BB-1A4AC7B929C6}" presName="desTx" presStyleLbl="revTx" presStyleIdx="1" presStyleCnt="5">
        <dgm:presLayoutVars/>
      </dgm:prSet>
      <dgm:spPr/>
    </dgm:pt>
    <dgm:pt modelId="{0D3F561D-A4B3-4CF9-B708-2DE8F60B9EC4}" type="pres">
      <dgm:prSet presAssocID="{008DFA89-384F-46DA-AB45-2DEA090C2F8D}" presName="sibTrans" presStyleCnt="0"/>
      <dgm:spPr/>
    </dgm:pt>
    <dgm:pt modelId="{4B125845-4B2B-4265-86AC-71176BF06630}" type="pres">
      <dgm:prSet presAssocID="{1F4A460D-2874-4986-9A78-7C14421DB2E6}" presName="compNode" presStyleCnt="0"/>
      <dgm:spPr/>
    </dgm:pt>
    <dgm:pt modelId="{F65F176E-5AB8-49F0-B995-B63FD05101B8}" type="pres">
      <dgm:prSet presAssocID="{1F4A460D-2874-4986-9A78-7C14421DB2E6}" presName="bgRect" presStyleLbl="bgShp" presStyleIdx="1" presStyleCnt="3"/>
      <dgm:spPr/>
    </dgm:pt>
    <dgm:pt modelId="{3E599BB2-A1C6-44ED-80B5-8806DB3F2192}" type="pres">
      <dgm:prSet presAssocID="{1F4A460D-2874-4986-9A78-7C14421DB2E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E5CA6285-0489-4A6C-AE7E-F6486A9281EB}" type="pres">
      <dgm:prSet presAssocID="{1F4A460D-2874-4986-9A78-7C14421DB2E6}" presName="spaceRect" presStyleCnt="0"/>
      <dgm:spPr/>
    </dgm:pt>
    <dgm:pt modelId="{B658F963-26D7-4114-8668-119DB127713F}" type="pres">
      <dgm:prSet presAssocID="{1F4A460D-2874-4986-9A78-7C14421DB2E6}" presName="parTx" presStyleLbl="revTx" presStyleIdx="2" presStyleCnt="5">
        <dgm:presLayoutVars>
          <dgm:chMax val="0"/>
          <dgm:chPref val="0"/>
        </dgm:presLayoutVars>
      </dgm:prSet>
      <dgm:spPr/>
    </dgm:pt>
    <dgm:pt modelId="{8702242E-F840-4BEE-AFB0-A505093614AB}" type="pres">
      <dgm:prSet presAssocID="{1F4A460D-2874-4986-9A78-7C14421DB2E6}" presName="desTx" presStyleLbl="revTx" presStyleIdx="3" presStyleCnt="5">
        <dgm:presLayoutVars/>
      </dgm:prSet>
      <dgm:spPr/>
    </dgm:pt>
    <dgm:pt modelId="{BF350C11-AEE7-45FF-8F14-FDF25669EFE9}" type="pres">
      <dgm:prSet presAssocID="{3FB463EE-14C5-4930-BC8F-A71A615F1484}" presName="sibTrans" presStyleCnt="0"/>
      <dgm:spPr/>
    </dgm:pt>
    <dgm:pt modelId="{8B05277A-4996-45E9-AA22-743F73E94D6C}" type="pres">
      <dgm:prSet presAssocID="{9715B4EA-8C98-4D5F-8881-4CCE6686D4AC}" presName="compNode" presStyleCnt="0"/>
      <dgm:spPr/>
    </dgm:pt>
    <dgm:pt modelId="{6E7724D2-4A1D-46E5-862F-323C61016F2F}" type="pres">
      <dgm:prSet presAssocID="{9715B4EA-8C98-4D5F-8881-4CCE6686D4AC}" presName="bgRect" presStyleLbl="bgShp" presStyleIdx="2" presStyleCnt="3"/>
      <dgm:spPr/>
    </dgm:pt>
    <dgm:pt modelId="{1A8CC720-8F14-4380-839E-330532CD80B7}" type="pres">
      <dgm:prSet presAssocID="{9715B4EA-8C98-4D5F-8881-4CCE6686D4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93B299A7-6915-4D26-96CF-7DD6262CF278}" type="pres">
      <dgm:prSet presAssocID="{9715B4EA-8C98-4D5F-8881-4CCE6686D4AC}" presName="spaceRect" presStyleCnt="0"/>
      <dgm:spPr/>
    </dgm:pt>
    <dgm:pt modelId="{336256E4-36CF-411E-8666-4CFD435B94A3}" type="pres">
      <dgm:prSet presAssocID="{9715B4EA-8C98-4D5F-8881-4CCE6686D4AC}" presName="parTx" presStyleLbl="revTx" presStyleIdx="4" presStyleCnt="5">
        <dgm:presLayoutVars>
          <dgm:chMax val="0"/>
          <dgm:chPref val="0"/>
        </dgm:presLayoutVars>
      </dgm:prSet>
      <dgm:spPr/>
    </dgm:pt>
  </dgm:ptLst>
  <dgm:cxnLst>
    <dgm:cxn modelId="{21ED9101-7FE8-DC46-9424-DC06E5FDE8C8}" type="presOf" srcId="{1EA6E316-919A-41CB-9DE9-D2DA3AF7809F}" destId="{D0D5410A-972C-4FB0-A152-3CF8C8F96AA1}" srcOrd="0" destOrd="0" presId="urn:microsoft.com/office/officeart/2018/2/layout/IconVerticalSolidList"/>
    <dgm:cxn modelId="{FB476A15-D83A-406D-83B9-58EFD08290F6}" srcId="{1F4A460D-2874-4986-9A78-7C14421DB2E6}" destId="{3F68C2DB-4914-42D2-B13D-22B1F65A7368}" srcOrd="0" destOrd="0" parTransId="{485DBB85-6C5A-44E9-BA7D-48238AB6B9A6}" sibTransId="{685046E1-837B-47F7-8A6F-97C1FEEC65A7}"/>
    <dgm:cxn modelId="{6DF3C85C-F6D5-45B0-B73B-EB067F5EAF6A}" srcId="{1EA6E316-919A-41CB-9DE9-D2DA3AF7809F}" destId="{9715B4EA-8C98-4D5F-8881-4CCE6686D4AC}" srcOrd="2" destOrd="0" parTransId="{EABE93C5-B769-41E6-A9E2-8BC8125F3F5E}" sibTransId="{29D4E5F3-204B-415D-9848-283097F48BEC}"/>
    <dgm:cxn modelId="{EFF57660-6075-4C22-84EE-3B4E887C9842}" srcId="{FABD4FA1-10B1-4BB4-A4BB-1A4AC7B929C6}" destId="{B70A5D3B-A8E0-4B84-BBC2-CEFF256A6BD6}" srcOrd="0" destOrd="0" parTransId="{49579AE4-C2DB-49E1-AA64-CE0E4A3B1E49}" sibTransId="{1BCA0B84-1091-4136-96DC-A6AC449A67E8}"/>
    <dgm:cxn modelId="{470B3B62-731D-4845-8A25-09145DCA1A55}" srcId="{1EA6E316-919A-41CB-9DE9-D2DA3AF7809F}" destId="{1F4A460D-2874-4986-9A78-7C14421DB2E6}" srcOrd="1" destOrd="0" parTransId="{7C5C311A-9A9E-408D-BED4-97AB6DCC53E9}" sibTransId="{3FB463EE-14C5-4930-BC8F-A71A615F1484}"/>
    <dgm:cxn modelId="{0003F583-F9FB-7347-9754-BB21326C39E6}" type="presOf" srcId="{1F4A460D-2874-4986-9A78-7C14421DB2E6}" destId="{B658F963-26D7-4114-8668-119DB127713F}" srcOrd="0" destOrd="0" presId="urn:microsoft.com/office/officeart/2018/2/layout/IconVerticalSolidList"/>
    <dgm:cxn modelId="{818EED98-638D-7F4C-8B2A-7720C50A614F}" type="presOf" srcId="{B70A5D3B-A8E0-4B84-BBC2-CEFF256A6BD6}" destId="{6E6FF6D6-6421-409B-B3BA-91D8841976C0}" srcOrd="0" destOrd="0" presId="urn:microsoft.com/office/officeart/2018/2/layout/IconVerticalSolidList"/>
    <dgm:cxn modelId="{77A226A3-8517-4F1F-8A0D-EE170810313E}" srcId="{1EA6E316-919A-41CB-9DE9-D2DA3AF7809F}" destId="{FABD4FA1-10B1-4BB4-A4BB-1A4AC7B929C6}" srcOrd="0" destOrd="0" parTransId="{999D7941-7F48-41D8-B81E-D26B603EE03F}" sibTransId="{008DFA89-384F-46DA-AB45-2DEA090C2F8D}"/>
    <dgm:cxn modelId="{9CB428B2-EB65-D141-B3EF-DE011BB2A32F}" type="presOf" srcId="{3F68C2DB-4914-42D2-B13D-22B1F65A7368}" destId="{8702242E-F840-4BEE-AFB0-A505093614AB}" srcOrd="0" destOrd="0" presId="urn:microsoft.com/office/officeart/2018/2/layout/IconVerticalSolidList"/>
    <dgm:cxn modelId="{089D53DB-4022-BA4D-AAD6-C14E5573C1B6}" srcId="{FABD4FA1-10B1-4BB4-A4BB-1A4AC7B929C6}" destId="{13F77957-9BC8-194E-9FAD-19B64F74503E}" srcOrd="1" destOrd="0" parTransId="{8B3ECE49-CF5F-424E-9CE6-BB455DCAA4C4}" sibTransId="{1CC9436D-2902-9F45-90CF-D66E0A6E2316}"/>
    <dgm:cxn modelId="{628652E3-D11D-F242-8D21-203CB08CE60D}" type="presOf" srcId="{9715B4EA-8C98-4D5F-8881-4CCE6686D4AC}" destId="{336256E4-36CF-411E-8666-4CFD435B94A3}" srcOrd="0" destOrd="0" presId="urn:microsoft.com/office/officeart/2018/2/layout/IconVerticalSolidList"/>
    <dgm:cxn modelId="{489BAEEC-3646-4B45-AFDB-1915BDFFEFCE}" type="presOf" srcId="{FABD4FA1-10B1-4BB4-A4BB-1A4AC7B929C6}" destId="{F8D9D999-19A9-4C54-92A1-FFD5CA5E7086}" srcOrd="0" destOrd="0" presId="urn:microsoft.com/office/officeart/2018/2/layout/IconVerticalSolidList"/>
    <dgm:cxn modelId="{28662AEE-DFB0-C149-9D78-7DEAB4A9B641}" type="presOf" srcId="{13F77957-9BC8-194E-9FAD-19B64F74503E}" destId="{6E6FF6D6-6421-409B-B3BA-91D8841976C0}" srcOrd="0" destOrd="1" presId="urn:microsoft.com/office/officeart/2018/2/layout/IconVerticalSolidList"/>
    <dgm:cxn modelId="{F094A519-B150-9E4A-A4CC-40260196AC8E}" type="presParOf" srcId="{D0D5410A-972C-4FB0-A152-3CF8C8F96AA1}" destId="{8B86204C-653E-40A5-9239-AFEE2DCB443C}" srcOrd="0" destOrd="0" presId="urn:microsoft.com/office/officeart/2018/2/layout/IconVerticalSolidList"/>
    <dgm:cxn modelId="{BA86914E-CF09-AA45-9E70-130FAD0E7C95}" type="presParOf" srcId="{8B86204C-653E-40A5-9239-AFEE2DCB443C}" destId="{D08E6885-6AB4-4E64-B79B-4105F19CD03E}" srcOrd="0" destOrd="0" presId="urn:microsoft.com/office/officeart/2018/2/layout/IconVerticalSolidList"/>
    <dgm:cxn modelId="{4030BA3E-6257-754A-8AFD-6F90E0958958}" type="presParOf" srcId="{8B86204C-653E-40A5-9239-AFEE2DCB443C}" destId="{15B9CCFC-5BDC-431D-8113-2C6003A97F02}" srcOrd="1" destOrd="0" presId="urn:microsoft.com/office/officeart/2018/2/layout/IconVerticalSolidList"/>
    <dgm:cxn modelId="{81E0F16D-E117-AF4D-A6D6-AECE2AC38350}" type="presParOf" srcId="{8B86204C-653E-40A5-9239-AFEE2DCB443C}" destId="{ACD81F9E-ED1F-4397-8667-8D21040C3DD3}" srcOrd="2" destOrd="0" presId="urn:microsoft.com/office/officeart/2018/2/layout/IconVerticalSolidList"/>
    <dgm:cxn modelId="{A2247641-3F17-8249-9B45-54BFF9C8917A}" type="presParOf" srcId="{8B86204C-653E-40A5-9239-AFEE2DCB443C}" destId="{F8D9D999-19A9-4C54-92A1-FFD5CA5E7086}" srcOrd="3" destOrd="0" presId="urn:microsoft.com/office/officeart/2018/2/layout/IconVerticalSolidList"/>
    <dgm:cxn modelId="{F7321B92-C41F-6544-8A75-421F105D6740}" type="presParOf" srcId="{8B86204C-653E-40A5-9239-AFEE2DCB443C}" destId="{6E6FF6D6-6421-409B-B3BA-91D8841976C0}" srcOrd="4" destOrd="0" presId="urn:microsoft.com/office/officeart/2018/2/layout/IconVerticalSolidList"/>
    <dgm:cxn modelId="{6C279040-C0D3-B346-AD28-FB8A3F8FEDBE}" type="presParOf" srcId="{D0D5410A-972C-4FB0-A152-3CF8C8F96AA1}" destId="{0D3F561D-A4B3-4CF9-B708-2DE8F60B9EC4}" srcOrd="1" destOrd="0" presId="urn:microsoft.com/office/officeart/2018/2/layout/IconVerticalSolidList"/>
    <dgm:cxn modelId="{8221E000-91EC-1046-9316-8B7D5BEA52DD}" type="presParOf" srcId="{D0D5410A-972C-4FB0-A152-3CF8C8F96AA1}" destId="{4B125845-4B2B-4265-86AC-71176BF06630}" srcOrd="2" destOrd="0" presId="urn:microsoft.com/office/officeart/2018/2/layout/IconVerticalSolidList"/>
    <dgm:cxn modelId="{902BD760-0831-C74B-BD41-05308E469356}" type="presParOf" srcId="{4B125845-4B2B-4265-86AC-71176BF06630}" destId="{F65F176E-5AB8-49F0-B995-B63FD05101B8}" srcOrd="0" destOrd="0" presId="urn:microsoft.com/office/officeart/2018/2/layout/IconVerticalSolidList"/>
    <dgm:cxn modelId="{B89A9D95-EB72-DA4A-AC93-0D5C45AE9D47}" type="presParOf" srcId="{4B125845-4B2B-4265-86AC-71176BF06630}" destId="{3E599BB2-A1C6-44ED-80B5-8806DB3F2192}" srcOrd="1" destOrd="0" presId="urn:microsoft.com/office/officeart/2018/2/layout/IconVerticalSolidList"/>
    <dgm:cxn modelId="{1CCDB2C2-DB2E-9B44-B560-21699067E4FA}" type="presParOf" srcId="{4B125845-4B2B-4265-86AC-71176BF06630}" destId="{E5CA6285-0489-4A6C-AE7E-F6486A9281EB}" srcOrd="2" destOrd="0" presId="urn:microsoft.com/office/officeart/2018/2/layout/IconVerticalSolidList"/>
    <dgm:cxn modelId="{5C448A06-1450-504C-A43D-8C1E010EF952}" type="presParOf" srcId="{4B125845-4B2B-4265-86AC-71176BF06630}" destId="{B658F963-26D7-4114-8668-119DB127713F}" srcOrd="3" destOrd="0" presId="urn:microsoft.com/office/officeart/2018/2/layout/IconVerticalSolidList"/>
    <dgm:cxn modelId="{C1EC0932-F5CF-C74F-9CE7-BBF16079ABF2}" type="presParOf" srcId="{4B125845-4B2B-4265-86AC-71176BF06630}" destId="{8702242E-F840-4BEE-AFB0-A505093614AB}" srcOrd="4" destOrd="0" presId="urn:microsoft.com/office/officeart/2018/2/layout/IconVerticalSolidList"/>
    <dgm:cxn modelId="{81C6C91A-66A5-8C4F-AD55-037CD40E1927}" type="presParOf" srcId="{D0D5410A-972C-4FB0-A152-3CF8C8F96AA1}" destId="{BF350C11-AEE7-45FF-8F14-FDF25669EFE9}" srcOrd="3" destOrd="0" presId="urn:microsoft.com/office/officeart/2018/2/layout/IconVerticalSolidList"/>
    <dgm:cxn modelId="{DBCA176C-6E44-9445-A083-54BE027E7734}" type="presParOf" srcId="{D0D5410A-972C-4FB0-A152-3CF8C8F96AA1}" destId="{8B05277A-4996-45E9-AA22-743F73E94D6C}" srcOrd="4" destOrd="0" presId="urn:microsoft.com/office/officeart/2018/2/layout/IconVerticalSolidList"/>
    <dgm:cxn modelId="{CA3C7E6D-A88C-AD43-9850-FB6B6E52B322}" type="presParOf" srcId="{8B05277A-4996-45E9-AA22-743F73E94D6C}" destId="{6E7724D2-4A1D-46E5-862F-323C61016F2F}" srcOrd="0" destOrd="0" presId="urn:microsoft.com/office/officeart/2018/2/layout/IconVerticalSolidList"/>
    <dgm:cxn modelId="{C28276D3-D518-6D43-94DB-6E7DEEA5E105}" type="presParOf" srcId="{8B05277A-4996-45E9-AA22-743F73E94D6C}" destId="{1A8CC720-8F14-4380-839E-330532CD80B7}" srcOrd="1" destOrd="0" presId="urn:microsoft.com/office/officeart/2018/2/layout/IconVerticalSolidList"/>
    <dgm:cxn modelId="{4C94CA7C-628D-644A-A379-C3C83FCC88DF}" type="presParOf" srcId="{8B05277A-4996-45E9-AA22-743F73E94D6C}" destId="{93B299A7-6915-4D26-96CF-7DD6262CF278}" srcOrd="2" destOrd="0" presId="urn:microsoft.com/office/officeart/2018/2/layout/IconVerticalSolidList"/>
    <dgm:cxn modelId="{5EE2F647-8ADC-FB4A-9449-A332A5E49FB4}" type="presParOf" srcId="{8B05277A-4996-45E9-AA22-743F73E94D6C}" destId="{336256E4-36CF-411E-8666-4CFD435B94A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5E415E5-C5C6-4CC8-9916-F78B1A16F1F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6F71E3D-636F-4D10-8743-A42C2992D468}">
      <dgm:prSet/>
      <dgm:spPr/>
      <dgm:t>
        <a:bodyPr/>
        <a:lstStyle/>
        <a:p>
          <a:r>
            <a:rPr lang="tr-TR"/>
            <a:t>Pharmaceutical Industry</a:t>
          </a:r>
          <a:endParaRPr lang="en-US"/>
        </a:p>
      </dgm:t>
    </dgm:pt>
    <dgm:pt modelId="{5FE123EB-D9CC-49F8-B853-56D98B1B0020}" type="parTrans" cxnId="{D66E825E-69EC-4074-A293-57A70DA3DE97}">
      <dgm:prSet/>
      <dgm:spPr/>
      <dgm:t>
        <a:bodyPr/>
        <a:lstStyle/>
        <a:p>
          <a:endParaRPr lang="en-US"/>
        </a:p>
      </dgm:t>
    </dgm:pt>
    <dgm:pt modelId="{23B8EAC2-1288-41E1-946B-495EB3E7DF88}" type="sibTrans" cxnId="{D66E825E-69EC-4074-A293-57A70DA3DE97}">
      <dgm:prSet/>
      <dgm:spPr/>
      <dgm:t>
        <a:bodyPr/>
        <a:lstStyle/>
        <a:p>
          <a:endParaRPr lang="en-US"/>
        </a:p>
      </dgm:t>
    </dgm:pt>
    <dgm:pt modelId="{CE23A641-2743-4606-A156-2BA8186AD2E8}">
      <dgm:prSet/>
      <dgm:spPr/>
      <dgm:t>
        <a:bodyPr/>
        <a:lstStyle/>
        <a:p>
          <a:r>
            <a:rPr lang="tr-TR"/>
            <a:t>Food and Beverage Industry</a:t>
          </a:r>
          <a:endParaRPr lang="en-US"/>
        </a:p>
      </dgm:t>
    </dgm:pt>
    <dgm:pt modelId="{4B10841D-EA3B-4421-BCB8-3D60BD3E3DC5}" type="parTrans" cxnId="{E0E64DE7-B060-4F96-AD82-5DEDC575BB55}">
      <dgm:prSet/>
      <dgm:spPr/>
      <dgm:t>
        <a:bodyPr/>
        <a:lstStyle/>
        <a:p>
          <a:endParaRPr lang="en-US"/>
        </a:p>
      </dgm:t>
    </dgm:pt>
    <dgm:pt modelId="{3809E5EB-19F3-4F42-BDD5-707F8EB92B26}" type="sibTrans" cxnId="{E0E64DE7-B060-4F96-AD82-5DEDC575BB55}">
      <dgm:prSet/>
      <dgm:spPr/>
      <dgm:t>
        <a:bodyPr/>
        <a:lstStyle/>
        <a:p>
          <a:endParaRPr lang="en-US"/>
        </a:p>
      </dgm:t>
    </dgm:pt>
    <dgm:pt modelId="{05DA94A7-9C52-4772-A959-2AB6F1D8DBDB}">
      <dgm:prSet/>
      <dgm:spPr/>
      <dgm:t>
        <a:bodyPr/>
        <a:lstStyle/>
        <a:p>
          <a:r>
            <a:rPr lang="tr-TR"/>
            <a:t>Cosmetics Industry</a:t>
          </a:r>
          <a:endParaRPr lang="en-US"/>
        </a:p>
      </dgm:t>
    </dgm:pt>
    <dgm:pt modelId="{16C2A249-0295-4FAD-88E0-F6060C5C1E21}" type="parTrans" cxnId="{AEC9A41D-BEBB-4CF2-AACF-A171F3678705}">
      <dgm:prSet/>
      <dgm:spPr/>
      <dgm:t>
        <a:bodyPr/>
        <a:lstStyle/>
        <a:p>
          <a:endParaRPr lang="en-US"/>
        </a:p>
      </dgm:t>
    </dgm:pt>
    <dgm:pt modelId="{1D666B39-0802-4330-9231-A335036EF692}" type="sibTrans" cxnId="{AEC9A41D-BEBB-4CF2-AACF-A171F3678705}">
      <dgm:prSet/>
      <dgm:spPr/>
      <dgm:t>
        <a:bodyPr/>
        <a:lstStyle/>
        <a:p>
          <a:endParaRPr lang="en-US"/>
        </a:p>
      </dgm:t>
    </dgm:pt>
    <dgm:pt modelId="{5C9920AB-669B-4747-8E86-594D4C8C1D20}">
      <dgm:prSet/>
      <dgm:spPr/>
      <dgm:t>
        <a:bodyPr/>
        <a:lstStyle/>
        <a:p>
          <a:r>
            <a:rPr lang="tr-TR"/>
            <a:t>Biotechnology Industry</a:t>
          </a:r>
          <a:endParaRPr lang="en-US"/>
        </a:p>
      </dgm:t>
    </dgm:pt>
    <dgm:pt modelId="{76AE227D-03D1-4B81-8B6B-E243AE4AF284}" type="parTrans" cxnId="{0488EE4A-165C-46E6-9FD4-E6E051070F4E}">
      <dgm:prSet/>
      <dgm:spPr/>
      <dgm:t>
        <a:bodyPr/>
        <a:lstStyle/>
        <a:p>
          <a:endParaRPr lang="en-US"/>
        </a:p>
      </dgm:t>
    </dgm:pt>
    <dgm:pt modelId="{E84EEC90-E5F5-4AC9-B14F-919453AA14F4}" type="sibTrans" cxnId="{0488EE4A-165C-46E6-9FD4-E6E051070F4E}">
      <dgm:prSet/>
      <dgm:spPr/>
      <dgm:t>
        <a:bodyPr/>
        <a:lstStyle/>
        <a:p>
          <a:endParaRPr lang="en-US"/>
        </a:p>
      </dgm:t>
    </dgm:pt>
    <dgm:pt modelId="{F2DF47D3-7FFA-EA4D-8131-EEB523F545FC}" type="pres">
      <dgm:prSet presAssocID="{D5E415E5-C5C6-4CC8-9916-F78B1A16F1F5}" presName="vert0" presStyleCnt="0">
        <dgm:presLayoutVars>
          <dgm:dir/>
          <dgm:animOne val="branch"/>
          <dgm:animLvl val="lvl"/>
        </dgm:presLayoutVars>
      </dgm:prSet>
      <dgm:spPr/>
    </dgm:pt>
    <dgm:pt modelId="{AE197EA7-E883-D947-B18E-93975796D1B3}" type="pres">
      <dgm:prSet presAssocID="{36F71E3D-636F-4D10-8743-A42C2992D468}" presName="thickLine" presStyleLbl="alignNode1" presStyleIdx="0" presStyleCnt="4"/>
      <dgm:spPr/>
    </dgm:pt>
    <dgm:pt modelId="{D6839C3D-90E7-8B4E-876B-0A8A95F264BB}" type="pres">
      <dgm:prSet presAssocID="{36F71E3D-636F-4D10-8743-A42C2992D468}" presName="horz1" presStyleCnt="0"/>
      <dgm:spPr/>
    </dgm:pt>
    <dgm:pt modelId="{41E03B92-E560-9B4D-AB5B-D8C11E6BC51A}" type="pres">
      <dgm:prSet presAssocID="{36F71E3D-636F-4D10-8743-A42C2992D468}" presName="tx1" presStyleLbl="revTx" presStyleIdx="0" presStyleCnt="4"/>
      <dgm:spPr/>
    </dgm:pt>
    <dgm:pt modelId="{5A407119-9842-FA4D-817E-B1F4867469FD}" type="pres">
      <dgm:prSet presAssocID="{36F71E3D-636F-4D10-8743-A42C2992D468}" presName="vert1" presStyleCnt="0"/>
      <dgm:spPr/>
    </dgm:pt>
    <dgm:pt modelId="{BEFDF62D-E56B-3E40-9540-696C38ABE23D}" type="pres">
      <dgm:prSet presAssocID="{CE23A641-2743-4606-A156-2BA8186AD2E8}" presName="thickLine" presStyleLbl="alignNode1" presStyleIdx="1" presStyleCnt="4"/>
      <dgm:spPr/>
    </dgm:pt>
    <dgm:pt modelId="{4F410E7B-A13C-D748-B263-6CDE672C0919}" type="pres">
      <dgm:prSet presAssocID="{CE23A641-2743-4606-A156-2BA8186AD2E8}" presName="horz1" presStyleCnt="0"/>
      <dgm:spPr/>
    </dgm:pt>
    <dgm:pt modelId="{C80C5FC7-D62A-CA4D-A732-FD2516A1F609}" type="pres">
      <dgm:prSet presAssocID="{CE23A641-2743-4606-A156-2BA8186AD2E8}" presName="tx1" presStyleLbl="revTx" presStyleIdx="1" presStyleCnt="4"/>
      <dgm:spPr/>
    </dgm:pt>
    <dgm:pt modelId="{590A0174-0B86-AE47-AF69-936FA1F6848D}" type="pres">
      <dgm:prSet presAssocID="{CE23A641-2743-4606-A156-2BA8186AD2E8}" presName="vert1" presStyleCnt="0"/>
      <dgm:spPr/>
    </dgm:pt>
    <dgm:pt modelId="{1669B8E6-689B-D148-A9A8-3DF321AF292D}" type="pres">
      <dgm:prSet presAssocID="{05DA94A7-9C52-4772-A959-2AB6F1D8DBDB}" presName="thickLine" presStyleLbl="alignNode1" presStyleIdx="2" presStyleCnt="4"/>
      <dgm:spPr/>
    </dgm:pt>
    <dgm:pt modelId="{18FE82FD-1E7D-3547-A335-9D634D302640}" type="pres">
      <dgm:prSet presAssocID="{05DA94A7-9C52-4772-A959-2AB6F1D8DBDB}" presName="horz1" presStyleCnt="0"/>
      <dgm:spPr/>
    </dgm:pt>
    <dgm:pt modelId="{6518B9FA-D27E-7D44-86D2-161B8A114908}" type="pres">
      <dgm:prSet presAssocID="{05DA94A7-9C52-4772-A959-2AB6F1D8DBDB}" presName="tx1" presStyleLbl="revTx" presStyleIdx="2" presStyleCnt="4"/>
      <dgm:spPr/>
    </dgm:pt>
    <dgm:pt modelId="{09691A50-1CE8-1242-A702-07E299C2C08E}" type="pres">
      <dgm:prSet presAssocID="{05DA94A7-9C52-4772-A959-2AB6F1D8DBDB}" presName="vert1" presStyleCnt="0"/>
      <dgm:spPr/>
    </dgm:pt>
    <dgm:pt modelId="{85CA6F41-175F-F24E-9596-6C8D0A0CDFFB}" type="pres">
      <dgm:prSet presAssocID="{5C9920AB-669B-4747-8E86-594D4C8C1D20}" presName="thickLine" presStyleLbl="alignNode1" presStyleIdx="3" presStyleCnt="4"/>
      <dgm:spPr/>
    </dgm:pt>
    <dgm:pt modelId="{F9830DF9-B42F-814D-BE8F-22A437754D51}" type="pres">
      <dgm:prSet presAssocID="{5C9920AB-669B-4747-8E86-594D4C8C1D20}" presName="horz1" presStyleCnt="0"/>
      <dgm:spPr/>
    </dgm:pt>
    <dgm:pt modelId="{61028DEA-E5DD-2C42-B549-5007CBA903C3}" type="pres">
      <dgm:prSet presAssocID="{5C9920AB-669B-4747-8E86-594D4C8C1D20}" presName="tx1" presStyleLbl="revTx" presStyleIdx="3" presStyleCnt="4"/>
      <dgm:spPr/>
    </dgm:pt>
    <dgm:pt modelId="{6F11FE79-7C92-C647-A8BD-E0242D678857}" type="pres">
      <dgm:prSet presAssocID="{5C9920AB-669B-4747-8E86-594D4C8C1D20}" presName="vert1" presStyleCnt="0"/>
      <dgm:spPr/>
    </dgm:pt>
  </dgm:ptLst>
  <dgm:cxnLst>
    <dgm:cxn modelId="{AEC9A41D-BEBB-4CF2-AACF-A171F3678705}" srcId="{D5E415E5-C5C6-4CC8-9916-F78B1A16F1F5}" destId="{05DA94A7-9C52-4772-A959-2AB6F1D8DBDB}" srcOrd="2" destOrd="0" parTransId="{16C2A249-0295-4FAD-88E0-F6060C5C1E21}" sibTransId="{1D666B39-0802-4330-9231-A335036EF692}"/>
    <dgm:cxn modelId="{3C821B21-0FB9-4949-AFA0-2784839BDA6B}" type="presOf" srcId="{36F71E3D-636F-4D10-8743-A42C2992D468}" destId="{41E03B92-E560-9B4D-AB5B-D8C11E6BC51A}" srcOrd="0" destOrd="0" presId="urn:microsoft.com/office/officeart/2008/layout/LinedList"/>
    <dgm:cxn modelId="{8126773E-C51E-FE4C-B9AE-50CF6CF7518D}" type="presOf" srcId="{CE23A641-2743-4606-A156-2BA8186AD2E8}" destId="{C80C5FC7-D62A-CA4D-A732-FD2516A1F609}" srcOrd="0" destOrd="0" presId="urn:microsoft.com/office/officeart/2008/layout/LinedList"/>
    <dgm:cxn modelId="{D66E825E-69EC-4074-A293-57A70DA3DE97}" srcId="{D5E415E5-C5C6-4CC8-9916-F78B1A16F1F5}" destId="{36F71E3D-636F-4D10-8743-A42C2992D468}" srcOrd="0" destOrd="0" parTransId="{5FE123EB-D9CC-49F8-B853-56D98B1B0020}" sibTransId="{23B8EAC2-1288-41E1-946B-495EB3E7DF88}"/>
    <dgm:cxn modelId="{0488EE4A-165C-46E6-9FD4-E6E051070F4E}" srcId="{D5E415E5-C5C6-4CC8-9916-F78B1A16F1F5}" destId="{5C9920AB-669B-4747-8E86-594D4C8C1D20}" srcOrd="3" destOrd="0" parTransId="{76AE227D-03D1-4B81-8B6B-E243AE4AF284}" sibTransId="{E84EEC90-E5F5-4AC9-B14F-919453AA14F4}"/>
    <dgm:cxn modelId="{095A7A71-F2D3-F944-934F-6869EE421F5C}" type="presOf" srcId="{D5E415E5-C5C6-4CC8-9916-F78B1A16F1F5}" destId="{F2DF47D3-7FFA-EA4D-8131-EEB523F545FC}" srcOrd="0" destOrd="0" presId="urn:microsoft.com/office/officeart/2008/layout/LinedList"/>
    <dgm:cxn modelId="{C9C5A38D-1F9F-F041-9017-F908AD1CB89B}" type="presOf" srcId="{05DA94A7-9C52-4772-A959-2AB6F1D8DBDB}" destId="{6518B9FA-D27E-7D44-86D2-161B8A114908}" srcOrd="0" destOrd="0" presId="urn:microsoft.com/office/officeart/2008/layout/LinedList"/>
    <dgm:cxn modelId="{1ECE3DA0-9451-0541-9E17-0749E49755E3}" type="presOf" srcId="{5C9920AB-669B-4747-8E86-594D4C8C1D20}" destId="{61028DEA-E5DD-2C42-B549-5007CBA903C3}" srcOrd="0" destOrd="0" presId="urn:microsoft.com/office/officeart/2008/layout/LinedList"/>
    <dgm:cxn modelId="{E0E64DE7-B060-4F96-AD82-5DEDC575BB55}" srcId="{D5E415E5-C5C6-4CC8-9916-F78B1A16F1F5}" destId="{CE23A641-2743-4606-A156-2BA8186AD2E8}" srcOrd="1" destOrd="0" parTransId="{4B10841D-EA3B-4421-BCB8-3D60BD3E3DC5}" sibTransId="{3809E5EB-19F3-4F42-BDD5-707F8EB92B26}"/>
    <dgm:cxn modelId="{80974617-7216-5A4B-9BCB-91CC16F3494D}" type="presParOf" srcId="{F2DF47D3-7FFA-EA4D-8131-EEB523F545FC}" destId="{AE197EA7-E883-D947-B18E-93975796D1B3}" srcOrd="0" destOrd="0" presId="urn:microsoft.com/office/officeart/2008/layout/LinedList"/>
    <dgm:cxn modelId="{15685C58-D4A9-5245-843B-0172896FA66B}" type="presParOf" srcId="{F2DF47D3-7FFA-EA4D-8131-EEB523F545FC}" destId="{D6839C3D-90E7-8B4E-876B-0A8A95F264BB}" srcOrd="1" destOrd="0" presId="urn:microsoft.com/office/officeart/2008/layout/LinedList"/>
    <dgm:cxn modelId="{26E679EA-F1CD-9042-AFC8-199EC863F6CB}" type="presParOf" srcId="{D6839C3D-90E7-8B4E-876B-0A8A95F264BB}" destId="{41E03B92-E560-9B4D-AB5B-D8C11E6BC51A}" srcOrd="0" destOrd="0" presId="urn:microsoft.com/office/officeart/2008/layout/LinedList"/>
    <dgm:cxn modelId="{F1CD7FF8-74ED-A341-9FF3-F262F779768D}" type="presParOf" srcId="{D6839C3D-90E7-8B4E-876B-0A8A95F264BB}" destId="{5A407119-9842-FA4D-817E-B1F4867469FD}" srcOrd="1" destOrd="0" presId="urn:microsoft.com/office/officeart/2008/layout/LinedList"/>
    <dgm:cxn modelId="{0F852131-F1BF-FB47-94BB-BB57A1D3E3A6}" type="presParOf" srcId="{F2DF47D3-7FFA-EA4D-8131-EEB523F545FC}" destId="{BEFDF62D-E56B-3E40-9540-696C38ABE23D}" srcOrd="2" destOrd="0" presId="urn:microsoft.com/office/officeart/2008/layout/LinedList"/>
    <dgm:cxn modelId="{9586CD49-4A30-EB4A-A120-9129B6EC3127}" type="presParOf" srcId="{F2DF47D3-7FFA-EA4D-8131-EEB523F545FC}" destId="{4F410E7B-A13C-D748-B263-6CDE672C0919}" srcOrd="3" destOrd="0" presId="urn:microsoft.com/office/officeart/2008/layout/LinedList"/>
    <dgm:cxn modelId="{71160193-F45E-614B-AD85-815A941EE294}" type="presParOf" srcId="{4F410E7B-A13C-D748-B263-6CDE672C0919}" destId="{C80C5FC7-D62A-CA4D-A732-FD2516A1F609}" srcOrd="0" destOrd="0" presId="urn:microsoft.com/office/officeart/2008/layout/LinedList"/>
    <dgm:cxn modelId="{C07E2D4C-A897-154A-A266-D7710D8D4ED4}" type="presParOf" srcId="{4F410E7B-A13C-D748-B263-6CDE672C0919}" destId="{590A0174-0B86-AE47-AF69-936FA1F6848D}" srcOrd="1" destOrd="0" presId="urn:microsoft.com/office/officeart/2008/layout/LinedList"/>
    <dgm:cxn modelId="{66F4C1E4-0980-BC43-BAA7-D7945C986BFE}" type="presParOf" srcId="{F2DF47D3-7FFA-EA4D-8131-EEB523F545FC}" destId="{1669B8E6-689B-D148-A9A8-3DF321AF292D}" srcOrd="4" destOrd="0" presId="urn:microsoft.com/office/officeart/2008/layout/LinedList"/>
    <dgm:cxn modelId="{B3739AF0-8F12-1946-930D-B625E49868E3}" type="presParOf" srcId="{F2DF47D3-7FFA-EA4D-8131-EEB523F545FC}" destId="{18FE82FD-1E7D-3547-A335-9D634D302640}" srcOrd="5" destOrd="0" presId="urn:microsoft.com/office/officeart/2008/layout/LinedList"/>
    <dgm:cxn modelId="{AAE35BCB-3E31-FA48-9CCF-9E7539C66DCF}" type="presParOf" srcId="{18FE82FD-1E7D-3547-A335-9D634D302640}" destId="{6518B9FA-D27E-7D44-86D2-161B8A114908}" srcOrd="0" destOrd="0" presId="urn:microsoft.com/office/officeart/2008/layout/LinedList"/>
    <dgm:cxn modelId="{506A112C-8BB4-384F-A4BF-285399371B28}" type="presParOf" srcId="{18FE82FD-1E7D-3547-A335-9D634D302640}" destId="{09691A50-1CE8-1242-A702-07E299C2C08E}" srcOrd="1" destOrd="0" presId="urn:microsoft.com/office/officeart/2008/layout/LinedList"/>
    <dgm:cxn modelId="{2D69CAE2-C428-8946-AFF4-33FD926B87AD}" type="presParOf" srcId="{F2DF47D3-7FFA-EA4D-8131-EEB523F545FC}" destId="{85CA6F41-175F-F24E-9596-6C8D0A0CDFFB}" srcOrd="6" destOrd="0" presId="urn:microsoft.com/office/officeart/2008/layout/LinedList"/>
    <dgm:cxn modelId="{ED1915FC-584D-7649-B155-AF69D07ABC62}" type="presParOf" srcId="{F2DF47D3-7FFA-EA4D-8131-EEB523F545FC}" destId="{F9830DF9-B42F-814D-BE8F-22A437754D51}" srcOrd="7" destOrd="0" presId="urn:microsoft.com/office/officeart/2008/layout/LinedList"/>
    <dgm:cxn modelId="{4800528B-11E7-004C-891C-124AACBD8930}" type="presParOf" srcId="{F9830DF9-B42F-814D-BE8F-22A437754D51}" destId="{61028DEA-E5DD-2C42-B549-5007CBA903C3}" srcOrd="0" destOrd="0" presId="urn:microsoft.com/office/officeart/2008/layout/LinedList"/>
    <dgm:cxn modelId="{0C4B26F6-B751-8C4C-BD55-09129F74BD88}" type="presParOf" srcId="{F9830DF9-B42F-814D-BE8F-22A437754D51}" destId="{6F11FE79-7C92-C647-A8BD-E0242D6788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EB36626-4939-4087-BFA6-840FB2D3CC5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722A8FD-F314-432B-9AF1-B8BE14104CE4}">
      <dgm:prSet/>
      <dgm:spPr/>
      <dgm:t>
        <a:bodyPr/>
        <a:lstStyle/>
        <a:p>
          <a:pPr>
            <a:lnSpc>
              <a:spcPct val="100000"/>
            </a:lnSpc>
          </a:pPr>
          <a:r>
            <a:rPr lang="tr-TR" b="0" i="0"/>
            <a:t>Internal Audits</a:t>
          </a:r>
          <a:endParaRPr lang="en-US"/>
        </a:p>
      </dgm:t>
    </dgm:pt>
    <dgm:pt modelId="{BE1017F1-B09B-42DF-8AE3-10E727FF5568}" type="parTrans" cxnId="{EBAD5648-1C24-414E-926C-D935BD01DDD0}">
      <dgm:prSet/>
      <dgm:spPr/>
      <dgm:t>
        <a:bodyPr/>
        <a:lstStyle/>
        <a:p>
          <a:endParaRPr lang="en-US"/>
        </a:p>
      </dgm:t>
    </dgm:pt>
    <dgm:pt modelId="{3044896B-115B-4788-A1E5-FFF9EB00DF19}" type="sibTrans" cxnId="{EBAD5648-1C24-414E-926C-D935BD01DDD0}">
      <dgm:prSet/>
      <dgm:spPr/>
      <dgm:t>
        <a:bodyPr/>
        <a:lstStyle/>
        <a:p>
          <a:endParaRPr lang="en-US"/>
        </a:p>
      </dgm:t>
    </dgm:pt>
    <dgm:pt modelId="{87F08493-3EC9-43CB-9352-5C50490B65EB}">
      <dgm:prSet/>
      <dgm:spPr/>
      <dgm:t>
        <a:bodyPr/>
        <a:lstStyle/>
        <a:p>
          <a:pPr>
            <a:lnSpc>
              <a:spcPct val="100000"/>
            </a:lnSpc>
          </a:pPr>
          <a:r>
            <a:rPr lang="tr-TR" b="0" i="0"/>
            <a:t>Regulatory Inspections</a:t>
          </a:r>
          <a:endParaRPr lang="en-US"/>
        </a:p>
      </dgm:t>
    </dgm:pt>
    <dgm:pt modelId="{C137C250-08C1-4EDB-8F70-BC14ED93AC46}" type="parTrans" cxnId="{461351AF-DC27-4297-8433-6A9F4BB095E0}">
      <dgm:prSet/>
      <dgm:spPr/>
      <dgm:t>
        <a:bodyPr/>
        <a:lstStyle/>
        <a:p>
          <a:endParaRPr lang="en-US"/>
        </a:p>
      </dgm:t>
    </dgm:pt>
    <dgm:pt modelId="{82AE840D-CFF4-4734-AABF-BEAF7E48E91B}" type="sibTrans" cxnId="{461351AF-DC27-4297-8433-6A9F4BB095E0}">
      <dgm:prSet/>
      <dgm:spPr/>
      <dgm:t>
        <a:bodyPr/>
        <a:lstStyle/>
        <a:p>
          <a:endParaRPr lang="en-US"/>
        </a:p>
      </dgm:t>
    </dgm:pt>
    <dgm:pt modelId="{B0527113-6527-413B-B329-BC21994470D2}">
      <dgm:prSet/>
      <dgm:spPr/>
      <dgm:t>
        <a:bodyPr/>
        <a:lstStyle/>
        <a:p>
          <a:pPr>
            <a:lnSpc>
              <a:spcPct val="100000"/>
            </a:lnSpc>
          </a:pPr>
          <a:r>
            <a:rPr lang="tr-TR" b="0" i="0"/>
            <a:t>Non-Compliance Consequences</a:t>
          </a:r>
          <a:endParaRPr lang="en-US"/>
        </a:p>
      </dgm:t>
    </dgm:pt>
    <dgm:pt modelId="{C44AE089-FC3E-467D-A9BB-5089FA5CDA6C}" type="parTrans" cxnId="{074FC015-563B-46A2-B517-A8A9F0AD1DE0}">
      <dgm:prSet/>
      <dgm:spPr/>
      <dgm:t>
        <a:bodyPr/>
        <a:lstStyle/>
        <a:p>
          <a:endParaRPr lang="en-US"/>
        </a:p>
      </dgm:t>
    </dgm:pt>
    <dgm:pt modelId="{B3B6ED52-29BC-4290-B806-8DD284AB8CCF}" type="sibTrans" cxnId="{074FC015-563B-46A2-B517-A8A9F0AD1DE0}">
      <dgm:prSet/>
      <dgm:spPr/>
      <dgm:t>
        <a:bodyPr/>
        <a:lstStyle/>
        <a:p>
          <a:endParaRPr lang="en-US"/>
        </a:p>
      </dgm:t>
    </dgm:pt>
    <dgm:pt modelId="{B98EBFF9-F654-4FA2-86A5-6E88A13674A6}" type="pres">
      <dgm:prSet presAssocID="{0EB36626-4939-4087-BFA6-840FB2D3CC56}" presName="root" presStyleCnt="0">
        <dgm:presLayoutVars>
          <dgm:dir/>
          <dgm:resizeHandles val="exact"/>
        </dgm:presLayoutVars>
      </dgm:prSet>
      <dgm:spPr/>
    </dgm:pt>
    <dgm:pt modelId="{0CCCEB24-4E4D-4079-B1AE-078EC58704F7}" type="pres">
      <dgm:prSet presAssocID="{F722A8FD-F314-432B-9AF1-B8BE14104CE4}" presName="compNode" presStyleCnt="0"/>
      <dgm:spPr/>
    </dgm:pt>
    <dgm:pt modelId="{DC08782B-2B44-49B7-8848-D0508AE38CB3}" type="pres">
      <dgm:prSet presAssocID="{F722A8FD-F314-432B-9AF1-B8BE14104CE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D6E26DBF-C22D-4A46-8E5B-FE248BBB45AF}" type="pres">
      <dgm:prSet presAssocID="{F722A8FD-F314-432B-9AF1-B8BE14104CE4}" presName="spaceRect" presStyleCnt="0"/>
      <dgm:spPr/>
    </dgm:pt>
    <dgm:pt modelId="{A02CC04F-9D0C-401D-90BE-D93208FD4638}" type="pres">
      <dgm:prSet presAssocID="{F722A8FD-F314-432B-9AF1-B8BE14104CE4}" presName="textRect" presStyleLbl="revTx" presStyleIdx="0" presStyleCnt="3">
        <dgm:presLayoutVars>
          <dgm:chMax val="1"/>
          <dgm:chPref val="1"/>
        </dgm:presLayoutVars>
      </dgm:prSet>
      <dgm:spPr/>
    </dgm:pt>
    <dgm:pt modelId="{E6022A22-3C32-43C8-B685-1710594F6662}" type="pres">
      <dgm:prSet presAssocID="{3044896B-115B-4788-A1E5-FFF9EB00DF19}" presName="sibTrans" presStyleCnt="0"/>
      <dgm:spPr/>
    </dgm:pt>
    <dgm:pt modelId="{3694198C-2B63-4077-969E-35E645CDC3C8}" type="pres">
      <dgm:prSet presAssocID="{87F08493-3EC9-43CB-9352-5C50490B65EB}" presName="compNode" presStyleCnt="0"/>
      <dgm:spPr/>
    </dgm:pt>
    <dgm:pt modelId="{66E2A644-6DCC-4D6E-BDF7-591685B1E005}" type="pres">
      <dgm:prSet presAssocID="{87F08493-3EC9-43CB-9352-5C50490B65E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9B715DE-C952-4703-9C6A-85850C2E55A1}" type="pres">
      <dgm:prSet presAssocID="{87F08493-3EC9-43CB-9352-5C50490B65EB}" presName="spaceRect" presStyleCnt="0"/>
      <dgm:spPr/>
    </dgm:pt>
    <dgm:pt modelId="{9ACC657F-7D0C-40C1-A40E-1956F256200E}" type="pres">
      <dgm:prSet presAssocID="{87F08493-3EC9-43CB-9352-5C50490B65EB}" presName="textRect" presStyleLbl="revTx" presStyleIdx="1" presStyleCnt="3">
        <dgm:presLayoutVars>
          <dgm:chMax val="1"/>
          <dgm:chPref val="1"/>
        </dgm:presLayoutVars>
      </dgm:prSet>
      <dgm:spPr/>
    </dgm:pt>
    <dgm:pt modelId="{E5409B9D-8D00-4995-9207-7427861AB05A}" type="pres">
      <dgm:prSet presAssocID="{82AE840D-CFF4-4734-AABF-BEAF7E48E91B}" presName="sibTrans" presStyleCnt="0"/>
      <dgm:spPr/>
    </dgm:pt>
    <dgm:pt modelId="{9C2DFED9-1FD9-420B-9F2C-C4DDAC6B41DC}" type="pres">
      <dgm:prSet presAssocID="{B0527113-6527-413B-B329-BC21994470D2}" presName="compNode" presStyleCnt="0"/>
      <dgm:spPr/>
    </dgm:pt>
    <dgm:pt modelId="{4CAEE76C-BBCB-47A1-B88D-57E8063B79E8}" type="pres">
      <dgm:prSet presAssocID="{B0527113-6527-413B-B329-BC21994470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F81F431A-9492-43CF-9E0B-F748A742120F}" type="pres">
      <dgm:prSet presAssocID="{B0527113-6527-413B-B329-BC21994470D2}" presName="spaceRect" presStyleCnt="0"/>
      <dgm:spPr/>
    </dgm:pt>
    <dgm:pt modelId="{DFD938AC-1CC5-4849-B087-B051549EABAF}" type="pres">
      <dgm:prSet presAssocID="{B0527113-6527-413B-B329-BC21994470D2}" presName="textRect" presStyleLbl="revTx" presStyleIdx="2" presStyleCnt="3">
        <dgm:presLayoutVars>
          <dgm:chMax val="1"/>
          <dgm:chPref val="1"/>
        </dgm:presLayoutVars>
      </dgm:prSet>
      <dgm:spPr/>
    </dgm:pt>
  </dgm:ptLst>
  <dgm:cxnLst>
    <dgm:cxn modelId="{BF2C340E-CF9B-074B-A36B-CD6DC4B7E44F}" type="presOf" srcId="{F722A8FD-F314-432B-9AF1-B8BE14104CE4}" destId="{A02CC04F-9D0C-401D-90BE-D93208FD4638}" srcOrd="0" destOrd="0" presId="urn:microsoft.com/office/officeart/2018/2/layout/IconLabelList"/>
    <dgm:cxn modelId="{074FC015-563B-46A2-B517-A8A9F0AD1DE0}" srcId="{0EB36626-4939-4087-BFA6-840FB2D3CC56}" destId="{B0527113-6527-413B-B329-BC21994470D2}" srcOrd="2" destOrd="0" parTransId="{C44AE089-FC3E-467D-A9BB-5089FA5CDA6C}" sibTransId="{B3B6ED52-29BC-4290-B806-8DD284AB8CCF}"/>
    <dgm:cxn modelId="{408E8F19-5F86-BB46-AB04-E314B9033249}" type="presOf" srcId="{B0527113-6527-413B-B329-BC21994470D2}" destId="{DFD938AC-1CC5-4849-B087-B051549EABAF}" srcOrd="0" destOrd="0" presId="urn:microsoft.com/office/officeart/2018/2/layout/IconLabelList"/>
    <dgm:cxn modelId="{EBAD5648-1C24-414E-926C-D935BD01DDD0}" srcId="{0EB36626-4939-4087-BFA6-840FB2D3CC56}" destId="{F722A8FD-F314-432B-9AF1-B8BE14104CE4}" srcOrd="0" destOrd="0" parTransId="{BE1017F1-B09B-42DF-8AE3-10E727FF5568}" sibTransId="{3044896B-115B-4788-A1E5-FFF9EB00DF19}"/>
    <dgm:cxn modelId="{1D51DE98-A946-5F4B-9010-7ECECF6E0F4A}" type="presOf" srcId="{0EB36626-4939-4087-BFA6-840FB2D3CC56}" destId="{B98EBFF9-F654-4FA2-86A5-6E88A13674A6}" srcOrd="0" destOrd="0" presId="urn:microsoft.com/office/officeart/2018/2/layout/IconLabelList"/>
    <dgm:cxn modelId="{461351AF-DC27-4297-8433-6A9F4BB095E0}" srcId="{0EB36626-4939-4087-BFA6-840FB2D3CC56}" destId="{87F08493-3EC9-43CB-9352-5C50490B65EB}" srcOrd="1" destOrd="0" parTransId="{C137C250-08C1-4EDB-8F70-BC14ED93AC46}" sibTransId="{82AE840D-CFF4-4734-AABF-BEAF7E48E91B}"/>
    <dgm:cxn modelId="{85E25CEC-6CE4-A241-A5D4-3AB3DD12FE33}" type="presOf" srcId="{87F08493-3EC9-43CB-9352-5C50490B65EB}" destId="{9ACC657F-7D0C-40C1-A40E-1956F256200E}" srcOrd="0" destOrd="0" presId="urn:microsoft.com/office/officeart/2018/2/layout/IconLabelList"/>
    <dgm:cxn modelId="{77D7D70A-75DC-CC47-85EF-41403D0F9B16}" type="presParOf" srcId="{B98EBFF9-F654-4FA2-86A5-6E88A13674A6}" destId="{0CCCEB24-4E4D-4079-B1AE-078EC58704F7}" srcOrd="0" destOrd="0" presId="urn:microsoft.com/office/officeart/2018/2/layout/IconLabelList"/>
    <dgm:cxn modelId="{699DB23D-7553-024A-9CF6-CC2EBA0DB5BB}" type="presParOf" srcId="{0CCCEB24-4E4D-4079-B1AE-078EC58704F7}" destId="{DC08782B-2B44-49B7-8848-D0508AE38CB3}" srcOrd="0" destOrd="0" presId="urn:microsoft.com/office/officeart/2018/2/layout/IconLabelList"/>
    <dgm:cxn modelId="{F0482D52-84FF-0249-869D-97A77DB863BD}" type="presParOf" srcId="{0CCCEB24-4E4D-4079-B1AE-078EC58704F7}" destId="{D6E26DBF-C22D-4A46-8E5B-FE248BBB45AF}" srcOrd="1" destOrd="0" presId="urn:microsoft.com/office/officeart/2018/2/layout/IconLabelList"/>
    <dgm:cxn modelId="{EB1D1F2E-F914-C847-8D1D-5FCA4FF80920}" type="presParOf" srcId="{0CCCEB24-4E4D-4079-B1AE-078EC58704F7}" destId="{A02CC04F-9D0C-401D-90BE-D93208FD4638}" srcOrd="2" destOrd="0" presId="urn:microsoft.com/office/officeart/2018/2/layout/IconLabelList"/>
    <dgm:cxn modelId="{301B6396-489B-A848-8B81-1C425F9874C9}" type="presParOf" srcId="{B98EBFF9-F654-4FA2-86A5-6E88A13674A6}" destId="{E6022A22-3C32-43C8-B685-1710594F6662}" srcOrd="1" destOrd="0" presId="urn:microsoft.com/office/officeart/2018/2/layout/IconLabelList"/>
    <dgm:cxn modelId="{484BDABB-2E1B-A143-B1CD-35E7FE5B142D}" type="presParOf" srcId="{B98EBFF9-F654-4FA2-86A5-6E88A13674A6}" destId="{3694198C-2B63-4077-969E-35E645CDC3C8}" srcOrd="2" destOrd="0" presId="urn:microsoft.com/office/officeart/2018/2/layout/IconLabelList"/>
    <dgm:cxn modelId="{2DD55499-CAF1-3F43-8E1B-2CA239B3B5EC}" type="presParOf" srcId="{3694198C-2B63-4077-969E-35E645CDC3C8}" destId="{66E2A644-6DCC-4D6E-BDF7-591685B1E005}" srcOrd="0" destOrd="0" presId="urn:microsoft.com/office/officeart/2018/2/layout/IconLabelList"/>
    <dgm:cxn modelId="{1ADE160B-AF66-5D49-9D65-97B61020E13F}" type="presParOf" srcId="{3694198C-2B63-4077-969E-35E645CDC3C8}" destId="{99B715DE-C952-4703-9C6A-85850C2E55A1}" srcOrd="1" destOrd="0" presId="urn:microsoft.com/office/officeart/2018/2/layout/IconLabelList"/>
    <dgm:cxn modelId="{9C8BB5BD-4C08-B54B-AB1B-19E8AAB3BB11}" type="presParOf" srcId="{3694198C-2B63-4077-969E-35E645CDC3C8}" destId="{9ACC657F-7D0C-40C1-A40E-1956F256200E}" srcOrd="2" destOrd="0" presId="urn:microsoft.com/office/officeart/2018/2/layout/IconLabelList"/>
    <dgm:cxn modelId="{32D4025E-4720-8444-B4CA-0D65C797746D}" type="presParOf" srcId="{B98EBFF9-F654-4FA2-86A5-6E88A13674A6}" destId="{E5409B9D-8D00-4995-9207-7427861AB05A}" srcOrd="3" destOrd="0" presId="urn:microsoft.com/office/officeart/2018/2/layout/IconLabelList"/>
    <dgm:cxn modelId="{1B641A92-246A-554D-B4BE-629AB8F3C2D8}" type="presParOf" srcId="{B98EBFF9-F654-4FA2-86A5-6E88A13674A6}" destId="{9C2DFED9-1FD9-420B-9F2C-C4DDAC6B41DC}" srcOrd="4" destOrd="0" presId="urn:microsoft.com/office/officeart/2018/2/layout/IconLabelList"/>
    <dgm:cxn modelId="{D484900A-96FD-C94F-B2EC-F25C89EE9A2A}" type="presParOf" srcId="{9C2DFED9-1FD9-420B-9F2C-C4DDAC6B41DC}" destId="{4CAEE76C-BBCB-47A1-B88D-57E8063B79E8}" srcOrd="0" destOrd="0" presId="urn:microsoft.com/office/officeart/2018/2/layout/IconLabelList"/>
    <dgm:cxn modelId="{AB72D702-6B64-C34A-8B8F-3661767F86AB}" type="presParOf" srcId="{9C2DFED9-1FD9-420B-9F2C-C4DDAC6B41DC}" destId="{F81F431A-9492-43CF-9E0B-F748A742120F}" srcOrd="1" destOrd="0" presId="urn:microsoft.com/office/officeart/2018/2/layout/IconLabelList"/>
    <dgm:cxn modelId="{10E0D5C8-1A95-3242-9D2D-7025BB0BF467}" type="presParOf" srcId="{9C2DFED9-1FD9-420B-9F2C-C4DDAC6B41DC}" destId="{DFD938AC-1CC5-4849-B087-B051549EABA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561DC25-5987-47BC-BA69-39DD50F6BB8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67BF2EA-5C5D-4CCB-B074-C41F2DA92D28}">
      <dgm:prSet custT="1"/>
      <dgm:spPr/>
      <dgm:t>
        <a:bodyPr/>
        <a:lstStyle/>
        <a:p>
          <a:pPr>
            <a:lnSpc>
              <a:spcPct val="100000"/>
            </a:lnSpc>
            <a:defRPr cap="all"/>
          </a:pPr>
          <a:r>
            <a:rPr lang="en-GB" sz="2800" b="1" dirty="0"/>
            <a:t>QUESTION AND ANSWER</a:t>
          </a:r>
          <a:endParaRPr lang="en-US" sz="2800" b="1" dirty="0"/>
        </a:p>
      </dgm:t>
    </dgm:pt>
    <dgm:pt modelId="{7F66EF43-8802-4281-AD0B-8E683D8FAFD6}" type="parTrans" cxnId="{00C5150D-3353-4765-A837-8FF77145E78A}">
      <dgm:prSet/>
      <dgm:spPr/>
      <dgm:t>
        <a:bodyPr/>
        <a:lstStyle/>
        <a:p>
          <a:endParaRPr lang="en-US"/>
        </a:p>
      </dgm:t>
    </dgm:pt>
    <dgm:pt modelId="{56221C17-A290-4C6A-BED9-D9F3DFAFF3E5}" type="sibTrans" cxnId="{00C5150D-3353-4765-A837-8FF77145E78A}">
      <dgm:prSet/>
      <dgm:spPr/>
      <dgm:t>
        <a:bodyPr/>
        <a:lstStyle/>
        <a:p>
          <a:endParaRPr lang="en-US"/>
        </a:p>
      </dgm:t>
    </dgm:pt>
    <dgm:pt modelId="{EBBC015A-0528-4886-BC5B-B4601C1FC7DC}">
      <dgm:prSet custT="1"/>
      <dgm:spPr/>
      <dgm:t>
        <a:bodyPr/>
        <a:lstStyle/>
        <a:p>
          <a:pPr>
            <a:lnSpc>
              <a:spcPct val="100000"/>
            </a:lnSpc>
            <a:defRPr cap="all"/>
          </a:pPr>
          <a:r>
            <a:rPr lang="en-GB" sz="2800" b="1" dirty="0"/>
            <a:t>SHARING EXPERIENCES</a:t>
          </a:r>
          <a:endParaRPr lang="en-US" sz="2800" b="1" dirty="0"/>
        </a:p>
      </dgm:t>
    </dgm:pt>
    <dgm:pt modelId="{9AC48BA4-C602-412F-87A5-787480BED71F}" type="parTrans" cxnId="{57ED3F47-5B33-46D0-BDDE-6CED9ADEFC6E}">
      <dgm:prSet/>
      <dgm:spPr/>
      <dgm:t>
        <a:bodyPr/>
        <a:lstStyle/>
        <a:p>
          <a:endParaRPr lang="en-US"/>
        </a:p>
      </dgm:t>
    </dgm:pt>
    <dgm:pt modelId="{48326871-713A-4D81-A435-80B8935F389F}" type="sibTrans" cxnId="{57ED3F47-5B33-46D0-BDDE-6CED9ADEFC6E}">
      <dgm:prSet/>
      <dgm:spPr/>
      <dgm:t>
        <a:bodyPr/>
        <a:lstStyle/>
        <a:p>
          <a:endParaRPr lang="en-US"/>
        </a:p>
      </dgm:t>
    </dgm:pt>
    <dgm:pt modelId="{69A908F0-264A-43BA-B58B-2376307CC9BC}">
      <dgm:prSet custT="1"/>
      <dgm:spPr/>
      <dgm:t>
        <a:bodyPr/>
        <a:lstStyle/>
        <a:p>
          <a:pPr>
            <a:lnSpc>
              <a:spcPct val="100000"/>
            </a:lnSpc>
            <a:defRPr cap="all"/>
          </a:pPr>
          <a:r>
            <a:rPr lang="en-GB" sz="2800" b="1" dirty="0"/>
            <a:t>LET'S SUMMARIZE</a:t>
          </a:r>
          <a:endParaRPr lang="en-US" sz="2800" b="1" dirty="0"/>
        </a:p>
      </dgm:t>
    </dgm:pt>
    <dgm:pt modelId="{900CFF19-415F-4276-B9E4-D3684301DED5}" type="parTrans" cxnId="{2805567F-7556-49A7-96FF-1DD0FFD5331D}">
      <dgm:prSet/>
      <dgm:spPr/>
      <dgm:t>
        <a:bodyPr/>
        <a:lstStyle/>
        <a:p>
          <a:endParaRPr lang="en-US"/>
        </a:p>
      </dgm:t>
    </dgm:pt>
    <dgm:pt modelId="{EA4DD9BB-4F6B-4993-A40B-B0E8BA71BBEA}" type="sibTrans" cxnId="{2805567F-7556-49A7-96FF-1DD0FFD5331D}">
      <dgm:prSet/>
      <dgm:spPr/>
      <dgm:t>
        <a:bodyPr/>
        <a:lstStyle/>
        <a:p>
          <a:endParaRPr lang="en-US"/>
        </a:p>
      </dgm:t>
    </dgm:pt>
    <dgm:pt modelId="{24DB6651-9CE1-4D8B-9F82-AA3926793694}" type="pres">
      <dgm:prSet presAssocID="{0561DC25-5987-47BC-BA69-39DD50F6BB8D}" presName="root" presStyleCnt="0">
        <dgm:presLayoutVars>
          <dgm:dir/>
          <dgm:resizeHandles val="exact"/>
        </dgm:presLayoutVars>
      </dgm:prSet>
      <dgm:spPr/>
    </dgm:pt>
    <dgm:pt modelId="{42EA5496-3591-4420-8C1D-C9931AC7F3B6}" type="pres">
      <dgm:prSet presAssocID="{B67BF2EA-5C5D-4CCB-B074-C41F2DA92D28}" presName="compNode" presStyleCnt="0"/>
      <dgm:spPr/>
    </dgm:pt>
    <dgm:pt modelId="{B1CB063C-5A0A-4C99-BD7C-40654D67B382}" type="pres">
      <dgm:prSet presAssocID="{B67BF2EA-5C5D-4CCB-B074-C41F2DA92D28}" presName="iconBgRect" presStyleLbl="bgShp" presStyleIdx="0" presStyleCnt="3"/>
      <dgm:spPr/>
    </dgm:pt>
    <dgm:pt modelId="{AF67D722-BDCB-4F7F-AFD5-5C3A44B2CA41}" type="pres">
      <dgm:prSet presAssocID="{B67BF2EA-5C5D-4CCB-B074-C41F2DA92D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D7A6C3E-53AE-45DA-86DF-7A0F1029EA39}" type="pres">
      <dgm:prSet presAssocID="{B67BF2EA-5C5D-4CCB-B074-C41F2DA92D28}" presName="spaceRect" presStyleCnt="0"/>
      <dgm:spPr/>
    </dgm:pt>
    <dgm:pt modelId="{C716BDEC-F275-46DD-A8BB-CE417CE72022}" type="pres">
      <dgm:prSet presAssocID="{B67BF2EA-5C5D-4CCB-B074-C41F2DA92D28}" presName="textRect" presStyleLbl="revTx" presStyleIdx="0" presStyleCnt="3">
        <dgm:presLayoutVars>
          <dgm:chMax val="1"/>
          <dgm:chPref val="1"/>
        </dgm:presLayoutVars>
      </dgm:prSet>
      <dgm:spPr/>
    </dgm:pt>
    <dgm:pt modelId="{CBF2C6D8-907F-4671-B83B-789288737002}" type="pres">
      <dgm:prSet presAssocID="{56221C17-A290-4C6A-BED9-D9F3DFAFF3E5}" presName="sibTrans" presStyleCnt="0"/>
      <dgm:spPr/>
    </dgm:pt>
    <dgm:pt modelId="{FF83DBC9-CB2B-4B18-8A9D-7B10095A36BC}" type="pres">
      <dgm:prSet presAssocID="{EBBC015A-0528-4886-BC5B-B4601C1FC7DC}" presName="compNode" presStyleCnt="0"/>
      <dgm:spPr/>
    </dgm:pt>
    <dgm:pt modelId="{54FB7054-616F-4151-841C-BD8D425B6D44}" type="pres">
      <dgm:prSet presAssocID="{EBBC015A-0528-4886-BC5B-B4601C1FC7DC}" presName="iconBgRect" presStyleLbl="bgShp" presStyleIdx="1" presStyleCnt="3"/>
      <dgm:spPr/>
    </dgm:pt>
    <dgm:pt modelId="{C5464A2D-0EE0-4EC6-9A7F-E94005E7BF21}" type="pres">
      <dgm:prSet presAssocID="{EBBC015A-0528-4886-BC5B-B4601C1FC7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B067ADD-18FE-4979-A75D-222F5F168FC0}" type="pres">
      <dgm:prSet presAssocID="{EBBC015A-0528-4886-BC5B-B4601C1FC7DC}" presName="spaceRect" presStyleCnt="0"/>
      <dgm:spPr/>
    </dgm:pt>
    <dgm:pt modelId="{00111C2D-8E05-4408-9AE0-8D211EC425D2}" type="pres">
      <dgm:prSet presAssocID="{EBBC015A-0528-4886-BC5B-B4601C1FC7DC}" presName="textRect" presStyleLbl="revTx" presStyleIdx="1" presStyleCnt="3">
        <dgm:presLayoutVars>
          <dgm:chMax val="1"/>
          <dgm:chPref val="1"/>
        </dgm:presLayoutVars>
      </dgm:prSet>
      <dgm:spPr/>
    </dgm:pt>
    <dgm:pt modelId="{0F2A7191-F5F0-4CA1-8B45-715297CE9756}" type="pres">
      <dgm:prSet presAssocID="{48326871-713A-4D81-A435-80B8935F389F}" presName="sibTrans" presStyleCnt="0"/>
      <dgm:spPr/>
    </dgm:pt>
    <dgm:pt modelId="{DAA16332-CDEB-4004-96D7-FF12AEFB9EA9}" type="pres">
      <dgm:prSet presAssocID="{69A908F0-264A-43BA-B58B-2376307CC9BC}" presName="compNode" presStyleCnt="0"/>
      <dgm:spPr/>
    </dgm:pt>
    <dgm:pt modelId="{F1076E40-DCA3-4EED-B21A-2ADF9750DB18}" type="pres">
      <dgm:prSet presAssocID="{69A908F0-264A-43BA-B58B-2376307CC9BC}" presName="iconBgRect" presStyleLbl="bgShp" presStyleIdx="2" presStyleCnt="3"/>
      <dgm:spPr/>
    </dgm:pt>
    <dgm:pt modelId="{73C6E13C-4717-4AEF-93C3-446EBED1F60E}" type="pres">
      <dgm:prSet presAssocID="{69A908F0-264A-43BA-B58B-2376307CC9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79BD8702-E1F9-4EB5-B818-73A44B55C4DB}" type="pres">
      <dgm:prSet presAssocID="{69A908F0-264A-43BA-B58B-2376307CC9BC}" presName="spaceRect" presStyleCnt="0"/>
      <dgm:spPr/>
    </dgm:pt>
    <dgm:pt modelId="{6DE1476B-6FB7-4158-8AFB-939DCAC836EB}" type="pres">
      <dgm:prSet presAssocID="{69A908F0-264A-43BA-B58B-2376307CC9BC}" presName="textRect" presStyleLbl="revTx" presStyleIdx="2" presStyleCnt="3">
        <dgm:presLayoutVars>
          <dgm:chMax val="1"/>
          <dgm:chPref val="1"/>
        </dgm:presLayoutVars>
      </dgm:prSet>
      <dgm:spPr/>
    </dgm:pt>
  </dgm:ptLst>
  <dgm:cxnLst>
    <dgm:cxn modelId="{00C5150D-3353-4765-A837-8FF77145E78A}" srcId="{0561DC25-5987-47BC-BA69-39DD50F6BB8D}" destId="{B67BF2EA-5C5D-4CCB-B074-C41F2DA92D28}" srcOrd="0" destOrd="0" parTransId="{7F66EF43-8802-4281-AD0B-8E683D8FAFD6}" sibTransId="{56221C17-A290-4C6A-BED9-D9F3DFAFF3E5}"/>
    <dgm:cxn modelId="{4444A72F-08A8-7D4B-BB15-9EDC551FA48C}" type="presOf" srcId="{0561DC25-5987-47BC-BA69-39DD50F6BB8D}" destId="{24DB6651-9CE1-4D8B-9F82-AA3926793694}" srcOrd="0" destOrd="0" presId="urn:microsoft.com/office/officeart/2018/5/layout/IconCircleLabelList"/>
    <dgm:cxn modelId="{A049B03D-B34B-B94D-B3CC-6D064F8F15AB}" type="presOf" srcId="{B67BF2EA-5C5D-4CCB-B074-C41F2DA92D28}" destId="{C716BDEC-F275-46DD-A8BB-CE417CE72022}" srcOrd="0" destOrd="0" presId="urn:microsoft.com/office/officeart/2018/5/layout/IconCircleLabelList"/>
    <dgm:cxn modelId="{57ED3F47-5B33-46D0-BDDE-6CED9ADEFC6E}" srcId="{0561DC25-5987-47BC-BA69-39DD50F6BB8D}" destId="{EBBC015A-0528-4886-BC5B-B4601C1FC7DC}" srcOrd="1" destOrd="0" parTransId="{9AC48BA4-C602-412F-87A5-787480BED71F}" sibTransId="{48326871-713A-4D81-A435-80B8935F389F}"/>
    <dgm:cxn modelId="{95702C6D-714E-304D-B127-02BF6FCC7DEE}" type="presOf" srcId="{EBBC015A-0528-4886-BC5B-B4601C1FC7DC}" destId="{00111C2D-8E05-4408-9AE0-8D211EC425D2}" srcOrd="0" destOrd="0" presId="urn:microsoft.com/office/officeart/2018/5/layout/IconCircleLabelList"/>
    <dgm:cxn modelId="{2805567F-7556-49A7-96FF-1DD0FFD5331D}" srcId="{0561DC25-5987-47BC-BA69-39DD50F6BB8D}" destId="{69A908F0-264A-43BA-B58B-2376307CC9BC}" srcOrd="2" destOrd="0" parTransId="{900CFF19-415F-4276-B9E4-D3684301DED5}" sibTransId="{EA4DD9BB-4F6B-4993-A40B-B0E8BA71BBEA}"/>
    <dgm:cxn modelId="{EE88A8F8-13AD-D144-A288-4983DE5E7882}" type="presOf" srcId="{69A908F0-264A-43BA-B58B-2376307CC9BC}" destId="{6DE1476B-6FB7-4158-8AFB-939DCAC836EB}" srcOrd="0" destOrd="0" presId="urn:microsoft.com/office/officeart/2018/5/layout/IconCircleLabelList"/>
    <dgm:cxn modelId="{65904DE1-E760-C74C-B116-30529F46C822}" type="presParOf" srcId="{24DB6651-9CE1-4D8B-9F82-AA3926793694}" destId="{42EA5496-3591-4420-8C1D-C9931AC7F3B6}" srcOrd="0" destOrd="0" presId="urn:microsoft.com/office/officeart/2018/5/layout/IconCircleLabelList"/>
    <dgm:cxn modelId="{3B3C1420-4F7B-7948-A567-1A5E64D35EBF}" type="presParOf" srcId="{42EA5496-3591-4420-8C1D-C9931AC7F3B6}" destId="{B1CB063C-5A0A-4C99-BD7C-40654D67B382}" srcOrd="0" destOrd="0" presId="urn:microsoft.com/office/officeart/2018/5/layout/IconCircleLabelList"/>
    <dgm:cxn modelId="{11A53F40-561C-7640-B097-08E67B0B5FFA}" type="presParOf" srcId="{42EA5496-3591-4420-8C1D-C9931AC7F3B6}" destId="{AF67D722-BDCB-4F7F-AFD5-5C3A44B2CA41}" srcOrd="1" destOrd="0" presId="urn:microsoft.com/office/officeart/2018/5/layout/IconCircleLabelList"/>
    <dgm:cxn modelId="{6B4F5A84-CC65-7F48-8D73-5C6108C0CD0F}" type="presParOf" srcId="{42EA5496-3591-4420-8C1D-C9931AC7F3B6}" destId="{4D7A6C3E-53AE-45DA-86DF-7A0F1029EA39}" srcOrd="2" destOrd="0" presId="urn:microsoft.com/office/officeart/2018/5/layout/IconCircleLabelList"/>
    <dgm:cxn modelId="{4B268FFB-9CCA-C740-A7FD-8395E0DA67BC}" type="presParOf" srcId="{42EA5496-3591-4420-8C1D-C9931AC7F3B6}" destId="{C716BDEC-F275-46DD-A8BB-CE417CE72022}" srcOrd="3" destOrd="0" presId="urn:microsoft.com/office/officeart/2018/5/layout/IconCircleLabelList"/>
    <dgm:cxn modelId="{7172E378-76BA-D343-B201-05FCFC60DE1A}" type="presParOf" srcId="{24DB6651-9CE1-4D8B-9F82-AA3926793694}" destId="{CBF2C6D8-907F-4671-B83B-789288737002}" srcOrd="1" destOrd="0" presId="urn:microsoft.com/office/officeart/2018/5/layout/IconCircleLabelList"/>
    <dgm:cxn modelId="{9D01793D-61EB-6B4B-8D38-297DC51072A8}" type="presParOf" srcId="{24DB6651-9CE1-4D8B-9F82-AA3926793694}" destId="{FF83DBC9-CB2B-4B18-8A9D-7B10095A36BC}" srcOrd="2" destOrd="0" presId="urn:microsoft.com/office/officeart/2018/5/layout/IconCircleLabelList"/>
    <dgm:cxn modelId="{48AF71C2-1808-064D-9A4A-6C9E087B3FC6}" type="presParOf" srcId="{FF83DBC9-CB2B-4B18-8A9D-7B10095A36BC}" destId="{54FB7054-616F-4151-841C-BD8D425B6D44}" srcOrd="0" destOrd="0" presId="urn:microsoft.com/office/officeart/2018/5/layout/IconCircleLabelList"/>
    <dgm:cxn modelId="{EBD8115F-4476-1F45-98A6-6A634A23C959}" type="presParOf" srcId="{FF83DBC9-CB2B-4B18-8A9D-7B10095A36BC}" destId="{C5464A2D-0EE0-4EC6-9A7F-E94005E7BF21}" srcOrd="1" destOrd="0" presId="urn:microsoft.com/office/officeart/2018/5/layout/IconCircleLabelList"/>
    <dgm:cxn modelId="{81AABACB-D98D-8845-B1C3-5751D210717F}" type="presParOf" srcId="{FF83DBC9-CB2B-4B18-8A9D-7B10095A36BC}" destId="{1B067ADD-18FE-4979-A75D-222F5F168FC0}" srcOrd="2" destOrd="0" presId="urn:microsoft.com/office/officeart/2018/5/layout/IconCircleLabelList"/>
    <dgm:cxn modelId="{CE74B24F-BEC0-DC42-A2A3-2CD6F70F15CB}" type="presParOf" srcId="{FF83DBC9-CB2B-4B18-8A9D-7B10095A36BC}" destId="{00111C2D-8E05-4408-9AE0-8D211EC425D2}" srcOrd="3" destOrd="0" presId="urn:microsoft.com/office/officeart/2018/5/layout/IconCircleLabelList"/>
    <dgm:cxn modelId="{A1F7D96F-D349-C04B-9F5A-DFFB40F8782C}" type="presParOf" srcId="{24DB6651-9CE1-4D8B-9F82-AA3926793694}" destId="{0F2A7191-F5F0-4CA1-8B45-715297CE9756}" srcOrd="3" destOrd="0" presId="urn:microsoft.com/office/officeart/2018/5/layout/IconCircleLabelList"/>
    <dgm:cxn modelId="{FB58A621-5FBC-7046-83EA-515748E96AAB}" type="presParOf" srcId="{24DB6651-9CE1-4D8B-9F82-AA3926793694}" destId="{DAA16332-CDEB-4004-96D7-FF12AEFB9EA9}" srcOrd="4" destOrd="0" presId="urn:microsoft.com/office/officeart/2018/5/layout/IconCircleLabelList"/>
    <dgm:cxn modelId="{969273C7-B064-E74F-8D18-205AFA178C5C}" type="presParOf" srcId="{DAA16332-CDEB-4004-96D7-FF12AEFB9EA9}" destId="{F1076E40-DCA3-4EED-B21A-2ADF9750DB18}" srcOrd="0" destOrd="0" presId="urn:microsoft.com/office/officeart/2018/5/layout/IconCircleLabelList"/>
    <dgm:cxn modelId="{DABE808F-F527-724B-BE05-3B459EDA3B17}" type="presParOf" srcId="{DAA16332-CDEB-4004-96D7-FF12AEFB9EA9}" destId="{73C6E13C-4717-4AEF-93C3-446EBED1F60E}" srcOrd="1" destOrd="0" presId="urn:microsoft.com/office/officeart/2018/5/layout/IconCircleLabelList"/>
    <dgm:cxn modelId="{941091EF-3774-3142-8A1F-43AEBF53FCDA}" type="presParOf" srcId="{DAA16332-CDEB-4004-96D7-FF12AEFB9EA9}" destId="{79BD8702-E1F9-4EB5-B818-73A44B55C4DB}" srcOrd="2" destOrd="0" presId="urn:microsoft.com/office/officeart/2018/5/layout/IconCircleLabelList"/>
    <dgm:cxn modelId="{7B0A6EF0-890A-F742-AC37-E83F7A89DAF3}" type="presParOf" srcId="{DAA16332-CDEB-4004-96D7-FF12AEFB9EA9}" destId="{6DE1476B-6FB7-4158-8AFB-939DCAC836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4CF2A2-F3B1-4F62-B6ED-492A51A734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2158FED-26A7-4D6D-BD91-CDA164C3DDCD}">
      <dgm:prSet/>
      <dgm:spPr/>
      <dgm:t>
        <a:bodyPr/>
        <a:lstStyle/>
        <a:p>
          <a:pPr>
            <a:lnSpc>
              <a:spcPct val="100000"/>
            </a:lnSpc>
          </a:pPr>
          <a:r>
            <a:rPr lang="tr-TR" dirty="0" err="1"/>
            <a:t>Guidelines</a:t>
          </a:r>
          <a:r>
            <a:rPr lang="tr-TR" dirty="0"/>
            <a:t> </a:t>
          </a:r>
          <a:r>
            <a:rPr lang="tr-TR" dirty="0" err="1"/>
            <a:t>and</a:t>
          </a:r>
          <a:r>
            <a:rPr lang="tr-TR" dirty="0"/>
            <a:t> </a:t>
          </a:r>
          <a:r>
            <a:rPr lang="tr-TR" dirty="0" err="1"/>
            <a:t>principles</a:t>
          </a:r>
          <a:r>
            <a:rPr lang="tr-TR" dirty="0"/>
            <a:t> </a:t>
          </a:r>
          <a:r>
            <a:rPr lang="tr-TR" dirty="0" err="1"/>
            <a:t>to</a:t>
          </a:r>
          <a:r>
            <a:rPr lang="tr-TR" dirty="0"/>
            <a:t> </a:t>
          </a:r>
          <a:r>
            <a:rPr lang="tr-TR" dirty="0" err="1"/>
            <a:t>ensure</a:t>
          </a:r>
          <a:endParaRPr lang="en-US" dirty="0"/>
        </a:p>
      </dgm:t>
    </dgm:pt>
    <dgm:pt modelId="{C296A625-490E-4702-AF21-E00913B70A81}" type="parTrans" cxnId="{38840160-4736-433B-88CF-DCE592E8D631}">
      <dgm:prSet/>
      <dgm:spPr/>
      <dgm:t>
        <a:bodyPr/>
        <a:lstStyle/>
        <a:p>
          <a:endParaRPr lang="en-US"/>
        </a:p>
      </dgm:t>
    </dgm:pt>
    <dgm:pt modelId="{F7CB4696-67B6-4FC4-B659-40159CDE3715}" type="sibTrans" cxnId="{38840160-4736-433B-88CF-DCE592E8D631}">
      <dgm:prSet/>
      <dgm:spPr/>
      <dgm:t>
        <a:bodyPr/>
        <a:lstStyle/>
        <a:p>
          <a:endParaRPr lang="en-US"/>
        </a:p>
      </dgm:t>
    </dgm:pt>
    <dgm:pt modelId="{27EC36A0-C9B8-4F01-94E3-78A6E3A64FDE}">
      <dgm:prSet custT="1"/>
      <dgm:spPr>
        <a:noFill/>
        <a:ln>
          <a:noFill/>
        </a:ln>
        <a:effectLst/>
      </dgm:spPr>
      <dgm:t>
        <a:bodyPr spcFirstLastPara="0" vert="horz" wrap="square" lIns="165251" tIns="165251" rIns="165251" bIns="165251" numCol="1" spcCol="1270" anchor="ctr" anchorCtr="0"/>
        <a:lstStyle/>
        <a:p>
          <a:pPr>
            <a:lnSpc>
              <a:spcPct val="100000"/>
            </a:lnSpc>
          </a:pPr>
          <a:r>
            <a:rPr lang="tr-TR" sz="1600" kern="1200" dirty="0" err="1"/>
            <a:t>Quality</a:t>
          </a:r>
          <a:endParaRPr lang="en-US" sz="1600" kern="1200" dirty="0"/>
        </a:p>
      </dgm:t>
    </dgm:pt>
    <dgm:pt modelId="{8183AB29-2551-46FD-87D1-288084881302}" type="parTrans" cxnId="{F5B0F507-A561-4403-9452-965FE2300B23}">
      <dgm:prSet/>
      <dgm:spPr/>
      <dgm:t>
        <a:bodyPr/>
        <a:lstStyle/>
        <a:p>
          <a:endParaRPr lang="en-US"/>
        </a:p>
      </dgm:t>
    </dgm:pt>
    <dgm:pt modelId="{F7695ABA-CD23-41AA-AEFD-1977039980B1}" type="sibTrans" cxnId="{F5B0F507-A561-4403-9452-965FE2300B23}">
      <dgm:prSet/>
      <dgm:spPr/>
      <dgm:t>
        <a:bodyPr/>
        <a:lstStyle/>
        <a:p>
          <a:endParaRPr lang="en-US"/>
        </a:p>
      </dgm:t>
    </dgm:pt>
    <dgm:pt modelId="{1BDE0BDA-8A15-49A9-9C9B-BF6BE4750C68}">
      <dgm:prSet custT="1"/>
      <dgm:spPr>
        <a:noFill/>
        <a:ln>
          <a:noFill/>
        </a:ln>
        <a:effectLst/>
      </dgm:spPr>
      <dgm:t>
        <a:bodyPr spcFirstLastPara="0" vert="horz" wrap="square" lIns="165251" tIns="165251" rIns="165251" bIns="165251" numCol="1" spcCol="1270" anchor="ctr" anchorCtr="0"/>
        <a:lstStyle/>
        <a:p>
          <a:pPr>
            <a:lnSpc>
              <a:spcPct val="100000"/>
            </a:lnSpc>
          </a:pPr>
          <a:r>
            <a:rPr lang="tr-TR" sz="1600" kern="1200" dirty="0" err="1">
              <a:solidFill>
                <a:prstClr val="black">
                  <a:hueOff val="0"/>
                  <a:satOff val="0"/>
                  <a:lumOff val="0"/>
                  <a:alphaOff val="0"/>
                </a:prstClr>
              </a:solidFill>
              <a:latin typeface="Calibri" panose="020F0502020204030204"/>
              <a:ea typeface="+mn-ea"/>
              <a:cs typeface="+mn-cs"/>
            </a:rPr>
            <a:t>Safety</a:t>
          </a:r>
          <a:endParaRPr lang="en-US" sz="1600" kern="1200" dirty="0">
            <a:solidFill>
              <a:prstClr val="black">
                <a:hueOff val="0"/>
                <a:satOff val="0"/>
                <a:lumOff val="0"/>
                <a:alphaOff val="0"/>
              </a:prstClr>
            </a:solidFill>
            <a:latin typeface="Calibri" panose="020F0502020204030204"/>
            <a:ea typeface="+mn-ea"/>
            <a:cs typeface="+mn-cs"/>
          </a:endParaRPr>
        </a:p>
      </dgm:t>
    </dgm:pt>
    <dgm:pt modelId="{2F4A9D3D-E22B-492B-A93A-5CE4BD448FD9}" type="parTrans" cxnId="{2C2F3AEC-FBA5-46C6-845D-0BF8C13D7D27}">
      <dgm:prSet/>
      <dgm:spPr/>
      <dgm:t>
        <a:bodyPr/>
        <a:lstStyle/>
        <a:p>
          <a:endParaRPr lang="en-US"/>
        </a:p>
      </dgm:t>
    </dgm:pt>
    <dgm:pt modelId="{38E27BBD-3886-4963-A5CD-F4FAAA6FAE38}" type="sibTrans" cxnId="{2C2F3AEC-FBA5-46C6-845D-0BF8C13D7D27}">
      <dgm:prSet/>
      <dgm:spPr/>
      <dgm:t>
        <a:bodyPr/>
        <a:lstStyle/>
        <a:p>
          <a:endParaRPr lang="en-US"/>
        </a:p>
      </dgm:t>
    </dgm:pt>
    <dgm:pt modelId="{4F9274D9-F5F0-4C23-BF39-C4177D482C55}">
      <dgm:prSet custT="1"/>
      <dgm:spPr>
        <a:noFill/>
        <a:ln>
          <a:noFill/>
        </a:ln>
        <a:effectLst/>
      </dgm:spPr>
      <dgm:t>
        <a:bodyPr spcFirstLastPara="0" vert="horz" wrap="square" lIns="165251" tIns="165251" rIns="165251" bIns="165251" numCol="1" spcCol="1270" anchor="ctr" anchorCtr="0"/>
        <a:lstStyle/>
        <a:p>
          <a:pPr>
            <a:lnSpc>
              <a:spcPct val="100000"/>
            </a:lnSpc>
          </a:pPr>
          <a:r>
            <a:rPr lang="tr-TR" sz="1600" kern="1200" dirty="0" err="1"/>
            <a:t>Consistency</a:t>
          </a:r>
          <a:endParaRPr lang="en-US" sz="1600" kern="1200" dirty="0"/>
        </a:p>
      </dgm:t>
    </dgm:pt>
    <dgm:pt modelId="{9AEAD7B0-E432-4288-938A-ACBA2E5C8702}" type="parTrans" cxnId="{3D39AECA-8885-49A0-8830-66D5A169D6EB}">
      <dgm:prSet/>
      <dgm:spPr/>
      <dgm:t>
        <a:bodyPr/>
        <a:lstStyle/>
        <a:p>
          <a:endParaRPr lang="en-US"/>
        </a:p>
      </dgm:t>
    </dgm:pt>
    <dgm:pt modelId="{66BD2308-FE87-4C16-B273-4375ECB26ED5}" type="sibTrans" cxnId="{3D39AECA-8885-49A0-8830-66D5A169D6EB}">
      <dgm:prSet/>
      <dgm:spPr/>
      <dgm:t>
        <a:bodyPr/>
        <a:lstStyle/>
        <a:p>
          <a:endParaRPr lang="en-US"/>
        </a:p>
      </dgm:t>
    </dgm:pt>
    <dgm:pt modelId="{AF45B13E-9FB1-4BDB-B28A-577EEBDCA551}">
      <dgm:prSet/>
      <dgm:spPr/>
      <dgm:t>
        <a:bodyPr/>
        <a:lstStyle/>
        <a:p>
          <a:pPr>
            <a:lnSpc>
              <a:spcPct val="100000"/>
            </a:lnSpc>
          </a:pPr>
          <a:r>
            <a:rPr lang="tr-TR" dirty="0" err="1"/>
            <a:t>In</a:t>
          </a:r>
          <a:r>
            <a:rPr lang="tr-TR" dirty="0"/>
            <a:t> </a:t>
          </a:r>
          <a:r>
            <a:rPr lang="tr-TR" dirty="0" err="1"/>
            <a:t>various</a:t>
          </a:r>
          <a:r>
            <a:rPr lang="tr-TR" dirty="0"/>
            <a:t> </a:t>
          </a:r>
          <a:r>
            <a:rPr lang="tr-TR" dirty="0" err="1"/>
            <a:t>Industries</a:t>
          </a:r>
          <a:endParaRPr lang="en-US" dirty="0"/>
        </a:p>
      </dgm:t>
    </dgm:pt>
    <dgm:pt modelId="{2E0A3E09-7BF9-4DC2-BFDC-E8A7507AA94D}" type="parTrans" cxnId="{B878DCDC-6CCF-44FA-B3FE-6F41F084E75C}">
      <dgm:prSet/>
      <dgm:spPr/>
      <dgm:t>
        <a:bodyPr/>
        <a:lstStyle/>
        <a:p>
          <a:endParaRPr lang="en-US"/>
        </a:p>
      </dgm:t>
    </dgm:pt>
    <dgm:pt modelId="{DB4E8BCE-9E41-41A2-8AE9-5C8EB7EA8607}" type="sibTrans" cxnId="{B878DCDC-6CCF-44FA-B3FE-6F41F084E75C}">
      <dgm:prSet/>
      <dgm:spPr/>
      <dgm:t>
        <a:bodyPr/>
        <a:lstStyle/>
        <a:p>
          <a:endParaRPr lang="en-US"/>
        </a:p>
      </dgm:t>
    </dgm:pt>
    <dgm:pt modelId="{F9B4233F-C6FC-4E26-B3B0-1E8DFDFE681F}">
      <dgm:prSet custT="1"/>
      <dgm:spPr/>
      <dgm:t>
        <a:bodyPr/>
        <a:lstStyle/>
        <a:p>
          <a:pPr>
            <a:lnSpc>
              <a:spcPct val="100000"/>
            </a:lnSpc>
          </a:pPr>
          <a:r>
            <a:rPr lang="en-GB" sz="1600" dirty="0"/>
            <a:t>Pharmaceuticals</a:t>
          </a:r>
          <a:endParaRPr lang="en-US" sz="1600" dirty="0"/>
        </a:p>
      </dgm:t>
    </dgm:pt>
    <dgm:pt modelId="{D968924A-2519-4D3C-94CD-3FC7B6CBB3C9}" type="parTrans" cxnId="{561AABC2-0BC7-49A4-AC1D-0EAED74BF23E}">
      <dgm:prSet/>
      <dgm:spPr/>
      <dgm:t>
        <a:bodyPr/>
        <a:lstStyle/>
        <a:p>
          <a:endParaRPr lang="en-US"/>
        </a:p>
      </dgm:t>
    </dgm:pt>
    <dgm:pt modelId="{57129131-2239-4EAA-A342-8E19A3CF91BA}" type="sibTrans" cxnId="{561AABC2-0BC7-49A4-AC1D-0EAED74BF23E}">
      <dgm:prSet/>
      <dgm:spPr/>
      <dgm:t>
        <a:bodyPr/>
        <a:lstStyle/>
        <a:p>
          <a:endParaRPr lang="en-US"/>
        </a:p>
      </dgm:t>
    </dgm:pt>
    <dgm:pt modelId="{059578EA-353F-46B0-878E-0E7DCD3DE3A7}">
      <dgm:prSet custT="1"/>
      <dgm:spPr/>
      <dgm:t>
        <a:bodyPr/>
        <a:lstStyle/>
        <a:p>
          <a:pPr>
            <a:lnSpc>
              <a:spcPct val="100000"/>
            </a:lnSpc>
          </a:pPr>
          <a:r>
            <a:rPr lang="en-GB" sz="1600" dirty="0"/>
            <a:t>Food</a:t>
          </a:r>
          <a:endParaRPr lang="en-US" sz="1600" dirty="0"/>
        </a:p>
      </dgm:t>
    </dgm:pt>
    <dgm:pt modelId="{D132F139-4412-46B4-8180-D9B23B4B0DA1}" type="parTrans" cxnId="{6261A733-55B4-4602-A32B-5D2933656F3D}">
      <dgm:prSet/>
      <dgm:spPr/>
      <dgm:t>
        <a:bodyPr/>
        <a:lstStyle/>
        <a:p>
          <a:endParaRPr lang="en-US"/>
        </a:p>
      </dgm:t>
    </dgm:pt>
    <dgm:pt modelId="{AFE5EEF2-3D36-4301-9325-829DFBB8E2E2}" type="sibTrans" cxnId="{6261A733-55B4-4602-A32B-5D2933656F3D}">
      <dgm:prSet/>
      <dgm:spPr/>
      <dgm:t>
        <a:bodyPr/>
        <a:lstStyle/>
        <a:p>
          <a:endParaRPr lang="en-US"/>
        </a:p>
      </dgm:t>
    </dgm:pt>
    <dgm:pt modelId="{2075EE62-8990-45EF-ACF4-E1D63CC4BDEE}">
      <dgm:prSet custT="1"/>
      <dgm:spPr/>
      <dgm:t>
        <a:bodyPr/>
        <a:lstStyle/>
        <a:p>
          <a:pPr>
            <a:lnSpc>
              <a:spcPct val="100000"/>
            </a:lnSpc>
          </a:pPr>
          <a:r>
            <a:rPr lang="en-GB" sz="1600"/>
            <a:t>Cosmetics</a:t>
          </a:r>
          <a:endParaRPr lang="en-US" sz="1600"/>
        </a:p>
      </dgm:t>
    </dgm:pt>
    <dgm:pt modelId="{DDAAE697-C870-4699-AF6C-8957714895FE}" type="parTrans" cxnId="{8B004DD0-A987-49EC-BE0C-B7B827F98A8D}">
      <dgm:prSet/>
      <dgm:spPr/>
      <dgm:t>
        <a:bodyPr/>
        <a:lstStyle/>
        <a:p>
          <a:endParaRPr lang="en-US"/>
        </a:p>
      </dgm:t>
    </dgm:pt>
    <dgm:pt modelId="{B906B085-B2E1-47B0-BE32-5E047056C665}" type="sibTrans" cxnId="{8B004DD0-A987-49EC-BE0C-B7B827F98A8D}">
      <dgm:prSet/>
      <dgm:spPr/>
      <dgm:t>
        <a:bodyPr/>
        <a:lstStyle/>
        <a:p>
          <a:endParaRPr lang="en-US"/>
        </a:p>
      </dgm:t>
    </dgm:pt>
    <dgm:pt modelId="{6A9B3831-CB2A-4F3D-A800-DA0AF85EC630}">
      <dgm:prSet custT="1"/>
      <dgm:spPr/>
      <dgm:t>
        <a:bodyPr/>
        <a:lstStyle/>
        <a:p>
          <a:pPr>
            <a:lnSpc>
              <a:spcPct val="100000"/>
            </a:lnSpc>
          </a:pPr>
          <a:r>
            <a:rPr lang="en-GB" sz="1600"/>
            <a:t>Biotechnology</a:t>
          </a:r>
          <a:endParaRPr lang="en-US" sz="1600"/>
        </a:p>
      </dgm:t>
    </dgm:pt>
    <dgm:pt modelId="{778E83F6-8FC1-4922-B555-B8A73A1F43C9}" type="parTrans" cxnId="{87DD8FAE-EA4F-47D1-B7FF-C4F4D3A9AECA}">
      <dgm:prSet/>
      <dgm:spPr/>
      <dgm:t>
        <a:bodyPr/>
        <a:lstStyle/>
        <a:p>
          <a:endParaRPr lang="en-US"/>
        </a:p>
      </dgm:t>
    </dgm:pt>
    <dgm:pt modelId="{81D4B048-B66E-40C1-B480-E589DFF53D67}" type="sibTrans" cxnId="{87DD8FAE-EA4F-47D1-B7FF-C4F4D3A9AECA}">
      <dgm:prSet/>
      <dgm:spPr/>
      <dgm:t>
        <a:bodyPr/>
        <a:lstStyle/>
        <a:p>
          <a:endParaRPr lang="en-US"/>
        </a:p>
      </dgm:t>
    </dgm:pt>
    <dgm:pt modelId="{FC0775A8-7743-4754-A2A4-B6678724F6D7}" type="pres">
      <dgm:prSet presAssocID="{134CF2A2-F3B1-4F62-B6ED-492A51A73474}" presName="root" presStyleCnt="0">
        <dgm:presLayoutVars>
          <dgm:dir/>
          <dgm:resizeHandles val="exact"/>
        </dgm:presLayoutVars>
      </dgm:prSet>
      <dgm:spPr/>
    </dgm:pt>
    <dgm:pt modelId="{A50FC615-D47B-45B1-9912-1E923332D6C8}" type="pres">
      <dgm:prSet presAssocID="{F2158FED-26A7-4D6D-BD91-CDA164C3DDCD}" presName="compNode" presStyleCnt="0"/>
      <dgm:spPr/>
    </dgm:pt>
    <dgm:pt modelId="{41EBC2EE-D493-41FA-8A33-3B2BBDCBDE7D}" type="pres">
      <dgm:prSet presAssocID="{F2158FED-26A7-4D6D-BD91-CDA164C3DDCD}" presName="bgRect" presStyleLbl="bgShp" presStyleIdx="0" presStyleCnt="2"/>
      <dgm:spPr/>
    </dgm:pt>
    <dgm:pt modelId="{EEF42496-39D2-45A3-A08B-DE26985D41FD}" type="pres">
      <dgm:prSet presAssocID="{F2158FED-26A7-4D6D-BD91-CDA164C3DDC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List"/>
        </a:ext>
      </dgm:extLst>
    </dgm:pt>
    <dgm:pt modelId="{BCB66068-F98C-4C4D-9562-FEB2B67E1034}" type="pres">
      <dgm:prSet presAssocID="{F2158FED-26A7-4D6D-BD91-CDA164C3DDCD}" presName="spaceRect" presStyleCnt="0"/>
      <dgm:spPr/>
    </dgm:pt>
    <dgm:pt modelId="{CABE7515-74F3-4F4D-AF75-47C857FA362F}" type="pres">
      <dgm:prSet presAssocID="{F2158FED-26A7-4D6D-BD91-CDA164C3DDCD}" presName="parTx" presStyleLbl="revTx" presStyleIdx="0" presStyleCnt="4" custScaleX="89590" custLinFactNeighborX="-20869" custLinFactNeighborY="-1164">
        <dgm:presLayoutVars>
          <dgm:chMax val="0"/>
          <dgm:chPref val="0"/>
        </dgm:presLayoutVars>
      </dgm:prSet>
      <dgm:spPr/>
    </dgm:pt>
    <dgm:pt modelId="{1B9F1614-F20D-4154-8B91-D82DDD62B7EF}" type="pres">
      <dgm:prSet presAssocID="{F2158FED-26A7-4D6D-BD91-CDA164C3DDCD}" presName="desTx" presStyleLbl="revTx" presStyleIdx="1" presStyleCnt="4" custScaleX="129699" custLinFactNeighborX="-35574" custLinFactNeighborY="457">
        <dgm:presLayoutVars/>
      </dgm:prSet>
      <dgm:spPr>
        <a:xfrm>
          <a:off x="3021652" y="863099"/>
          <a:ext cx="1327615" cy="1561428"/>
        </a:xfrm>
        <a:prstGeom prst="rect">
          <a:avLst/>
        </a:prstGeom>
      </dgm:spPr>
    </dgm:pt>
    <dgm:pt modelId="{9D55F343-5C24-4EBA-B455-3C65DF0D5667}" type="pres">
      <dgm:prSet presAssocID="{F7CB4696-67B6-4FC4-B659-40159CDE3715}" presName="sibTrans" presStyleCnt="0"/>
      <dgm:spPr/>
    </dgm:pt>
    <dgm:pt modelId="{EC380356-DD06-4C0D-84CA-D0BDBD48E96F}" type="pres">
      <dgm:prSet presAssocID="{AF45B13E-9FB1-4BDB-B28A-577EEBDCA551}" presName="compNode" presStyleCnt="0"/>
      <dgm:spPr/>
    </dgm:pt>
    <dgm:pt modelId="{82AD3DF5-7925-4C15-BED7-2439308C95B9}" type="pres">
      <dgm:prSet presAssocID="{AF45B13E-9FB1-4BDB-B28A-577EEBDCA551}" presName="bgRect" presStyleLbl="bgShp" presStyleIdx="1" presStyleCnt="2"/>
      <dgm:spPr/>
    </dgm:pt>
    <dgm:pt modelId="{46ACEBDD-A6B0-4808-AEC2-1A4667B2ADE1}" type="pres">
      <dgm:prSet presAssocID="{AF45B13E-9FB1-4BDB-B28A-577EEBDCA55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ine"/>
        </a:ext>
      </dgm:extLst>
    </dgm:pt>
    <dgm:pt modelId="{1C0889A3-E47B-4925-BA75-AE92C41C4373}" type="pres">
      <dgm:prSet presAssocID="{AF45B13E-9FB1-4BDB-B28A-577EEBDCA551}" presName="spaceRect" presStyleCnt="0"/>
      <dgm:spPr/>
    </dgm:pt>
    <dgm:pt modelId="{67B5B901-AE7D-4DE7-8CFD-F602F500386B}" type="pres">
      <dgm:prSet presAssocID="{AF45B13E-9FB1-4BDB-B28A-577EEBDCA551}" presName="parTx" presStyleLbl="revTx" presStyleIdx="2" presStyleCnt="4" custLinFactNeighborX="-14575" custLinFactNeighborY="-1159">
        <dgm:presLayoutVars>
          <dgm:chMax val="0"/>
          <dgm:chPref val="0"/>
        </dgm:presLayoutVars>
      </dgm:prSet>
      <dgm:spPr/>
    </dgm:pt>
    <dgm:pt modelId="{2C39BBFE-0737-4ED0-8C20-4F090639E7D7}" type="pres">
      <dgm:prSet presAssocID="{AF45B13E-9FB1-4BDB-B28A-577EEBDCA551}" presName="desTx" presStyleLbl="revTx" presStyleIdx="3" presStyleCnt="4" custScaleX="233749" custLinFactNeighborX="-11705" custLinFactNeighborY="-1166">
        <dgm:presLayoutVars/>
      </dgm:prSet>
      <dgm:spPr/>
    </dgm:pt>
  </dgm:ptLst>
  <dgm:cxnLst>
    <dgm:cxn modelId="{D6EE8304-E6D9-49DB-B330-C947C031A952}" type="presOf" srcId="{2075EE62-8990-45EF-ACF4-E1D63CC4BDEE}" destId="{2C39BBFE-0737-4ED0-8C20-4F090639E7D7}" srcOrd="0" destOrd="2" presId="urn:microsoft.com/office/officeart/2018/2/layout/IconVerticalSolidList"/>
    <dgm:cxn modelId="{F5B0F507-A561-4403-9452-965FE2300B23}" srcId="{F2158FED-26A7-4D6D-BD91-CDA164C3DDCD}" destId="{27EC36A0-C9B8-4F01-94E3-78A6E3A64FDE}" srcOrd="0" destOrd="0" parTransId="{8183AB29-2551-46FD-87D1-288084881302}" sibTransId="{F7695ABA-CD23-41AA-AEFD-1977039980B1}"/>
    <dgm:cxn modelId="{B36B720C-7BAB-4F60-89C2-57AECDDD2090}" type="presOf" srcId="{AF45B13E-9FB1-4BDB-B28A-577EEBDCA551}" destId="{67B5B901-AE7D-4DE7-8CFD-F602F500386B}" srcOrd="0" destOrd="0" presId="urn:microsoft.com/office/officeart/2018/2/layout/IconVerticalSolidList"/>
    <dgm:cxn modelId="{F6AFA21A-CA57-45A3-BDB6-412E838B4B39}" type="presOf" srcId="{1BDE0BDA-8A15-49A9-9C9B-BF6BE4750C68}" destId="{1B9F1614-F20D-4154-8B91-D82DDD62B7EF}" srcOrd="0" destOrd="1" presId="urn:microsoft.com/office/officeart/2018/2/layout/IconVerticalSolidList"/>
    <dgm:cxn modelId="{6261A733-55B4-4602-A32B-5D2933656F3D}" srcId="{AF45B13E-9FB1-4BDB-B28A-577EEBDCA551}" destId="{059578EA-353F-46B0-878E-0E7DCD3DE3A7}" srcOrd="1" destOrd="0" parTransId="{D132F139-4412-46B4-8180-D9B23B4B0DA1}" sibTransId="{AFE5EEF2-3D36-4301-9325-829DFBB8E2E2}"/>
    <dgm:cxn modelId="{38840160-4736-433B-88CF-DCE592E8D631}" srcId="{134CF2A2-F3B1-4F62-B6ED-492A51A73474}" destId="{F2158FED-26A7-4D6D-BD91-CDA164C3DDCD}" srcOrd="0" destOrd="0" parTransId="{C296A625-490E-4702-AF21-E00913B70A81}" sibTransId="{F7CB4696-67B6-4FC4-B659-40159CDE3715}"/>
    <dgm:cxn modelId="{9F943F48-32BB-48CD-8CDA-17B5877A627C}" type="presOf" srcId="{6A9B3831-CB2A-4F3D-A800-DA0AF85EC630}" destId="{2C39BBFE-0737-4ED0-8C20-4F090639E7D7}" srcOrd="0" destOrd="3" presId="urn:microsoft.com/office/officeart/2018/2/layout/IconVerticalSolidList"/>
    <dgm:cxn modelId="{0C01B54B-12F4-42F6-A36D-44423D662E94}" type="presOf" srcId="{F9B4233F-C6FC-4E26-B3B0-1E8DFDFE681F}" destId="{2C39BBFE-0737-4ED0-8C20-4F090639E7D7}" srcOrd="0" destOrd="0" presId="urn:microsoft.com/office/officeart/2018/2/layout/IconVerticalSolidList"/>
    <dgm:cxn modelId="{FF60CE6B-FA3A-40E7-B4B1-00290E95D11F}" type="presOf" srcId="{27EC36A0-C9B8-4F01-94E3-78A6E3A64FDE}" destId="{1B9F1614-F20D-4154-8B91-D82DDD62B7EF}" srcOrd="0" destOrd="0" presId="urn:microsoft.com/office/officeart/2018/2/layout/IconVerticalSolidList"/>
    <dgm:cxn modelId="{BCCBD355-2DBC-4B48-85B0-6E5B3A1CD284}" type="presOf" srcId="{4F9274D9-F5F0-4C23-BF39-C4177D482C55}" destId="{1B9F1614-F20D-4154-8B91-D82DDD62B7EF}" srcOrd="0" destOrd="2" presId="urn:microsoft.com/office/officeart/2018/2/layout/IconVerticalSolidList"/>
    <dgm:cxn modelId="{8F298E7C-7284-4F29-BD11-2D8D2C55CC41}" type="presOf" srcId="{F2158FED-26A7-4D6D-BD91-CDA164C3DDCD}" destId="{CABE7515-74F3-4F4D-AF75-47C857FA362F}" srcOrd="0" destOrd="0" presId="urn:microsoft.com/office/officeart/2018/2/layout/IconVerticalSolidList"/>
    <dgm:cxn modelId="{9D743592-C1A7-429C-8D7C-5D678EC9778C}" type="presOf" srcId="{059578EA-353F-46B0-878E-0E7DCD3DE3A7}" destId="{2C39BBFE-0737-4ED0-8C20-4F090639E7D7}" srcOrd="0" destOrd="1" presId="urn:microsoft.com/office/officeart/2018/2/layout/IconVerticalSolidList"/>
    <dgm:cxn modelId="{87DD8FAE-EA4F-47D1-B7FF-C4F4D3A9AECA}" srcId="{AF45B13E-9FB1-4BDB-B28A-577EEBDCA551}" destId="{6A9B3831-CB2A-4F3D-A800-DA0AF85EC630}" srcOrd="3" destOrd="0" parTransId="{778E83F6-8FC1-4922-B555-B8A73A1F43C9}" sibTransId="{81D4B048-B66E-40C1-B480-E589DFF53D67}"/>
    <dgm:cxn modelId="{E7A500AF-341B-4D40-82BC-D9B1E0CA7BEF}" type="presOf" srcId="{134CF2A2-F3B1-4F62-B6ED-492A51A73474}" destId="{FC0775A8-7743-4754-A2A4-B6678724F6D7}" srcOrd="0" destOrd="0" presId="urn:microsoft.com/office/officeart/2018/2/layout/IconVerticalSolidList"/>
    <dgm:cxn modelId="{561AABC2-0BC7-49A4-AC1D-0EAED74BF23E}" srcId="{AF45B13E-9FB1-4BDB-B28A-577EEBDCA551}" destId="{F9B4233F-C6FC-4E26-B3B0-1E8DFDFE681F}" srcOrd="0" destOrd="0" parTransId="{D968924A-2519-4D3C-94CD-3FC7B6CBB3C9}" sibTransId="{57129131-2239-4EAA-A342-8E19A3CF91BA}"/>
    <dgm:cxn modelId="{3D39AECA-8885-49A0-8830-66D5A169D6EB}" srcId="{F2158FED-26A7-4D6D-BD91-CDA164C3DDCD}" destId="{4F9274D9-F5F0-4C23-BF39-C4177D482C55}" srcOrd="2" destOrd="0" parTransId="{9AEAD7B0-E432-4288-938A-ACBA2E5C8702}" sibTransId="{66BD2308-FE87-4C16-B273-4375ECB26ED5}"/>
    <dgm:cxn modelId="{8B004DD0-A987-49EC-BE0C-B7B827F98A8D}" srcId="{AF45B13E-9FB1-4BDB-B28A-577EEBDCA551}" destId="{2075EE62-8990-45EF-ACF4-E1D63CC4BDEE}" srcOrd="2" destOrd="0" parTransId="{DDAAE697-C870-4699-AF6C-8957714895FE}" sibTransId="{B906B085-B2E1-47B0-BE32-5E047056C665}"/>
    <dgm:cxn modelId="{B878DCDC-6CCF-44FA-B3FE-6F41F084E75C}" srcId="{134CF2A2-F3B1-4F62-B6ED-492A51A73474}" destId="{AF45B13E-9FB1-4BDB-B28A-577EEBDCA551}" srcOrd="1" destOrd="0" parTransId="{2E0A3E09-7BF9-4DC2-BFDC-E8A7507AA94D}" sibTransId="{DB4E8BCE-9E41-41A2-8AE9-5C8EB7EA8607}"/>
    <dgm:cxn modelId="{2C2F3AEC-FBA5-46C6-845D-0BF8C13D7D27}" srcId="{F2158FED-26A7-4D6D-BD91-CDA164C3DDCD}" destId="{1BDE0BDA-8A15-49A9-9C9B-BF6BE4750C68}" srcOrd="1" destOrd="0" parTransId="{2F4A9D3D-E22B-492B-A93A-5CE4BD448FD9}" sibTransId="{38E27BBD-3886-4963-A5CD-F4FAAA6FAE38}"/>
    <dgm:cxn modelId="{43D1C6BC-C191-4BB8-BAF7-89249639DBFA}" type="presParOf" srcId="{FC0775A8-7743-4754-A2A4-B6678724F6D7}" destId="{A50FC615-D47B-45B1-9912-1E923332D6C8}" srcOrd="0" destOrd="0" presId="urn:microsoft.com/office/officeart/2018/2/layout/IconVerticalSolidList"/>
    <dgm:cxn modelId="{8018A4DB-5F81-4387-A0AD-2619160ED557}" type="presParOf" srcId="{A50FC615-D47B-45B1-9912-1E923332D6C8}" destId="{41EBC2EE-D493-41FA-8A33-3B2BBDCBDE7D}" srcOrd="0" destOrd="0" presId="urn:microsoft.com/office/officeart/2018/2/layout/IconVerticalSolidList"/>
    <dgm:cxn modelId="{BEE1EDE3-B0CF-4E49-86C8-94441D1563A7}" type="presParOf" srcId="{A50FC615-D47B-45B1-9912-1E923332D6C8}" destId="{EEF42496-39D2-45A3-A08B-DE26985D41FD}" srcOrd="1" destOrd="0" presId="urn:microsoft.com/office/officeart/2018/2/layout/IconVerticalSolidList"/>
    <dgm:cxn modelId="{DFE10362-72AA-4D08-B76C-6970BC25DD28}" type="presParOf" srcId="{A50FC615-D47B-45B1-9912-1E923332D6C8}" destId="{BCB66068-F98C-4C4D-9562-FEB2B67E1034}" srcOrd="2" destOrd="0" presId="urn:microsoft.com/office/officeart/2018/2/layout/IconVerticalSolidList"/>
    <dgm:cxn modelId="{4036D76E-F8BC-4115-A8D5-FF0B87B8FBDD}" type="presParOf" srcId="{A50FC615-D47B-45B1-9912-1E923332D6C8}" destId="{CABE7515-74F3-4F4D-AF75-47C857FA362F}" srcOrd="3" destOrd="0" presId="urn:microsoft.com/office/officeart/2018/2/layout/IconVerticalSolidList"/>
    <dgm:cxn modelId="{1A26252C-BBE0-4613-B56C-D374D4C4FF82}" type="presParOf" srcId="{A50FC615-D47B-45B1-9912-1E923332D6C8}" destId="{1B9F1614-F20D-4154-8B91-D82DDD62B7EF}" srcOrd="4" destOrd="0" presId="urn:microsoft.com/office/officeart/2018/2/layout/IconVerticalSolidList"/>
    <dgm:cxn modelId="{10FC44D0-21C4-4002-B2C3-9CAD75425AD0}" type="presParOf" srcId="{FC0775A8-7743-4754-A2A4-B6678724F6D7}" destId="{9D55F343-5C24-4EBA-B455-3C65DF0D5667}" srcOrd="1" destOrd="0" presId="urn:microsoft.com/office/officeart/2018/2/layout/IconVerticalSolidList"/>
    <dgm:cxn modelId="{371A9C24-6F63-453A-9CCA-C3E466D75798}" type="presParOf" srcId="{FC0775A8-7743-4754-A2A4-B6678724F6D7}" destId="{EC380356-DD06-4C0D-84CA-D0BDBD48E96F}" srcOrd="2" destOrd="0" presId="urn:microsoft.com/office/officeart/2018/2/layout/IconVerticalSolidList"/>
    <dgm:cxn modelId="{64257BF6-A6A8-448E-8F56-62B6BBE2F1C8}" type="presParOf" srcId="{EC380356-DD06-4C0D-84CA-D0BDBD48E96F}" destId="{82AD3DF5-7925-4C15-BED7-2439308C95B9}" srcOrd="0" destOrd="0" presId="urn:microsoft.com/office/officeart/2018/2/layout/IconVerticalSolidList"/>
    <dgm:cxn modelId="{DF79C6EF-A7B0-4F71-836D-6A0957297539}" type="presParOf" srcId="{EC380356-DD06-4C0D-84CA-D0BDBD48E96F}" destId="{46ACEBDD-A6B0-4808-AEC2-1A4667B2ADE1}" srcOrd="1" destOrd="0" presId="urn:microsoft.com/office/officeart/2018/2/layout/IconVerticalSolidList"/>
    <dgm:cxn modelId="{B5664D38-B4AA-4A70-90F7-EE046DFF9049}" type="presParOf" srcId="{EC380356-DD06-4C0D-84CA-D0BDBD48E96F}" destId="{1C0889A3-E47B-4925-BA75-AE92C41C4373}" srcOrd="2" destOrd="0" presId="urn:microsoft.com/office/officeart/2018/2/layout/IconVerticalSolidList"/>
    <dgm:cxn modelId="{8E4A66CF-EE95-4468-901D-B4F950D1BD02}" type="presParOf" srcId="{EC380356-DD06-4C0D-84CA-D0BDBD48E96F}" destId="{67B5B901-AE7D-4DE7-8CFD-F602F500386B}" srcOrd="3" destOrd="0" presId="urn:microsoft.com/office/officeart/2018/2/layout/IconVerticalSolidList"/>
    <dgm:cxn modelId="{001D8B9D-4A89-4CFA-891A-B377DFC59597}" type="presParOf" srcId="{EC380356-DD06-4C0D-84CA-D0BDBD48E96F}" destId="{2C39BBFE-0737-4ED0-8C20-4F090639E7D7}"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CA65C79-40CE-40A2-A009-26733AFD079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B44D308-7055-4F62-85E5-1B2A60B50555}">
      <dgm:prSet/>
      <dgm:spPr/>
      <dgm:t>
        <a:bodyPr/>
        <a:lstStyle/>
        <a:p>
          <a:r>
            <a:rPr lang="tr-TR" b="0" i="0"/>
            <a:t>GMP is a cornerstone of quality assurance in various industries</a:t>
          </a:r>
          <a:endParaRPr lang="en-US"/>
        </a:p>
      </dgm:t>
    </dgm:pt>
    <dgm:pt modelId="{AE19185E-EC1C-4893-AAB7-9A0764171C31}" type="parTrans" cxnId="{7EB29036-5E52-473A-800D-EF36A79DF49C}">
      <dgm:prSet/>
      <dgm:spPr/>
      <dgm:t>
        <a:bodyPr/>
        <a:lstStyle/>
        <a:p>
          <a:endParaRPr lang="en-US"/>
        </a:p>
      </dgm:t>
    </dgm:pt>
    <dgm:pt modelId="{941DB045-7424-40FB-A174-650DFA12E653}" type="sibTrans" cxnId="{7EB29036-5E52-473A-800D-EF36A79DF49C}">
      <dgm:prSet/>
      <dgm:spPr/>
      <dgm:t>
        <a:bodyPr/>
        <a:lstStyle/>
        <a:p>
          <a:endParaRPr lang="en-US"/>
        </a:p>
      </dgm:t>
    </dgm:pt>
    <dgm:pt modelId="{311CC8D1-00B3-4E30-A7DC-439F866CD505}">
      <dgm:prSet/>
      <dgm:spPr/>
      <dgm:t>
        <a:bodyPr/>
        <a:lstStyle/>
        <a:p>
          <a:r>
            <a:rPr lang="tr-TR" b="0" i="0"/>
            <a:t>Manufacturers can ensure the consistent production of safe, high-quality products, ultimately benefiting consumers and their own reputation</a:t>
          </a:r>
          <a:endParaRPr lang="en-US"/>
        </a:p>
      </dgm:t>
    </dgm:pt>
    <dgm:pt modelId="{0B028215-C88B-402F-AE90-2523B3663E0E}" type="parTrans" cxnId="{530582E2-25F1-4F3D-B7F7-BDB3BB991471}">
      <dgm:prSet/>
      <dgm:spPr/>
      <dgm:t>
        <a:bodyPr/>
        <a:lstStyle/>
        <a:p>
          <a:endParaRPr lang="en-US"/>
        </a:p>
      </dgm:t>
    </dgm:pt>
    <dgm:pt modelId="{60D630E6-259D-4E34-B791-CC3683A55909}" type="sibTrans" cxnId="{530582E2-25F1-4F3D-B7F7-BDB3BB991471}">
      <dgm:prSet/>
      <dgm:spPr/>
      <dgm:t>
        <a:bodyPr/>
        <a:lstStyle/>
        <a:p>
          <a:endParaRPr lang="en-US"/>
        </a:p>
      </dgm:t>
    </dgm:pt>
    <dgm:pt modelId="{D06FC103-60BE-42FF-B248-AB7D1912316B}" type="pres">
      <dgm:prSet presAssocID="{5CA65C79-40CE-40A2-A009-26733AFD0793}" presName="root" presStyleCnt="0">
        <dgm:presLayoutVars>
          <dgm:dir/>
          <dgm:resizeHandles val="exact"/>
        </dgm:presLayoutVars>
      </dgm:prSet>
      <dgm:spPr/>
    </dgm:pt>
    <dgm:pt modelId="{F8A433C7-E66B-460A-8402-0B6148F8F77F}" type="pres">
      <dgm:prSet presAssocID="{0B44D308-7055-4F62-85E5-1B2A60B50555}" presName="compNode" presStyleCnt="0"/>
      <dgm:spPr/>
    </dgm:pt>
    <dgm:pt modelId="{9247118A-B23E-4906-9AF5-8D4A0A97D602}" type="pres">
      <dgm:prSet presAssocID="{0B44D308-7055-4F62-85E5-1B2A60B50555}" presName="bgRect" presStyleLbl="bgShp" presStyleIdx="0" presStyleCnt="2"/>
      <dgm:spPr/>
    </dgm:pt>
    <dgm:pt modelId="{0B7F4778-7165-45F5-878D-A66F1B2EC963}" type="pres">
      <dgm:prSet presAssocID="{0B44D308-7055-4F62-85E5-1B2A60B5055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91CDF35-7893-4FC2-AF24-F20D3FFFB451}" type="pres">
      <dgm:prSet presAssocID="{0B44D308-7055-4F62-85E5-1B2A60B50555}" presName="spaceRect" presStyleCnt="0"/>
      <dgm:spPr/>
    </dgm:pt>
    <dgm:pt modelId="{533628A0-89C4-4219-BDD6-BC41B541EBB8}" type="pres">
      <dgm:prSet presAssocID="{0B44D308-7055-4F62-85E5-1B2A60B50555}" presName="parTx" presStyleLbl="revTx" presStyleIdx="0" presStyleCnt="2">
        <dgm:presLayoutVars>
          <dgm:chMax val="0"/>
          <dgm:chPref val="0"/>
        </dgm:presLayoutVars>
      </dgm:prSet>
      <dgm:spPr/>
    </dgm:pt>
    <dgm:pt modelId="{F0EA9333-86F5-4081-8B54-B440D794A565}" type="pres">
      <dgm:prSet presAssocID="{941DB045-7424-40FB-A174-650DFA12E653}" presName="sibTrans" presStyleCnt="0"/>
      <dgm:spPr/>
    </dgm:pt>
    <dgm:pt modelId="{C15C7132-3067-4866-B97E-CCE55BF1EEA0}" type="pres">
      <dgm:prSet presAssocID="{311CC8D1-00B3-4E30-A7DC-439F866CD505}" presName="compNode" presStyleCnt="0"/>
      <dgm:spPr/>
    </dgm:pt>
    <dgm:pt modelId="{4CE8168E-0D11-4800-B96C-4AB843ECF70C}" type="pres">
      <dgm:prSet presAssocID="{311CC8D1-00B3-4E30-A7DC-439F866CD505}" presName="bgRect" presStyleLbl="bgShp" presStyleIdx="1" presStyleCnt="2"/>
      <dgm:spPr/>
    </dgm:pt>
    <dgm:pt modelId="{75D9622A-665F-4C6F-B66C-8A54BCE42D1D}" type="pres">
      <dgm:prSet presAssocID="{311CC8D1-00B3-4E30-A7DC-439F866CD50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bbon"/>
        </a:ext>
      </dgm:extLst>
    </dgm:pt>
    <dgm:pt modelId="{7B72A9DD-7DDC-47E5-ADBF-174F5C9D0BFD}" type="pres">
      <dgm:prSet presAssocID="{311CC8D1-00B3-4E30-A7DC-439F866CD505}" presName="spaceRect" presStyleCnt="0"/>
      <dgm:spPr/>
    </dgm:pt>
    <dgm:pt modelId="{3DDD328A-3D7B-4AFE-BAB0-18C77BF99E2D}" type="pres">
      <dgm:prSet presAssocID="{311CC8D1-00B3-4E30-A7DC-439F866CD505}" presName="parTx" presStyleLbl="revTx" presStyleIdx="1" presStyleCnt="2">
        <dgm:presLayoutVars>
          <dgm:chMax val="0"/>
          <dgm:chPref val="0"/>
        </dgm:presLayoutVars>
      </dgm:prSet>
      <dgm:spPr/>
    </dgm:pt>
  </dgm:ptLst>
  <dgm:cxnLst>
    <dgm:cxn modelId="{7EB29036-5E52-473A-800D-EF36A79DF49C}" srcId="{5CA65C79-40CE-40A2-A009-26733AFD0793}" destId="{0B44D308-7055-4F62-85E5-1B2A60B50555}" srcOrd="0" destOrd="0" parTransId="{AE19185E-EC1C-4893-AAB7-9A0764171C31}" sibTransId="{941DB045-7424-40FB-A174-650DFA12E653}"/>
    <dgm:cxn modelId="{17C3394C-F985-464A-9818-9B9F34A9455E}" type="presOf" srcId="{311CC8D1-00B3-4E30-A7DC-439F866CD505}" destId="{3DDD328A-3D7B-4AFE-BAB0-18C77BF99E2D}" srcOrd="0" destOrd="0" presId="urn:microsoft.com/office/officeart/2018/2/layout/IconVerticalSolidList"/>
    <dgm:cxn modelId="{EEC3A4A1-8FD5-48C5-BD03-21A2298DBDFA}" type="presOf" srcId="{0B44D308-7055-4F62-85E5-1B2A60B50555}" destId="{533628A0-89C4-4219-BDD6-BC41B541EBB8}" srcOrd="0" destOrd="0" presId="urn:microsoft.com/office/officeart/2018/2/layout/IconVerticalSolidList"/>
    <dgm:cxn modelId="{530582E2-25F1-4F3D-B7F7-BDB3BB991471}" srcId="{5CA65C79-40CE-40A2-A009-26733AFD0793}" destId="{311CC8D1-00B3-4E30-A7DC-439F866CD505}" srcOrd="1" destOrd="0" parTransId="{0B028215-C88B-402F-AE90-2523B3663E0E}" sibTransId="{60D630E6-259D-4E34-B791-CC3683A55909}"/>
    <dgm:cxn modelId="{8488F7FA-2C4D-49F0-8840-F241223DE3A2}" type="presOf" srcId="{5CA65C79-40CE-40A2-A009-26733AFD0793}" destId="{D06FC103-60BE-42FF-B248-AB7D1912316B}" srcOrd="0" destOrd="0" presId="urn:microsoft.com/office/officeart/2018/2/layout/IconVerticalSolidList"/>
    <dgm:cxn modelId="{763C9FD2-92FE-4477-B53A-ABBC75F02452}" type="presParOf" srcId="{D06FC103-60BE-42FF-B248-AB7D1912316B}" destId="{F8A433C7-E66B-460A-8402-0B6148F8F77F}" srcOrd="0" destOrd="0" presId="urn:microsoft.com/office/officeart/2018/2/layout/IconVerticalSolidList"/>
    <dgm:cxn modelId="{72AE85A3-1871-4A75-B273-ACDBFD9550E1}" type="presParOf" srcId="{F8A433C7-E66B-460A-8402-0B6148F8F77F}" destId="{9247118A-B23E-4906-9AF5-8D4A0A97D602}" srcOrd="0" destOrd="0" presId="urn:microsoft.com/office/officeart/2018/2/layout/IconVerticalSolidList"/>
    <dgm:cxn modelId="{5CB3A841-ACA2-4169-A4FF-BFDFC2FCCBF1}" type="presParOf" srcId="{F8A433C7-E66B-460A-8402-0B6148F8F77F}" destId="{0B7F4778-7165-45F5-878D-A66F1B2EC963}" srcOrd="1" destOrd="0" presId="urn:microsoft.com/office/officeart/2018/2/layout/IconVerticalSolidList"/>
    <dgm:cxn modelId="{5B63EA35-8EE5-4813-96E5-EB7CEB89EF21}" type="presParOf" srcId="{F8A433C7-E66B-460A-8402-0B6148F8F77F}" destId="{791CDF35-7893-4FC2-AF24-F20D3FFFB451}" srcOrd="2" destOrd="0" presId="urn:microsoft.com/office/officeart/2018/2/layout/IconVerticalSolidList"/>
    <dgm:cxn modelId="{CA8AF9E5-B0A7-425F-AEAB-2366403B86EC}" type="presParOf" srcId="{F8A433C7-E66B-460A-8402-0B6148F8F77F}" destId="{533628A0-89C4-4219-BDD6-BC41B541EBB8}" srcOrd="3" destOrd="0" presId="urn:microsoft.com/office/officeart/2018/2/layout/IconVerticalSolidList"/>
    <dgm:cxn modelId="{50F02C26-23B2-4700-A442-23A4BD02AB3A}" type="presParOf" srcId="{D06FC103-60BE-42FF-B248-AB7D1912316B}" destId="{F0EA9333-86F5-4081-8B54-B440D794A565}" srcOrd="1" destOrd="0" presId="urn:microsoft.com/office/officeart/2018/2/layout/IconVerticalSolidList"/>
    <dgm:cxn modelId="{071EEB9D-C1A6-4863-BC52-69BD77124B6C}" type="presParOf" srcId="{D06FC103-60BE-42FF-B248-AB7D1912316B}" destId="{C15C7132-3067-4866-B97E-CCE55BF1EEA0}" srcOrd="2" destOrd="0" presId="urn:microsoft.com/office/officeart/2018/2/layout/IconVerticalSolidList"/>
    <dgm:cxn modelId="{4AEB59F6-4619-42A0-AC1F-B4BC79F9952C}" type="presParOf" srcId="{C15C7132-3067-4866-B97E-CCE55BF1EEA0}" destId="{4CE8168E-0D11-4800-B96C-4AB843ECF70C}" srcOrd="0" destOrd="0" presId="urn:microsoft.com/office/officeart/2018/2/layout/IconVerticalSolidList"/>
    <dgm:cxn modelId="{135658F2-2475-4FCD-9C57-E12C34D45325}" type="presParOf" srcId="{C15C7132-3067-4866-B97E-CCE55BF1EEA0}" destId="{75D9622A-665F-4C6F-B66C-8A54BCE42D1D}" srcOrd="1" destOrd="0" presId="urn:microsoft.com/office/officeart/2018/2/layout/IconVerticalSolidList"/>
    <dgm:cxn modelId="{64BEE52D-0642-42BF-A0B0-D52714B71443}" type="presParOf" srcId="{C15C7132-3067-4866-B97E-CCE55BF1EEA0}" destId="{7B72A9DD-7DDC-47E5-ADBF-174F5C9D0BFD}" srcOrd="2" destOrd="0" presId="urn:microsoft.com/office/officeart/2018/2/layout/IconVerticalSolidList"/>
    <dgm:cxn modelId="{7A487850-14AA-487F-A993-2BC26B8F2914}" type="presParOf" srcId="{C15C7132-3067-4866-B97E-CCE55BF1EEA0}" destId="{3DDD328A-3D7B-4AFE-BAB0-18C77BF99E2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0499C1-3361-43DA-B035-CC1851722D83}" type="doc">
      <dgm:prSet loTypeId="urn:microsoft.com/office/officeart/2017/3/layout/HorizontalLabelsTimeline" loCatId="process" qsTypeId="urn:microsoft.com/office/officeart/2005/8/quickstyle/simple4" qsCatId="simple" csTypeId="urn:microsoft.com/office/officeart/2005/8/colors/accent2_2" csCatId="accent2" phldr="1"/>
      <dgm:spPr/>
      <dgm:t>
        <a:bodyPr/>
        <a:lstStyle/>
        <a:p>
          <a:endParaRPr lang="en-US"/>
        </a:p>
      </dgm:t>
    </dgm:pt>
    <dgm:pt modelId="{FCBD6740-00F3-4E10-904D-52E49CDAAB46}">
      <dgm:prSet/>
      <dgm:spPr/>
      <dgm:t>
        <a:bodyPr/>
        <a:lstStyle/>
        <a:p>
          <a:pPr>
            <a:defRPr b="1"/>
          </a:pPr>
          <a:r>
            <a:rPr lang="en-US"/>
            <a:t>1950s-1960s</a:t>
          </a:r>
        </a:p>
      </dgm:t>
    </dgm:pt>
    <dgm:pt modelId="{F2E52B16-7D9E-4564-ABC3-25EF6D8956C2}" type="parTrans" cxnId="{08375756-CB6A-4B81-A095-F9AE00B8F4B4}">
      <dgm:prSet/>
      <dgm:spPr/>
      <dgm:t>
        <a:bodyPr/>
        <a:lstStyle/>
        <a:p>
          <a:endParaRPr lang="en-US"/>
        </a:p>
      </dgm:t>
    </dgm:pt>
    <dgm:pt modelId="{EA8F43EF-C410-49E9-8604-5E56FED2249E}" type="sibTrans" cxnId="{08375756-CB6A-4B81-A095-F9AE00B8F4B4}">
      <dgm:prSet/>
      <dgm:spPr/>
      <dgm:t>
        <a:bodyPr/>
        <a:lstStyle/>
        <a:p>
          <a:endParaRPr lang="en-US"/>
        </a:p>
      </dgm:t>
    </dgm:pt>
    <dgm:pt modelId="{D6211854-8DB5-48AD-A901-A89DCBBE3AFD}">
      <dgm:prSet/>
      <dgm:spPr/>
      <dgm:t>
        <a:bodyPr/>
        <a:lstStyle/>
        <a:p>
          <a:r>
            <a:rPr lang="en-US"/>
            <a:t>Stricter drug regulation, including the GMP principle of validation</a:t>
          </a:r>
        </a:p>
      </dgm:t>
    </dgm:pt>
    <dgm:pt modelId="{DDDDB8EF-5F3B-4BAA-A19A-59C51AADD5C2}" type="parTrans" cxnId="{1D9EF49D-ADF9-4875-B759-BDF91FE89D18}">
      <dgm:prSet/>
      <dgm:spPr/>
      <dgm:t>
        <a:bodyPr/>
        <a:lstStyle/>
        <a:p>
          <a:endParaRPr lang="en-US"/>
        </a:p>
      </dgm:t>
    </dgm:pt>
    <dgm:pt modelId="{2CAD8EB0-B577-4B05-AE21-B7A3C8C6B51C}" type="sibTrans" cxnId="{1D9EF49D-ADF9-4875-B759-BDF91FE89D18}">
      <dgm:prSet/>
      <dgm:spPr/>
      <dgm:t>
        <a:bodyPr/>
        <a:lstStyle/>
        <a:p>
          <a:endParaRPr lang="en-US"/>
        </a:p>
      </dgm:t>
    </dgm:pt>
    <dgm:pt modelId="{40E4B9C4-4A7F-461C-AE9C-752CDF958824}">
      <dgm:prSet/>
      <dgm:spPr/>
      <dgm:t>
        <a:bodyPr/>
        <a:lstStyle/>
        <a:p>
          <a:r>
            <a:rPr lang="en-US"/>
            <a:t>triggered by the Thalidomide Disaster</a:t>
          </a:r>
        </a:p>
      </dgm:t>
    </dgm:pt>
    <dgm:pt modelId="{705EE5B6-EC9D-4815-9757-1A50DEFE0CDC}" type="parTrans" cxnId="{E1CC6025-9A7C-4602-853C-7F1DBC795CC7}">
      <dgm:prSet/>
      <dgm:spPr/>
      <dgm:t>
        <a:bodyPr/>
        <a:lstStyle/>
        <a:p>
          <a:endParaRPr lang="en-US"/>
        </a:p>
      </dgm:t>
    </dgm:pt>
    <dgm:pt modelId="{E99CEB29-B6E6-494D-A241-292B251B9982}" type="sibTrans" cxnId="{E1CC6025-9A7C-4602-853C-7F1DBC795CC7}">
      <dgm:prSet/>
      <dgm:spPr/>
      <dgm:t>
        <a:bodyPr/>
        <a:lstStyle/>
        <a:p>
          <a:endParaRPr lang="en-US"/>
        </a:p>
      </dgm:t>
    </dgm:pt>
    <dgm:pt modelId="{45557382-7731-4D31-BCEE-1FFB17EE1052}">
      <dgm:prSet/>
      <dgm:spPr/>
      <dgm:t>
        <a:bodyPr/>
        <a:lstStyle/>
        <a:p>
          <a:pPr>
            <a:defRPr b="1"/>
          </a:pPr>
          <a:r>
            <a:rPr lang="en-US"/>
            <a:t>1963</a:t>
          </a:r>
        </a:p>
      </dgm:t>
    </dgm:pt>
    <dgm:pt modelId="{4DC28325-C45E-4B0D-AC01-57A5486DE0F1}" type="parTrans" cxnId="{7CC295C0-148E-4248-AA3F-8550939213AD}">
      <dgm:prSet/>
      <dgm:spPr/>
      <dgm:t>
        <a:bodyPr/>
        <a:lstStyle/>
        <a:p>
          <a:endParaRPr lang="en-US"/>
        </a:p>
      </dgm:t>
    </dgm:pt>
    <dgm:pt modelId="{321EA347-A54C-4009-90AA-2C207BB5FE56}" type="sibTrans" cxnId="{7CC295C0-148E-4248-AA3F-8550939213AD}">
      <dgm:prSet/>
      <dgm:spPr/>
      <dgm:t>
        <a:bodyPr/>
        <a:lstStyle/>
        <a:p>
          <a:endParaRPr lang="en-US"/>
        </a:p>
      </dgm:t>
    </dgm:pt>
    <dgm:pt modelId="{4C29AE6C-95C6-4FEE-871A-6F167E0AC535}">
      <dgm:prSet/>
      <dgm:spPr/>
      <dgm:t>
        <a:bodyPr/>
        <a:lstStyle/>
        <a:p>
          <a:r>
            <a:rPr lang="en-US"/>
            <a:t>In 1963, publishing of GMP guidelines for pharmaceutical manufacturing by WHO</a:t>
          </a:r>
        </a:p>
      </dgm:t>
    </dgm:pt>
    <dgm:pt modelId="{2E1557EE-D71F-421F-AA8C-D1FDCD0A5246}" type="parTrans" cxnId="{DE4977F0-9949-45F0-893F-7C36E109F742}">
      <dgm:prSet/>
      <dgm:spPr/>
      <dgm:t>
        <a:bodyPr/>
        <a:lstStyle/>
        <a:p>
          <a:endParaRPr lang="en-US"/>
        </a:p>
      </dgm:t>
    </dgm:pt>
    <dgm:pt modelId="{905B4445-A605-423F-B5B4-AFEF89F16C78}" type="sibTrans" cxnId="{DE4977F0-9949-45F0-893F-7C36E109F742}">
      <dgm:prSet/>
      <dgm:spPr/>
      <dgm:t>
        <a:bodyPr/>
        <a:lstStyle/>
        <a:p>
          <a:endParaRPr lang="en-US"/>
        </a:p>
      </dgm:t>
    </dgm:pt>
    <dgm:pt modelId="{EE568484-42ED-451E-8FB2-AAA914276F78}">
      <dgm:prSet/>
      <dgm:spPr/>
      <dgm:t>
        <a:bodyPr/>
        <a:lstStyle/>
        <a:p>
          <a:pPr>
            <a:defRPr b="1"/>
          </a:pPr>
          <a:r>
            <a:rPr lang="en-US" dirty="0"/>
            <a:t>1938</a:t>
          </a:r>
        </a:p>
      </dgm:t>
    </dgm:pt>
    <dgm:pt modelId="{714D4AF8-EE83-4D60-B483-4753381D79B1}" type="parTrans" cxnId="{72A60C17-5044-4C1C-B5F7-FB4EBA3B3141}">
      <dgm:prSet/>
      <dgm:spPr/>
      <dgm:t>
        <a:bodyPr/>
        <a:lstStyle/>
        <a:p>
          <a:endParaRPr lang="en-US"/>
        </a:p>
      </dgm:t>
    </dgm:pt>
    <dgm:pt modelId="{8A01A271-C294-4B6F-9AB1-28FBD1D7A6B1}" type="sibTrans" cxnId="{72A60C17-5044-4C1C-B5F7-FB4EBA3B3141}">
      <dgm:prSet/>
      <dgm:spPr/>
      <dgm:t>
        <a:bodyPr/>
        <a:lstStyle/>
        <a:p>
          <a:endParaRPr lang="en-US"/>
        </a:p>
      </dgm:t>
    </dgm:pt>
    <dgm:pt modelId="{6E8C22EB-E5D4-4FB6-A63E-E8BCC55AAF7E}">
      <dgm:prSet/>
      <dgm:spPr/>
      <dgm:t>
        <a:bodyPr/>
        <a:lstStyle/>
        <a:p>
          <a:r>
            <a:rPr lang="en-US"/>
            <a:t>Federal Food, Drug, and Cosmetic Act</a:t>
          </a:r>
        </a:p>
      </dgm:t>
    </dgm:pt>
    <dgm:pt modelId="{ED3CBF20-A3C4-4975-AD23-E800FCD2A52D}" type="parTrans" cxnId="{D318FE5E-E516-4B19-B3E8-E70C4271E5ED}">
      <dgm:prSet/>
      <dgm:spPr/>
      <dgm:t>
        <a:bodyPr/>
        <a:lstStyle/>
        <a:p>
          <a:endParaRPr lang="en-US"/>
        </a:p>
      </dgm:t>
    </dgm:pt>
    <dgm:pt modelId="{65987AA2-FC48-4E34-8204-5D74A15FF7A2}" type="sibTrans" cxnId="{D318FE5E-E516-4B19-B3E8-E70C4271E5ED}">
      <dgm:prSet/>
      <dgm:spPr/>
      <dgm:t>
        <a:bodyPr/>
        <a:lstStyle/>
        <a:p>
          <a:endParaRPr lang="en-US"/>
        </a:p>
      </dgm:t>
    </dgm:pt>
    <dgm:pt modelId="{17B7851B-3133-4B16-AE08-F5D9BCF3F23C}">
      <dgm:prSet/>
      <dgm:spPr/>
      <dgm:t>
        <a:bodyPr/>
        <a:lstStyle/>
        <a:p>
          <a:r>
            <a:rPr lang="en-US"/>
            <a:t>Result of the Sulfanilamide Diseaster</a:t>
          </a:r>
        </a:p>
      </dgm:t>
    </dgm:pt>
    <dgm:pt modelId="{4BD93C44-3E69-4557-A271-FFECEE0B4634}" type="parTrans" cxnId="{74BF225F-2199-410F-9715-476296ECDD07}">
      <dgm:prSet/>
      <dgm:spPr/>
      <dgm:t>
        <a:bodyPr/>
        <a:lstStyle/>
        <a:p>
          <a:endParaRPr lang="en-US"/>
        </a:p>
      </dgm:t>
    </dgm:pt>
    <dgm:pt modelId="{3CAF0AFF-DB5D-4C9B-8802-73C1C9DB601C}" type="sibTrans" cxnId="{74BF225F-2199-410F-9715-476296ECDD07}">
      <dgm:prSet/>
      <dgm:spPr/>
      <dgm:t>
        <a:bodyPr/>
        <a:lstStyle/>
        <a:p>
          <a:endParaRPr lang="en-US"/>
        </a:p>
      </dgm:t>
    </dgm:pt>
    <dgm:pt modelId="{3D2846E3-9B6F-436D-BEF6-1D22205FD512}">
      <dgm:prSet/>
      <dgm:spPr/>
      <dgm:t>
        <a:bodyPr/>
        <a:lstStyle/>
        <a:p>
          <a:pPr>
            <a:defRPr b="1"/>
          </a:pPr>
          <a:r>
            <a:rPr lang="en-US" dirty="0"/>
            <a:t>1906</a:t>
          </a:r>
        </a:p>
      </dgm:t>
    </dgm:pt>
    <dgm:pt modelId="{5A7030B0-9350-4D78-BB87-75655AF3178F}" type="parTrans" cxnId="{846E0D64-4B0B-415A-99FC-F8A702BC7BBF}">
      <dgm:prSet/>
      <dgm:spPr/>
      <dgm:t>
        <a:bodyPr/>
        <a:lstStyle/>
        <a:p>
          <a:endParaRPr lang="en-US"/>
        </a:p>
      </dgm:t>
    </dgm:pt>
    <dgm:pt modelId="{663FCF6C-6C1B-4FC3-A2F0-7A72E56D0752}" type="sibTrans" cxnId="{846E0D64-4B0B-415A-99FC-F8A702BC7BBF}">
      <dgm:prSet/>
      <dgm:spPr/>
      <dgm:t>
        <a:bodyPr/>
        <a:lstStyle/>
        <a:p>
          <a:endParaRPr lang="en-US"/>
        </a:p>
      </dgm:t>
    </dgm:pt>
    <dgm:pt modelId="{A8E9C395-E502-4F8B-A995-71207F03B518}">
      <dgm:prSet/>
      <dgm:spPr/>
      <dgm:t>
        <a:bodyPr/>
        <a:lstStyle/>
        <a:p>
          <a:r>
            <a:rPr lang="en-US" dirty="0"/>
            <a:t>Pure Food and Drug Act in the United States</a:t>
          </a:r>
        </a:p>
      </dgm:t>
    </dgm:pt>
    <dgm:pt modelId="{BCF59460-5BCA-4581-AB4A-BF6FD0F6BCA0}" type="parTrans" cxnId="{48972E95-09A6-496D-9B81-5939D69F9FB5}">
      <dgm:prSet/>
      <dgm:spPr/>
      <dgm:t>
        <a:bodyPr/>
        <a:lstStyle/>
        <a:p>
          <a:endParaRPr lang="en-US"/>
        </a:p>
      </dgm:t>
    </dgm:pt>
    <dgm:pt modelId="{F1BF1FF9-813C-49C6-8693-CEFCEEFA7997}" type="sibTrans" cxnId="{48972E95-09A6-496D-9B81-5939D69F9FB5}">
      <dgm:prSet/>
      <dgm:spPr/>
      <dgm:t>
        <a:bodyPr/>
        <a:lstStyle/>
        <a:p>
          <a:endParaRPr lang="en-US"/>
        </a:p>
      </dgm:t>
    </dgm:pt>
    <dgm:pt modelId="{41F8CBD2-E62E-47F5-B069-1D0B093664C5}">
      <dgm:prSet/>
      <dgm:spPr/>
      <dgm:t>
        <a:bodyPr/>
        <a:lstStyle/>
        <a:p>
          <a:r>
            <a:rPr lang="en-US" dirty="0"/>
            <a:t>aimed to regulate the labeling of food and drugs</a:t>
          </a:r>
        </a:p>
      </dgm:t>
    </dgm:pt>
    <dgm:pt modelId="{227C2958-5F30-4C04-9D67-0FB582EE752A}" type="parTrans" cxnId="{0535E066-35D2-46D7-8156-85CA84277903}">
      <dgm:prSet/>
      <dgm:spPr/>
      <dgm:t>
        <a:bodyPr/>
        <a:lstStyle/>
        <a:p>
          <a:endParaRPr lang="en-US"/>
        </a:p>
      </dgm:t>
    </dgm:pt>
    <dgm:pt modelId="{136974A0-D91D-400B-932D-4983B0698855}" type="sibTrans" cxnId="{0535E066-35D2-46D7-8156-85CA84277903}">
      <dgm:prSet/>
      <dgm:spPr/>
      <dgm:t>
        <a:bodyPr/>
        <a:lstStyle/>
        <a:p>
          <a:endParaRPr lang="en-US"/>
        </a:p>
      </dgm:t>
    </dgm:pt>
    <dgm:pt modelId="{F08BC5F8-0E84-487D-85D0-A76B9AFF799A}">
      <dgm:prSet/>
      <dgm:spPr/>
      <dgm:t>
        <a:bodyPr/>
        <a:lstStyle/>
        <a:p>
          <a:pPr>
            <a:defRPr b="1"/>
          </a:pPr>
          <a:r>
            <a:rPr lang="en-US"/>
            <a:t>1970s</a:t>
          </a:r>
        </a:p>
      </dgm:t>
    </dgm:pt>
    <dgm:pt modelId="{8C22EE60-A188-4A5D-8454-1136F76AECDD}" type="parTrans" cxnId="{18B1C573-0383-4969-909D-A2FF171BF4E0}">
      <dgm:prSet/>
      <dgm:spPr/>
      <dgm:t>
        <a:bodyPr/>
        <a:lstStyle/>
        <a:p>
          <a:endParaRPr lang="en-US"/>
        </a:p>
      </dgm:t>
    </dgm:pt>
    <dgm:pt modelId="{E681F786-5168-4A26-8F43-A14C7FCA9E87}" type="sibTrans" cxnId="{18B1C573-0383-4969-909D-A2FF171BF4E0}">
      <dgm:prSet/>
      <dgm:spPr/>
      <dgm:t>
        <a:bodyPr/>
        <a:lstStyle/>
        <a:p>
          <a:endParaRPr lang="en-US"/>
        </a:p>
      </dgm:t>
    </dgm:pt>
    <dgm:pt modelId="{07F8ECA3-D188-460D-A896-68C263F71AF5}">
      <dgm:prSet/>
      <dgm:spPr/>
      <dgm:t>
        <a:bodyPr/>
        <a:lstStyle/>
        <a:p>
          <a:r>
            <a:rPr lang="en-US" dirty="0"/>
            <a:t>GMP principles of documentation and traceability</a:t>
          </a:r>
        </a:p>
      </dgm:t>
    </dgm:pt>
    <dgm:pt modelId="{4E700F5D-794C-4126-B7F9-926992FDA881}" type="parTrans" cxnId="{9330F203-F014-4001-B4A0-7BD05420D99B}">
      <dgm:prSet/>
      <dgm:spPr/>
      <dgm:t>
        <a:bodyPr/>
        <a:lstStyle/>
        <a:p>
          <a:endParaRPr lang="en-US"/>
        </a:p>
      </dgm:t>
    </dgm:pt>
    <dgm:pt modelId="{994C3FFD-3F13-4CCF-8C41-03EB6F3AC9A2}" type="sibTrans" cxnId="{9330F203-F014-4001-B4A0-7BD05420D99B}">
      <dgm:prSet/>
      <dgm:spPr/>
      <dgm:t>
        <a:bodyPr/>
        <a:lstStyle/>
        <a:p>
          <a:endParaRPr lang="en-US"/>
        </a:p>
      </dgm:t>
    </dgm:pt>
    <dgm:pt modelId="{304AA5C5-8856-4721-889A-CFB8E8388813}">
      <dgm:prSet/>
      <dgm:spPr/>
      <dgm:t>
        <a:bodyPr/>
        <a:lstStyle/>
        <a:p>
          <a:r>
            <a:rPr lang="en-US"/>
            <a:t>Due to increased complexity  pharma manufacturing</a:t>
          </a:r>
        </a:p>
      </dgm:t>
    </dgm:pt>
    <dgm:pt modelId="{C77BAE5D-D1F7-457D-8475-4AE3C9FF8E66}" type="parTrans" cxnId="{BFB08248-57DF-4338-ACB7-7F1AA94311EB}">
      <dgm:prSet/>
      <dgm:spPr/>
      <dgm:t>
        <a:bodyPr/>
        <a:lstStyle/>
        <a:p>
          <a:endParaRPr lang="en-US"/>
        </a:p>
      </dgm:t>
    </dgm:pt>
    <dgm:pt modelId="{04118362-6B7D-4F88-8F6F-87E4D08E92A9}" type="sibTrans" cxnId="{BFB08248-57DF-4338-ACB7-7F1AA94311EB}">
      <dgm:prSet/>
      <dgm:spPr/>
      <dgm:t>
        <a:bodyPr/>
        <a:lstStyle/>
        <a:p>
          <a:endParaRPr lang="en-US"/>
        </a:p>
      </dgm:t>
    </dgm:pt>
    <dgm:pt modelId="{2654318D-FF0B-0546-9419-20604B53355A}" type="pres">
      <dgm:prSet presAssocID="{7E0499C1-3361-43DA-B035-CC1851722D83}" presName="root" presStyleCnt="0">
        <dgm:presLayoutVars>
          <dgm:chMax/>
          <dgm:chPref/>
          <dgm:animLvl val="lvl"/>
        </dgm:presLayoutVars>
      </dgm:prSet>
      <dgm:spPr/>
    </dgm:pt>
    <dgm:pt modelId="{9E5F283B-06CF-9349-8704-9A47C29901E6}" type="pres">
      <dgm:prSet presAssocID="{7E0499C1-3361-43DA-B035-CC1851722D83}" presName="divider" presStyleLbl="fgAcc1" presStyleIdx="0" presStyleCnt="1"/>
      <dgm:spPr/>
    </dgm:pt>
    <dgm:pt modelId="{187C0BF0-A88A-554B-84F2-782EC5A6B5E2}" type="pres">
      <dgm:prSet presAssocID="{7E0499C1-3361-43DA-B035-CC1851722D83}" presName="nodes" presStyleCnt="0">
        <dgm:presLayoutVars>
          <dgm:chMax/>
          <dgm:chPref/>
          <dgm:animLvl val="lvl"/>
        </dgm:presLayoutVars>
      </dgm:prSet>
      <dgm:spPr/>
    </dgm:pt>
    <dgm:pt modelId="{FC94F272-EADD-E549-BF59-4CD6253D6AC8}" type="pres">
      <dgm:prSet presAssocID="{3D2846E3-9B6F-436D-BEF6-1D22205FD512}" presName="composite" presStyleCnt="0"/>
      <dgm:spPr/>
    </dgm:pt>
    <dgm:pt modelId="{9E8BFFDB-A882-2448-A35E-320C78B264BF}" type="pres">
      <dgm:prSet presAssocID="{3D2846E3-9B6F-436D-BEF6-1D22205FD512}" presName="L1TextContainer" presStyleLbl="alignNode1" presStyleIdx="0" presStyleCnt="5">
        <dgm:presLayoutVars>
          <dgm:chMax val="1"/>
          <dgm:chPref val="1"/>
          <dgm:bulletEnabled val="1"/>
        </dgm:presLayoutVars>
      </dgm:prSet>
      <dgm:spPr/>
    </dgm:pt>
    <dgm:pt modelId="{CBAEA7CA-2ABA-4542-94B0-9F5272AF150C}" type="pres">
      <dgm:prSet presAssocID="{3D2846E3-9B6F-436D-BEF6-1D22205FD512}" presName="L2TextContainerWrapper" presStyleCnt="0">
        <dgm:presLayoutVars>
          <dgm:bulletEnabled val="1"/>
        </dgm:presLayoutVars>
      </dgm:prSet>
      <dgm:spPr/>
    </dgm:pt>
    <dgm:pt modelId="{4E305318-6241-DB4E-8EC8-5436476464EB}" type="pres">
      <dgm:prSet presAssocID="{3D2846E3-9B6F-436D-BEF6-1D22205FD512}" presName="L2TextContainer" presStyleLbl="bgAccFollowNode1" presStyleIdx="0" presStyleCnt="5"/>
      <dgm:spPr/>
    </dgm:pt>
    <dgm:pt modelId="{10E31A17-1C7F-2C42-8F3A-15A36BCB63A5}" type="pres">
      <dgm:prSet presAssocID="{3D2846E3-9B6F-436D-BEF6-1D22205FD512}" presName="FlexibleEmptyPlaceHolder" presStyleCnt="0"/>
      <dgm:spPr/>
    </dgm:pt>
    <dgm:pt modelId="{59322946-E090-9043-80B8-BB6A0DF27712}" type="pres">
      <dgm:prSet presAssocID="{3D2846E3-9B6F-436D-BEF6-1D22205FD512}" presName="ConnectLine" presStyleLbl="sibTrans1D1" presStyleIdx="0" presStyleCnt="5"/>
      <dgm:spPr/>
    </dgm:pt>
    <dgm:pt modelId="{1CB1244B-1102-864E-9809-A26371F061DE}" type="pres">
      <dgm:prSet presAssocID="{3D2846E3-9B6F-436D-BEF6-1D22205FD512}" presName="ConnectorPoint" presStyleLbl="node1" presStyleIdx="0" presStyleCnt="5"/>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gm:spPr>
    </dgm:pt>
    <dgm:pt modelId="{8676047B-64D4-F843-BF3B-1325509530E1}" type="pres">
      <dgm:prSet presAssocID="{3D2846E3-9B6F-436D-BEF6-1D22205FD512}" presName="EmptyPlaceHolder" presStyleCnt="0"/>
      <dgm:spPr/>
    </dgm:pt>
    <dgm:pt modelId="{DF2D0AF8-0A4F-1E4D-ADE9-875190FF2AE3}" type="pres">
      <dgm:prSet presAssocID="{663FCF6C-6C1B-4FC3-A2F0-7A72E56D0752}" presName="spaceBetweenRectangles" presStyleCnt="0"/>
      <dgm:spPr/>
    </dgm:pt>
    <dgm:pt modelId="{E8235F0D-8E8B-7B43-AEC6-86B38F6A5306}" type="pres">
      <dgm:prSet presAssocID="{EE568484-42ED-451E-8FB2-AAA914276F78}" presName="composite" presStyleCnt="0"/>
      <dgm:spPr/>
    </dgm:pt>
    <dgm:pt modelId="{3D35B524-48FE-F84E-8410-02B1EF169DE1}" type="pres">
      <dgm:prSet presAssocID="{EE568484-42ED-451E-8FB2-AAA914276F78}" presName="L1TextContainer" presStyleLbl="alignNode1" presStyleIdx="1" presStyleCnt="5">
        <dgm:presLayoutVars>
          <dgm:chMax val="1"/>
          <dgm:chPref val="1"/>
          <dgm:bulletEnabled val="1"/>
        </dgm:presLayoutVars>
      </dgm:prSet>
      <dgm:spPr/>
    </dgm:pt>
    <dgm:pt modelId="{AB66D486-5ADC-774F-A2E8-92CF8648E1AB}" type="pres">
      <dgm:prSet presAssocID="{EE568484-42ED-451E-8FB2-AAA914276F78}" presName="L2TextContainerWrapper" presStyleCnt="0">
        <dgm:presLayoutVars>
          <dgm:bulletEnabled val="1"/>
        </dgm:presLayoutVars>
      </dgm:prSet>
      <dgm:spPr/>
    </dgm:pt>
    <dgm:pt modelId="{C3302BAE-4094-1242-8EC1-2AB235D7825F}" type="pres">
      <dgm:prSet presAssocID="{EE568484-42ED-451E-8FB2-AAA914276F78}" presName="L2TextContainer" presStyleLbl="bgAccFollowNode1" presStyleIdx="1" presStyleCnt="5"/>
      <dgm:spPr/>
    </dgm:pt>
    <dgm:pt modelId="{0482EB57-36F0-894B-A373-3E4518CAE700}" type="pres">
      <dgm:prSet presAssocID="{EE568484-42ED-451E-8FB2-AAA914276F78}" presName="FlexibleEmptyPlaceHolder" presStyleCnt="0"/>
      <dgm:spPr/>
    </dgm:pt>
    <dgm:pt modelId="{639C4AF0-D3BE-BA46-9020-D1586904F18D}" type="pres">
      <dgm:prSet presAssocID="{EE568484-42ED-451E-8FB2-AAA914276F78}" presName="ConnectLine" presStyleLbl="sibTrans1D1" presStyleIdx="1" presStyleCnt="5"/>
      <dgm:spPr/>
    </dgm:pt>
    <dgm:pt modelId="{8D786CC5-ED98-244E-87DC-2F66C2FDE834}" type="pres">
      <dgm:prSet presAssocID="{EE568484-42ED-451E-8FB2-AAA914276F78}" presName="ConnectorPoint" presStyleLbl="node1" presStyleIdx="1" presStyleCnt="5"/>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gm:spPr>
    </dgm:pt>
    <dgm:pt modelId="{12DA8E7D-33A9-0440-9DE1-207023D05D46}" type="pres">
      <dgm:prSet presAssocID="{EE568484-42ED-451E-8FB2-AAA914276F78}" presName="EmptyPlaceHolder" presStyleCnt="0"/>
      <dgm:spPr/>
    </dgm:pt>
    <dgm:pt modelId="{1F4A441D-FE2B-2747-A15B-DD3DFAE811F8}" type="pres">
      <dgm:prSet presAssocID="{8A01A271-C294-4B6F-9AB1-28FBD1D7A6B1}" presName="spaceBetweenRectangles" presStyleCnt="0"/>
      <dgm:spPr/>
    </dgm:pt>
    <dgm:pt modelId="{6ACE0D95-AD3E-4244-BA66-D459818BD303}" type="pres">
      <dgm:prSet presAssocID="{FCBD6740-00F3-4E10-904D-52E49CDAAB46}" presName="composite" presStyleCnt="0"/>
      <dgm:spPr/>
    </dgm:pt>
    <dgm:pt modelId="{8BB6B507-8756-CC47-BDAF-000E25ADD98A}" type="pres">
      <dgm:prSet presAssocID="{FCBD6740-00F3-4E10-904D-52E49CDAAB46}" presName="L1TextContainer" presStyleLbl="alignNode1" presStyleIdx="2" presStyleCnt="5">
        <dgm:presLayoutVars>
          <dgm:chMax val="1"/>
          <dgm:chPref val="1"/>
          <dgm:bulletEnabled val="1"/>
        </dgm:presLayoutVars>
      </dgm:prSet>
      <dgm:spPr/>
    </dgm:pt>
    <dgm:pt modelId="{0153BB04-C000-564E-85FC-24D023DFF992}" type="pres">
      <dgm:prSet presAssocID="{FCBD6740-00F3-4E10-904D-52E49CDAAB46}" presName="L2TextContainerWrapper" presStyleCnt="0">
        <dgm:presLayoutVars>
          <dgm:bulletEnabled val="1"/>
        </dgm:presLayoutVars>
      </dgm:prSet>
      <dgm:spPr/>
    </dgm:pt>
    <dgm:pt modelId="{4A62AEE8-5631-7342-B85B-2A64BC8C9505}" type="pres">
      <dgm:prSet presAssocID="{FCBD6740-00F3-4E10-904D-52E49CDAAB46}" presName="L2TextContainer" presStyleLbl="bgAccFollowNode1" presStyleIdx="2" presStyleCnt="5"/>
      <dgm:spPr/>
    </dgm:pt>
    <dgm:pt modelId="{60FA47DB-9311-8F49-A2D6-A587322C79A1}" type="pres">
      <dgm:prSet presAssocID="{FCBD6740-00F3-4E10-904D-52E49CDAAB46}" presName="FlexibleEmptyPlaceHolder" presStyleCnt="0"/>
      <dgm:spPr/>
    </dgm:pt>
    <dgm:pt modelId="{A29980F6-60A9-3D47-A476-CF3A6AD86BBF}" type="pres">
      <dgm:prSet presAssocID="{FCBD6740-00F3-4E10-904D-52E49CDAAB46}" presName="ConnectLine" presStyleLbl="sibTrans1D1" presStyleIdx="2" presStyleCnt="5"/>
      <dgm:spPr/>
    </dgm:pt>
    <dgm:pt modelId="{1E3B54EA-8617-CE4B-BA47-BFAB7A902784}" type="pres">
      <dgm:prSet presAssocID="{FCBD6740-00F3-4E10-904D-52E49CDAAB46}" presName="ConnectorPoint" presStyleLbl="node1" presStyleIdx="2" presStyleCnt="5"/>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gm:spPr>
    </dgm:pt>
    <dgm:pt modelId="{D1D6DE03-DAA8-A548-8EC4-DE90F0AAD6A2}" type="pres">
      <dgm:prSet presAssocID="{FCBD6740-00F3-4E10-904D-52E49CDAAB46}" presName="EmptyPlaceHolder" presStyleCnt="0"/>
      <dgm:spPr/>
    </dgm:pt>
    <dgm:pt modelId="{307DB019-BA58-3744-80F3-701EF780EF13}" type="pres">
      <dgm:prSet presAssocID="{EA8F43EF-C410-49E9-8604-5E56FED2249E}" presName="spaceBetweenRectangles" presStyleCnt="0"/>
      <dgm:spPr/>
    </dgm:pt>
    <dgm:pt modelId="{75053636-34F8-E641-847D-1FB366893DDC}" type="pres">
      <dgm:prSet presAssocID="{45557382-7731-4D31-BCEE-1FFB17EE1052}" presName="composite" presStyleCnt="0"/>
      <dgm:spPr/>
    </dgm:pt>
    <dgm:pt modelId="{9FF1C168-6F4B-D146-A935-140201230D3E}" type="pres">
      <dgm:prSet presAssocID="{45557382-7731-4D31-BCEE-1FFB17EE1052}" presName="L1TextContainer" presStyleLbl="alignNode1" presStyleIdx="3" presStyleCnt="5">
        <dgm:presLayoutVars>
          <dgm:chMax val="1"/>
          <dgm:chPref val="1"/>
          <dgm:bulletEnabled val="1"/>
        </dgm:presLayoutVars>
      </dgm:prSet>
      <dgm:spPr/>
    </dgm:pt>
    <dgm:pt modelId="{91F11F9A-524D-744F-9E45-2F68EBDF5D38}" type="pres">
      <dgm:prSet presAssocID="{45557382-7731-4D31-BCEE-1FFB17EE1052}" presName="L2TextContainerWrapper" presStyleCnt="0">
        <dgm:presLayoutVars>
          <dgm:bulletEnabled val="1"/>
        </dgm:presLayoutVars>
      </dgm:prSet>
      <dgm:spPr/>
    </dgm:pt>
    <dgm:pt modelId="{EC12710D-58EF-BC44-A0F4-4ACF2CA0866D}" type="pres">
      <dgm:prSet presAssocID="{45557382-7731-4D31-BCEE-1FFB17EE1052}" presName="L2TextContainer" presStyleLbl="bgAccFollowNode1" presStyleIdx="3" presStyleCnt="5"/>
      <dgm:spPr/>
    </dgm:pt>
    <dgm:pt modelId="{154DFA44-4AF4-564C-BD8F-E2C532C86A5C}" type="pres">
      <dgm:prSet presAssocID="{45557382-7731-4D31-BCEE-1FFB17EE1052}" presName="FlexibleEmptyPlaceHolder" presStyleCnt="0"/>
      <dgm:spPr/>
    </dgm:pt>
    <dgm:pt modelId="{08BE839E-5030-F94E-894D-229101A91861}" type="pres">
      <dgm:prSet presAssocID="{45557382-7731-4D31-BCEE-1FFB17EE1052}" presName="ConnectLine" presStyleLbl="sibTrans1D1" presStyleIdx="3" presStyleCnt="5"/>
      <dgm:spPr/>
    </dgm:pt>
    <dgm:pt modelId="{AAE4F5EB-9BDA-4A45-944A-F5991D62673A}" type="pres">
      <dgm:prSet presAssocID="{45557382-7731-4D31-BCEE-1FFB17EE1052}" presName="ConnectorPoint" presStyleLbl="node1" presStyleIdx="3" presStyleCnt="5"/>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gm:spPr>
    </dgm:pt>
    <dgm:pt modelId="{D9CC7E69-F434-E64E-9349-5AA8F53282D0}" type="pres">
      <dgm:prSet presAssocID="{45557382-7731-4D31-BCEE-1FFB17EE1052}" presName="EmptyPlaceHolder" presStyleCnt="0"/>
      <dgm:spPr/>
    </dgm:pt>
    <dgm:pt modelId="{671B1F70-1F80-0846-AD8A-FBD4E490077B}" type="pres">
      <dgm:prSet presAssocID="{321EA347-A54C-4009-90AA-2C207BB5FE56}" presName="spaceBetweenRectangles" presStyleCnt="0"/>
      <dgm:spPr/>
    </dgm:pt>
    <dgm:pt modelId="{09CA2CF8-14C9-054B-A1D0-BCFB87A74CEF}" type="pres">
      <dgm:prSet presAssocID="{F08BC5F8-0E84-487D-85D0-A76B9AFF799A}" presName="composite" presStyleCnt="0"/>
      <dgm:spPr/>
    </dgm:pt>
    <dgm:pt modelId="{D6A4DFD6-7B02-E04F-953D-70D4CBAAC047}" type="pres">
      <dgm:prSet presAssocID="{F08BC5F8-0E84-487D-85D0-A76B9AFF799A}" presName="L1TextContainer" presStyleLbl="alignNode1" presStyleIdx="4" presStyleCnt="5">
        <dgm:presLayoutVars>
          <dgm:chMax val="1"/>
          <dgm:chPref val="1"/>
          <dgm:bulletEnabled val="1"/>
        </dgm:presLayoutVars>
      </dgm:prSet>
      <dgm:spPr/>
    </dgm:pt>
    <dgm:pt modelId="{E6BD94C4-CCB5-FD4F-8DFA-C1E594906D4D}" type="pres">
      <dgm:prSet presAssocID="{F08BC5F8-0E84-487D-85D0-A76B9AFF799A}" presName="L2TextContainerWrapper" presStyleCnt="0">
        <dgm:presLayoutVars>
          <dgm:bulletEnabled val="1"/>
        </dgm:presLayoutVars>
      </dgm:prSet>
      <dgm:spPr/>
    </dgm:pt>
    <dgm:pt modelId="{93E5EC0B-1611-B64C-A1E0-15E19CC3DC35}" type="pres">
      <dgm:prSet presAssocID="{F08BC5F8-0E84-487D-85D0-A76B9AFF799A}" presName="L2TextContainer" presStyleLbl="bgAccFollowNode1" presStyleIdx="4" presStyleCnt="5"/>
      <dgm:spPr/>
    </dgm:pt>
    <dgm:pt modelId="{B4343AC8-9DED-204D-A949-A5E3A13B67EE}" type="pres">
      <dgm:prSet presAssocID="{F08BC5F8-0E84-487D-85D0-A76B9AFF799A}" presName="FlexibleEmptyPlaceHolder" presStyleCnt="0"/>
      <dgm:spPr/>
    </dgm:pt>
    <dgm:pt modelId="{AE7764BD-86B8-6C42-8BBA-8B34BF930C17}" type="pres">
      <dgm:prSet presAssocID="{F08BC5F8-0E84-487D-85D0-A76B9AFF799A}" presName="ConnectLine" presStyleLbl="sibTrans1D1" presStyleIdx="4" presStyleCnt="5"/>
      <dgm:spPr/>
    </dgm:pt>
    <dgm:pt modelId="{4E906486-5E4A-5244-9B75-27621A01CB99}" type="pres">
      <dgm:prSet presAssocID="{F08BC5F8-0E84-487D-85D0-A76B9AFF799A}" presName="ConnectorPoint" presStyleLbl="node1" presStyleIdx="4" presStyleCnt="5"/>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gm:spPr>
    </dgm:pt>
    <dgm:pt modelId="{3513BF39-42A2-F242-B7DF-8A8B0B85299C}" type="pres">
      <dgm:prSet presAssocID="{F08BC5F8-0E84-487D-85D0-A76B9AFF799A}" presName="EmptyPlaceHolder" presStyleCnt="0"/>
      <dgm:spPr/>
    </dgm:pt>
  </dgm:ptLst>
  <dgm:cxnLst>
    <dgm:cxn modelId="{9330F203-F014-4001-B4A0-7BD05420D99B}" srcId="{F08BC5F8-0E84-487D-85D0-A76B9AFF799A}" destId="{07F8ECA3-D188-460D-A896-68C263F71AF5}" srcOrd="0" destOrd="0" parTransId="{4E700F5D-794C-4126-B7F9-926992FDA881}" sibTransId="{994C3FFD-3F13-4CCF-8C41-03EB6F3AC9A2}"/>
    <dgm:cxn modelId="{0D87310A-A1C2-3E49-BAC8-669416494F82}" type="presOf" srcId="{3D2846E3-9B6F-436D-BEF6-1D22205FD512}" destId="{9E8BFFDB-A882-2448-A35E-320C78B264BF}" srcOrd="0" destOrd="0" presId="urn:microsoft.com/office/officeart/2017/3/layout/HorizontalLabelsTimeline"/>
    <dgm:cxn modelId="{72A60C17-5044-4C1C-B5F7-FB4EBA3B3141}" srcId="{7E0499C1-3361-43DA-B035-CC1851722D83}" destId="{EE568484-42ED-451E-8FB2-AAA914276F78}" srcOrd="1" destOrd="0" parTransId="{714D4AF8-EE83-4D60-B483-4753381D79B1}" sibTransId="{8A01A271-C294-4B6F-9AB1-28FBD1D7A6B1}"/>
    <dgm:cxn modelId="{E1CC6025-9A7C-4602-853C-7F1DBC795CC7}" srcId="{D6211854-8DB5-48AD-A901-A89DCBBE3AFD}" destId="{40E4B9C4-4A7F-461C-AE9C-752CDF958824}" srcOrd="0" destOrd="0" parTransId="{705EE5B6-EC9D-4815-9757-1A50DEFE0CDC}" sibTransId="{E99CEB29-B6E6-494D-A241-292B251B9982}"/>
    <dgm:cxn modelId="{67081232-D06E-9440-A3D1-D47270220866}" type="presOf" srcId="{40E4B9C4-4A7F-461C-AE9C-752CDF958824}" destId="{4A62AEE8-5631-7342-B85B-2A64BC8C9505}" srcOrd="0" destOrd="1" presId="urn:microsoft.com/office/officeart/2017/3/layout/HorizontalLabelsTimeline"/>
    <dgm:cxn modelId="{F7757A5C-83D3-5C41-8051-67B7396D430F}" type="presOf" srcId="{A8E9C395-E502-4F8B-A995-71207F03B518}" destId="{4E305318-6241-DB4E-8EC8-5436476464EB}" srcOrd="0" destOrd="0" presId="urn:microsoft.com/office/officeart/2017/3/layout/HorizontalLabelsTimeline"/>
    <dgm:cxn modelId="{D318FE5E-E516-4B19-B3E8-E70C4271E5ED}" srcId="{EE568484-42ED-451E-8FB2-AAA914276F78}" destId="{6E8C22EB-E5D4-4FB6-A63E-E8BCC55AAF7E}" srcOrd="0" destOrd="0" parTransId="{ED3CBF20-A3C4-4975-AD23-E800FCD2A52D}" sibTransId="{65987AA2-FC48-4E34-8204-5D74A15FF7A2}"/>
    <dgm:cxn modelId="{74BF225F-2199-410F-9715-476296ECDD07}" srcId="{6E8C22EB-E5D4-4FB6-A63E-E8BCC55AAF7E}" destId="{17B7851B-3133-4B16-AE08-F5D9BCF3F23C}" srcOrd="0" destOrd="0" parTransId="{4BD93C44-3E69-4557-A271-FFECEE0B4634}" sibTransId="{3CAF0AFF-DB5D-4C9B-8802-73C1C9DB601C}"/>
    <dgm:cxn modelId="{C8D46C43-02A8-704B-AB69-877DD7FF9EB0}" type="presOf" srcId="{304AA5C5-8856-4721-889A-CFB8E8388813}" destId="{93E5EC0B-1611-B64C-A1E0-15E19CC3DC35}" srcOrd="0" destOrd="1" presId="urn:microsoft.com/office/officeart/2017/3/layout/HorizontalLabelsTimeline"/>
    <dgm:cxn modelId="{846E0D64-4B0B-415A-99FC-F8A702BC7BBF}" srcId="{7E0499C1-3361-43DA-B035-CC1851722D83}" destId="{3D2846E3-9B6F-436D-BEF6-1D22205FD512}" srcOrd="0" destOrd="0" parTransId="{5A7030B0-9350-4D78-BB87-75655AF3178F}" sibTransId="{663FCF6C-6C1B-4FC3-A2F0-7A72E56D0752}"/>
    <dgm:cxn modelId="{0281C346-6B93-ED45-9012-25BB8F5CD0DB}" type="presOf" srcId="{7E0499C1-3361-43DA-B035-CC1851722D83}" destId="{2654318D-FF0B-0546-9419-20604B53355A}" srcOrd="0" destOrd="0" presId="urn:microsoft.com/office/officeart/2017/3/layout/HorizontalLabelsTimeline"/>
    <dgm:cxn modelId="{0535E066-35D2-46D7-8156-85CA84277903}" srcId="{A8E9C395-E502-4F8B-A995-71207F03B518}" destId="{41F8CBD2-E62E-47F5-B069-1D0B093664C5}" srcOrd="0" destOrd="0" parTransId="{227C2958-5F30-4C04-9D67-0FB582EE752A}" sibTransId="{136974A0-D91D-400B-932D-4983B0698855}"/>
    <dgm:cxn modelId="{4F83BB67-77F8-F14C-8A07-2F20EC1EC3F9}" type="presOf" srcId="{4C29AE6C-95C6-4FEE-871A-6F167E0AC535}" destId="{EC12710D-58EF-BC44-A0F4-4ACF2CA0866D}" srcOrd="0" destOrd="0" presId="urn:microsoft.com/office/officeart/2017/3/layout/HorizontalLabelsTimeline"/>
    <dgm:cxn modelId="{BFB08248-57DF-4338-ACB7-7F1AA94311EB}" srcId="{07F8ECA3-D188-460D-A896-68C263F71AF5}" destId="{304AA5C5-8856-4721-889A-CFB8E8388813}" srcOrd="0" destOrd="0" parTransId="{C77BAE5D-D1F7-457D-8475-4AE3C9FF8E66}" sibTransId="{04118362-6B7D-4F88-8F6F-87E4D08E92A9}"/>
    <dgm:cxn modelId="{F2221E4B-8C07-9D4A-BB5A-2BEE35C1FF4B}" type="presOf" srcId="{07F8ECA3-D188-460D-A896-68C263F71AF5}" destId="{93E5EC0B-1611-B64C-A1E0-15E19CC3DC35}" srcOrd="0" destOrd="0" presId="urn:microsoft.com/office/officeart/2017/3/layout/HorizontalLabelsTimeline"/>
    <dgm:cxn modelId="{18B1C573-0383-4969-909D-A2FF171BF4E0}" srcId="{7E0499C1-3361-43DA-B035-CC1851722D83}" destId="{F08BC5F8-0E84-487D-85D0-A76B9AFF799A}" srcOrd="4" destOrd="0" parTransId="{8C22EE60-A188-4A5D-8454-1136F76AECDD}" sibTransId="{E681F786-5168-4A26-8F43-A14C7FCA9E87}"/>
    <dgm:cxn modelId="{08375756-CB6A-4B81-A095-F9AE00B8F4B4}" srcId="{7E0499C1-3361-43DA-B035-CC1851722D83}" destId="{FCBD6740-00F3-4E10-904D-52E49CDAAB46}" srcOrd="2" destOrd="0" parTransId="{F2E52B16-7D9E-4564-ABC3-25EF6D8956C2}" sibTransId="{EA8F43EF-C410-49E9-8604-5E56FED2249E}"/>
    <dgm:cxn modelId="{BEFC3658-69E2-1C43-9F48-714EBB978E89}" type="presOf" srcId="{6E8C22EB-E5D4-4FB6-A63E-E8BCC55AAF7E}" destId="{C3302BAE-4094-1242-8EC1-2AB235D7825F}" srcOrd="0" destOrd="0" presId="urn:microsoft.com/office/officeart/2017/3/layout/HorizontalLabelsTimeline"/>
    <dgm:cxn modelId="{48972E95-09A6-496D-9B81-5939D69F9FB5}" srcId="{3D2846E3-9B6F-436D-BEF6-1D22205FD512}" destId="{A8E9C395-E502-4F8B-A995-71207F03B518}" srcOrd="0" destOrd="0" parTransId="{BCF59460-5BCA-4581-AB4A-BF6FD0F6BCA0}" sibTransId="{F1BF1FF9-813C-49C6-8693-CEFCEEFA7997}"/>
    <dgm:cxn modelId="{ECCE2E98-F6A1-3449-B9BD-D184FC41515B}" type="presOf" srcId="{41F8CBD2-E62E-47F5-B069-1D0B093664C5}" destId="{4E305318-6241-DB4E-8EC8-5436476464EB}" srcOrd="0" destOrd="1" presId="urn:microsoft.com/office/officeart/2017/3/layout/HorizontalLabelsTimeline"/>
    <dgm:cxn modelId="{1D9EF49D-ADF9-4875-B759-BDF91FE89D18}" srcId="{FCBD6740-00F3-4E10-904D-52E49CDAAB46}" destId="{D6211854-8DB5-48AD-A901-A89DCBBE3AFD}" srcOrd="0" destOrd="0" parTransId="{DDDDB8EF-5F3B-4BAA-A19A-59C51AADD5C2}" sibTransId="{2CAD8EB0-B577-4B05-AE21-B7A3C8C6B51C}"/>
    <dgm:cxn modelId="{D71DD3B4-9B0D-8344-AB53-68805C84307B}" type="presOf" srcId="{EE568484-42ED-451E-8FB2-AAA914276F78}" destId="{3D35B524-48FE-F84E-8410-02B1EF169DE1}" srcOrd="0" destOrd="0" presId="urn:microsoft.com/office/officeart/2017/3/layout/HorizontalLabelsTimeline"/>
    <dgm:cxn modelId="{7CC295C0-148E-4248-AA3F-8550939213AD}" srcId="{7E0499C1-3361-43DA-B035-CC1851722D83}" destId="{45557382-7731-4D31-BCEE-1FFB17EE1052}" srcOrd="3" destOrd="0" parTransId="{4DC28325-C45E-4B0D-AC01-57A5486DE0F1}" sibTransId="{321EA347-A54C-4009-90AA-2C207BB5FE56}"/>
    <dgm:cxn modelId="{3883F4C5-B21B-A049-8D43-96C39AC3C0EA}" type="presOf" srcId="{D6211854-8DB5-48AD-A901-A89DCBBE3AFD}" destId="{4A62AEE8-5631-7342-B85B-2A64BC8C9505}" srcOrd="0" destOrd="0" presId="urn:microsoft.com/office/officeart/2017/3/layout/HorizontalLabelsTimeline"/>
    <dgm:cxn modelId="{921C02CA-7969-D849-9D07-7300C38A746C}" type="presOf" srcId="{FCBD6740-00F3-4E10-904D-52E49CDAAB46}" destId="{8BB6B507-8756-CC47-BDAF-000E25ADD98A}" srcOrd="0" destOrd="0" presId="urn:microsoft.com/office/officeart/2017/3/layout/HorizontalLabelsTimeline"/>
    <dgm:cxn modelId="{D88DC0D2-BBDD-7E4A-82F7-6E3909CE7747}" type="presOf" srcId="{17B7851B-3133-4B16-AE08-F5D9BCF3F23C}" destId="{C3302BAE-4094-1242-8EC1-2AB235D7825F}" srcOrd="0" destOrd="1" presId="urn:microsoft.com/office/officeart/2017/3/layout/HorizontalLabelsTimeline"/>
    <dgm:cxn modelId="{30C6BBE8-BD3E-6849-BAEB-58C62409EDE7}" type="presOf" srcId="{45557382-7731-4D31-BCEE-1FFB17EE1052}" destId="{9FF1C168-6F4B-D146-A935-140201230D3E}" srcOrd="0" destOrd="0" presId="urn:microsoft.com/office/officeart/2017/3/layout/HorizontalLabelsTimeline"/>
    <dgm:cxn modelId="{2D4B8DED-0A25-834B-890C-2E7B865BFB6C}" type="presOf" srcId="{F08BC5F8-0E84-487D-85D0-A76B9AFF799A}" destId="{D6A4DFD6-7B02-E04F-953D-70D4CBAAC047}" srcOrd="0" destOrd="0" presId="urn:microsoft.com/office/officeart/2017/3/layout/HorizontalLabelsTimeline"/>
    <dgm:cxn modelId="{DE4977F0-9949-45F0-893F-7C36E109F742}" srcId="{45557382-7731-4D31-BCEE-1FFB17EE1052}" destId="{4C29AE6C-95C6-4FEE-871A-6F167E0AC535}" srcOrd="0" destOrd="0" parTransId="{2E1557EE-D71F-421F-AA8C-D1FDCD0A5246}" sibTransId="{905B4445-A605-423F-B5B4-AFEF89F16C78}"/>
    <dgm:cxn modelId="{DE308C43-DC09-574A-9488-A7280609DCF3}" type="presParOf" srcId="{2654318D-FF0B-0546-9419-20604B53355A}" destId="{9E5F283B-06CF-9349-8704-9A47C29901E6}" srcOrd="0" destOrd="0" presId="urn:microsoft.com/office/officeart/2017/3/layout/HorizontalLabelsTimeline"/>
    <dgm:cxn modelId="{E2773BF0-C1A6-014F-8B45-F015F2CD5BD6}" type="presParOf" srcId="{2654318D-FF0B-0546-9419-20604B53355A}" destId="{187C0BF0-A88A-554B-84F2-782EC5A6B5E2}" srcOrd="1" destOrd="0" presId="urn:microsoft.com/office/officeart/2017/3/layout/HorizontalLabelsTimeline"/>
    <dgm:cxn modelId="{41537C76-6EAF-AD4A-9142-650E5B9731B7}" type="presParOf" srcId="{187C0BF0-A88A-554B-84F2-782EC5A6B5E2}" destId="{FC94F272-EADD-E549-BF59-4CD6253D6AC8}" srcOrd="0" destOrd="0" presId="urn:microsoft.com/office/officeart/2017/3/layout/HorizontalLabelsTimeline"/>
    <dgm:cxn modelId="{65789BB9-2873-3D48-A445-08752BEE307D}" type="presParOf" srcId="{FC94F272-EADD-E549-BF59-4CD6253D6AC8}" destId="{9E8BFFDB-A882-2448-A35E-320C78B264BF}" srcOrd="0" destOrd="0" presId="urn:microsoft.com/office/officeart/2017/3/layout/HorizontalLabelsTimeline"/>
    <dgm:cxn modelId="{08F5FB7F-C390-3346-A114-DB5816BC2542}" type="presParOf" srcId="{FC94F272-EADD-E549-BF59-4CD6253D6AC8}" destId="{CBAEA7CA-2ABA-4542-94B0-9F5272AF150C}" srcOrd="1" destOrd="0" presId="urn:microsoft.com/office/officeart/2017/3/layout/HorizontalLabelsTimeline"/>
    <dgm:cxn modelId="{B61EC3C9-0962-7242-9520-B8A2CB298EA1}" type="presParOf" srcId="{CBAEA7CA-2ABA-4542-94B0-9F5272AF150C}" destId="{4E305318-6241-DB4E-8EC8-5436476464EB}" srcOrd="0" destOrd="0" presId="urn:microsoft.com/office/officeart/2017/3/layout/HorizontalLabelsTimeline"/>
    <dgm:cxn modelId="{1C1A6C94-8E82-774A-A0DA-1903703C9D49}" type="presParOf" srcId="{CBAEA7CA-2ABA-4542-94B0-9F5272AF150C}" destId="{10E31A17-1C7F-2C42-8F3A-15A36BCB63A5}" srcOrd="1" destOrd="0" presId="urn:microsoft.com/office/officeart/2017/3/layout/HorizontalLabelsTimeline"/>
    <dgm:cxn modelId="{0D6C7FF6-3CDE-5D41-886E-09458F78C875}" type="presParOf" srcId="{FC94F272-EADD-E549-BF59-4CD6253D6AC8}" destId="{59322946-E090-9043-80B8-BB6A0DF27712}" srcOrd="2" destOrd="0" presId="urn:microsoft.com/office/officeart/2017/3/layout/HorizontalLabelsTimeline"/>
    <dgm:cxn modelId="{2A6424D9-3D13-3946-9045-9C667E3FDA50}" type="presParOf" srcId="{FC94F272-EADD-E549-BF59-4CD6253D6AC8}" destId="{1CB1244B-1102-864E-9809-A26371F061DE}" srcOrd="3" destOrd="0" presId="urn:microsoft.com/office/officeart/2017/3/layout/HorizontalLabelsTimeline"/>
    <dgm:cxn modelId="{A9236057-EB91-6041-B728-6E0BEBA84C77}" type="presParOf" srcId="{FC94F272-EADD-E549-BF59-4CD6253D6AC8}" destId="{8676047B-64D4-F843-BF3B-1325509530E1}" srcOrd="4" destOrd="0" presId="urn:microsoft.com/office/officeart/2017/3/layout/HorizontalLabelsTimeline"/>
    <dgm:cxn modelId="{3154CC13-1C44-174F-B175-B9E90C8FDBD0}" type="presParOf" srcId="{187C0BF0-A88A-554B-84F2-782EC5A6B5E2}" destId="{DF2D0AF8-0A4F-1E4D-ADE9-875190FF2AE3}" srcOrd="1" destOrd="0" presId="urn:microsoft.com/office/officeart/2017/3/layout/HorizontalLabelsTimeline"/>
    <dgm:cxn modelId="{8D98D7E0-0CA9-5E40-B401-8F21C8AF3C2A}" type="presParOf" srcId="{187C0BF0-A88A-554B-84F2-782EC5A6B5E2}" destId="{E8235F0D-8E8B-7B43-AEC6-86B38F6A5306}" srcOrd="2" destOrd="0" presId="urn:microsoft.com/office/officeart/2017/3/layout/HorizontalLabelsTimeline"/>
    <dgm:cxn modelId="{2B052A07-6F62-0144-9E02-DDBE35D3EE9F}" type="presParOf" srcId="{E8235F0D-8E8B-7B43-AEC6-86B38F6A5306}" destId="{3D35B524-48FE-F84E-8410-02B1EF169DE1}" srcOrd="0" destOrd="0" presId="urn:microsoft.com/office/officeart/2017/3/layout/HorizontalLabelsTimeline"/>
    <dgm:cxn modelId="{CCDCA0F9-BECF-3F40-871C-AECF60863C3A}" type="presParOf" srcId="{E8235F0D-8E8B-7B43-AEC6-86B38F6A5306}" destId="{AB66D486-5ADC-774F-A2E8-92CF8648E1AB}" srcOrd="1" destOrd="0" presId="urn:microsoft.com/office/officeart/2017/3/layout/HorizontalLabelsTimeline"/>
    <dgm:cxn modelId="{6E024E28-491D-4445-BB6B-C3AFC7FB5099}" type="presParOf" srcId="{AB66D486-5ADC-774F-A2E8-92CF8648E1AB}" destId="{C3302BAE-4094-1242-8EC1-2AB235D7825F}" srcOrd="0" destOrd="0" presId="urn:microsoft.com/office/officeart/2017/3/layout/HorizontalLabelsTimeline"/>
    <dgm:cxn modelId="{19279155-24CD-9E4C-AE9A-118535CB21E1}" type="presParOf" srcId="{AB66D486-5ADC-774F-A2E8-92CF8648E1AB}" destId="{0482EB57-36F0-894B-A373-3E4518CAE700}" srcOrd="1" destOrd="0" presId="urn:microsoft.com/office/officeart/2017/3/layout/HorizontalLabelsTimeline"/>
    <dgm:cxn modelId="{60320744-B3ED-9D4F-AD57-83F9D48E631D}" type="presParOf" srcId="{E8235F0D-8E8B-7B43-AEC6-86B38F6A5306}" destId="{639C4AF0-D3BE-BA46-9020-D1586904F18D}" srcOrd="2" destOrd="0" presId="urn:microsoft.com/office/officeart/2017/3/layout/HorizontalLabelsTimeline"/>
    <dgm:cxn modelId="{B5B146FC-F5BC-DC44-ABE9-1471538AAAFE}" type="presParOf" srcId="{E8235F0D-8E8B-7B43-AEC6-86B38F6A5306}" destId="{8D786CC5-ED98-244E-87DC-2F66C2FDE834}" srcOrd="3" destOrd="0" presId="urn:microsoft.com/office/officeart/2017/3/layout/HorizontalLabelsTimeline"/>
    <dgm:cxn modelId="{BA3333E5-E5FD-FA42-8ACC-18322E512CC7}" type="presParOf" srcId="{E8235F0D-8E8B-7B43-AEC6-86B38F6A5306}" destId="{12DA8E7D-33A9-0440-9DE1-207023D05D46}" srcOrd="4" destOrd="0" presId="urn:microsoft.com/office/officeart/2017/3/layout/HorizontalLabelsTimeline"/>
    <dgm:cxn modelId="{1B2A2665-859B-6248-919F-2642FABCF964}" type="presParOf" srcId="{187C0BF0-A88A-554B-84F2-782EC5A6B5E2}" destId="{1F4A441D-FE2B-2747-A15B-DD3DFAE811F8}" srcOrd="3" destOrd="0" presId="urn:microsoft.com/office/officeart/2017/3/layout/HorizontalLabelsTimeline"/>
    <dgm:cxn modelId="{8EC38548-AB60-CC4F-AD6F-5277911079AE}" type="presParOf" srcId="{187C0BF0-A88A-554B-84F2-782EC5A6B5E2}" destId="{6ACE0D95-AD3E-4244-BA66-D459818BD303}" srcOrd="4" destOrd="0" presId="urn:microsoft.com/office/officeart/2017/3/layout/HorizontalLabelsTimeline"/>
    <dgm:cxn modelId="{FA49A0C7-3D36-3443-A42E-B39730876A67}" type="presParOf" srcId="{6ACE0D95-AD3E-4244-BA66-D459818BD303}" destId="{8BB6B507-8756-CC47-BDAF-000E25ADD98A}" srcOrd="0" destOrd="0" presId="urn:microsoft.com/office/officeart/2017/3/layout/HorizontalLabelsTimeline"/>
    <dgm:cxn modelId="{24A5B248-54D5-F045-9B74-DFC37B89A54A}" type="presParOf" srcId="{6ACE0D95-AD3E-4244-BA66-D459818BD303}" destId="{0153BB04-C000-564E-85FC-24D023DFF992}" srcOrd="1" destOrd="0" presId="urn:microsoft.com/office/officeart/2017/3/layout/HorizontalLabelsTimeline"/>
    <dgm:cxn modelId="{1AAF74E9-DD07-944A-9F83-F86418FD989D}" type="presParOf" srcId="{0153BB04-C000-564E-85FC-24D023DFF992}" destId="{4A62AEE8-5631-7342-B85B-2A64BC8C9505}" srcOrd="0" destOrd="0" presId="urn:microsoft.com/office/officeart/2017/3/layout/HorizontalLabelsTimeline"/>
    <dgm:cxn modelId="{C7EEB0CB-516F-2A4E-9889-9852D2E4913F}" type="presParOf" srcId="{0153BB04-C000-564E-85FC-24D023DFF992}" destId="{60FA47DB-9311-8F49-A2D6-A587322C79A1}" srcOrd="1" destOrd="0" presId="urn:microsoft.com/office/officeart/2017/3/layout/HorizontalLabelsTimeline"/>
    <dgm:cxn modelId="{B1F0936D-A867-EE46-BE9C-C91BF75870C7}" type="presParOf" srcId="{6ACE0D95-AD3E-4244-BA66-D459818BD303}" destId="{A29980F6-60A9-3D47-A476-CF3A6AD86BBF}" srcOrd="2" destOrd="0" presId="urn:microsoft.com/office/officeart/2017/3/layout/HorizontalLabelsTimeline"/>
    <dgm:cxn modelId="{E2E42497-9EC6-C946-8723-DB61CF85260D}" type="presParOf" srcId="{6ACE0D95-AD3E-4244-BA66-D459818BD303}" destId="{1E3B54EA-8617-CE4B-BA47-BFAB7A902784}" srcOrd="3" destOrd="0" presId="urn:microsoft.com/office/officeart/2017/3/layout/HorizontalLabelsTimeline"/>
    <dgm:cxn modelId="{822BA2A0-6F7F-2B48-9C78-43608D34D694}" type="presParOf" srcId="{6ACE0D95-AD3E-4244-BA66-D459818BD303}" destId="{D1D6DE03-DAA8-A548-8EC4-DE90F0AAD6A2}" srcOrd="4" destOrd="0" presId="urn:microsoft.com/office/officeart/2017/3/layout/HorizontalLabelsTimeline"/>
    <dgm:cxn modelId="{495E3079-EDD9-CD48-AF53-590079E3A7D9}" type="presParOf" srcId="{187C0BF0-A88A-554B-84F2-782EC5A6B5E2}" destId="{307DB019-BA58-3744-80F3-701EF780EF13}" srcOrd="5" destOrd="0" presId="urn:microsoft.com/office/officeart/2017/3/layout/HorizontalLabelsTimeline"/>
    <dgm:cxn modelId="{5868E2EE-D8FB-2E4B-A35D-E4D1D5BC96AD}" type="presParOf" srcId="{187C0BF0-A88A-554B-84F2-782EC5A6B5E2}" destId="{75053636-34F8-E641-847D-1FB366893DDC}" srcOrd="6" destOrd="0" presId="urn:microsoft.com/office/officeart/2017/3/layout/HorizontalLabelsTimeline"/>
    <dgm:cxn modelId="{D98190CB-6F53-B942-8501-FFF98003FC3D}" type="presParOf" srcId="{75053636-34F8-E641-847D-1FB366893DDC}" destId="{9FF1C168-6F4B-D146-A935-140201230D3E}" srcOrd="0" destOrd="0" presId="urn:microsoft.com/office/officeart/2017/3/layout/HorizontalLabelsTimeline"/>
    <dgm:cxn modelId="{C40CCA85-5F64-3E4E-B565-A4BBA015C778}" type="presParOf" srcId="{75053636-34F8-E641-847D-1FB366893DDC}" destId="{91F11F9A-524D-744F-9E45-2F68EBDF5D38}" srcOrd="1" destOrd="0" presId="urn:microsoft.com/office/officeart/2017/3/layout/HorizontalLabelsTimeline"/>
    <dgm:cxn modelId="{8B92D129-6CE7-C34D-AF18-AD76CB8455DB}" type="presParOf" srcId="{91F11F9A-524D-744F-9E45-2F68EBDF5D38}" destId="{EC12710D-58EF-BC44-A0F4-4ACF2CA0866D}" srcOrd="0" destOrd="0" presId="urn:microsoft.com/office/officeart/2017/3/layout/HorizontalLabelsTimeline"/>
    <dgm:cxn modelId="{64AAA0A2-9781-8A42-8148-58B6D3AC43F8}" type="presParOf" srcId="{91F11F9A-524D-744F-9E45-2F68EBDF5D38}" destId="{154DFA44-4AF4-564C-BD8F-E2C532C86A5C}" srcOrd="1" destOrd="0" presId="urn:microsoft.com/office/officeart/2017/3/layout/HorizontalLabelsTimeline"/>
    <dgm:cxn modelId="{4796E274-E295-984B-B98F-6FFDFE3165C4}" type="presParOf" srcId="{75053636-34F8-E641-847D-1FB366893DDC}" destId="{08BE839E-5030-F94E-894D-229101A91861}" srcOrd="2" destOrd="0" presId="urn:microsoft.com/office/officeart/2017/3/layout/HorizontalLabelsTimeline"/>
    <dgm:cxn modelId="{4FD70D20-BEA5-B14F-869A-242EAA2EAC19}" type="presParOf" srcId="{75053636-34F8-E641-847D-1FB366893DDC}" destId="{AAE4F5EB-9BDA-4A45-944A-F5991D62673A}" srcOrd="3" destOrd="0" presId="urn:microsoft.com/office/officeart/2017/3/layout/HorizontalLabelsTimeline"/>
    <dgm:cxn modelId="{1A489BC4-489A-FF48-B310-EFF4BDD4AA1B}" type="presParOf" srcId="{75053636-34F8-E641-847D-1FB366893DDC}" destId="{D9CC7E69-F434-E64E-9349-5AA8F53282D0}" srcOrd="4" destOrd="0" presId="urn:microsoft.com/office/officeart/2017/3/layout/HorizontalLabelsTimeline"/>
    <dgm:cxn modelId="{4FF42305-F102-8F47-9AC4-716E4083D22E}" type="presParOf" srcId="{187C0BF0-A88A-554B-84F2-782EC5A6B5E2}" destId="{671B1F70-1F80-0846-AD8A-FBD4E490077B}" srcOrd="7" destOrd="0" presId="urn:microsoft.com/office/officeart/2017/3/layout/HorizontalLabelsTimeline"/>
    <dgm:cxn modelId="{8A33CA91-55E2-6444-9D5A-FB336ECBFAC7}" type="presParOf" srcId="{187C0BF0-A88A-554B-84F2-782EC5A6B5E2}" destId="{09CA2CF8-14C9-054B-A1D0-BCFB87A74CEF}" srcOrd="8" destOrd="0" presId="urn:microsoft.com/office/officeart/2017/3/layout/HorizontalLabelsTimeline"/>
    <dgm:cxn modelId="{E0D640A4-D2B7-6F41-AEA5-A619ED3020CB}" type="presParOf" srcId="{09CA2CF8-14C9-054B-A1D0-BCFB87A74CEF}" destId="{D6A4DFD6-7B02-E04F-953D-70D4CBAAC047}" srcOrd="0" destOrd="0" presId="urn:microsoft.com/office/officeart/2017/3/layout/HorizontalLabelsTimeline"/>
    <dgm:cxn modelId="{79F1CC18-BD54-A645-BF8C-63320BDADDA5}" type="presParOf" srcId="{09CA2CF8-14C9-054B-A1D0-BCFB87A74CEF}" destId="{E6BD94C4-CCB5-FD4F-8DFA-C1E594906D4D}" srcOrd="1" destOrd="0" presId="urn:microsoft.com/office/officeart/2017/3/layout/HorizontalLabelsTimeline"/>
    <dgm:cxn modelId="{31461802-4259-BE4B-B77B-8D18A54CABCC}" type="presParOf" srcId="{E6BD94C4-CCB5-FD4F-8DFA-C1E594906D4D}" destId="{93E5EC0B-1611-B64C-A1E0-15E19CC3DC35}" srcOrd="0" destOrd="0" presId="urn:microsoft.com/office/officeart/2017/3/layout/HorizontalLabelsTimeline"/>
    <dgm:cxn modelId="{9BEED586-9770-3D46-8C86-DCBBD6817DA4}" type="presParOf" srcId="{E6BD94C4-CCB5-FD4F-8DFA-C1E594906D4D}" destId="{B4343AC8-9DED-204D-A949-A5E3A13B67EE}" srcOrd="1" destOrd="0" presId="urn:microsoft.com/office/officeart/2017/3/layout/HorizontalLabelsTimeline"/>
    <dgm:cxn modelId="{A97DFD46-7EAE-874B-8099-A8AB3019BC29}" type="presParOf" srcId="{09CA2CF8-14C9-054B-A1D0-BCFB87A74CEF}" destId="{AE7764BD-86B8-6C42-8BBA-8B34BF930C17}" srcOrd="2" destOrd="0" presId="urn:microsoft.com/office/officeart/2017/3/layout/HorizontalLabelsTimeline"/>
    <dgm:cxn modelId="{1D66A712-C290-9A40-AE2E-0A8BB5D40EBB}" type="presParOf" srcId="{09CA2CF8-14C9-054B-A1D0-BCFB87A74CEF}" destId="{4E906486-5E4A-5244-9B75-27621A01CB99}" srcOrd="3" destOrd="0" presId="urn:microsoft.com/office/officeart/2017/3/layout/HorizontalLabelsTimeline"/>
    <dgm:cxn modelId="{339B470D-271B-BE48-B662-73DBE7A5B5E4}" type="presParOf" srcId="{09CA2CF8-14C9-054B-A1D0-BCFB87A74CEF}" destId="{3513BF39-42A2-F242-B7DF-8A8B0B85299C}" srcOrd="4" destOrd="0" presId="urn:microsoft.com/office/officeart/2017/3/layout/HorizontalLabels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0C8179-3A08-49CB-A683-748C062DCD30}"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99505CF6-26A9-44F7-8625-817C46B1A2CB}">
      <dgm:prSet/>
      <dgm:spPr/>
      <dgm:t>
        <a:bodyPr/>
        <a:lstStyle/>
        <a:p>
          <a:r>
            <a:rPr lang="tr-TR" b="0" i="0"/>
            <a:t>Personnel involved in manufacturing:</a:t>
          </a:r>
          <a:endParaRPr lang="en-US"/>
        </a:p>
      </dgm:t>
    </dgm:pt>
    <dgm:pt modelId="{6C9BF85A-DD76-4FEA-9FF4-3EA6CF4749B1}" type="parTrans" cxnId="{BF5DB4C0-35CD-43FC-B2D7-FFE19D013324}">
      <dgm:prSet/>
      <dgm:spPr/>
      <dgm:t>
        <a:bodyPr/>
        <a:lstStyle/>
        <a:p>
          <a:endParaRPr lang="en-US"/>
        </a:p>
      </dgm:t>
    </dgm:pt>
    <dgm:pt modelId="{D2E552BB-C9BF-46A4-BE58-76FF8C59F33C}" type="sibTrans" cxnId="{BF5DB4C0-35CD-43FC-B2D7-FFE19D013324}">
      <dgm:prSet/>
      <dgm:spPr/>
      <dgm:t>
        <a:bodyPr/>
        <a:lstStyle/>
        <a:p>
          <a:endParaRPr lang="en-US"/>
        </a:p>
      </dgm:t>
    </dgm:pt>
    <dgm:pt modelId="{B52EF330-A2A7-41E2-BC03-0293E3E8FD2A}">
      <dgm:prSet/>
      <dgm:spPr/>
      <dgm:t>
        <a:bodyPr/>
        <a:lstStyle/>
        <a:p>
          <a:r>
            <a:rPr lang="tr-TR" b="0" i="0" dirty="0" err="1"/>
            <a:t>Are</a:t>
          </a:r>
          <a:r>
            <a:rPr lang="tr-TR" b="0" i="0" dirty="0"/>
            <a:t> </a:t>
          </a:r>
          <a:r>
            <a:rPr lang="tr-TR" b="0" i="0" dirty="0" err="1"/>
            <a:t>appropriately</a:t>
          </a:r>
          <a:r>
            <a:rPr lang="tr-TR" b="0" i="0" dirty="0"/>
            <a:t> </a:t>
          </a:r>
          <a:r>
            <a:rPr lang="tr-TR" b="0" i="0" dirty="0" err="1"/>
            <a:t>trained</a:t>
          </a:r>
          <a:endParaRPr lang="en-US" dirty="0"/>
        </a:p>
      </dgm:t>
    </dgm:pt>
    <dgm:pt modelId="{E469D02C-593E-4806-96FF-20359C46AD39}" type="parTrans" cxnId="{D757C748-C982-49A5-AE3F-D0939FA54720}">
      <dgm:prSet/>
      <dgm:spPr/>
      <dgm:t>
        <a:bodyPr/>
        <a:lstStyle/>
        <a:p>
          <a:endParaRPr lang="en-US"/>
        </a:p>
      </dgm:t>
    </dgm:pt>
    <dgm:pt modelId="{370E4641-DFA4-48EF-AF3D-C79F4428A658}" type="sibTrans" cxnId="{D757C748-C982-49A5-AE3F-D0939FA54720}">
      <dgm:prSet/>
      <dgm:spPr/>
      <dgm:t>
        <a:bodyPr/>
        <a:lstStyle/>
        <a:p>
          <a:endParaRPr lang="en-US"/>
        </a:p>
      </dgm:t>
    </dgm:pt>
    <dgm:pt modelId="{3F388A3B-3CAE-4264-9D08-B11599670E68}">
      <dgm:prSet/>
      <dgm:spPr/>
      <dgm:t>
        <a:bodyPr/>
        <a:lstStyle/>
        <a:p>
          <a:r>
            <a:rPr lang="tr-TR" b="0" i="0" dirty="0" err="1"/>
            <a:t>Adhere</a:t>
          </a:r>
          <a:r>
            <a:rPr lang="tr-TR" b="0" i="0" dirty="0"/>
            <a:t> </a:t>
          </a:r>
          <a:r>
            <a:rPr lang="tr-TR" b="0" i="0" dirty="0" err="1"/>
            <a:t>to</a:t>
          </a:r>
          <a:r>
            <a:rPr lang="tr-TR" b="0" i="0" dirty="0"/>
            <a:t> </a:t>
          </a:r>
          <a:r>
            <a:rPr lang="tr-TR" b="0" i="0" dirty="0" err="1"/>
            <a:t>strict</a:t>
          </a:r>
          <a:r>
            <a:rPr lang="tr-TR" b="0" i="0" dirty="0"/>
            <a:t> </a:t>
          </a:r>
          <a:r>
            <a:rPr lang="tr-TR" b="0" i="0" dirty="0" err="1"/>
            <a:t>hygiene</a:t>
          </a:r>
          <a:r>
            <a:rPr lang="tr-TR" b="0" i="0" dirty="0"/>
            <a:t> </a:t>
          </a:r>
          <a:r>
            <a:rPr lang="tr-TR" b="0" i="0" dirty="0" err="1"/>
            <a:t>practices</a:t>
          </a:r>
          <a:r>
            <a:rPr lang="tr-TR" b="0" i="0" dirty="0"/>
            <a:t>. </a:t>
          </a:r>
          <a:endParaRPr lang="en-US" dirty="0"/>
        </a:p>
      </dgm:t>
    </dgm:pt>
    <dgm:pt modelId="{AC1E3720-FD34-4704-80A5-5C9174D3763C}" type="parTrans" cxnId="{D54CFDF4-F6C5-4F99-B5DA-D60E5010BBF1}">
      <dgm:prSet/>
      <dgm:spPr/>
      <dgm:t>
        <a:bodyPr/>
        <a:lstStyle/>
        <a:p>
          <a:endParaRPr lang="en-US"/>
        </a:p>
      </dgm:t>
    </dgm:pt>
    <dgm:pt modelId="{EF33BB5B-5117-4E21-B3CE-30095DE0988A}" type="sibTrans" cxnId="{D54CFDF4-F6C5-4F99-B5DA-D60E5010BBF1}">
      <dgm:prSet/>
      <dgm:spPr/>
      <dgm:t>
        <a:bodyPr/>
        <a:lstStyle/>
        <a:p>
          <a:endParaRPr lang="en-US"/>
        </a:p>
      </dgm:t>
    </dgm:pt>
    <dgm:pt modelId="{3E95B27D-9E3B-4F8D-93B3-7507EF18FFE1}">
      <dgm:prSet/>
      <dgm:spPr/>
      <dgm:t>
        <a:bodyPr/>
        <a:lstStyle/>
        <a:p>
          <a:r>
            <a:rPr lang="tr-TR" b="0" i="0"/>
            <a:t>Examples:</a:t>
          </a:r>
          <a:endParaRPr lang="en-US"/>
        </a:p>
      </dgm:t>
    </dgm:pt>
    <dgm:pt modelId="{A4EEB38F-590C-4B2B-A778-4969B3E492E2}" type="parTrans" cxnId="{D9F4D576-CF26-42A8-A28F-09681062D7CA}">
      <dgm:prSet/>
      <dgm:spPr/>
      <dgm:t>
        <a:bodyPr/>
        <a:lstStyle/>
        <a:p>
          <a:endParaRPr lang="en-US"/>
        </a:p>
      </dgm:t>
    </dgm:pt>
    <dgm:pt modelId="{AD5E74F7-3C49-4028-8BB4-D83012F37F51}" type="sibTrans" cxnId="{D9F4D576-CF26-42A8-A28F-09681062D7CA}">
      <dgm:prSet/>
      <dgm:spPr/>
      <dgm:t>
        <a:bodyPr/>
        <a:lstStyle/>
        <a:p>
          <a:endParaRPr lang="en-US"/>
        </a:p>
      </dgm:t>
    </dgm:pt>
    <dgm:pt modelId="{384E9393-7140-4635-8A84-35ABAE05A979}">
      <dgm:prSet/>
      <dgm:spPr/>
      <dgm:t>
        <a:bodyPr/>
        <a:lstStyle/>
        <a:p>
          <a:r>
            <a:rPr lang="tr-TR" b="0" i="0" dirty="0" err="1"/>
            <a:t>Wear</a:t>
          </a:r>
          <a:r>
            <a:rPr lang="tr-TR" b="0" i="0" dirty="0"/>
            <a:t> </a:t>
          </a:r>
          <a:r>
            <a:rPr lang="tr-TR" b="0" i="0" dirty="0" err="1"/>
            <a:t>suitable</a:t>
          </a:r>
          <a:r>
            <a:rPr lang="tr-TR" b="0" i="0" dirty="0"/>
            <a:t> </a:t>
          </a:r>
          <a:r>
            <a:rPr lang="tr-TR" b="0" i="0" dirty="0" err="1"/>
            <a:t>protective</a:t>
          </a:r>
          <a:r>
            <a:rPr lang="tr-TR" b="0" i="0" dirty="0"/>
            <a:t> </a:t>
          </a:r>
          <a:r>
            <a:rPr lang="tr-TR" b="0" i="0" dirty="0" err="1"/>
            <a:t>clothing</a:t>
          </a:r>
          <a:endParaRPr lang="en-US" dirty="0"/>
        </a:p>
      </dgm:t>
    </dgm:pt>
    <dgm:pt modelId="{95367854-98D9-4CFB-9EA8-9F476B972BEA}" type="parTrans" cxnId="{C3FFB55B-C848-4BA5-8284-CD1268DA3CC2}">
      <dgm:prSet/>
      <dgm:spPr/>
      <dgm:t>
        <a:bodyPr/>
        <a:lstStyle/>
        <a:p>
          <a:endParaRPr lang="en-US"/>
        </a:p>
      </dgm:t>
    </dgm:pt>
    <dgm:pt modelId="{CF6C8DB8-C97A-4D84-83C9-A5E51B61F942}" type="sibTrans" cxnId="{C3FFB55B-C848-4BA5-8284-CD1268DA3CC2}">
      <dgm:prSet/>
      <dgm:spPr/>
      <dgm:t>
        <a:bodyPr/>
        <a:lstStyle/>
        <a:p>
          <a:endParaRPr lang="en-US"/>
        </a:p>
      </dgm:t>
    </dgm:pt>
    <dgm:pt modelId="{967AE564-558B-43DA-BBDA-BED7137CE33F}">
      <dgm:prSet/>
      <dgm:spPr/>
      <dgm:t>
        <a:bodyPr/>
        <a:lstStyle/>
        <a:p>
          <a:r>
            <a:rPr lang="tr-TR" b="0" i="0" dirty="0" err="1"/>
            <a:t>Maintain</a:t>
          </a:r>
          <a:r>
            <a:rPr lang="tr-TR" b="0" i="0" dirty="0"/>
            <a:t> </a:t>
          </a:r>
          <a:r>
            <a:rPr lang="tr-TR" b="0" i="0" dirty="0" err="1"/>
            <a:t>personal</a:t>
          </a:r>
          <a:r>
            <a:rPr lang="tr-TR" b="0" i="0" dirty="0"/>
            <a:t> </a:t>
          </a:r>
          <a:r>
            <a:rPr lang="tr-TR" b="0" i="0" dirty="0" err="1"/>
            <a:t>cleanliness</a:t>
          </a:r>
          <a:r>
            <a:rPr lang="tr-TR" b="0" i="0" dirty="0"/>
            <a:t>, </a:t>
          </a:r>
          <a:endParaRPr lang="en-US" dirty="0"/>
        </a:p>
      </dgm:t>
    </dgm:pt>
    <dgm:pt modelId="{1869D439-246A-4DB3-943D-E6BD261C3F61}" type="parTrans" cxnId="{F6D59298-786F-44CD-9274-61FAD5310B52}">
      <dgm:prSet/>
      <dgm:spPr/>
      <dgm:t>
        <a:bodyPr/>
        <a:lstStyle/>
        <a:p>
          <a:endParaRPr lang="en-US"/>
        </a:p>
      </dgm:t>
    </dgm:pt>
    <dgm:pt modelId="{0739C80E-05AF-4995-9EB8-32B198243CED}" type="sibTrans" cxnId="{F6D59298-786F-44CD-9274-61FAD5310B52}">
      <dgm:prSet/>
      <dgm:spPr/>
      <dgm:t>
        <a:bodyPr/>
        <a:lstStyle/>
        <a:p>
          <a:endParaRPr lang="en-US"/>
        </a:p>
      </dgm:t>
    </dgm:pt>
    <dgm:pt modelId="{4B22016F-238E-4C0A-9A4D-7A6A14070066}">
      <dgm:prSet/>
      <dgm:spPr/>
      <dgm:t>
        <a:bodyPr/>
        <a:lstStyle/>
        <a:p>
          <a:r>
            <a:rPr lang="tr-TR" b="0" i="0" dirty="0" err="1"/>
            <a:t>Demonstrate</a:t>
          </a:r>
          <a:r>
            <a:rPr lang="tr-TR" b="0" i="0" dirty="0"/>
            <a:t> risk </a:t>
          </a:r>
          <a:r>
            <a:rPr lang="tr-TR" b="0" i="0" dirty="0" err="1"/>
            <a:t>awareness</a:t>
          </a:r>
          <a:endParaRPr lang="en-US" dirty="0"/>
        </a:p>
      </dgm:t>
    </dgm:pt>
    <dgm:pt modelId="{1C526957-50ED-4F3B-A7FF-577A44FE2BC9}" type="parTrans" cxnId="{94E31A28-5411-4CDF-BD62-AB5A10A616F8}">
      <dgm:prSet/>
      <dgm:spPr/>
      <dgm:t>
        <a:bodyPr/>
        <a:lstStyle/>
        <a:p>
          <a:endParaRPr lang="en-US"/>
        </a:p>
      </dgm:t>
    </dgm:pt>
    <dgm:pt modelId="{6F5CF3CD-5A25-4354-BBF7-7EEF3D888B74}" type="sibTrans" cxnId="{94E31A28-5411-4CDF-BD62-AB5A10A616F8}">
      <dgm:prSet/>
      <dgm:spPr/>
      <dgm:t>
        <a:bodyPr/>
        <a:lstStyle/>
        <a:p>
          <a:endParaRPr lang="en-US"/>
        </a:p>
      </dgm:t>
    </dgm:pt>
    <dgm:pt modelId="{F852F8DB-8926-EA4E-92CA-9D86A1534638}" type="pres">
      <dgm:prSet presAssocID="{FF0C8179-3A08-49CB-A683-748C062DCD30}" presName="Name0" presStyleCnt="0">
        <dgm:presLayoutVars>
          <dgm:dir/>
          <dgm:animLvl val="lvl"/>
          <dgm:resizeHandles val="exact"/>
        </dgm:presLayoutVars>
      </dgm:prSet>
      <dgm:spPr/>
    </dgm:pt>
    <dgm:pt modelId="{07E7A2F6-343B-B142-B52F-428223C92CBA}" type="pres">
      <dgm:prSet presAssocID="{3E95B27D-9E3B-4F8D-93B3-7507EF18FFE1}" presName="boxAndChildren" presStyleCnt="0"/>
      <dgm:spPr/>
    </dgm:pt>
    <dgm:pt modelId="{1A604011-3E95-1D49-97F3-4BA8A04060E6}" type="pres">
      <dgm:prSet presAssocID="{3E95B27D-9E3B-4F8D-93B3-7507EF18FFE1}" presName="parentTextBox" presStyleLbl="node1" presStyleIdx="0" presStyleCnt="2"/>
      <dgm:spPr/>
    </dgm:pt>
    <dgm:pt modelId="{4EB36C7E-FB8A-0446-BBF1-2966209CB285}" type="pres">
      <dgm:prSet presAssocID="{3E95B27D-9E3B-4F8D-93B3-7507EF18FFE1}" presName="entireBox" presStyleLbl="node1" presStyleIdx="0" presStyleCnt="2"/>
      <dgm:spPr/>
    </dgm:pt>
    <dgm:pt modelId="{37F0C7EF-B426-AF40-9240-5F28EB9828A4}" type="pres">
      <dgm:prSet presAssocID="{3E95B27D-9E3B-4F8D-93B3-7507EF18FFE1}" presName="descendantBox" presStyleCnt="0"/>
      <dgm:spPr/>
    </dgm:pt>
    <dgm:pt modelId="{A1E76352-E06F-484F-B679-E5283B5E6360}" type="pres">
      <dgm:prSet presAssocID="{384E9393-7140-4635-8A84-35ABAE05A979}" presName="childTextBox" presStyleLbl="fgAccFollowNode1" presStyleIdx="0" presStyleCnt="5">
        <dgm:presLayoutVars>
          <dgm:bulletEnabled val="1"/>
        </dgm:presLayoutVars>
      </dgm:prSet>
      <dgm:spPr/>
    </dgm:pt>
    <dgm:pt modelId="{EC45E004-C3EE-3848-B3D8-9FF8CDCF1E16}" type="pres">
      <dgm:prSet presAssocID="{967AE564-558B-43DA-BBDA-BED7137CE33F}" presName="childTextBox" presStyleLbl="fgAccFollowNode1" presStyleIdx="1" presStyleCnt="5">
        <dgm:presLayoutVars>
          <dgm:bulletEnabled val="1"/>
        </dgm:presLayoutVars>
      </dgm:prSet>
      <dgm:spPr/>
    </dgm:pt>
    <dgm:pt modelId="{8F4909E4-8E58-0C46-A800-CCDCD987C4DB}" type="pres">
      <dgm:prSet presAssocID="{4B22016F-238E-4C0A-9A4D-7A6A14070066}" presName="childTextBox" presStyleLbl="fgAccFollowNode1" presStyleIdx="2" presStyleCnt="5">
        <dgm:presLayoutVars>
          <dgm:bulletEnabled val="1"/>
        </dgm:presLayoutVars>
      </dgm:prSet>
      <dgm:spPr/>
    </dgm:pt>
    <dgm:pt modelId="{3DAD4450-5962-C748-A5C7-6418C5345663}" type="pres">
      <dgm:prSet presAssocID="{D2E552BB-C9BF-46A4-BE58-76FF8C59F33C}" presName="sp" presStyleCnt="0"/>
      <dgm:spPr/>
    </dgm:pt>
    <dgm:pt modelId="{D620323D-6A0E-D243-95FF-7A0C17728D48}" type="pres">
      <dgm:prSet presAssocID="{99505CF6-26A9-44F7-8625-817C46B1A2CB}" presName="arrowAndChildren" presStyleCnt="0"/>
      <dgm:spPr/>
    </dgm:pt>
    <dgm:pt modelId="{2BE93264-0885-F64C-A7AF-8977326E26E5}" type="pres">
      <dgm:prSet presAssocID="{99505CF6-26A9-44F7-8625-817C46B1A2CB}" presName="parentTextArrow" presStyleLbl="node1" presStyleIdx="0" presStyleCnt="2"/>
      <dgm:spPr/>
    </dgm:pt>
    <dgm:pt modelId="{8BCD91EA-3800-BE49-9CC2-12C10622BE9C}" type="pres">
      <dgm:prSet presAssocID="{99505CF6-26A9-44F7-8625-817C46B1A2CB}" presName="arrow" presStyleLbl="node1" presStyleIdx="1" presStyleCnt="2"/>
      <dgm:spPr/>
    </dgm:pt>
    <dgm:pt modelId="{B87E8CF4-3478-A245-A269-2BB3190E3A65}" type="pres">
      <dgm:prSet presAssocID="{99505CF6-26A9-44F7-8625-817C46B1A2CB}" presName="descendantArrow" presStyleCnt="0"/>
      <dgm:spPr/>
    </dgm:pt>
    <dgm:pt modelId="{2BCA5364-1C77-CD49-8D0B-9443966946D5}" type="pres">
      <dgm:prSet presAssocID="{B52EF330-A2A7-41E2-BC03-0293E3E8FD2A}" presName="childTextArrow" presStyleLbl="fgAccFollowNode1" presStyleIdx="3" presStyleCnt="5">
        <dgm:presLayoutVars>
          <dgm:bulletEnabled val="1"/>
        </dgm:presLayoutVars>
      </dgm:prSet>
      <dgm:spPr/>
    </dgm:pt>
    <dgm:pt modelId="{2ED45A9B-C59B-CE4E-8496-ADE668FF4352}" type="pres">
      <dgm:prSet presAssocID="{3F388A3B-3CAE-4264-9D08-B11599670E68}" presName="childTextArrow" presStyleLbl="fgAccFollowNode1" presStyleIdx="4" presStyleCnt="5">
        <dgm:presLayoutVars>
          <dgm:bulletEnabled val="1"/>
        </dgm:presLayoutVars>
      </dgm:prSet>
      <dgm:spPr/>
    </dgm:pt>
  </dgm:ptLst>
  <dgm:cxnLst>
    <dgm:cxn modelId="{94E31A28-5411-4CDF-BD62-AB5A10A616F8}" srcId="{3E95B27D-9E3B-4F8D-93B3-7507EF18FFE1}" destId="{4B22016F-238E-4C0A-9A4D-7A6A14070066}" srcOrd="2" destOrd="0" parTransId="{1C526957-50ED-4F3B-A7FF-577A44FE2BC9}" sibTransId="{6F5CF3CD-5A25-4354-BBF7-7EEF3D888B74}"/>
    <dgm:cxn modelId="{DCA66540-6D66-EE4C-B8A0-395A4606C702}" type="presOf" srcId="{3F388A3B-3CAE-4264-9D08-B11599670E68}" destId="{2ED45A9B-C59B-CE4E-8496-ADE668FF4352}" srcOrd="0" destOrd="0" presId="urn:microsoft.com/office/officeart/2005/8/layout/process4"/>
    <dgm:cxn modelId="{C3FFB55B-C848-4BA5-8284-CD1268DA3CC2}" srcId="{3E95B27D-9E3B-4F8D-93B3-7507EF18FFE1}" destId="{384E9393-7140-4635-8A84-35ABAE05A979}" srcOrd="0" destOrd="0" parTransId="{95367854-98D9-4CFB-9EA8-9F476B972BEA}" sibTransId="{CF6C8DB8-C97A-4D84-83C9-A5E51B61F942}"/>
    <dgm:cxn modelId="{D757C748-C982-49A5-AE3F-D0939FA54720}" srcId="{99505CF6-26A9-44F7-8625-817C46B1A2CB}" destId="{B52EF330-A2A7-41E2-BC03-0293E3E8FD2A}" srcOrd="0" destOrd="0" parTransId="{E469D02C-593E-4806-96FF-20359C46AD39}" sibTransId="{370E4641-DFA4-48EF-AF3D-C79F4428A658}"/>
    <dgm:cxn modelId="{DEA61A4A-DCC8-5544-9500-C6A9E039BB0F}" type="presOf" srcId="{B52EF330-A2A7-41E2-BC03-0293E3E8FD2A}" destId="{2BCA5364-1C77-CD49-8D0B-9443966946D5}" srcOrd="0" destOrd="0" presId="urn:microsoft.com/office/officeart/2005/8/layout/process4"/>
    <dgm:cxn modelId="{52A48C6A-7060-5F48-BDF6-B4B07E3FED23}" type="presOf" srcId="{99505CF6-26A9-44F7-8625-817C46B1A2CB}" destId="{8BCD91EA-3800-BE49-9CC2-12C10622BE9C}" srcOrd="1" destOrd="0" presId="urn:microsoft.com/office/officeart/2005/8/layout/process4"/>
    <dgm:cxn modelId="{D9F4D576-CF26-42A8-A28F-09681062D7CA}" srcId="{FF0C8179-3A08-49CB-A683-748C062DCD30}" destId="{3E95B27D-9E3B-4F8D-93B3-7507EF18FFE1}" srcOrd="1" destOrd="0" parTransId="{A4EEB38F-590C-4B2B-A778-4969B3E492E2}" sibTransId="{AD5E74F7-3C49-4028-8BB4-D83012F37F51}"/>
    <dgm:cxn modelId="{172A4657-02FC-8346-8685-B3E3BDB81228}" type="presOf" srcId="{FF0C8179-3A08-49CB-A683-748C062DCD30}" destId="{F852F8DB-8926-EA4E-92CA-9D86A1534638}" srcOrd="0" destOrd="0" presId="urn:microsoft.com/office/officeart/2005/8/layout/process4"/>
    <dgm:cxn modelId="{A09BD387-B600-F448-A703-DAD7CD692509}" type="presOf" srcId="{967AE564-558B-43DA-BBDA-BED7137CE33F}" destId="{EC45E004-C3EE-3848-B3D8-9FF8CDCF1E16}" srcOrd="0" destOrd="0" presId="urn:microsoft.com/office/officeart/2005/8/layout/process4"/>
    <dgm:cxn modelId="{F6D59298-786F-44CD-9274-61FAD5310B52}" srcId="{3E95B27D-9E3B-4F8D-93B3-7507EF18FFE1}" destId="{967AE564-558B-43DA-BBDA-BED7137CE33F}" srcOrd="1" destOrd="0" parTransId="{1869D439-246A-4DB3-943D-E6BD261C3F61}" sibTransId="{0739C80E-05AF-4995-9EB8-32B198243CED}"/>
    <dgm:cxn modelId="{94F4DDA3-7394-4B40-915D-4669470054FB}" type="presOf" srcId="{99505CF6-26A9-44F7-8625-817C46B1A2CB}" destId="{2BE93264-0885-F64C-A7AF-8977326E26E5}" srcOrd="0" destOrd="0" presId="urn:microsoft.com/office/officeart/2005/8/layout/process4"/>
    <dgm:cxn modelId="{BECBDEA5-3836-2E44-9805-3E141E9B0F65}" type="presOf" srcId="{4B22016F-238E-4C0A-9A4D-7A6A14070066}" destId="{8F4909E4-8E58-0C46-A800-CCDCD987C4DB}" srcOrd="0" destOrd="0" presId="urn:microsoft.com/office/officeart/2005/8/layout/process4"/>
    <dgm:cxn modelId="{BF5DB4C0-35CD-43FC-B2D7-FFE19D013324}" srcId="{FF0C8179-3A08-49CB-A683-748C062DCD30}" destId="{99505CF6-26A9-44F7-8625-817C46B1A2CB}" srcOrd="0" destOrd="0" parTransId="{6C9BF85A-DD76-4FEA-9FF4-3EA6CF4749B1}" sibTransId="{D2E552BB-C9BF-46A4-BE58-76FF8C59F33C}"/>
    <dgm:cxn modelId="{9B8ACFC4-206D-5A48-9382-EB84735CC83E}" type="presOf" srcId="{3E95B27D-9E3B-4F8D-93B3-7507EF18FFE1}" destId="{4EB36C7E-FB8A-0446-BBF1-2966209CB285}" srcOrd="1" destOrd="0" presId="urn:microsoft.com/office/officeart/2005/8/layout/process4"/>
    <dgm:cxn modelId="{50E286CB-E2C2-6346-82AE-7BEE9117FF4A}" type="presOf" srcId="{384E9393-7140-4635-8A84-35ABAE05A979}" destId="{A1E76352-E06F-484F-B679-E5283B5E6360}" srcOrd="0" destOrd="0" presId="urn:microsoft.com/office/officeart/2005/8/layout/process4"/>
    <dgm:cxn modelId="{0F9136F1-C28D-2444-B577-413AE76AD2BB}" type="presOf" srcId="{3E95B27D-9E3B-4F8D-93B3-7507EF18FFE1}" destId="{1A604011-3E95-1D49-97F3-4BA8A04060E6}" srcOrd="0" destOrd="0" presId="urn:microsoft.com/office/officeart/2005/8/layout/process4"/>
    <dgm:cxn modelId="{D54CFDF4-F6C5-4F99-B5DA-D60E5010BBF1}" srcId="{99505CF6-26A9-44F7-8625-817C46B1A2CB}" destId="{3F388A3B-3CAE-4264-9D08-B11599670E68}" srcOrd="1" destOrd="0" parTransId="{AC1E3720-FD34-4704-80A5-5C9174D3763C}" sibTransId="{EF33BB5B-5117-4E21-B3CE-30095DE0988A}"/>
    <dgm:cxn modelId="{99D318F8-F27C-5344-9A8F-FE099D07BA8C}" type="presParOf" srcId="{F852F8DB-8926-EA4E-92CA-9D86A1534638}" destId="{07E7A2F6-343B-B142-B52F-428223C92CBA}" srcOrd="0" destOrd="0" presId="urn:microsoft.com/office/officeart/2005/8/layout/process4"/>
    <dgm:cxn modelId="{0A52DC42-785D-9042-BA99-9E52C1BB4D0C}" type="presParOf" srcId="{07E7A2F6-343B-B142-B52F-428223C92CBA}" destId="{1A604011-3E95-1D49-97F3-4BA8A04060E6}" srcOrd="0" destOrd="0" presId="urn:microsoft.com/office/officeart/2005/8/layout/process4"/>
    <dgm:cxn modelId="{6ECE75C7-A622-C943-B2BF-1695939BB858}" type="presParOf" srcId="{07E7A2F6-343B-B142-B52F-428223C92CBA}" destId="{4EB36C7E-FB8A-0446-BBF1-2966209CB285}" srcOrd="1" destOrd="0" presId="urn:microsoft.com/office/officeart/2005/8/layout/process4"/>
    <dgm:cxn modelId="{64021DA8-472E-304E-A716-B5277777C212}" type="presParOf" srcId="{07E7A2F6-343B-B142-B52F-428223C92CBA}" destId="{37F0C7EF-B426-AF40-9240-5F28EB9828A4}" srcOrd="2" destOrd="0" presId="urn:microsoft.com/office/officeart/2005/8/layout/process4"/>
    <dgm:cxn modelId="{7B4FC6EC-E121-5B46-8573-CB64733D8600}" type="presParOf" srcId="{37F0C7EF-B426-AF40-9240-5F28EB9828A4}" destId="{A1E76352-E06F-484F-B679-E5283B5E6360}" srcOrd="0" destOrd="0" presId="urn:microsoft.com/office/officeart/2005/8/layout/process4"/>
    <dgm:cxn modelId="{3CD4EB9E-5E5B-E14E-9853-A6241C79C414}" type="presParOf" srcId="{37F0C7EF-B426-AF40-9240-5F28EB9828A4}" destId="{EC45E004-C3EE-3848-B3D8-9FF8CDCF1E16}" srcOrd="1" destOrd="0" presId="urn:microsoft.com/office/officeart/2005/8/layout/process4"/>
    <dgm:cxn modelId="{CD0377C1-7E51-7F4B-AC92-FBA5C77E8AAD}" type="presParOf" srcId="{37F0C7EF-B426-AF40-9240-5F28EB9828A4}" destId="{8F4909E4-8E58-0C46-A800-CCDCD987C4DB}" srcOrd="2" destOrd="0" presId="urn:microsoft.com/office/officeart/2005/8/layout/process4"/>
    <dgm:cxn modelId="{CBA4B6CF-2F2B-0541-9709-4777F78BB033}" type="presParOf" srcId="{F852F8DB-8926-EA4E-92CA-9D86A1534638}" destId="{3DAD4450-5962-C748-A5C7-6418C5345663}" srcOrd="1" destOrd="0" presId="urn:microsoft.com/office/officeart/2005/8/layout/process4"/>
    <dgm:cxn modelId="{B1B566AD-CF90-FC45-8AC3-FE027C51C772}" type="presParOf" srcId="{F852F8DB-8926-EA4E-92CA-9D86A1534638}" destId="{D620323D-6A0E-D243-95FF-7A0C17728D48}" srcOrd="2" destOrd="0" presId="urn:microsoft.com/office/officeart/2005/8/layout/process4"/>
    <dgm:cxn modelId="{1C7CDC95-D2A2-EB4B-B301-D5F6F74218C7}" type="presParOf" srcId="{D620323D-6A0E-D243-95FF-7A0C17728D48}" destId="{2BE93264-0885-F64C-A7AF-8977326E26E5}" srcOrd="0" destOrd="0" presId="urn:microsoft.com/office/officeart/2005/8/layout/process4"/>
    <dgm:cxn modelId="{396CB15C-6DB9-9149-830E-4589AE54F64D}" type="presParOf" srcId="{D620323D-6A0E-D243-95FF-7A0C17728D48}" destId="{8BCD91EA-3800-BE49-9CC2-12C10622BE9C}" srcOrd="1" destOrd="0" presId="urn:microsoft.com/office/officeart/2005/8/layout/process4"/>
    <dgm:cxn modelId="{DF21987A-60CE-9B45-8327-7E028B73C5D4}" type="presParOf" srcId="{D620323D-6A0E-D243-95FF-7A0C17728D48}" destId="{B87E8CF4-3478-A245-A269-2BB3190E3A65}" srcOrd="2" destOrd="0" presId="urn:microsoft.com/office/officeart/2005/8/layout/process4"/>
    <dgm:cxn modelId="{FED665BA-20B4-AA47-8698-82401E028629}" type="presParOf" srcId="{B87E8CF4-3478-A245-A269-2BB3190E3A65}" destId="{2BCA5364-1C77-CD49-8D0B-9443966946D5}" srcOrd="0" destOrd="0" presId="urn:microsoft.com/office/officeart/2005/8/layout/process4"/>
    <dgm:cxn modelId="{969A11D5-596A-E64C-B7F6-D2E32FE5C1A7}" type="presParOf" srcId="{B87E8CF4-3478-A245-A269-2BB3190E3A65}" destId="{2ED45A9B-C59B-CE4E-8496-ADE668FF4352}"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64DC5C-A6F6-4BF0-89EE-4305E1D7036D}" type="doc">
      <dgm:prSet loTypeId="urn:microsoft.com/office/officeart/2005/8/layout/process4" loCatId="process" qsTypeId="urn:microsoft.com/office/officeart/2005/8/quickstyle/simple2" qsCatId="simple" csTypeId="urn:microsoft.com/office/officeart/2005/8/colors/accent5_2" csCatId="accent5" phldr="1"/>
      <dgm:spPr/>
      <dgm:t>
        <a:bodyPr/>
        <a:lstStyle/>
        <a:p>
          <a:endParaRPr lang="en-US"/>
        </a:p>
      </dgm:t>
    </dgm:pt>
    <dgm:pt modelId="{172290DF-04A4-4D6F-80DC-7E5C9D3FD19C}">
      <dgm:prSet/>
      <dgm:spPr/>
      <dgm:t>
        <a:bodyPr/>
        <a:lstStyle/>
        <a:p>
          <a:r>
            <a:rPr lang="tr-TR" b="0" i="0" dirty="0" err="1"/>
            <a:t>Facility</a:t>
          </a:r>
          <a:r>
            <a:rPr lang="tr-TR" b="0" i="0" dirty="0"/>
            <a:t> </a:t>
          </a:r>
          <a:r>
            <a:rPr lang="tr-TR" b="0" i="0" dirty="0" err="1"/>
            <a:t>design</a:t>
          </a:r>
          <a:r>
            <a:rPr lang="tr-TR" b="0" i="0" dirty="0"/>
            <a:t>, </a:t>
          </a:r>
          <a:r>
            <a:rPr lang="tr-TR" b="0" i="0" dirty="0" err="1"/>
            <a:t>construction</a:t>
          </a:r>
          <a:r>
            <a:rPr lang="tr-TR" b="0" i="0" dirty="0"/>
            <a:t>, </a:t>
          </a:r>
          <a:r>
            <a:rPr lang="tr-TR" b="0" i="0" dirty="0" err="1"/>
            <a:t>and</a:t>
          </a:r>
          <a:r>
            <a:rPr lang="tr-TR" b="0" i="0" dirty="0"/>
            <a:t> </a:t>
          </a:r>
          <a:r>
            <a:rPr lang="tr-TR" b="0" i="0" dirty="0" err="1"/>
            <a:t>maintainance</a:t>
          </a:r>
          <a:endParaRPr lang="en-US" dirty="0"/>
        </a:p>
      </dgm:t>
    </dgm:pt>
    <dgm:pt modelId="{9A5FBACA-F533-4CA0-9350-83D39F17B7A2}" type="parTrans" cxnId="{CCC77096-3865-4FF0-B2CB-9A3323BF549B}">
      <dgm:prSet/>
      <dgm:spPr/>
      <dgm:t>
        <a:bodyPr/>
        <a:lstStyle/>
        <a:p>
          <a:endParaRPr lang="en-US"/>
        </a:p>
      </dgm:t>
    </dgm:pt>
    <dgm:pt modelId="{C4441D1A-4DE5-46B8-A13C-B10AD0255629}" type="sibTrans" cxnId="{CCC77096-3865-4FF0-B2CB-9A3323BF549B}">
      <dgm:prSet/>
      <dgm:spPr/>
      <dgm:t>
        <a:bodyPr/>
        <a:lstStyle/>
        <a:p>
          <a:endParaRPr lang="en-US"/>
        </a:p>
      </dgm:t>
    </dgm:pt>
    <dgm:pt modelId="{5C7B7C7A-29E3-4C1B-8EA2-FD8B25665129}">
      <dgm:prSet/>
      <dgm:spPr/>
      <dgm:t>
        <a:bodyPr/>
        <a:lstStyle/>
        <a:p>
          <a:r>
            <a:rPr lang="tr-TR" b="0" i="0" dirty="0" err="1"/>
            <a:t>Routine</a:t>
          </a:r>
          <a:r>
            <a:rPr lang="tr-TR" b="0" i="0" dirty="0"/>
            <a:t> </a:t>
          </a:r>
          <a:r>
            <a:rPr lang="tr-TR" b="0" i="0" dirty="0" err="1"/>
            <a:t>maintenance</a:t>
          </a:r>
          <a:r>
            <a:rPr lang="tr-TR" b="0" i="0" dirty="0"/>
            <a:t> </a:t>
          </a:r>
          <a:r>
            <a:rPr lang="tr-TR" b="0" i="0" dirty="0" err="1"/>
            <a:t>and</a:t>
          </a:r>
          <a:r>
            <a:rPr lang="tr-TR" b="0" i="0" dirty="0"/>
            <a:t> </a:t>
          </a:r>
          <a:r>
            <a:rPr lang="tr-TR" b="0" i="0" dirty="0" err="1"/>
            <a:t>calibration</a:t>
          </a:r>
          <a:endParaRPr lang="en-US" dirty="0"/>
        </a:p>
      </dgm:t>
    </dgm:pt>
    <dgm:pt modelId="{92645F94-381A-470E-BBD5-1DB9FC2AE2F5}" type="parTrans" cxnId="{9F044D7E-308E-4E20-8ED3-572CB18EE864}">
      <dgm:prSet/>
      <dgm:spPr/>
      <dgm:t>
        <a:bodyPr/>
        <a:lstStyle/>
        <a:p>
          <a:endParaRPr lang="en-US"/>
        </a:p>
      </dgm:t>
    </dgm:pt>
    <dgm:pt modelId="{51298569-DCD3-4766-8ED4-13F58AB21372}" type="sibTrans" cxnId="{9F044D7E-308E-4E20-8ED3-572CB18EE864}">
      <dgm:prSet/>
      <dgm:spPr/>
      <dgm:t>
        <a:bodyPr/>
        <a:lstStyle/>
        <a:p>
          <a:endParaRPr lang="en-US"/>
        </a:p>
      </dgm:t>
    </dgm:pt>
    <dgm:pt modelId="{0CC14380-DC9F-C040-BE87-ED89792DF0CF}">
      <dgm:prSet/>
      <dgm:spPr/>
      <dgm:t>
        <a:bodyPr/>
        <a:lstStyle/>
        <a:p>
          <a:r>
            <a:rPr lang="tr-TR" b="0" i="0" dirty="0" err="1"/>
            <a:t>prevent</a:t>
          </a:r>
          <a:r>
            <a:rPr lang="tr-TR" b="0" i="0" dirty="0"/>
            <a:t> </a:t>
          </a:r>
          <a:r>
            <a:rPr lang="tr-TR" b="0" i="0" dirty="0" err="1"/>
            <a:t>contamination</a:t>
          </a:r>
          <a:endParaRPr lang="en-US" dirty="0"/>
        </a:p>
      </dgm:t>
    </dgm:pt>
    <dgm:pt modelId="{108EF627-2A73-DA4E-894C-89688D18DA72}" type="parTrans" cxnId="{E1E33F9A-A2DD-8242-8780-E171F91F21CE}">
      <dgm:prSet/>
      <dgm:spPr/>
      <dgm:t>
        <a:bodyPr/>
        <a:lstStyle/>
        <a:p>
          <a:endParaRPr lang="en-GB"/>
        </a:p>
      </dgm:t>
    </dgm:pt>
    <dgm:pt modelId="{E4FECB8A-72EC-C044-B50E-B1041407F0C4}" type="sibTrans" cxnId="{E1E33F9A-A2DD-8242-8780-E171F91F21CE}">
      <dgm:prSet/>
      <dgm:spPr/>
      <dgm:t>
        <a:bodyPr/>
        <a:lstStyle/>
        <a:p>
          <a:endParaRPr lang="en-US"/>
        </a:p>
      </dgm:t>
    </dgm:pt>
    <dgm:pt modelId="{FFECB15E-7B45-F24A-9C91-AFF2D4220717}">
      <dgm:prSet/>
      <dgm:spPr/>
      <dgm:t>
        <a:bodyPr/>
        <a:lstStyle/>
        <a:p>
          <a:r>
            <a:rPr lang="tr-TR" b="0" i="0" dirty="0" err="1"/>
            <a:t>critical</a:t>
          </a:r>
          <a:r>
            <a:rPr lang="tr-TR" b="0" i="0" dirty="0"/>
            <a:t> </a:t>
          </a:r>
          <a:r>
            <a:rPr lang="tr-TR" b="0" i="0" dirty="0" err="1"/>
            <a:t>to</a:t>
          </a:r>
          <a:r>
            <a:rPr lang="tr-TR" b="0" i="0" dirty="0"/>
            <a:t> </a:t>
          </a:r>
          <a:r>
            <a:rPr lang="tr-TR" b="0" i="0" dirty="0" err="1"/>
            <a:t>prevent</a:t>
          </a:r>
          <a:r>
            <a:rPr lang="tr-TR" b="0" i="0" dirty="0"/>
            <a:t> </a:t>
          </a:r>
          <a:r>
            <a:rPr lang="tr-TR" b="0" i="0" dirty="0" err="1"/>
            <a:t>equipment-related</a:t>
          </a:r>
          <a:r>
            <a:rPr lang="tr-TR" b="0" i="0" dirty="0"/>
            <a:t> </a:t>
          </a:r>
          <a:r>
            <a:rPr lang="tr-TR" b="0" i="0" dirty="0" err="1"/>
            <a:t>issues</a:t>
          </a:r>
          <a:r>
            <a:rPr lang="tr-TR" b="0" i="0" dirty="0"/>
            <a:t>.</a:t>
          </a:r>
          <a:endParaRPr lang="en-US" dirty="0"/>
        </a:p>
      </dgm:t>
    </dgm:pt>
    <dgm:pt modelId="{9E58E04A-0658-794B-A64C-5B823EE5F212}" type="parTrans" cxnId="{ACE67095-CB07-5F43-8366-CE26E6FE82DF}">
      <dgm:prSet/>
      <dgm:spPr/>
      <dgm:t>
        <a:bodyPr/>
        <a:lstStyle/>
        <a:p>
          <a:endParaRPr lang="en-GB"/>
        </a:p>
      </dgm:t>
    </dgm:pt>
    <dgm:pt modelId="{0DB17D09-41C6-5E4C-890B-74F3F8E3D5C6}" type="sibTrans" cxnId="{ACE67095-CB07-5F43-8366-CE26E6FE82DF}">
      <dgm:prSet/>
      <dgm:spPr/>
      <dgm:t>
        <a:bodyPr/>
        <a:lstStyle/>
        <a:p>
          <a:endParaRPr lang="en-US"/>
        </a:p>
      </dgm:t>
    </dgm:pt>
    <dgm:pt modelId="{4CBEA8E5-D59E-D744-BA5B-7EEFB64F96B0}">
      <dgm:prSet/>
      <dgm:spPr/>
      <dgm:t>
        <a:bodyPr/>
        <a:lstStyle/>
        <a:p>
          <a:r>
            <a:rPr lang="tr-TR" b="0" i="0" dirty="0" err="1"/>
            <a:t>ensure</a:t>
          </a:r>
          <a:r>
            <a:rPr lang="tr-TR" b="0" i="0" dirty="0"/>
            <a:t> </a:t>
          </a:r>
          <a:r>
            <a:rPr lang="tr-TR" b="0" i="0" dirty="0" err="1"/>
            <a:t>product</a:t>
          </a:r>
          <a:r>
            <a:rPr lang="tr-TR" b="0" i="0" dirty="0"/>
            <a:t> </a:t>
          </a:r>
          <a:r>
            <a:rPr lang="tr-TR" b="0" i="0" dirty="0" err="1"/>
            <a:t>quality</a:t>
          </a:r>
          <a:r>
            <a:rPr lang="tr-TR" b="0" i="0" dirty="0"/>
            <a:t> </a:t>
          </a:r>
          <a:endParaRPr lang="en-US" dirty="0"/>
        </a:p>
      </dgm:t>
    </dgm:pt>
    <dgm:pt modelId="{1CE1A47B-87E8-A041-B8C2-102F4A6A43DA}" type="parTrans" cxnId="{A35B6E72-EAEE-D54A-B39D-AF208BB1C0EA}">
      <dgm:prSet/>
      <dgm:spPr/>
      <dgm:t>
        <a:bodyPr/>
        <a:lstStyle/>
        <a:p>
          <a:endParaRPr lang="en-GB"/>
        </a:p>
      </dgm:t>
    </dgm:pt>
    <dgm:pt modelId="{2F28DDF6-DB7E-0241-94D6-20FEAACB143B}" type="sibTrans" cxnId="{A35B6E72-EAEE-D54A-B39D-AF208BB1C0EA}">
      <dgm:prSet/>
      <dgm:spPr/>
    </dgm:pt>
    <dgm:pt modelId="{A17978C8-926B-7841-A4FD-74C588487790}" type="pres">
      <dgm:prSet presAssocID="{6964DC5C-A6F6-4BF0-89EE-4305E1D7036D}" presName="Name0" presStyleCnt="0">
        <dgm:presLayoutVars>
          <dgm:dir/>
          <dgm:animLvl val="lvl"/>
          <dgm:resizeHandles val="exact"/>
        </dgm:presLayoutVars>
      </dgm:prSet>
      <dgm:spPr/>
    </dgm:pt>
    <dgm:pt modelId="{063D96E5-33D2-4B43-9DB7-77B9DE71EB0C}" type="pres">
      <dgm:prSet presAssocID="{5C7B7C7A-29E3-4C1B-8EA2-FD8B25665129}" presName="boxAndChildren" presStyleCnt="0"/>
      <dgm:spPr/>
    </dgm:pt>
    <dgm:pt modelId="{D17C8563-3857-8246-8E4F-3B81CAEC3931}" type="pres">
      <dgm:prSet presAssocID="{5C7B7C7A-29E3-4C1B-8EA2-FD8B25665129}" presName="parentTextBox" presStyleLbl="node1" presStyleIdx="0" presStyleCnt="2"/>
      <dgm:spPr/>
    </dgm:pt>
    <dgm:pt modelId="{3B441945-A55F-A744-81A1-80182EDFD802}" type="pres">
      <dgm:prSet presAssocID="{5C7B7C7A-29E3-4C1B-8EA2-FD8B25665129}" presName="entireBox" presStyleLbl="node1" presStyleIdx="0" presStyleCnt="2"/>
      <dgm:spPr/>
    </dgm:pt>
    <dgm:pt modelId="{E6268494-2C46-7B43-B760-F3D392DF9F3C}" type="pres">
      <dgm:prSet presAssocID="{5C7B7C7A-29E3-4C1B-8EA2-FD8B25665129}" presName="descendantBox" presStyleCnt="0"/>
      <dgm:spPr/>
    </dgm:pt>
    <dgm:pt modelId="{B4E9E9F8-CD10-EF46-8E99-51A272027D96}" type="pres">
      <dgm:prSet presAssocID="{FFECB15E-7B45-F24A-9C91-AFF2D4220717}" presName="childTextBox" presStyleLbl="fgAccFollowNode1" presStyleIdx="0" presStyleCnt="3">
        <dgm:presLayoutVars>
          <dgm:bulletEnabled val="1"/>
        </dgm:presLayoutVars>
      </dgm:prSet>
      <dgm:spPr/>
    </dgm:pt>
    <dgm:pt modelId="{00953621-5E52-DF4C-8B60-762A83CF2BEF}" type="pres">
      <dgm:prSet presAssocID="{C4441D1A-4DE5-46B8-A13C-B10AD0255629}" presName="sp" presStyleCnt="0"/>
      <dgm:spPr/>
    </dgm:pt>
    <dgm:pt modelId="{7468CEE0-6F8E-AC46-828D-65562947A77D}" type="pres">
      <dgm:prSet presAssocID="{172290DF-04A4-4D6F-80DC-7E5C9D3FD19C}" presName="arrowAndChildren" presStyleCnt="0"/>
      <dgm:spPr/>
    </dgm:pt>
    <dgm:pt modelId="{58EB8AA8-C67B-5B44-BB72-62830CF1883C}" type="pres">
      <dgm:prSet presAssocID="{172290DF-04A4-4D6F-80DC-7E5C9D3FD19C}" presName="parentTextArrow" presStyleLbl="node1" presStyleIdx="0" presStyleCnt="2"/>
      <dgm:spPr/>
    </dgm:pt>
    <dgm:pt modelId="{B4D328CF-6AD1-DD49-AE5A-0F1782D02D13}" type="pres">
      <dgm:prSet presAssocID="{172290DF-04A4-4D6F-80DC-7E5C9D3FD19C}" presName="arrow" presStyleLbl="node1" presStyleIdx="1" presStyleCnt="2" custLinFactNeighborY="-11881"/>
      <dgm:spPr/>
    </dgm:pt>
    <dgm:pt modelId="{8062A246-8BD1-E247-BEC9-0EC840D8B668}" type="pres">
      <dgm:prSet presAssocID="{172290DF-04A4-4D6F-80DC-7E5C9D3FD19C}" presName="descendantArrow" presStyleCnt="0"/>
      <dgm:spPr/>
    </dgm:pt>
    <dgm:pt modelId="{B851DBBF-AB51-124F-9479-29CA2BD20B39}" type="pres">
      <dgm:prSet presAssocID="{0CC14380-DC9F-C040-BE87-ED89792DF0CF}" presName="childTextArrow" presStyleLbl="fgAccFollowNode1" presStyleIdx="1" presStyleCnt="3">
        <dgm:presLayoutVars>
          <dgm:bulletEnabled val="1"/>
        </dgm:presLayoutVars>
      </dgm:prSet>
      <dgm:spPr/>
    </dgm:pt>
    <dgm:pt modelId="{9D5C7AE2-DB8E-4243-8AEB-2273B3354014}" type="pres">
      <dgm:prSet presAssocID="{4CBEA8E5-D59E-D744-BA5B-7EEFB64F96B0}" presName="childTextArrow" presStyleLbl="fgAccFollowNode1" presStyleIdx="2" presStyleCnt="3">
        <dgm:presLayoutVars>
          <dgm:bulletEnabled val="1"/>
        </dgm:presLayoutVars>
      </dgm:prSet>
      <dgm:spPr/>
    </dgm:pt>
  </dgm:ptLst>
  <dgm:cxnLst>
    <dgm:cxn modelId="{0FC7B002-05D1-B042-A07C-A07E9AA9CD54}" type="presOf" srcId="{172290DF-04A4-4D6F-80DC-7E5C9D3FD19C}" destId="{58EB8AA8-C67B-5B44-BB72-62830CF1883C}" srcOrd="0" destOrd="0" presId="urn:microsoft.com/office/officeart/2005/8/layout/process4"/>
    <dgm:cxn modelId="{F7C62219-5B64-6F49-BA98-A1B490D90F22}" type="presOf" srcId="{4CBEA8E5-D59E-D744-BA5B-7EEFB64F96B0}" destId="{9D5C7AE2-DB8E-4243-8AEB-2273B3354014}" srcOrd="0" destOrd="0" presId="urn:microsoft.com/office/officeart/2005/8/layout/process4"/>
    <dgm:cxn modelId="{1F6B271A-8933-0341-8D6C-D82F0334A39A}" type="presOf" srcId="{172290DF-04A4-4D6F-80DC-7E5C9D3FD19C}" destId="{B4D328CF-6AD1-DD49-AE5A-0F1782D02D13}" srcOrd="1" destOrd="0" presId="urn:microsoft.com/office/officeart/2005/8/layout/process4"/>
    <dgm:cxn modelId="{D800591A-C837-444C-A643-63C98AC968C4}" type="presOf" srcId="{FFECB15E-7B45-F24A-9C91-AFF2D4220717}" destId="{B4E9E9F8-CD10-EF46-8E99-51A272027D96}" srcOrd="0" destOrd="0" presId="urn:microsoft.com/office/officeart/2005/8/layout/process4"/>
    <dgm:cxn modelId="{A35B6E72-EAEE-D54A-B39D-AF208BB1C0EA}" srcId="{172290DF-04A4-4D6F-80DC-7E5C9D3FD19C}" destId="{4CBEA8E5-D59E-D744-BA5B-7EEFB64F96B0}" srcOrd="1" destOrd="0" parTransId="{1CE1A47B-87E8-A041-B8C2-102F4A6A43DA}" sibTransId="{2F28DDF6-DB7E-0241-94D6-20FEAACB143B}"/>
    <dgm:cxn modelId="{9F044D7E-308E-4E20-8ED3-572CB18EE864}" srcId="{6964DC5C-A6F6-4BF0-89EE-4305E1D7036D}" destId="{5C7B7C7A-29E3-4C1B-8EA2-FD8B25665129}" srcOrd="1" destOrd="0" parTransId="{92645F94-381A-470E-BBD5-1DB9FC2AE2F5}" sibTransId="{51298569-DCD3-4766-8ED4-13F58AB21372}"/>
    <dgm:cxn modelId="{8AF2E28B-4D2A-A64B-BF98-7710D39CA3D1}" type="presOf" srcId="{5C7B7C7A-29E3-4C1B-8EA2-FD8B25665129}" destId="{D17C8563-3857-8246-8E4F-3B81CAEC3931}" srcOrd="0" destOrd="0" presId="urn:microsoft.com/office/officeart/2005/8/layout/process4"/>
    <dgm:cxn modelId="{ACE67095-CB07-5F43-8366-CE26E6FE82DF}" srcId="{5C7B7C7A-29E3-4C1B-8EA2-FD8B25665129}" destId="{FFECB15E-7B45-F24A-9C91-AFF2D4220717}" srcOrd="0" destOrd="0" parTransId="{9E58E04A-0658-794B-A64C-5B823EE5F212}" sibTransId="{0DB17D09-41C6-5E4C-890B-74F3F8E3D5C6}"/>
    <dgm:cxn modelId="{CCC77096-3865-4FF0-B2CB-9A3323BF549B}" srcId="{6964DC5C-A6F6-4BF0-89EE-4305E1D7036D}" destId="{172290DF-04A4-4D6F-80DC-7E5C9D3FD19C}" srcOrd="0" destOrd="0" parTransId="{9A5FBACA-F533-4CA0-9350-83D39F17B7A2}" sibTransId="{C4441D1A-4DE5-46B8-A13C-B10AD0255629}"/>
    <dgm:cxn modelId="{E1E33F9A-A2DD-8242-8780-E171F91F21CE}" srcId="{172290DF-04A4-4D6F-80DC-7E5C9D3FD19C}" destId="{0CC14380-DC9F-C040-BE87-ED89792DF0CF}" srcOrd="0" destOrd="0" parTransId="{108EF627-2A73-DA4E-894C-89688D18DA72}" sibTransId="{E4FECB8A-72EC-C044-B50E-B1041407F0C4}"/>
    <dgm:cxn modelId="{34A27BA7-01C0-3B45-AE48-93EB3F93CD1B}" type="presOf" srcId="{5C7B7C7A-29E3-4C1B-8EA2-FD8B25665129}" destId="{3B441945-A55F-A744-81A1-80182EDFD802}" srcOrd="1" destOrd="0" presId="urn:microsoft.com/office/officeart/2005/8/layout/process4"/>
    <dgm:cxn modelId="{DF8DAABD-5783-7A4E-AED1-CBCFF9E2A619}" type="presOf" srcId="{6964DC5C-A6F6-4BF0-89EE-4305E1D7036D}" destId="{A17978C8-926B-7841-A4FD-74C588487790}" srcOrd="0" destOrd="0" presId="urn:microsoft.com/office/officeart/2005/8/layout/process4"/>
    <dgm:cxn modelId="{0B2755C3-F53D-7540-B164-3D067DD8567B}" type="presOf" srcId="{0CC14380-DC9F-C040-BE87-ED89792DF0CF}" destId="{B851DBBF-AB51-124F-9479-29CA2BD20B39}" srcOrd="0" destOrd="0" presId="urn:microsoft.com/office/officeart/2005/8/layout/process4"/>
    <dgm:cxn modelId="{24E0B455-3248-CF42-A259-1D105B29A7EA}" type="presParOf" srcId="{A17978C8-926B-7841-A4FD-74C588487790}" destId="{063D96E5-33D2-4B43-9DB7-77B9DE71EB0C}" srcOrd="0" destOrd="0" presId="urn:microsoft.com/office/officeart/2005/8/layout/process4"/>
    <dgm:cxn modelId="{407710FE-B0D7-8640-9EB8-F3AD8C95C703}" type="presParOf" srcId="{063D96E5-33D2-4B43-9DB7-77B9DE71EB0C}" destId="{D17C8563-3857-8246-8E4F-3B81CAEC3931}" srcOrd="0" destOrd="0" presId="urn:microsoft.com/office/officeart/2005/8/layout/process4"/>
    <dgm:cxn modelId="{B3E192A5-E934-A842-8C72-906FD71A4DAC}" type="presParOf" srcId="{063D96E5-33D2-4B43-9DB7-77B9DE71EB0C}" destId="{3B441945-A55F-A744-81A1-80182EDFD802}" srcOrd="1" destOrd="0" presId="urn:microsoft.com/office/officeart/2005/8/layout/process4"/>
    <dgm:cxn modelId="{A18AEF73-6BD6-6C47-A81E-6C6FD42449C8}" type="presParOf" srcId="{063D96E5-33D2-4B43-9DB7-77B9DE71EB0C}" destId="{E6268494-2C46-7B43-B760-F3D392DF9F3C}" srcOrd="2" destOrd="0" presId="urn:microsoft.com/office/officeart/2005/8/layout/process4"/>
    <dgm:cxn modelId="{9352F1B9-AB65-E244-B501-4F887A7D92D2}" type="presParOf" srcId="{E6268494-2C46-7B43-B760-F3D392DF9F3C}" destId="{B4E9E9F8-CD10-EF46-8E99-51A272027D96}" srcOrd="0" destOrd="0" presId="urn:microsoft.com/office/officeart/2005/8/layout/process4"/>
    <dgm:cxn modelId="{9CEC761C-D29A-D54A-A93E-888255AA3F70}" type="presParOf" srcId="{A17978C8-926B-7841-A4FD-74C588487790}" destId="{00953621-5E52-DF4C-8B60-762A83CF2BEF}" srcOrd="1" destOrd="0" presId="urn:microsoft.com/office/officeart/2005/8/layout/process4"/>
    <dgm:cxn modelId="{1A73C7BF-8527-8645-8D61-BD1608857AB5}" type="presParOf" srcId="{A17978C8-926B-7841-A4FD-74C588487790}" destId="{7468CEE0-6F8E-AC46-828D-65562947A77D}" srcOrd="2" destOrd="0" presId="urn:microsoft.com/office/officeart/2005/8/layout/process4"/>
    <dgm:cxn modelId="{E0D27728-4D62-AB47-9A88-4DADFD0D311C}" type="presParOf" srcId="{7468CEE0-6F8E-AC46-828D-65562947A77D}" destId="{58EB8AA8-C67B-5B44-BB72-62830CF1883C}" srcOrd="0" destOrd="0" presId="urn:microsoft.com/office/officeart/2005/8/layout/process4"/>
    <dgm:cxn modelId="{B25A1424-1B6A-7445-91E3-E5D6C575C1A3}" type="presParOf" srcId="{7468CEE0-6F8E-AC46-828D-65562947A77D}" destId="{B4D328CF-6AD1-DD49-AE5A-0F1782D02D13}" srcOrd="1" destOrd="0" presId="urn:microsoft.com/office/officeart/2005/8/layout/process4"/>
    <dgm:cxn modelId="{FA14D077-F9DD-CE4A-86DE-5DB9CD35F8EB}" type="presParOf" srcId="{7468CEE0-6F8E-AC46-828D-65562947A77D}" destId="{8062A246-8BD1-E247-BEC9-0EC840D8B668}" srcOrd="2" destOrd="0" presId="urn:microsoft.com/office/officeart/2005/8/layout/process4"/>
    <dgm:cxn modelId="{567E664E-515F-B149-84A8-8802C8268747}" type="presParOf" srcId="{8062A246-8BD1-E247-BEC9-0EC840D8B668}" destId="{B851DBBF-AB51-124F-9479-29CA2BD20B39}" srcOrd="0" destOrd="0" presId="urn:microsoft.com/office/officeart/2005/8/layout/process4"/>
    <dgm:cxn modelId="{FDC995E4-5683-1A42-A7BC-61762561A8B9}" type="presParOf" srcId="{8062A246-8BD1-E247-BEC9-0EC840D8B668}" destId="{9D5C7AE2-DB8E-4243-8AEB-2273B3354014}" srcOrd="1"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2D3993-B9CC-472E-9965-220C3241C268}" type="doc">
      <dgm:prSet loTypeId="urn:microsoft.com/office/officeart/2005/8/layout/vList5" loCatId="list" qsTypeId="urn:microsoft.com/office/officeart/2005/8/quickstyle/simple4" qsCatId="simple" csTypeId="urn:microsoft.com/office/officeart/2005/8/colors/colorful5" csCatId="colorful"/>
      <dgm:spPr/>
      <dgm:t>
        <a:bodyPr/>
        <a:lstStyle/>
        <a:p>
          <a:endParaRPr lang="en-US"/>
        </a:p>
      </dgm:t>
    </dgm:pt>
    <dgm:pt modelId="{B48600D8-D954-4159-AA5E-6EDEAC8B874D}">
      <dgm:prSet/>
      <dgm:spPr/>
      <dgm:t>
        <a:bodyPr/>
        <a:lstStyle/>
        <a:p>
          <a:r>
            <a:rPr lang="tr-TR" b="0" i="0"/>
            <a:t>Proper procedures for</a:t>
          </a:r>
          <a:endParaRPr lang="en-US"/>
        </a:p>
      </dgm:t>
    </dgm:pt>
    <dgm:pt modelId="{04A005DB-2C88-4102-9734-49F3A708BC5D}" type="parTrans" cxnId="{F45E99A7-D881-48BE-B4E1-ED408EB39A25}">
      <dgm:prSet/>
      <dgm:spPr/>
      <dgm:t>
        <a:bodyPr/>
        <a:lstStyle/>
        <a:p>
          <a:endParaRPr lang="en-US"/>
        </a:p>
      </dgm:t>
    </dgm:pt>
    <dgm:pt modelId="{56D1397B-7CC2-462D-9F66-FAB178587632}" type="sibTrans" cxnId="{F45E99A7-D881-48BE-B4E1-ED408EB39A25}">
      <dgm:prSet/>
      <dgm:spPr/>
      <dgm:t>
        <a:bodyPr/>
        <a:lstStyle/>
        <a:p>
          <a:endParaRPr lang="en-US"/>
        </a:p>
      </dgm:t>
    </dgm:pt>
    <dgm:pt modelId="{033C33FA-072E-40B1-ADF4-2A64F305D795}">
      <dgm:prSet/>
      <dgm:spPr/>
      <dgm:t>
        <a:bodyPr/>
        <a:lstStyle/>
        <a:p>
          <a:r>
            <a:rPr lang="tr-TR" b="0" i="0"/>
            <a:t>Receipt</a:t>
          </a:r>
          <a:endParaRPr lang="en-US"/>
        </a:p>
      </dgm:t>
    </dgm:pt>
    <dgm:pt modelId="{88DE9740-D83E-4146-BA7F-63BD2C09B8E5}" type="parTrans" cxnId="{25160F0D-DCE4-416E-8D89-2E2E7C1E9EEB}">
      <dgm:prSet/>
      <dgm:spPr/>
      <dgm:t>
        <a:bodyPr/>
        <a:lstStyle/>
        <a:p>
          <a:endParaRPr lang="en-US"/>
        </a:p>
      </dgm:t>
    </dgm:pt>
    <dgm:pt modelId="{A2A43FF7-CB0E-47DE-BF57-3A0A62FEEC96}" type="sibTrans" cxnId="{25160F0D-DCE4-416E-8D89-2E2E7C1E9EEB}">
      <dgm:prSet/>
      <dgm:spPr/>
      <dgm:t>
        <a:bodyPr/>
        <a:lstStyle/>
        <a:p>
          <a:endParaRPr lang="en-US"/>
        </a:p>
      </dgm:t>
    </dgm:pt>
    <dgm:pt modelId="{37E2BAD0-B18E-4EE3-A01D-DA0970BF1E04}">
      <dgm:prSet/>
      <dgm:spPr/>
      <dgm:t>
        <a:bodyPr/>
        <a:lstStyle/>
        <a:p>
          <a:r>
            <a:rPr lang="tr-TR" b="0" i="0"/>
            <a:t>İdentification</a:t>
          </a:r>
          <a:endParaRPr lang="en-US"/>
        </a:p>
      </dgm:t>
    </dgm:pt>
    <dgm:pt modelId="{93A456D2-360F-495F-A620-81E384EE657B}" type="parTrans" cxnId="{941940E5-926E-4B31-8EEB-7BD2B53A48CF}">
      <dgm:prSet/>
      <dgm:spPr/>
      <dgm:t>
        <a:bodyPr/>
        <a:lstStyle/>
        <a:p>
          <a:endParaRPr lang="en-US"/>
        </a:p>
      </dgm:t>
    </dgm:pt>
    <dgm:pt modelId="{B18FDAFC-B7BE-4BED-BA08-456493F15E6F}" type="sibTrans" cxnId="{941940E5-926E-4B31-8EEB-7BD2B53A48CF}">
      <dgm:prSet/>
      <dgm:spPr/>
      <dgm:t>
        <a:bodyPr/>
        <a:lstStyle/>
        <a:p>
          <a:endParaRPr lang="en-US"/>
        </a:p>
      </dgm:t>
    </dgm:pt>
    <dgm:pt modelId="{05D15075-7534-476D-9C2B-412CC41BDC3A}">
      <dgm:prSet/>
      <dgm:spPr/>
      <dgm:t>
        <a:bodyPr/>
        <a:lstStyle/>
        <a:p>
          <a:r>
            <a:rPr lang="tr-TR" b="0" i="0"/>
            <a:t>Storage</a:t>
          </a:r>
          <a:endParaRPr lang="en-US"/>
        </a:p>
      </dgm:t>
    </dgm:pt>
    <dgm:pt modelId="{845463F8-21FC-444E-B3A2-CE27B0B2413D}" type="parTrans" cxnId="{7E76C7AA-B0BB-4A54-970B-5B462E18BEE1}">
      <dgm:prSet/>
      <dgm:spPr/>
      <dgm:t>
        <a:bodyPr/>
        <a:lstStyle/>
        <a:p>
          <a:endParaRPr lang="en-US"/>
        </a:p>
      </dgm:t>
    </dgm:pt>
    <dgm:pt modelId="{63F24204-7564-4643-A016-93A585ACF967}" type="sibTrans" cxnId="{7E76C7AA-B0BB-4A54-970B-5B462E18BEE1}">
      <dgm:prSet/>
      <dgm:spPr/>
      <dgm:t>
        <a:bodyPr/>
        <a:lstStyle/>
        <a:p>
          <a:endParaRPr lang="en-US"/>
        </a:p>
      </dgm:t>
    </dgm:pt>
    <dgm:pt modelId="{AC2A2EAD-BBA4-42A7-9E91-BE5319FC99DF}">
      <dgm:prSet/>
      <dgm:spPr/>
      <dgm:t>
        <a:bodyPr/>
        <a:lstStyle/>
        <a:p>
          <a:r>
            <a:rPr lang="tr-TR" b="0" i="0"/>
            <a:t>Handling</a:t>
          </a:r>
          <a:endParaRPr lang="en-US"/>
        </a:p>
      </dgm:t>
    </dgm:pt>
    <dgm:pt modelId="{0193D64B-A47C-4C0F-8258-75EC2ED9E5A1}" type="parTrans" cxnId="{2519B589-8674-49C5-94AF-895071092605}">
      <dgm:prSet/>
      <dgm:spPr/>
      <dgm:t>
        <a:bodyPr/>
        <a:lstStyle/>
        <a:p>
          <a:endParaRPr lang="en-US"/>
        </a:p>
      </dgm:t>
    </dgm:pt>
    <dgm:pt modelId="{9B604672-203D-41B6-8048-A4B2E66297BF}" type="sibTrans" cxnId="{2519B589-8674-49C5-94AF-895071092605}">
      <dgm:prSet/>
      <dgm:spPr/>
      <dgm:t>
        <a:bodyPr/>
        <a:lstStyle/>
        <a:p>
          <a:endParaRPr lang="en-US"/>
        </a:p>
      </dgm:t>
    </dgm:pt>
    <dgm:pt modelId="{C34E434E-4C17-4F82-B10A-13EC502656E5}">
      <dgm:prSet/>
      <dgm:spPr/>
      <dgm:t>
        <a:bodyPr/>
        <a:lstStyle/>
        <a:p>
          <a:r>
            <a:rPr lang="tr-TR" b="0" i="0"/>
            <a:t>This aims to</a:t>
          </a:r>
          <a:endParaRPr lang="en-US"/>
        </a:p>
      </dgm:t>
    </dgm:pt>
    <dgm:pt modelId="{285F512D-2089-44EF-9E89-07BCF98F7B5F}" type="parTrans" cxnId="{91BEB518-C610-4F80-B7A6-B4497B4A1D52}">
      <dgm:prSet/>
      <dgm:spPr/>
      <dgm:t>
        <a:bodyPr/>
        <a:lstStyle/>
        <a:p>
          <a:endParaRPr lang="en-US"/>
        </a:p>
      </dgm:t>
    </dgm:pt>
    <dgm:pt modelId="{EBC46BAA-8EE7-4FCE-AAA5-4F27B57E2CA6}" type="sibTrans" cxnId="{91BEB518-C610-4F80-B7A6-B4497B4A1D52}">
      <dgm:prSet/>
      <dgm:spPr/>
      <dgm:t>
        <a:bodyPr/>
        <a:lstStyle/>
        <a:p>
          <a:endParaRPr lang="en-US"/>
        </a:p>
      </dgm:t>
    </dgm:pt>
    <dgm:pt modelId="{A1385BB7-D358-4869-A60E-062375DDA88E}">
      <dgm:prSet/>
      <dgm:spPr/>
      <dgm:t>
        <a:bodyPr/>
        <a:lstStyle/>
        <a:p>
          <a:r>
            <a:rPr lang="tr-TR" b="0" i="0"/>
            <a:t>prevent contamination </a:t>
          </a:r>
          <a:endParaRPr lang="en-US"/>
        </a:p>
      </dgm:t>
    </dgm:pt>
    <dgm:pt modelId="{23A7164C-429C-4DE3-9DE2-2C3AD1B9605C}" type="parTrans" cxnId="{0FA11313-9023-4CE3-AF69-B6DC056D448C}">
      <dgm:prSet/>
      <dgm:spPr/>
      <dgm:t>
        <a:bodyPr/>
        <a:lstStyle/>
        <a:p>
          <a:endParaRPr lang="en-US"/>
        </a:p>
      </dgm:t>
    </dgm:pt>
    <dgm:pt modelId="{EDC2C13B-2E27-4ACF-A73D-67F6EDE392E4}" type="sibTrans" cxnId="{0FA11313-9023-4CE3-AF69-B6DC056D448C}">
      <dgm:prSet/>
      <dgm:spPr/>
      <dgm:t>
        <a:bodyPr/>
        <a:lstStyle/>
        <a:p>
          <a:endParaRPr lang="en-US"/>
        </a:p>
      </dgm:t>
    </dgm:pt>
    <dgm:pt modelId="{F77A0ADB-05A8-4A8C-8631-F5BE8CA08F45}">
      <dgm:prSet/>
      <dgm:spPr/>
      <dgm:t>
        <a:bodyPr/>
        <a:lstStyle/>
        <a:p>
          <a:r>
            <a:rPr lang="tr-TR" b="0" i="0"/>
            <a:t>ensure their quality.</a:t>
          </a:r>
          <a:endParaRPr lang="en-US"/>
        </a:p>
      </dgm:t>
    </dgm:pt>
    <dgm:pt modelId="{0AB2B5D9-3C4A-445C-8C21-4312C12FD6C1}" type="parTrans" cxnId="{EA903B22-4D3D-4143-9940-15F8620CD1FB}">
      <dgm:prSet/>
      <dgm:spPr/>
      <dgm:t>
        <a:bodyPr/>
        <a:lstStyle/>
        <a:p>
          <a:endParaRPr lang="en-US"/>
        </a:p>
      </dgm:t>
    </dgm:pt>
    <dgm:pt modelId="{C7A17325-6580-406D-A29C-751CC639C776}" type="sibTrans" cxnId="{EA903B22-4D3D-4143-9940-15F8620CD1FB}">
      <dgm:prSet/>
      <dgm:spPr/>
      <dgm:t>
        <a:bodyPr/>
        <a:lstStyle/>
        <a:p>
          <a:endParaRPr lang="en-US"/>
        </a:p>
      </dgm:t>
    </dgm:pt>
    <dgm:pt modelId="{B39481A4-24B6-5746-B7E8-43D6DCE0325C}" type="pres">
      <dgm:prSet presAssocID="{572D3993-B9CC-472E-9965-220C3241C268}" presName="Name0" presStyleCnt="0">
        <dgm:presLayoutVars>
          <dgm:dir/>
          <dgm:animLvl val="lvl"/>
          <dgm:resizeHandles val="exact"/>
        </dgm:presLayoutVars>
      </dgm:prSet>
      <dgm:spPr/>
    </dgm:pt>
    <dgm:pt modelId="{240335F2-F57B-874C-BD55-9FCCC7978BD6}" type="pres">
      <dgm:prSet presAssocID="{B48600D8-D954-4159-AA5E-6EDEAC8B874D}" presName="linNode" presStyleCnt="0"/>
      <dgm:spPr/>
    </dgm:pt>
    <dgm:pt modelId="{07D1FA12-AF28-D14E-AF6A-6DEA43DE4F9B}" type="pres">
      <dgm:prSet presAssocID="{B48600D8-D954-4159-AA5E-6EDEAC8B874D}" presName="parentText" presStyleLbl="node1" presStyleIdx="0" presStyleCnt="2">
        <dgm:presLayoutVars>
          <dgm:chMax val="1"/>
          <dgm:bulletEnabled val="1"/>
        </dgm:presLayoutVars>
      </dgm:prSet>
      <dgm:spPr/>
    </dgm:pt>
    <dgm:pt modelId="{5A5FF347-B411-D147-B161-1A9F34988B09}" type="pres">
      <dgm:prSet presAssocID="{B48600D8-D954-4159-AA5E-6EDEAC8B874D}" presName="descendantText" presStyleLbl="alignAccFollowNode1" presStyleIdx="0" presStyleCnt="2">
        <dgm:presLayoutVars>
          <dgm:bulletEnabled val="1"/>
        </dgm:presLayoutVars>
      </dgm:prSet>
      <dgm:spPr/>
    </dgm:pt>
    <dgm:pt modelId="{AEA9AA64-7A8E-C245-B327-AA6F3A7BFA23}" type="pres">
      <dgm:prSet presAssocID="{56D1397B-7CC2-462D-9F66-FAB178587632}" presName="sp" presStyleCnt="0"/>
      <dgm:spPr/>
    </dgm:pt>
    <dgm:pt modelId="{4ADE7158-26A0-A344-A4D9-8184D6F37FFF}" type="pres">
      <dgm:prSet presAssocID="{C34E434E-4C17-4F82-B10A-13EC502656E5}" presName="linNode" presStyleCnt="0"/>
      <dgm:spPr/>
    </dgm:pt>
    <dgm:pt modelId="{50393C90-9F9C-2A47-9DD9-2F6BAB106639}" type="pres">
      <dgm:prSet presAssocID="{C34E434E-4C17-4F82-B10A-13EC502656E5}" presName="parentText" presStyleLbl="node1" presStyleIdx="1" presStyleCnt="2">
        <dgm:presLayoutVars>
          <dgm:chMax val="1"/>
          <dgm:bulletEnabled val="1"/>
        </dgm:presLayoutVars>
      </dgm:prSet>
      <dgm:spPr/>
    </dgm:pt>
    <dgm:pt modelId="{0709FD13-4E4D-F44A-94D3-D1A85D9BBC86}" type="pres">
      <dgm:prSet presAssocID="{C34E434E-4C17-4F82-B10A-13EC502656E5}" presName="descendantText" presStyleLbl="alignAccFollowNode1" presStyleIdx="1" presStyleCnt="2">
        <dgm:presLayoutVars>
          <dgm:bulletEnabled val="1"/>
        </dgm:presLayoutVars>
      </dgm:prSet>
      <dgm:spPr/>
    </dgm:pt>
  </dgm:ptLst>
  <dgm:cxnLst>
    <dgm:cxn modelId="{25160F0D-DCE4-416E-8D89-2E2E7C1E9EEB}" srcId="{B48600D8-D954-4159-AA5E-6EDEAC8B874D}" destId="{033C33FA-072E-40B1-ADF4-2A64F305D795}" srcOrd="0" destOrd="0" parTransId="{88DE9740-D83E-4146-BA7F-63BD2C09B8E5}" sibTransId="{A2A43FF7-CB0E-47DE-BF57-3A0A62FEEC96}"/>
    <dgm:cxn modelId="{6175FD12-8063-A741-A630-7CC37508C503}" type="presOf" srcId="{033C33FA-072E-40B1-ADF4-2A64F305D795}" destId="{5A5FF347-B411-D147-B161-1A9F34988B09}" srcOrd="0" destOrd="0" presId="urn:microsoft.com/office/officeart/2005/8/layout/vList5"/>
    <dgm:cxn modelId="{0FA11313-9023-4CE3-AF69-B6DC056D448C}" srcId="{C34E434E-4C17-4F82-B10A-13EC502656E5}" destId="{A1385BB7-D358-4869-A60E-062375DDA88E}" srcOrd="0" destOrd="0" parTransId="{23A7164C-429C-4DE3-9DE2-2C3AD1B9605C}" sibTransId="{EDC2C13B-2E27-4ACF-A73D-67F6EDE392E4}"/>
    <dgm:cxn modelId="{7012D115-E0E5-6B4C-92FC-AD0AB83AF5BD}" type="presOf" srcId="{05D15075-7534-476D-9C2B-412CC41BDC3A}" destId="{5A5FF347-B411-D147-B161-1A9F34988B09}" srcOrd="0" destOrd="2" presId="urn:microsoft.com/office/officeart/2005/8/layout/vList5"/>
    <dgm:cxn modelId="{91BEB518-C610-4F80-B7A6-B4497B4A1D52}" srcId="{572D3993-B9CC-472E-9965-220C3241C268}" destId="{C34E434E-4C17-4F82-B10A-13EC502656E5}" srcOrd="1" destOrd="0" parTransId="{285F512D-2089-44EF-9E89-07BCF98F7B5F}" sibTransId="{EBC46BAA-8EE7-4FCE-AAA5-4F27B57E2CA6}"/>
    <dgm:cxn modelId="{EA903B22-4D3D-4143-9940-15F8620CD1FB}" srcId="{C34E434E-4C17-4F82-B10A-13EC502656E5}" destId="{F77A0ADB-05A8-4A8C-8631-F5BE8CA08F45}" srcOrd="1" destOrd="0" parTransId="{0AB2B5D9-3C4A-445C-8C21-4312C12FD6C1}" sibTransId="{C7A17325-6580-406D-A29C-751CC639C776}"/>
    <dgm:cxn modelId="{0020A229-09AF-764B-9090-B0AE9462F7A8}" type="presOf" srcId="{B48600D8-D954-4159-AA5E-6EDEAC8B874D}" destId="{07D1FA12-AF28-D14E-AF6A-6DEA43DE4F9B}" srcOrd="0" destOrd="0" presId="urn:microsoft.com/office/officeart/2005/8/layout/vList5"/>
    <dgm:cxn modelId="{8D2D7964-6279-F64A-B8FA-8F9C0AC6A1C9}" type="presOf" srcId="{37E2BAD0-B18E-4EE3-A01D-DA0970BF1E04}" destId="{5A5FF347-B411-D147-B161-1A9F34988B09}" srcOrd="0" destOrd="1" presId="urn:microsoft.com/office/officeart/2005/8/layout/vList5"/>
    <dgm:cxn modelId="{FF386465-64A8-E545-AAE0-F426DDC47E44}" type="presOf" srcId="{A1385BB7-D358-4869-A60E-062375DDA88E}" destId="{0709FD13-4E4D-F44A-94D3-D1A85D9BBC86}" srcOrd="0" destOrd="0" presId="urn:microsoft.com/office/officeart/2005/8/layout/vList5"/>
    <dgm:cxn modelId="{03C2B848-3E0C-8742-A4ED-DFA853112F34}" type="presOf" srcId="{C34E434E-4C17-4F82-B10A-13EC502656E5}" destId="{50393C90-9F9C-2A47-9DD9-2F6BAB106639}" srcOrd="0" destOrd="0" presId="urn:microsoft.com/office/officeart/2005/8/layout/vList5"/>
    <dgm:cxn modelId="{13D82486-A5A7-2848-B64C-F0CCC264E8FD}" type="presOf" srcId="{F77A0ADB-05A8-4A8C-8631-F5BE8CA08F45}" destId="{0709FD13-4E4D-F44A-94D3-D1A85D9BBC86}" srcOrd="0" destOrd="1" presId="urn:microsoft.com/office/officeart/2005/8/layout/vList5"/>
    <dgm:cxn modelId="{2519B589-8674-49C5-94AF-895071092605}" srcId="{B48600D8-D954-4159-AA5E-6EDEAC8B874D}" destId="{AC2A2EAD-BBA4-42A7-9E91-BE5319FC99DF}" srcOrd="3" destOrd="0" parTransId="{0193D64B-A47C-4C0F-8258-75EC2ED9E5A1}" sibTransId="{9B604672-203D-41B6-8048-A4B2E66297BF}"/>
    <dgm:cxn modelId="{F45E99A7-D881-48BE-B4E1-ED408EB39A25}" srcId="{572D3993-B9CC-472E-9965-220C3241C268}" destId="{B48600D8-D954-4159-AA5E-6EDEAC8B874D}" srcOrd="0" destOrd="0" parTransId="{04A005DB-2C88-4102-9734-49F3A708BC5D}" sibTransId="{56D1397B-7CC2-462D-9F66-FAB178587632}"/>
    <dgm:cxn modelId="{7E76C7AA-B0BB-4A54-970B-5B462E18BEE1}" srcId="{B48600D8-D954-4159-AA5E-6EDEAC8B874D}" destId="{05D15075-7534-476D-9C2B-412CC41BDC3A}" srcOrd="2" destOrd="0" parTransId="{845463F8-21FC-444E-B3A2-CE27B0B2413D}" sibTransId="{63F24204-7564-4643-A016-93A585ACF967}"/>
    <dgm:cxn modelId="{875037B7-CF9E-BD4E-9273-D291F1667902}" type="presOf" srcId="{572D3993-B9CC-472E-9965-220C3241C268}" destId="{B39481A4-24B6-5746-B7E8-43D6DCE0325C}" srcOrd="0" destOrd="0" presId="urn:microsoft.com/office/officeart/2005/8/layout/vList5"/>
    <dgm:cxn modelId="{941940E5-926E-4B31-8EEB-7BD2B53A48CF}" srcId="{B48600D8-D954-4159-AA5E-6EDEAC8B874D}" destId="{37E2BAD0-B18E-4EE3-A01D-DA0970BF1E04}" srcOrd="1" destOrd="0" parTransId="{93A456D2-360F-495F-A620-81E384EE657B}" sibTransId="{B18FDAFC-B7BE-4BED-BA08-456493F15E6F}"/>
    <dgm:cxn modelId="{2B8540F5-8EE2-674D-9DA1-0468DA2B99A1}" type="presOf" srcId="{AC2A2EAD-BBA4-42A7-9E91-BE5319FC99DF}" destId="{5A5FF347-B411-D147-B161-1A9F34988B09}" srcOrd="0" destOrd="3" presId="urn:microsoft.com/office/officeart/2005/8/layout/vList5"/>
    <dgm:cxn modelId="{A880B6E3-C625-CF46-B188-ABC590B254DB}" type="presParOf" srcId="{B39481A4-24B6-5746-B7E8-43D6DCE0325C}" destId="{240335F2-F57B-874C-BD55-9FCCC7978BD6}" srcOrd="0" destOrd="0" presId="urn:microsoft.com/office/officeart/2005/8/layout/vList5"/>
    <dgm:cxn modelId="{9F484E0A-037E-DE4C-A371-F434F5685B62}" type="presParOf" srcId="{240335F2-F57B-874C-BD55-9FCCC7978BD6}" destId="{07D1FA12-AF28-D14E-AF6A-6DEA43DE4F9B}" srcOrd="0" destOrd="0" presId="urn:microsoft.com/office/officeart/2005/8/layout/vList5"/>
    <dgm:cxn modelId="{FC899613-E2AC-2643-A19F-8A7648D6AEA2}" type="presParOf" srcId="{240335F2-F57B-874C-BD55-9FCCC7978BD6}" destId="{5A5FF347-B411-D147-B161-1A9F34988B09}" srcOrd="1" destOrd="0" presId="urn:microsoft.com/office/officeart/2005/8/layout/vList5"/>
    <dgm:cxn modelId="{A71B922E-751C-3742-8C0F-10C9B042DB18}" type="presParOf" srcId="{B39481A4-24B6-5746-B7E8-43D6DCE0325C}" destId="{AEA9AA64-7A8E-C245-B327-AA6F3A7BFA23}" srcOrd="1" destOrd="0" presId="urn:microsoft.com/office/officeart/2005/8/layout/vList5"/>
    <dgm:cxn modelId="{96B417E1-AA3B-A546-9799-6D744DE724D8}" type="presParOf" srcId="{B39481A4-24B6-5746-B7E8-43D6DCE0325C}" destId="{4ADE7158-26A0-A344-A4D9-8184D6F37FFF}" srcOrd="2" destOrd="0" presId="urn:microsoft.com/office/officeart/2005/8/layout/vList5"/>
    <dgm:cxn modelId="{6A70BE1F-C730-7F49-838A-E2A18F417693}" type="presParOf" srcId="{4ADE7158-26A0-A344-A4D9-8184D6F37FFF}" destId="{50393C90-9F9C-2A47-9DD9-2F6BAB106639}" srcOrd="0" destOrd="0" presId="urn:microsoft.com/office/officeart/2005/8/layout/vList5"/>
    <dgm:cxn modelId="{3937AB86-571C-8042-BB12-8A77D2890C9D}" type="presParOf" srcId="{4ADE7158-26A0-A344-A4D9-8184D6F37FFF}" destId="{0709FD13-4E4D-F44A-94D3-D1A85D9BBC86}"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44FB90-A97E-4408-BBB0-81A852346D27}"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B7F59513-E2BB-431C-AF1B-187875F94CBF}">
      <dgm:prSet/>
      <dgm:spPr/>
      <dgm:t>
        <a:bodyPr/>
        <a:lstStyle/>
        <a:p>
          <a:r>
            <a:rPr lang="tr-TR" b="0" i="0"/>
            <a:t>Demonstrate that production</a:t>
          </a:r>
          <a:endParaRPr lang="en-US"/>
        </a:p>
      </dgm:t>
    </dgm:pt>
    <dgm:pt modelId="{62DABDE4-0D97-4B00-82B4-6E172F1245F7}" type="parTrans" cxnId="{9BBFED6E-E59C-4FEE-853B-822100ECC2E8}">
      <dgm:prSet/>
      <dgm:spPr/>
      <dgm:t>
        <a:bodyPr/>
        <a:lstStyle/>
        <a:p>
          <a:endParaRPr lang="en-US"/>
        </a:p>
      </dgm:t>
    </dgm:pt>
    <dgm:pt modelId="{68F2441F-6C40-4062-804E-A60CAB291F83}" type="sibTrans" cxnId="{9BBFED6E-E59C-4FEE-853B-822100ECC2E8}">
      <dgm:prSet/>
      <dgm:spPr/>
      <dgm:t>
        <a:bodyPr/>
        <a:lstStyle/>
        <a:p>
          <a:endParaRPr lang="en-US"/>
        </a:p>
      </dgm:t>
    </dgm:pt>
    <dgm:pt modelId="{B51F3441-DC24-45E8-8A49-5242EE125645}">
      <dgm:prSet/>
      <dgm:spPr/>
      <dgm:t>
        <a:bodyPr/>
        <a:lstStyle/>
        <a:p>
          <a:r>
            <a:rPr lang="tr-TR"/>
            <a:t>İs </a:t>
          </a:r>
          <a:r>
            <a:rPr lang="tr-TR" b="0" i="0"/>
            <a:t>consistent</a:t>
          </a:r>
          <a:endParaRPr lang="en-US"/>
        </a:p>
      </dgm:t>
    </dgm:pt>
    <dgm:pt modelId="{91CD3447-28EB-438B-A550-9C203C57BA3A}" type="parTrans" cxnId="{29966338-7FF6-475B-80DF-436312D28AA9}">
      <dgm:prSet/>
      <dgm:spPr/>
      <dgm:t>
        <a:bodyPr/>
        <a:lstStyle/>
        <a:p>
          <a:endParaRPr lang="en-US"/>
        </a:p>
      </dgm:t>
    </dgm:pt>
    <dgm:pt modelId="{D2020189-48E9-47EC-917B-4A011317DA75}" type="sibTrans" cxnId="{29966338-7FF6-475B-80DF-436312D28AA9}">
      <dgm:prSet/>
      <dgm:spPr/>
      <dgm:t>
        <a:bodyPr/>
        <a:lstStyle/>
        <a:p>
          <a:endParaRPr lang="en-US"/>
        </a:p>
      </dgm:t>
    </dgm:pt>
    <dgm:pt modelId="{0DD99D19-509C-4DC2-B4C5-DC7542B09D45}">
      <dgm:prSet/>
      <dgm:spPr/>
      <dgm:t>
        <a:bodyPr/>
        <a:lstStyle/>
        <a:p>
          <a:r>
            <a:rPr lang="tr-TR" b="0" i="0"/>
            <a:t>meets predetermined quality standards</a:t>
          </a:r>
          <a:endParaRPr lang="en-US"/>
        </a:p>
      </dgm:t>
    </dgm:pt>
    <dgm:pt modelId="{B574F72A-E807-42EB-A3FD-07CDA41DD0C4}" type="parTrans" cxnId="{A41D519F-1D7A-40D4-839E-83FB8554B226}">
      <dgm:prSet/>
      <dgm:spPr/>
      <dgm:t>
        <a:bodyPr/>
        <a:lstStyle/>
        <a:p>
          <a:endParaRPr lang="en-US"/>
        </a:p>
      </dgm:t>
    </dgm:pt>
    <dgm:pt modelId="{060CE5CD-BD0C-44BD-8BAC-8883678233EB}" type="sibTrans" cxnId="{A41D519F-1D7A-40D4-839E-83FB8554B226}">
      <dgm:prSet/>
      <dgm:spPr/>
      <dgm:t>
        <a:bodyPr/>
        <a:lstStyle/>
        <a:p>
          <a:endParaRPr lang="en-US"/>
        </a:p>
      </dgm:t>
    </dgm:pt>
    <dgm:pt modelId="{83727071-344B-401F-AE4B-DE0382CC9318}">
      <dgm:prSet/>
      <dgm:spPr/>
      <dgm:t>
        <a:bodyPr/>
        <a:lstStyle/>
        <a:p>
          <a:r>
            <a:rPr lang="tr-TR" b="0" i="0"/>
            <a:t>This includes </a:t>
          </a:r>
          <a:endParaRPr lang="en-US"/>
        </a:p>
      </dgm:t>
    </dgm:pt>
    <dgm:pt modelId="{1085509D-597E-41AC-A7A9-5ADA0EFB2E0F}" type="parTrans" cxnId="{5D914183-80CE-4EE7-8B7A-B0D506FFB86A}">
      <dgm:prSet/>
      <dgm:spPr/>
      <dgm:t>
        <a:bodyPr/>
        <a:lstStyle/>
        <a:p>
          <a:endParaRPr lang="en-US"/>
        </a:p>
      </dgm:t>
    </dgm:pt>
    <dgm:pt modelId="{3C81F845-D322-48F9-B63B-3CD40B65B33B}" type="sibTrans" cxnId="{5D914183-80CE-4EE7-8B7A-B0D506FFB86A}">
      <dgm:prSet/>
      <dgm:spPr/>
      <dgm:t>
        <a:bodyPr/>
        <a:lstStyle/>
        <a:p>
          <a:endParaRPr lang="en-US"/>
        </a:p>
      </dgm:t>
    </dgm:pt>
    <dgm:pt modelId="{BBD62A03-C7C6-4002-8829-50EB0A23D2CF}">
      <dgm:prSet/>
      <dgm:spPr/>
      <dgm:t>
        <a:bodyPr/>
        <a:lstStyle/>
        <a:p>
          <a:r>
            <a:rPr lang="tr-TR" b="0" i="0"/>
            <a:t>testing </a:t>
          </a:r>
          <a:endParaRPr lang="en-US"/>
        </a:p>
      </dgm:t>
    </dgm:pt>
    <dgm:pt modelId="{7D5F2A51-4343-4B13-98CB-241D47180BC8}" type="parTrans" cxnId="{E4E1FC63-4012-4362-8510-F1C208674055}">
      <dgm:prSet/>
      <dgm:spPr/>
      <dgm:t>
        <a:bodyPr/>
        <a:lstStyle/>
        <a:p>
          <a:endParaRPr lang="en-US"/>
        </a:p>
      </dgm:t>
    </dgm:pt>
    <dgm:pt modelId="{FE97AD07-312A-40EB-8803-28EB46D60173}" type="sibTrans" cxnId="{E4E1FC63-4012-4362-8510-F1C208674055}">
      <dgm:prSet/>
      <dgm:spPr/>
      <dgm:t>
        <a:bodyPr/>
        <a:lstStyle/>
        <a:p>
          <a:endParaRPr lang="en-US"/>
        </a:p>
      </dgm:t>
    </dgm:pt>
    <dgm:pt modelId="{B95F4201-1667-440E-B1C5-7FD682C5A381}">
      <dgm:prSet/>
      <dgm:spPr/>
      <dgm:t>
        <a:bodyPr/>
        <a:lstStyle/>
        <a:p>
          <a:r>
            <a:rPr lang="tr-TR" b="0" i="0"/>
            <a:t>monitoring</a:t>
          </a:r>
          <a:endParaRPr lang="en-US"/>
        </a:p>
      </dgm:t>
    </dgm:pt>
    <dgm:pt modelId="{BBD598AD-009F-4A5B-90F8-4E5BEC5BAE0A}" type="parTrans" cxnId="{DFFA1ACC-1752-4487-B768-F28F3A684932}">
      <dgm:prSet/>
      <dgm:spPr/>
      <dgm:t>
        <a:bodyPr/>
        <a:lstStyle/>
        <a:p>
          <a:endParaRPr lang="en-US"/>
        </a:p>
      </dgm:t>
    </dgm:pt>
    <dgm:pt modelId="{0B2F47BF-BD90-4848-BCE0-C7976D9D772D}" type="sibTrans" cxnId="{DFFA1ACC-1752-4487-B768-F28F3A684932}">
      <dgm:prSet/>
      <dgm:spPr/>
      <dgm:t>
        <a:bodyPr/>
        <a:lstStyle/>
        <a:p>
          <a:endParaRPr lang="en-US"/>
        </a:p>
      </dgm:t>
    </dgm:pt>
    <dgm:pt modelId="{7D92AE1F-A641-464B-AAD6-B5BF9EE87D8C}" type="pres">
      <dgm:prSet presAssocID="{5D44FB90-A97E-4408-BBB0-81A852346D27}" presName="linear" presStyleCnt="0">
        <dgm:presLayoutVars>
          <dgm:dir/>
          <dgm:animLvl val="lvl"/>
          <dgm:resizeHandles val="exact"/>
        </dgm:presLayoutVars>
      </dgm:prSet>
      <dgm:spPr/>
    </dgm:pt>
    <dgm:pt modelId="{D60A15C8-9BF3-5146-9B42-63C32BBB9EE9}" type="pres">
      <dgm:prSet presAssocID="{B7F59513-E2BB-431C-AF1B-187875F94CBF}" presName="parentLin" presStyleCnt="0"/>
      <dgm:spPr/>
    </dgm:pt>
    <dgm:pt modelId="{71A55286-6E7F-F940-844F-E9EFF8F86C10}" type="pres">
      <dgm:prSet presAssocID="{B7F59513-E2BB-431C-AF1B-187875F94CBF}" presName="parentLeftMargin" presStyleLbl="node1" presStyleIdx="0" presStyleCnt="2"/>
      <dgm:spPr/>
    </dgm:pt>
    <dgm:pt modelId="{57B23135-3DF9-2F4C-8B2B-42DFD5A018F7}" type="pres">
      <dgm:prSet presAssocID="{B7F59513-E2BB-431C-AF1B-187875F94CBF}" presName="parentText" presStyleLbl="node1" presStyleIdx="0" presStyleCnt="2">
        <dgm:presLayoutVars>
          <dgm:chMax val="0"/>
          <dgm:bulletEnabled val="1"/>
        </dgm:presLayoutVars>
      </dgm:prSet>
      <dgm:spPr/>
    </dgm:pt>
    <dgm:pt modelId="{BC6721AC-7241-5B49-902D-9292CD209811}" type="pres">
      <dgm:prSet presAssocID="{B7F59513-E2BB-431C-AF1B-187875F94CBF}" presName="negativeSpace" presStyleCnt="0"/>
      <dgm:spPr/>
    </dgm:pt>
    <dgm:pt modelId="{CD477D60-DBCB-984E-B51A-373F6CA6EC51}" type="pres">
      <dgm:prSet presAssocID="{B7F59513-E2BB-431C-AF1B-187875F94CBF}" presName="childText" presStyleLbl="conFgAcc1" presStyleIdx="0" presStyleCnt="2">
        <dgm:presLayoutVars>
          <dgm:bulletEnabled val="1"/>
        </dgm:presLayoutVars>
      </dgm:prSet>
      <dgm:spPr/>
    </dgm:pt>
    <dgm:pt modelId="{B3D87A5A-6521-EC44-A434-72FBF946849E}" type="pres">
      <dgm:prSet presAssocID="{68F2441F-6C40-4062-804E-A60CAB291F83}" presName="spaceBetweenRectangles" presStyleCnt="0"/>
      <dgm:spPr/>
    </dgm:pt>
    <dgm:pt modelId="{BCD01EC7-86B6-BA49-8453-C1842EA5E68D}" type="pres">
      <dgm:prSet presAssocID="{83727071-344B-401F-AE4B-DE0382CC9318}" presName="parentLin" presStyleCnt="0"/>
      <dgm:spPr/>
    </dgm:pt>
    <dgm:pt modelId="{85B2C84A-FD71-8443-87A1-681CD516C8C9}" type="pres">
      <dgm:prSet presAssocID="{83727071-344B-401F-AE4B-DE0382CC9318}" presName="parentLeftMargin" presStyleLbl="node1" presStyleIdx="0" presStyleCnt="2"/>
      <dgm:spPr/>
    </dgm:pt>
    <dgm:pt modelId="{56C3FE46-AE89-BB4F-A309-AE6982B1EAC7}" type="pres">
      <dgm:prSet presAssocID="{83727071-344B-401F-AE4B-DE0382CC9318}" presName="parentText" presStyleLbl="node1" presStyleIdx="1" presStyleCnt="2">
        <dgm:presLayoutVars>
          <dgm:chMax val="0"/>
          <dgm:bulletEnabled val="1"/>
        </dgm:presLayoutVars>
      </dgm:prSet>
      <dgm:spPr/>
    </dgm:pt>
    <dgm:pt modelId="{C687E6BB-7F29-A342-8D34-69CD44F87078}" type="pres">
      <dgm:prSet presAssocID="{83727071-344B-401F-AE4B-DE0382CC9318}" presName="negativeSpace" presStyleCnt="0"/>
      <dgm:spPr/>
    </dgm:pt>
    <dgm:pt modelId="{09B7DF4B-1DEB-BD45-9FE8-D65DB97EB37F}" type="pres">
      <dgm:prSet presAssocID="{83727071-344B-401F-AE4B-DE0382CC9318}" presName="childText" presStyleLbl="conFgAcc1" presStyleIdx="1" presStyleCnt="2">
        <dgm:presLayoutVars>
          <dgm:bulletEnabled val="1"/>
        </dgm:presLayoutVars>
      </dgm:prSet>
      <dgm:spPr/>
    </dgm:pt>
  </dgm:ptLst>
  <dgm:cxnLst>
    <dgm:cxn modelId="{00617C21-92C4-F647-BFE1-02E31D146ABE}" type="presOf" srcId="{BBD62A03-C7C6-4002-8829-50EB0A23D2CF}" destId="{09B7DF4B-1DEB-BD45-9FE8-D65DB97EB37F}" srcOrd="0" destOrd="0" presId="urn:microsoft.com/office/officeart/2005/8/layout/list1"/>
    <dgm:cxn modelId="{DF280138-406D-A041-9BB9-D550245C7754}" type="presOf" srcId="{83727071-344B-401F-AE4B-DE0382CC9318}" destId="{85B2C84A-FD71-8443-87A1-681CD516C8C9}" srcOrd="0" destOrd="0" presId="urn:microsoft.com/office/officeart/2005/8/layout/list1"/>
    <dgm:cxn modelId="{29966338-7FF6-475B-80DF-436312D28AA9}" srcId="{B7F59513-E2BB-431C-AF1B-187875F94CBF}" destId="{B51F3441-DC24-45E8-8A49-5242EE125645}" srcOrd="0" destOrd="0" parTransId="{91CD3447-28EB-438B-A550-9C203C57BA3A}" sibTransId="{D2020189-48E9-47EC-917B-4A011317DA75}"/>
    <dgm:cxn modelId="{E4E1FC63-4012-4362-8510-F1C208674055}" srcId="{83727071-344B-401F-AE4B-DE0382CC9318}" destId="{BBD62A03-C7C6-4002-8829-50EB0A23D2CF}" srcOrd="0" destOrd="0" parTransId="{7D5F2A51-4343-4B13-98CB-241D47180BC8}" sibTransId="{FE97AD07-312A-40EB-8803-28EB46D60173}"/>
    <dgm:cxn modelId="{BACE3847-C2CE-414F-B507-8B8F8FD2D1EF}" type="presOf" srcId="{B7F59513-E2BB-431C-AF1B-187875F94CBF}" destId="{57B23135-3DF9-2F4C-8B2B-42DFD5A018F7}" srcOrd="1" destOrd="0" presId="urn:microsoft.com/office/officeart/2005/8/layout/list1"/>
    <dgm:cxn modelId="{9BBFED6E-E59C-4FEE-853B-822100ECC2E8}" srcId="{5D44FB90-A97E-4408-BBB0-81A852346D27}" destId="{B7F59513-E2BB-431C-AF1B-187875F94CBF}" srcOrd="0" destOrd="0" parTransId="{62DABDE4-0D97-4B00-82B4-6E172F1245F7}" sibTransId="{68F2441F-6C40-4062-804E-A60CAB291F83}"/>
    <dgm:cxn modelId="{71827E79-1831-624E-AC0F-96F938129259}" type="presOf" srcId="{0DD99D19-509C-4DC2-B4C5-DC7542B09D45}" destId="{CD477D60-DBCB-984E-B51A-373F6CA6EC51}" srcOrd="0" destOrd="1" presId="urn:microsoft.com/office/officeart/2005/8/layout/list1"/>
    <dgm:cxn modelId="{5D914183-80CE-4EE7-8B7A-B0D506FFB86A}" srcId="{5D44FB90-A97E-4408-BBB0-81A852346D27}" destId="{83727071-344B-401F-AE4B-DE0382CC9318}" srcOrd="1" destOrd="0" parTransId="{1085509D-597E-41AC-A7A9-5ADA0EFB2E0F}" sibTransId="{3C81F845-D322-48F9-B63B-3CD40B65B33B}"/>
    <dgm:cxn modelId="{DCF03A98-8487-4147-8206-4B9E66104D87}" type="presOf" srcId="{B7F59513-E2BB-431C-AF1B-187875F94CBF}" destId="{71A55286-6E7F-F940-844F-E9EFF8F86C10}" srcOrd="0" destOrd="0" presId="urn:microsoft.com/office/officeart/2005/8/layout/list1"/>
    <dgm:cxn modelId="{A41D519F-1D7A-40D4-839E-83FB8554B226}" srcId="{B7F59513-E2BB-431C-AF1B-187875F94CBF}" destId="{0DD99D19-509C-4DC2-B4C5-DC7542B09D45}" srcOrd="1" destOrd="0" parTransId="{B574F72A-E807-42EB-A3FD-07CDA41DD0C4}" sibTransId="{060CE5CD-BD0C-44BD-8BAC-8883678233EB}"/>
    <dgm:cxn modelId="{A616F69F-5198-4A4F-879B-AF6539517C82}" type="presOf" srcId="{5D44FB90-A97E-4408-BBB0-81A852346D27}" destId="{7D92AE1F-A641-464B-AAD6-B5BF9EE87D8C}" srcOrd="0" destOrd="0" presId="urn:microsoft.com/office/officeart/2005/8/layout/list1"/>
    <dgm:cxn modelId="{582A2FC2-21F1-7844-9819-8A39827314E0}" type="presOf" srcId="{83727071-344B-401F-AE4B-DE0382CC9318}" destId="{56C3FE46-AE89-BB4F-A309-AE6982B1EAC7}" srcOrd="1" destOrd="0" presId="urn:microsoft.com/office/officeart/2005/8/layout/list1"/>
    <dgm:cxn modelId="{DFFA1ACC-1752-4487-B768-F28F3A684932}" srcId="{83727071-344B-401F-AE4B-DE0382CC9318}" destId="{B95F4201-1667-440E-B1C5-7FD682C5A381}" srcOrd="1" destOrd="0" parTransId="{BBD598AD-009F-4A5B-90F8-4E5BEC5BAE0A}" sibTransId="{0B2F47BF-BD90-4848-BCE0-C7976D9D772D}"/>
    <dgm:cxn modelId="{907B4AD7-EE0B-904D-AFE7-553AAFFBB927}" type="presOf" srcId="{B51F3441-DC24-45E8-8A49-5242EE125645}" destId="{CD477D60-DBCB-984E-B51A-373F6CA6EC51}" srcOrd="0" destOrd="0" presId="urn:microsoft.com/office/officeart/2005/8/layout/list1"/>
    <dgm:cxn modelId="{019636F0-5929-9A4B-8948-338FCE54034A}" type="presOf" srcId="{B95F4201-1667-440E-B1C5-7FD682C5A381}" destId="{09B7DF4B-1DEB-BD45-9FE8-D65DB97EB37F}" srcOrd="0" destOrd="1" presId="urn:microsoft.com/office/officeart/2005/8/layout/list1"/>
    <dgm:cxn modelId="{DFB452C9-5333-A647-89CB-42EDB1E137A2}" type="presParOf" srcId="{7D92AE1F-A641-464B-AAD6-B5BF9EE87D8C}" destId="{D60A15C8-9BF3-5146-9B42-63C32BBB9EE9}" srcOrd="0" destOrd="0" presId="urn:microsoft.com/office/officeart/2005/8/layout/list1"/>
    <dgm:cxn modelId="{4B8B4CF6-44F0-5148-9911-6DD2CEF95EB7}" type="presParOf" srcId="{D60A15C8-9BF3-5146-9B42-63C32BBB9EE9}" destId="{71A55286-6E7F-F940-844F-E9EFF8F86C10}" srcOrd="0" destOrd="0" presId="urn:microsoft.com/office/officeart/2005/8/layout/list1"/>
    <dgm:cxn modelId="{E9D6C357-0F05-504D-8EA6-ABEADEDB97A4}" type="presParOf" srcId="{D60A15C8-9BF3-5146-9B42-63C32BBB9EE9}" destId="{57B23135-3DF9-2F4C-8B2B-42DFD5A018F7}" srcOrd="1" destOrd="0" presId="urn:microsoft.com/office/officeart/2005/8/layout/list1"/>
    <dgm:cxn modelId="{C0644979-37A4-FF47-9E8A-8FFDD7EF24A7}" type="presParOf" srcId="{7D92AE1F-A641-464B-AAD6-B5BF9EE87D8C}" destId="{BC6721AC-7241-5B49-902D-9292CD209811}" srcOrd="1" destOrd="0" presId="urn:microsoft.com/office/officeart/2005/8/layout/list1"/>
    <dgm:cxn modelId="{3A2C6683-3E93-D542-87CA-E8C9B64FFCEF}" type="presParOf" srcId="{7D92AE1F-A641-464B-AAD6-B5BF9EE87D8C}" destId="{CD477D60-DBCB-984E-B51A-373F6CA6EC51}" srcOrd="2" destOrd="0" presId="urn:microsoft.com/office/officeart/2005/8/layout/list1"/>
    <dgm:cxn modelId="{ECFD590E-84E1-0A4B-A4FE-68F6DEBC3F75}" type="presParOf" srcId="{7D92AE1F-A641-464B-AAD6-B5BF9EE87D8C}" destId="{B3D87A5A-6521-EC44-A434-72FBF946849E}" srcOrd="3" destOrd="0" presId="urn:microsoft.com/office/officeart/2005/8/layout/list1"/>
    <dgm:cxn modelId="{C23503CC-078D-6042-B1CC-7876D4AE0959}" type="presParOf" srcId="{7D92AE1F-A641-464B-AAD6-B5BF9EE87D8C}" destId="{BCD01EC7-86B6-BA49-8453-C1842EA5E68D}" srcOrd="4" destOrd="0" presId="urn:microsoft.com/office/officeart/2005/8/layout/list1"/>
    <dgm:cxn modelId="{4D80A94E-37D1-8342-AADF-961898FEB06F}" type="presParOf" srcId="{BCD01EC7-86B6-BA49-8453-C1842EA5E68D}" destId="{85B2C84A-FD71-8443-87A1-681CD516C8C9}" srcOrd="0" destOrd="0" presId="urn:microsoft.com/office/officeart/2005/8/layout/list1"/>
    <dgm:cxn modelId="{75BC4029-EDFC-DF41-BEC6-FD4D7F56653C}" type="presParOf" srcId="{BCD01EC7-86B6-BA49-8453-C1842EA5E68D}" destId="{56C3FE46-AE89-BB4F-A309-AE6982B1EAC7}" srcOrd="1" destOrd="0" presId="urn:microsoft.com/office/officeart/2005/8/layout/list1"/>
    <dgm:cxn modelId="{C86E5514-7C77-1E4A-92FA-4A1F7BD4B619}" type="presParOf" srcId="{7D92AE1F-A641-464B-AAD6-B5BF9EE87D8C}" destId="{C687E6BB-7F29-A342-8D34-69CD44F87078}" srcOrd="5" destOrd="0" presId="urn:microsoft.com/office/officeart/2005/8/layout/list1"/>
    <dgm:cxn modelId="{FEDAD8DA-15A3-7242-B773-EE7F7DE021B9}" type="presParOf" srcId="{7D92AE1F-A641-464B-AAD6-B5BF9EE87D8C}" destId="{09B7DF4B-1DEB-BD45-9FE8-D65DB97EB37F}"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E9DF0-4A29-4206-8999-EFA867ABFEF1}"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16A467FC-D809-4715-9C94-8E2690B04C7D}">
      <dgm:prSet/>
      <dgm:spPr/>
      <dgm:t>
        <a:bodyPr/>
        <a:lstStyle/>
        <a:p>
          <a:r>
            <a:rPr lang="en-GB" b="1" i="0"/>
            <a:t>Specification Compliance</a:t>
          </a:r>
          <a:r>
            <a:rPr lang="en-GB" b="0" i="0"/>
            <a:t>: </a:t>
          </a:r>
          <a:endParaRPr lang="en-US"/>
        </a:p>
      </dgm:t>
    </dgm:pt>
    <dgm:pt modelId="{974A8634-EB41-4A4A-A2EE-7D678ED800B4}" type="parTrans" cxnId="{9991001B-048D-4108-A115-1FAC969177CA}">
      <dgm:prSet/>
      <dgm:spPr/>
      <dgm:t>
        <a:bodyPr/>
        <a:lstStyle/>
        <a:p>
          <a:endParaRPr lang="en-US"/>
        </a:p>
      </dgm:t>
    </dgm:pt>
    <dgm:pt modelId="{78939C95-0A62-4BE7-A3E6-B5EC073A83E2}" type="sibTrans" cxnId="{9991001B-048D-4108-A115-1FAC969177CA}">
      <dgm:prSet/>
      <dgm:spPr/>
      <dgm:t>
        <a:bodyPr/>
        <a:lstStyle/>
        <a:p>
          <a:endParaRPr lang="en-US"/>
        </a:p>
      </dgm:t>
    </dgm:pt>
    <dgm:pt modelId="{E9328613-6E06-44AC-B448-4106E2C3BFD7}">
      <dgm:prSet/>
      <dgm:spPr/>
      <dgm:t>
        <a:bodyPr/>
        <a:lstStyle/>
        <a:p>
          <a:r>
            <a:rPr lang="en-GB" b="0" i="0"/>
            <a:t>Ensuring all materials meet predefined standards.</a:t>
          </a:r>
          <a:endParaRPr lang="en-US"/>
        </a:p>
      </dgm:t>
    </dgm:pt>
    <dgm:pt modelId="{16AB9641-BDDC-4945-AC75-054B5CDD6B2D}" type="parTrans" cxnId="{858F2E63-661A-4331-B762-099E7C133B44}">
      <dgm:prSet/>
      <dgm:spPr/>
      <dgm:t>
        <a:bodyPr/>
        <a:lstStyle/>
        <a:p>
          <a:endParaRPr lang="en-US"/>
        </a:p>
      </dgm:t>
    </dgm:pt>
    <dgm:pt modelId="{33467AD6-3135-4225-8196-83CC1BC2E89A}" type="sibTrans" cxnId="{858F2E63-661A-4331-B762-099E7C133B44}">
      <dgm:prSet/>
      <dgm:spPr/>
      <dgm:t>
        <a:bodyPr/>
        <a:lstStyle/>
        <a:p>
          <a:endParaRPr lang="en-US"/>
        </a:p>
      </dgm:t>
    </dgm:pt>
    <dgm:pt modelId="{0AF08012-B7B3-4332-9AFC-B080292D307F}">
      <dgm:prSet/>
      <dgm:spPr/>
      <dgm:t>
        <a:bodyPr/>
        <a:lstStyle/>
        <a:p>
          <a:r>
            <a:rPr lang="en-GB" b="1" i="0"/>
            <a:t>Sampling Procedures</a:t>
          </a:r>
          <a:r>
            <a:rPr lang="en-GB" b="0" i="0"/>
            <a:t>: </a:t>
          </a:r>
          <a:endParaRPr lang="en-US"/>
        </a:p>
      </dgm:t>
    </dgm:pt>
    <dgm:pt modelId="{3AD1EC90-67AE-45E1-942D-06915B9E3239}" type="parTrans" cxnId="{E53EC22A-9122-4034-ACD2-F5EB247957FE}">
      <dgm:prSet/>
      <dgm:spPr/>
      <dgm:t>
        <a:bodyPr/>
        <a:lstStyle/>
        <a:p>
          <a:endParaRPr lang="en-US"/>
        </a:p>
      </dgm:t>
    </dgm:pt>
    <dgm:pt modelId="{6431E881-6D42-45EC-8C68-2088E6333BB7}" type="sibTrans" cxnId="{E53EC22A-9122-4034-ACD2-F5EB247957FE}">
      <dgm:prSet/>
      <dgm:spPr/>
      <dgm:t>
        <a:bodyPr/>
        <a:lstStyle/>
        <a:p>
          <a:endParaRPr lang="en-US"/>
        </a:p>
      </dgm:t>
    </dgm:pt>
    <dgm:pt modelId="{29AE234D-BB61-454B-9DC7-021FBBA1E969}">
      <dgm:prSet/>
      <dgm:spPr/>
      <dgm:t>
        <a:bodyPr/>
        <a:lstStyle/>
        <a:p>
          <a:r>
            <a:rPr lang="en-GB" b="0" i="0"/>
            <a:t>Systematic selection of samples for testing.</a:t>
          </a:r>
          <a:endParaRPr lang="en-US"/>
        </a:p>
      </dgm:t>
    </dgm:pt>
    <dgm:pt modelId="{604EB649-7000-4647-BD6B-F472A2FD78B8}" type="parTrans" cxnId="{FA173E9C-B07A-452E-A619-1932010FE383}">
      <dgm:prSet/>
      <dgm:spPr/>
      <dgm:t>
        <a:bodyPr/>
        <a:lstStyle/>
        <a:p>
          <a:endParaRPr lang="en-US"/>
        </a:p>
      </dgm:t>
    </dgm:pt>
    <dgm:pt modelId="{314C8C0B-C98F-429C-9B3F-9CA615167BF7}" type="sibTrans" cxnId="{FA173E9C-B07A-452E-A619-1932010FE383}">
      <dgm:prSet/>
      <dgm:spPr/>
      <dgm:t>
        <a:bodyPr/>
        <a:lstStyle/>
        <a:p>
          <a:endParaRPr lang="en-US"/>
        </a:p>
      </dgm:t>
    </dgm:pt>
    <dgm:pt modelId="{63AB13B2-03CC-4299-89F9-A8DCE481313D}">
      <dgm:prSet/>
      <dgm:spPr/>
      <dgm:t>
        <a:bodyPr/>
        <a:lstStyle/>
        <a:p>
          <a:r>
            <a:rPr lang="en-GB" b="1" i="0"/>
            <a:t>Analytical Testing</a:t>
          </a:r>
          <a:r>
            <a:rPr lang="en-GB" b="0" i="0"/>
            <a:t>: </a:t>
          </a:r>
          <a:endParaRPr lang="en-US"/>
        </a:p>
      </dgm:t>
    </dgm:pt>
    <dgm:pt modelId="{5AB0E51B-0020-4FFD-94C3-FDB85E158452}" type="parTrans" cxnId="{7F8AA819-921A-4326-A676-A8498847FA5E}">
      <dgm:prSet/>
      <dgm:spPr/>
      <dgm:t>
        <a:bodyPr/>
        <a:lstStyle/>
        <a:p>
          <a:endParaRPr lang="en-US"/>
        </a:p>
      </dgm:t>
    </dgm:pt>
    <dgm:pt modelId="{1E9090C4-94C4-4136-9262-FDE4AC50CF84}" type="sibTrans" cxnId="{7F8AA819-921A-4326-A676-A8498847FA5E}">
      <dgm:prSet/>
      <dgm:spPr/>
      <dgm:t>
        <a:bodyPr/>
        <a:lstStyle/>
        <a:p>
          <a:endParaRPr lang="en-US"/>
        </a:p>
      </dgm:t>
    </dgm:pt>
    <dgm:pt modelId="{6F1C4C5A-B5D1-43B2-A09E-A68FC88DAA5E}">
      <dgm:prSet/>
      <dgm:spPr/>
      <dgm:t>
        <a:bodyPr/>
        <a:lstStyle/>
        <a:p>
          <a:r>
            <a:rPr lang="en-GB" b="0" i="0"/>
            <a:t>Using validated methods to assess quality attributes.</a:t>
          </a:r>
          <a:endParaRPr lang="en-US"/>
        </a:p>
      </dgm:t>
    </dgm:pt>
    <dgm:pt modelId="{CBA82D76-7DE4-4617-BAA5-6AC819FCC6C8}" type="parTrans" cxnId="{75ADA422-4290-4AA4-BD0B-BFAD73644CB2}">
      <dgm:prSet/>
      <dgm:spPr/>
      <dgm:t>
        <a:bodyPr/>
        <a:lstStyle/>
        <a:p>
          <a:endParaRPr lang="en-US"/>
        </a:p>
      </dgm:t>
    </dgm:pt>
    <dgm:pt modelId="{C625E7FC-8EA4-4D33-B95F-A141293588CE}" type="sibTrans" cxnId="{75ADA422-4290-4AA4-BD0B-BFAD73644CB2}">
      <dgm:prSet/>
      <dgm:spPr/>
      <dgm:t>
        <a:bodyPr/>
        <a:lstStyle/>
        <a:p>
          <a:endParaRPr lang="en-US"/>
        </a:p>
      </dgm:t>
    </dgm:pt>
    <dgm:pt modelId="{88AD5C65-04FC-436C-9FFD-AE6D1CE77388}">
      <dgm:prSet/>
      <dgm:spPr/>
      <dgm:t>
        <a:bodyPr/>
        <a:lstStyle/>
        <a:p>
          <a:r>
            <a:rPr lang="en-GB" b="1" i="0"/>
            <a:t>In-process Controls</a:t>
          </a:r>
          <a:r>
            <a:rPr lang="en-GB" b="0" i="0"/>
            <a:t>: </a:t>
          </a:r>
          <a:endParaRPr lang="en-US"/>
        </a:p>
      </dgm:t>
    </dgm:pt>
    <dgm:pt modelId="{29B9A21A-E393-47F3-B69D-72B09EB25C4B}" type="parTrans" cxnId="{BD0318B1-07FE-435D-80D9-148F225D89C0}">
      <dgm:prSet/>
      <dgm:spPr/>
      <dgm:t>
        <a:bodyPr/>
        <a:lstStyle/>
        <a:p>
          <a:endParaRPr lang="en-US"/>
        </a:p>
      </dgm:t>
    </dgm:pt>
    <dgm:pt modelId="{1B304593-4383-44C9-92BD-5641158333C8}" type="sibTrans" cxnId="{BD0318B1-07FE-435D-80D9-148F225D89C0}">
      <dgm:prSet/>
      <dgm:spPr/>
      <dgm:t>
        <a:bodyPr/>
        <a:lstStyle/>
        <a:p>
          <a:endParaRPr lang="en-US"/>
        </a:p>
      </dgm:t>
    </dgm:pt>
    <dgm:pt modelId="{1250B5C6-3CF3-45E1-AF92-8B2F4D82690C}">
      <dgm:prSet/>
      <dgm:spPr/>
      <dgm:t>
        <a:bodyPr/>
        <a:lstStyle/>
        <a:p>
          <a:r>
            <a:rPr lang="en-GB" b="0" i="0"/>
            <a:t>Monitoring critical parameters during manufacturing.</a:t>
          </a:r>
          <a:endParaRPr lang="en-US"/>
        </a:p>
      </dgm:t>
    </dgm:pt>
    <dgm:pt modelId="{5DC4ADC2-AD32-4856-BDF5-017009EDC59B}" type="parTrans" cxnId="{A183D2D9-5E1D-4E5E-980B-1622C49C5F9B}">
      <dgm:prSet/>
      <dgm:spPr/>
      <dgm:t>
        <a:bodyPr/>
        <a:lstStyle/>
        <a:p>
          <a:endParaRPr lang="en-US"/>
        </a:p>
      </dgm:t>
    </dgm:pt>
    <dgm:pt modelId="{CA7703A6-360D-4EC7-8E7E-B81042729711}" type="sibTrans" cxnId="{A183D2D9-5E1D-4E5E-980B-1622C49C5F9B}">
      <dgm:prSet/>
      <dgm:spPr/>
      <dgm:t>
        <a:bodyPr/>
        <a:lstStyle/>
        <a:p>
          <a:endParaRPr lang="en-US"/>
        </a:p>
      </dgm:t>
    </dgm:pt>
    <dgm:pt modelId="{CA2D5613-4581-4A8F-A9BA-E066FF2EBB79}">
      <dgm:prSet/>
      <dgm:spPr/>
      <dgm:t>
        <a:bodyPr/>
        <a:lstStyle/>
        <a:p>
          <a:r>
            <a:rPr lang="en-GB" b="1" i="0"/>
            <a:t>Validation of Test Methods</a:t>
          </a:r>
          <a:r>
            <a:rPr lang="en-GB" b="0" i="0"/>
            <a:t>: </a:t>
          </a:r>
          <a:endParaRPr lang="en-US"/>
        </a:p>
      </dgm:t>
    </dgm:pt>
    <dgm:pt modelId="{1FE7AB2B-5116-4A83-977B-2431E8D5D017}" type="parTrans" cxnId="{32C18635-3835-446B-8CCF-DFC2B4A41F4A}">
      <dgm:prSet/>
      <dgm:spPr/>
      <dgm:t>
        <a:bodyPr/>
        <a:lstStyle/>
        <a:p>
          <a:endParaRPr lang="en-US"/>
        </a:p>
      </dgm:t>
    </dgm:pt>
    <dgm:pt modelId="{5C3CC2FF-05E5-42E4-97A7-6E9E40AECE07}" type="sibTrans" cxnId="{32C18635-3835-446B-8CCF-DFC2B4A41F4A}">
      <dgm:prSet/>
      <dgm:spPr/>
      <dgm:t>
        <a:bodyPr/>
        <a:lstStyle/>
        <a:p>
          <a:endParaRPr lang="en-US"/>
        </a:p>
      </dgm:t>
    </dgm:pt>
    <dgm:pt modelId="{E490BA25-EF57-4FB8-B960-ED70F562AE02}">
      <dgm:prSet/>
      <dgm:spPr/>
      <dgm:t>
        <a:bodyPr/>
        <a:lstStyle/>
        <a:p>
          <a:r>
            <a:rPr lang="en-GB" b="0" i="0"/>
            <a:t>Confirming the accuracy and reliability of testing procedures.</a:t>
          </a:r>
          <a:endParaRPr lang="en-US"/>
        </a:p>
      </dgm:t>
    </dgm:pt>
    <dgm:pt modelId="{F417453C-223D-4849-B2FE-C253617805F0}" type="parTrans" cxnId="{14FF53F7-A29B-4F31-BAA9-684D7A9926A9}">
      <dgm:prSet/>
      <dgm:spPr/>
      <dgm:t>
        <a:bodyPr/>
        <a:lstStyle/>
        <a:p>
          <a:endParaRPr lang="en-US"/>
        </a:p>
      </dgm:t>
    </dgm:pt>
    <dgm:pt modelId="{6DAD4B4E-8091-4EA9-B260-71A9B242759F}" type="sibTrans" cxnId="{14FF53F7-A29B-4F31-BAA9-684D7A9926A9}">
      <dgm:prSet/>
      <dgm:spPr/>
      <dgm:t>
        <a:bodyPr/>
        <a:lstStyle/>
        <a:p>
          <a:endParaRPr lang="en-US"/>
        </a:p>
      </dgm:t>
    </dgm:pt>
    <dgm:pt modelId="{485F4013-AC35-48B4-BEAB-5044ECA77908}">
      <dgm:prSet/>
      <dgm:spPr/>
      <dgm:t>
        <a:bodyPr/>
        <a:lstStyle/>
        <a:p>
          <a:r>
            <a:rPr lang="en-GB" b="1" i="0"/>
            <a:t>Record of Testing</a:t>
          </a:r>
          <a:r>
            <a:rPr lang="en-GB" b="0" i="0"/>
            <a:t>: </a:t>
          </a:r>
          <a:endParaRPr lang="en-US"/>
        </a:p>
      </dgm:t>
    </dgm:pt>
    <dgm:pt modelId="{CE71D335-BE9E-4682-8E12-583208EC9EAE}" type="parTrans" cxnId="{50D8BAA4-AF3A-4CFC-86F6-2B39D73EE617}">
      <dgm:prSet/>
      <dgm:spPr/>
      <dgm:t>
        <a:bodyPr/>
        <a:lstStyle/>
        <a:p>
          <a:endParaRPr lang="en-US"/>
        </a:p>
      </dgm:t>
    </dgm:pt>
    <dgm:pt modelId="{5336861C-2A36-42E2-ACAC-6E586CC0EE52}" type="sibTrans" cxnId="{50D8BAA4-AF3A-4CFC-86F6-2B39D73EE617}">
      <dgm:prSet/>
      <dgm:spPr/>
      <dgm:t>
        <a:bodyPr/>
        <a:lstStyle/>
        <a:p>
          <a:endParaRPr lang="en-US"/>
        </a:p>
      </dgm:t>
    </dgm:pt>
    <dgm:pt modelId="{1BE09DD5-33DB-4CE1-99B6-74ABBCFB8B6D}">
      <dgm:prSet/>
      <dgm:spPr/>
      <dgm:t>
        <a:bodyPr/>
        <a:lstStyle/>
        <a:p>
          <a:r>
            <a:rPr lang="en-GB" b="0" i="0"/>
            <a:t>Documenting all quality control results for traceability.</a:t>
          </a:r>
          <a:endParaRPr lang="en-US"/>
        </a:p>
      </dgm:t>
    </dgm:pt>
    <dgm:pt modelId="{BDCF5899-5752-454B-BB7A-834C100DF963}" type="parTrans" cxnId="{17AD79B0-B764-4C21-80D1-DB63FC1E638C}">
      <dgm:prSet/>
      <dgm:spPr/>
      <dgm:t>
        <a:bodyPr/>
        <a:lstStyle/>
        <a:p>
          <a:endParaRPr lang="en-US"/>
        </a:p>
      </dgm:t>
    </dgm:pt>
    <dgm:pt modelId="{32649722-A1D2-449E-B551-E5B5BDBEE775}" type="sibTrans" cxnId="{17AD79B0-B764-4C21-80D1-DB63FC1E638C}">
      <dgm:prSet/>
      <dgm:spPr/>
      <dgm:t>
        <a:bodyPr/>
        <a:lstStyle/>
        <a:p>
          <a:endParaRPr lang="en-US"/>
        </a:p>
      </dgm:t>
    </dgm:pt>
    <dgm:pt modelId="{D01D56D0-43C0-44B0-A8C9-0A82F40FF1E5}">
      <dgm:prSet/>
      <dgm:spPr/>
      <dgm:t>
        <a:bodyPr/>
        <a:lstStyle/>
        <a:p>
          <a:r>
            <a:rPr lang="en-GB" b="1" i="0"/>
            <a:t>Data Review</a:t>
          </a:r>
          <a:r>
            <a:rPr lang="en-GB" b="0" i="0"/>
            <a:t>: </a:t>
          </a:r>
          <a:endParaRPr lang="en-US"/>
        </a:p>
      </dgm:t>
    </dgm:pt>
    <dgm:pt modelId="{13C55DDD-D0DC-4D3B-970F-A695B22B9D25}" type="parTrans" cxnId="{2F64F806-51C2-4D07-BE35-66D8A9093B3B}">
      <dgm:prSet/>
      <dgm:spPr/>
      <dgm:t>
        <a:bodyPr/>
        <a:lstStyle/>
        <a:p>
          <a:endParaRPr lang="en-US"/>
        </a:p>
      </dgm:t>
    </dgm:pt>
    <dgm:pt modelId="{834E7F3E-F4B4-4F31-BB84-FCC45D64173E}" type="sibTrans" cxnId="{2F64F806-51C2-4D07-BE35-66D8A9093B3B}">
      <dgm:prSet/>
      <dgm:spPr/>
      <dgm:t>
        <a:bodyPr/>
        <a:lstStyle/>
        <a:p>
          <a:endParaRPr lang="en-US"/>
        </a:p>
      </dgm:t>
    </dgm:pt>
    <dgm:pt modelId="{D26460DF-D94F-468D-8F64-15E3CE152C67}">
      <dgm:prSet/>
      <dgm:spPr/>
      <dgm:t>
        <a:bodyPr/>
        <a:lstStyle/>
        <a:p>
          <a:r>
            <a:rPr lang="en-GB" b="0" i="0"/>
            <a:t>Critical assessment of test data against specifications.</a:t>
          </a:r>
          <a:endParaRPr lang="en-US"/>
        </a:p>
      </dgm:t>
    </dgm:pt>
    <dgm:pt modelId="{9B9B1DA5-CADB-46E4-BDD1-5831CA3F2CF6}" type="parTrans" cxnId="{23762926-A873-45A7-94B9-F56E115CBCCF}">
      <dgm:prSet/>
      <dgm:spPr/>
      <dgm:t>
        <a:bodyPr/>
        <a:lstStyle/>
        <a:p>
          <a:endParaRPr lang="en-US"/>
        </a:p>
      </dgm:t>
    </dgm:pt>
    <dgm:pt modelId="{78921DDD-420A-49D4-A9A2-FBA7002DD18C}" type="sibTrans" cxnId="{23762926-A873-45A7-94B9-F56E115CBCCF}">
      <dgm:prSet/>
      <dgm:spPr/>
      <dgm:t>
        <a:bodyPr/>
        <a:lstStyle/>
        <a:p>
          <a:endParaRPr lang="en-US"/>
        </a:p>
      </dgm:t>
    </dgm:pt>
    <dgm:pt modelId="{7F730C4A-C89C-4F16-BFE2-F2CEE86B675C}">
      <dgm:prSet/>
      <dgm:spPr/>
      <dgm:t>
        <a:bodyPr/>
        <a:lstStyle/>
        <a:p>
          <a:r>
            <a:rPr lang="en-GB" b="1" i="0"/>
            <a:t>Out-of-Specification (OOS) Handling</a:t>
          </a:r>
          <a:r>
            <a:rPr lang="en-GB" b="0" i="0"/>
            <a:t>: </a:t>
          </a:r>
          <a:endParaRPr lang="en-US"/>
        </a:p>
      </dgm:t>
    </dgm:pt>
    <dgm:pt modelId="{E52B2933-DC86-4F72-86C5-114A07E6B28C}" type="parTrans" cxnId="{05680C3B-F325-49E0-8423-87E540D0AFDE}">
      <dgm:prSet/>
      <dgm:spPr/>
      <dgm:t>
        <a:bodyPr/>
        <a:lstStyle/>
        <a:p>
          <a:endParaRPr lang="en-US"/>
        </a:p>
      </dgm:t>
    </dgm:pt>
    <dgm:pt modelId="{B2203B28-9803-48D4-BC8C-0AD4EE9A54EB}" type="sibTrans" cxnId="{05680C3B-F325-49E0-8423-87E540D0AFDE}">
      <dgm:prSet/>
      <dgm:spPr/>
      <dgm:t>
        <a:bodyPr/>
        <a:lstStyle/>
        <a:p>
          <a:endParaRPr lang="en-US"/>
        </a:p>
      </dgm:t>
    </dgm:pt>
    <dgm:pt modelId="{B61E8566-A5AC-4A7F-9352-F7F5539B2B17}">
      <dgm:prSet/>
      <dgm:spPr/>
      <dgm:t>
        <a:bodyPr/>
        <a:lstStyle/>
        <a:p>
          <a:r>
            <a:rPr lang="en-GB" b="0" i="0"/>
            <a:t>Procedures for investigating and addressing non-compliant results.</a:t>
          </a:r>
          <a:endParaRPr lang="en-US"/>
        </a:p>
      </dgm:t>
    </dgm:pt>
    <dgm:pt modelId="{07C5F4B3-AC90-4E0D-8D5E-714FC3D3484F}" type="parTrans" cxnId="{FFDAB576-65E4-4BB8-8CA3-A33C210F7B6C}">
      <dgm:prSet/>
      <dgm:spPr/>
      <dgm:t>
        <a:bodyPr/>
        <a:lstStyle/>
        <a:p>
          <a:endParaRPr lang="en-US"/>
        </a:p>
      </dgm:t>
    </dgm:pt>
    <dgm:pt modelId="{B88940D4-744F-4A3A-BD43-1821D94F5D2E}" type="sibTrans" cxnId="{FFDAB576-65E4-4BB8-8CA3-A33C210F7B6C}">
      <dgm:prSet/>
      <dgm:spPr/>
      <dgm:t>
        <a:bodyPr/>
        <a:lstStyle/>
        <a:p>
          <a:endParaRPr lang="en-US"/>
        </a:p>
      </dgm:t>
    </dgm:pt>
    <dgm:pt modelId="{8E23E592-0A6F-DB45-BA17-81E4D00E3C90}" type="pres">
      <dgm:prSet presAssocID="{768E9DF0-4A29-4206-8999-EFA867ABFEF1}" presName="Name0" presStyleCnt="0">
        <dgm:presLayoutVars>
          <dgm:dir/>
          <dgm:animLvl val="lvl"/>
          <dgm:resizeHandles val="exact"/>
        </dgm:presLayoutVars>
      </dgm:prSet>
      <dgm:spPr/>
    </dgm:pt>
    <dgm:pt modelId="{D7B19AF3-52D0-DE4F-BC42-A3F5D3E6B997}" type="pres">
      <dgm:prSet presAssocID="{16A467FC-D809-4715-9C94-8E2690B04C7D}" presName="linNode" presStyleCnt="0"/>
      <dgm:spPr/>
    </dgm:pt>
    <dgm:pt modelId="{95160DE1-0963-B94E-A454-E064F8949FF2}" type="pres">
      <dgm:prSet presAssocID="{16A467FC-D809-4715-9C94-8E2690B04C7D}" presName="parentText" presStyleLbl="node1" presStyleIdx="0" presStyleCnt="8">
        <dgm:presLayoutVars>
          <dgm:chMax val="1"/>
          <dgm:bulletEnabled val="1"/>
        </dgm:presLayoutVars>
      </dgm:prSet>
      <dgm:spPr/>
    </dgm:pt>
    <dgm:pt modelId="{A7F114F8-A5A8-4340-AE77-2F84FD2AE9AA}" type="pres">
      <dgm:prSet presAssocID="{16A467FC-D809-4715-9C94-8E2690B04C7D}" presName="descendantText" presStyleLbl="alignAccFollowNode1" presStyleIdx="0" presStyleCnt="8">
        <dgm:presLayoutVars>
          <dgm:bulletEnabled val="1"/>
        </dgm:presLayoutVars>
      </dgm:prSet>
      <dgm:spPr/>
    </dgm:pt>
    <dgm:pt modelId="{5243CA91-A6FD-E948-89CB-0EF2E2AE69A5}" type="pres">
      <dgm:prSet presAssocID="{78939C95-0A62-4BE7-A3E6-B5EC073A83E2}" presName="sp" presStyleCnt="0"/>
      <dgm:spPr/>
    </dgm:pt>
    <dgm:pt modelId="{83D81D5D-8F33-A946-BA95-CAE28A329426}" type="pres">
      <dgm:prSet presAssocID="{0AF08012-B7B3-4332-9AFC-B080292D307F}" presName="linNode" presStyleCnt="0"/>
      <dgm:spPr/>
    </dgm:pt>
    <dgm:pt modelId="{C1F4D2C8-537D-FC46-BBD4-6F778C9DDB87}" type="pres">
      <dgm:prSet presAssocID="{0AF08012-B7B3-4332-9AFC-B080292D307F}" presName="parentText" presStyleLbl="node1" presStyleIdx="1" presStyleCnt="8">
        <dgm:presLayoutVars>
          <dgm:chMax val="1"/>
          <dgm:bulletEnabled val="1"/>
        </dgm:presLayoutVars>
      </dgm:prSet>
      <dgm:spPr/>
    </dgm:pt>
    <dgm:pt modelId="{9B78E69B-9173-0D48-9929-4D6BF549F020}" type="pres">
      <dgm:prSet presAssocID="{0AF08012-B7B3-4332-9AFC-B080292D307F}" presName="descendantText" presStyleLbl="alignAccFollowNode1" presStyleIdx="1" presStyleCnt="8">
        <dgm:presLayoutVars>
          <dgm:bulletEnabled val="1"/>
        </dgm:presLayoutVars>
      </dgm:prSet>
      <dgm:spPr/>
    </dgm:pt>
    <dgm:pt modelId="{299D771D-D1A4-D541-A66B-378EC42B8BBD}" type="pres">
      <dgm:prSet presAssocID="{6431E881-6D42-45EC-8C68-2088E6333BB7}" presName="sp" presStyleCnt="0"/>
      <dgm:spPr/>
    </dgm:pt>
    <dgm:pt modelId="{4A998F08-19C0-474F-9371-36B82C839592}" type="pres">
      <dgm:prSet presAssocID="{63AB13B2-03CC-4299-89F9-A8DCE481313D}" presName="linNode" presStyleCnt="0"/>
      <dgm:spPr/>
    </dgm:pt>
    <dgm:pt modelId="{E7AEFC10-D794-474E-970E-7A0A2FF0206B}" type="pres">
      <dgm:prSet presAssocID="{63AB13B2-03CC-4299-89F9-A8DCE481313D}" presName="parentText" presStyleLbl="node1" presStyleIdx="2" presStyleCnt="8">
        <dgm:presLayoutVars>
          <dgm:chMax val="1"/>
          <dgm:bulletEnabled val="1"/>
        </dgm:presLayoutVars>
      </dgm:prSet>
      <dgm:spPr/>
    </dgm:pt>
    <dgm:pt modelId="{FFC76C3F-3863-BD47-A330-3285B3C36DE3}" type="pres">
      <dgm:prSet presAssocID="{63AB13B2-03CC-4299-89F9-A8DCE481313D}" presName="descendantText" presStyleLbl="alignAccFollowNode1" presStyleIdx="2" presStyleCnt="8">
        <dgm:presLayoutVars>
          <dgm:bulletEnabled val="1"/>
        </dgm:presLayoutVars>
      </dgm:prSet>
      <dgm:spPr/>
    </dgm:pt>
    <dgm:pt modelId="{56948CD6-798E-254B-ADAC-355EC5ED34FC}" type="pres">
      <dgm:prSet presAssocID="{1E9090C4-94C4-4136-9262-FDE4AC50CF84}" presName="sp" presStyleCnt="0"/>
      <dgm:spPr/>
    </dgm:pt>
    <dgm:pt modelId="{C86BC6B9-6E4E-8C49-988D-EC56D337F850}" type="pres">
      <dgm:prSet presAssocID="{88AD5C65-04FC-436C-9FFD-AE6D1CE77388}" presName="linNode" presStyleCnt="0"/>
      <dgm:spPr/>
    </dgm:pt>
    <dgm:pt modelId="{9135984D-1ACA-9C49-8AF6-7E659E7024A2}" type="pres">
      <dgm:prSet presAssocID="{88AD5C65-04FC-436C-9FFD-AE6D1CE77388}" presName="parentText" presStyleLbl="node1" presStyleIdx="3" presStyleCnt="8">
        <dgm:presLayoutVars>
          <dgm:chMax val="1"/>
          <dgm:bulletEnabled val="1"/>
        </dgm:presLayoutVars>
      </dgm:prSet>
      <dgm:spPr/>
    </dgm:pt>
    <dgm:pt modelId="{0AFAD0DC-020F-BA49-9170-6F63026BC3FE}" type="pres">
      <dgm:prSet presAssocID="{88AD5C65-04FC-436C-9FFD-AE6D1CE77388}" presName="descendantText" presStyleLbl="alignAccFollowNode1" presStyleIdx="3" presStyleCnt="8">
        <dgm:presLayoutVars>
          <dgm:bulletEnabled val="1"/>
        </dgm:presLayoutVars>
      </dgm:prSet>
      <dgm:spPr/>
    </dgm:pt>
    <dgm:pt modelId="{598582BB-ECEC-A042-ABEC-1F397AB5219C}" type="pres">
      <dgm:prSet presAssocID="{1B304593-4383-44C9-92BD-5641158333C8}" presName="sp" presStyleCnt="0"/>
      <dgm:spPr/>
    </dgm:pt>
    <dgm:pt modelId="{B411D4F3-1055-6F4B-BDF3-1A92823DCADA}" type="pres">
      <dgm:prSet presAssocID="{CA2D5613-4581-4A8F-A9BA-E066FF2EBB79}" presName="linNode" presStyleCnt="0"/>
      <dgm:spPr/>
    </dgm:pt>
    <dgm:pt modelId="{31911897-94B1-5347-897D-5E061C9A87A0}" type="pres">
      <dgm:prSet presAssocID="{CA2D5613-4581-4A8F-A9BA-E066FF2EBB79}" presName="parentText" presStyleLbl="node1" presStyleIdx="4" presStyleCnt="8">
        <dgm:presLayoutVars>
          <dgm:chMax val="1"/>
          <dgm:bulletEnabled val="1"/>
        </dgm:presLayoutVars>
      </dgm:prSet>
      <dgm:spPr/>
    </dgm:pt>
    <dgm:pt modelId="{E2DC8C3E-7BB8-7D4C-AEAC-04440A5AC8D4}" type="pres">
      <dgm:prSet presAssocID="{CA2D5613-4581-4A8F-A9BA-E066FF2EBB79}" presName="descendantText" presStyleLbl="alignAccFollowNode1" presStyleIdx="4" presStyleCnt="8">
        <dgm:presLayoutVars>
          <dgm:bulletEnabled val="1"/>
        </dgm:presLayoutVars>
      </dgm:prSet>
      <dgm:spPr/>
    </dgm:pt>
    <dgm:pt modelId="{2DDD1A44-52AC-FA41-BBB7-328D3C094656}" type="pres">
      <dgm:prSet presAssocID="{5C3CC2FF-05E5-42E4-97A7-6E9E40AECE07}" presName="sp" presStyleCnt="0"/>
      <dgm:spPr/>
    </dgm:pt>
    <dgm:pt modelId="{28139997-9EA3-804E-8B70-3B3E3A08D9F2}" type="pres">
      <dgm:prSet presAssocID="{485F4013-AC35-48B4-BEAB-5044ECA77908}" presName="linNode" presStyleCnt="0"/>
      <dgm:spPr/>
    </dgm:pt>
    <dgm:pt modelId="{62700B3E-EA47-6747-84C4-1E87F7F147B6}" type="pres">
      <dgm:prSet presAssocID="{485F4013-AC35-48B4-BEAB-5044ECA77908}" presName="parentText" presStyleLbl="node1" presStyleIdx="5" presStyleCnt="8">
        <dgm:presLayoutVars>
          <dgm:chMax val="1"/>
          <dgm:bulletEnabled val="1"/>
        </dgm:presLayoutVars>
      </dgm:prSet>
      <dgm:spPr/>
    </dgm:pt>
    <dgm:pt modelId="{BDFCFDC4-D037-2440-866C-8C251CB18D9D}" type="pres">
      <dgm:prSet presAssocID="{485F4013-AC35-48B4-BEAB-5044ECA77908}" presName="descendantText" presStyleLbl="alignAccFollowNode1" presStyleIdx="5" presStyleCnt="8">
        <dgm:presLayoutVars>
          <dgm:bulletEnabled val="1"/>
        </dgm:presLayoutVars>
      </dgm:prSet>
      <dgm:spPr/>
    </dgm:pt>
    <dgm:pt modelId="{2CB19582-C832-EA40-92BF-27DE8F39B850}" type="pres">
      <dgm:prSet presAssocID="{5336861C-2A36-42E2-ACAC-6E586CC0EE52}" presName="sp" presStyleCnt="0"/>
      <dgm:spPr/>
    </dgm:pt>
    <dgm:pt modelId="{1D0F9DFD-1740-9245-BE55-E80FD43AECF1}" type="pres">
      <dgm:prSet presAssocID="{D01D56D0-43C0-44B0-A8C9-0A82F40FF1E5}" presName="linNode" presStyleCnt="0"/>
      <dgm:spPr/>
    </dgm:pt>
    <dgm:pt modelId="{2A09B1BF-52BA-4C43-8C3F-7EDCC1979E6B}" type="pres">
      <dgm:prSet presAssocID="{D01D56D0-43C0-44B0-A8C9-0A82F40FF1E5}" presName="parentText" presStyleLbl="node1" presStyleIdx="6" presStyleCnt="8">
        <dgm:presLayoutVars>
          <dgm:chMax val="1"/>
          <dgm:bulletEnabled val="1"/>
        </dgm:presLayoutVars>
      </dgm:prSet>
      <dgm:spPr/>
    </dgm:pt>
    <dgm:pt modelId="{9075CD72-87E9-DD48-9C21-73C18A367619}" type="pres">
      <dgm:prSet presAssocID="{D01D56D0-43C0-44B0-A8C9-0A82F40FF1E5}" presName="descendantText" presStyleLbl="alignAccFollowNode1" presStyleIdx="6" presStyleCnt="8">
        <dgm:presLayoutVars>
          <dgm:bulletEnabled val="1"/>
        </dgm:presLayoutVars>
      </dgm:prSet>
      <dgm:spPr/>
    </dgm:pt>
    <dgm:pt modelId="{1D441799-EB11-7B48-AC9D-B7E8A1F11716}" type="pres">
      <dgm:prSet presAssocID="{834E7F3E-F4B4-4F31-BB84-FCC45D64173E}" presName="sp" presStyleCnt="0"/>
      <dgm:spPr/>
    </dgm:pt>
    <dgm:pt modelId="{C8273B54-1124-ED40-9136-73B941358D7A}" type="pres">
      <dgm:prSet presAssocID="{7F730C4A-C89C-4F16-BFE2-F2CEE86B675C}" presName="linNode" presStyleCnt="0"/>
      <dgm:spPr/>
    </dgm:pt>
    <dgm:pt modelId="{69539A95-AB59-4048-BE4B-BE51EB884A04}" type="pres">
      <dgm:prSet presAssocID="{7F730C4A-C89C-4F16-BFE2-F2CEE86B675C}" presName="parentText" presStyleLbl="node1" presStyleIdx="7" presStyleCnt="8">
        <dgm:presLayoutVars>
          <dgm:chMax val="1"/>
          <dgm:bulletEnabled val="1"/>
        </dgm:presLayoutVars>
      </dgm:prSet>
      <dgm:spPr/>
    </dgm:pt>
    <dgm:pt modelId="{4473C28A-8163-EB4A-9DBC-DCB16AD706D7}" type="pres">
      <dgm:prSet presAssocID="{7F730C4A-C89C-4F16-BFE2-F2CEE86B675C}" presName="descendantText" presStyleLbl="alignAccFollowNode1" presStyleIdx="7" presStyleCnt="8">
        <dgm:presLayoutVars>
          <dgm:bulletEnabled val="1"/>
        </dgm:presLayoutVars>
      </dgm:prSet>
      <dgm:spPr/>
    </dgm:pt>
  </dgm:ptLst>
  <dgm:cxnLst>
    <dgm:cxn modelId="{3842B500-BF74-A64A-9CB8-956466AD246C}" type="presOf" srcId="{7F730C4A-C89C-4F16-BFE2-F2CEE86B675C}" destId="{69539A95-AB59-4048-BE4B-BE51EB884A04}" srcOrd="0" destOrd="0" presId="urn:microsoft.com/office/officeart/2005/8/layout/vList5"/>
    <dgm:cxn modelId="{2F64F806-51C2-4D07-BE35-66D8A9093B3B}" srcId="{768E9DF0-4A29-4206-8999-EFA867ABFEF1}" destId="{D01D56D0-43C0-44B0-A8C9-0A82F40FF1E5}" srcOrd="6" destOrd="0" parTransId="{13C55DDD-D0DC-4D3B-970F-A695B22B9D25}" sibTransId="{834E7F3E-F4B4-4F31-BB84-FCC45D64173E}"/>
    <dgm:cxn modelId="{00CB3D0F-4FC9-3644-B873-A097D4DF070D}" type="presOf" srcId="{485F4013-AC35-48B4-BEAB-5044ECA77908}" destId="{62700B3E-EA47-6747-84C4-1E87F7F147B6}" srcOrd="0" destOrd="0" presId="urn:microsoft.com/office/officeart/2005/8/layout/vList5"/>
    <dgm:cxn modelId="{381EC110-45F1-E849-8BCE-9B5A1A8E750B}" type="presOf" srcId="{0AF08012-B7B3-4332-9AFC-B080292D307F}" destId="{C1F4D2C8-537D-FC46-BBD4-6F778C9DDB87}" srcOrd="0" destOrd="0" presId="urn:microsoft.com/office/officeart/2005/8/layout/vList5"/>
    <dgm:cxn modelId="{3DDB2B12-949F-F641-90D4-CEEA17CF313F}" type="presOf" srcId="{E490BA25-EF57-4FB8-B960-ED70F562AE02}" destId="{E2DC8C3E-7BB8-7D4C-AEAC-04440A5AC8D4}" srcOrd="0" destOrd="0" presId="urn:microsoft.com/office/officeart/2005/8/layout/vList5"/>
    <dgm:cxn modelId="{7F8AA819-921A-4326-A676-A8498847FA5E}" srcId="{768E9DF0-4A29-4206-8999-EFA867ABFEF1}" destId="{63AB13B2-03CC-4299-89F9-A8DCE481313D}" srcOrd="2" destOrd="0" parTransId="{5AB0E51B-0020-4FFD-94C3-FDB85E158452}" sibTransId="{1E9090C4-94C4-4136-9262-FDE4AC50CF84}"/>
    <dgm:cxn modelId="{9991001B-048D-4108-A115-1FAC969177CA}" srcId="{768E9DF0-4A29-4206-8999-EFA867ABFEF1}" destId="{16A467FC-D809-4715-9C94-8E2690B04C7D}" srcOrd="0" destOrd="0" parTransId="{974A8634-EB41-4A4A-A2EE-7D678ED800B4}" sibTransId="{78939C95-0A62-4BE7-A3E6-B5EC073A83E2}"/>
    <dgm:cxn modelId="{A33C4D1E-807E-474D-9B06-E68CFD551CF6}" type="presOf" srcId="{D01D56D0-43C0-44B0-A8C9-0A82F40FF1E5}" destId="{2A09B1BF-52BA-4C43-8C3F-7EDCC1979E6B}" srcOrd="0" destOrd="0" presId="urn:microsoft.com/office/officeart/2005/8/layout/vList5"/>
    <dgm:cxn modelId="{75ADA422-4290-4AA4-BD0B-BFAD73644CB2}" srcId="{63AB13B2-03CC-4299-89F9-A8DCE481313D}" destId="{6F1C4C5A-B5D1-43B2-A09E-A68FC88DAA5E}" srcOrd="0" destOrd="0" parTransId="{CBA82D76-7DE4-4617-BAA5-6AC819FCC6C8}" sibTransId="{C625E7FC-8EA4-4D33-B95F-A141293588CE}"/>
    <dgm:cxn modelId="{23762926-A873-45A7-94B9-F56E115CBCCF}" srcId="{D01D56D0-43C0-44B0-A8C9-0A82F40FF1E5}" destId="{D26460DF-D94F-468D-8F64-15E3CE152C67}" srcOrd="0" destOrd="0" parTransId="{9B9B1DA5-CADB-46E4-BDD1-5831CA3F2CF6}" sibTransId="{78921DDD-420A-49D4-A9A2-FBA7002DD18C}"/>
    <dgm:cxn modelId="{E8FDA629-6202-DA46-8104-053E6D181077}" type="presOf" srcId="{CA2D5613-4581-4A8F-A9BA-E066FF2EBB79}" destId="{31911897-94B1-5347-897D-5E061C9A87A0}" srcOrd="0" destOrd="0" presId="urn:microsoft.com/office/officeart/2005/8/layout/vList5"/>
    <dgm:cxn modelId="{E53EC22A-9122-4034-ACD2-F5EB247957FE}" srcId="{768E9DF0-4A29-4206-8999-EFA867ABFEF1}" destId="{0AF08012-B7B3-4332-9AFC-B080292D307F}" srcOrd="1" destOrd="0" parTransId="{3AD1EC90-67AE-45E1-942D-06915B9E3239}" sibTransId="{6431E881-6D42-45EC-8C68-2088E6333BB7}"/>
    <dgm:cxn modelId="{6B7E672D-1142-B547-A79A-2DA42CF5DF88}" type="presOf" srcId="{1250B5C6-3CF3-45E1-AF92-8B2F4D82690C}" destId="{0AFAD0DC-020F-BA49-9170-6F63026BC3FE}" srcOrd="0" destOrd="0" presId="urn:microsoft.com/office/officeart/2005/8/layout/vList5"/>
    <dgm:cxn modelId="{B51E8B2E-B67D-1C45-AFA6-0F259CD5CBFC}" type="presOf" srcId="{29AE234D-BB61-454B-9DC7-021FBBA1E969}" destId="{9B78E69B-9173-0D48-9929-4D6BF549F020}" srcOrd="0" destOrd="0" presId="urn:microsoft.com/office/officeart/2005/8/layout/vList5"/>
    <dgm:cxn modelId="{32C18635-3835-446B-8CCF-DFC2B4A41F4A}" srcId="{768E9DF0-4A29-4206-8999-EFA867ABFEF1}" destId="{CA2D5613-4581-4A8F-A9BA-E066FF2EBB79}" srcOrd="4" destOrd="0" parTransId="{1FE7AB2B-5116-4A83-977B-2431E8D5D017}" sibTransId="{5C3CC2FF-05E5-42E4-97A7-6E9E40AECE07}"/>
    <dgm:cxn modelId="{05680C3B-F325-49E0-8423-87E540D0AFDE}" srcId="{768E9DF0-4A29-4206-8999-EFA867ABFEF1}" destId="{7F730C4A-C89C-4F16-BFE2-F2CEE86B675C}" srcOrd="7" destOrd="0" parTransId="{E52B2933-DC86-4F72-86C5-114A07E6B28C}" sibTransId="{B2203B28-9803-48D4-BC8C-0AD4EE9A54EB}"/>
    <dgm:cxn modelId="{C8A73D3E-22BA-5A42-9067-9357402CD88D}" type="presOf" srcId="{768E9DF0-4A29-4206-8999-EFA867ABFEF1}" destId="{8E23E592-0A6F-DB45-BA17-81E4D00E3C90}" srcOrd="0" destOrd="0" presId="urn:microsoft.com/office/officeart/2005/8/layout/vList5"/>
    <dgm:cxn modelId="{858F2E63-661A-4331-B762-099E7C133B44}" srcId="{16A467FC-D809-4715-9C94-8E2690B04C7D}" destId="{E9328613-6E06-44AC-B448-4106E2C3BFD7}" srcOrd="0" destOrd="0" parTransId="{16AB9641-BDDC-4945-AC75-054B5CDD6B2D}" sibTransId="{33467AD6-3135-4225-8196-83CC1BC2E89A}"/>
    <dgm:cxn modelId="{19A08455-8284-4F40-B3C2-BFFBC5561957}" type="presOf" srcId="{6F1C4C5A-B5D1-43B2-A09E-A68FC88DAA5E}" destId="{FFC76C3F-3863-BD47-A330-3285B3C36DE3}" srcOrd="0" destOrd="0" presId="urn:microsoft.com/office/officeart/2005/8/layout/vList5"/>
    <dgm:cxn modelId="{FFDAB576-65E4-4BB8-8CA3-A33C210F7B6C}" srcId="{7F730C4A-C89C-4F16-BFE2-F2CEE86B675C}" destId="{B61E8566-A5AC-4A7F-9352-F7F5539B2B17}" srcOrd="0" destOrd="0" parTransId="{07C5F4B3-AC90-4E0D-8D5E-714FC3D3484F}" sibTransId="{B88940D4-744F-4A3A-BD43-1821D94F5D2E}"/>
    <dgm:cxn modelId="{F5D56C59-64F8-684F-B8E0-54900EA9EB8C}" type="presOf" srcId="{63AB13B2-03CC-4299-89F9-A8DCE481313D}" destId="{E7AEFC10-D794-474E-970E-7A0A2FF0206B}" srcOrd="0" destOrd="0" presId="urn:microsoft.com/office/officeart/2005/8/layout/vList5"/>
    <dgm:cxn modelId="{0B174A96-9A75-BA4B-9D9A-6EF1C046EAC6}" type="presOf" srcId="{1BE09DD5-33DB-4CE1-99B6-74ABBCFB8B6D}" destId="{BDFCFDC4-D037-2440-866C-8C251CB18D9D}" srcOrd="0" destOrd="0" presId="urn:microsoft.com/office/officeart/2005/8/layout/vList5"/>
    <dgm:cxn modelId="{FA173E9C-B07A-452E-A619-1932010FE383}" srcId="{0AF08012-B7B3-4332-9AFC-B080292D307F}" destId="{29AE234D-BB61-454B-9DC7-021FBBA1E969}" srcOrd="0" destOrd="0" parTransId="{604EB649-7000-4647-BD6B-F472A2FD78B8}" sibTransId="{314C8C0B-C98F-429C-9B3F-9CA615167BF7}"/>
    <dgm:cxn modelId="{50D8BAA4-AF3A-4CFC-86F6-2B39D73EE617}" srcId="{768E9DF0-4A29-4206-8999-EFA867ABFEF1}" destId="{485F4013-AC35-48B4-BEAB-5044ECA77908}" srcOrd="5" destOrd="0" parTransId="{CE71D335-BE9E-4682-8E12-583208EC9EAE}" sibTransId="{5336861C-2A36-42E2-ACAC-6E586CC0EE52}"/>
    <dgm:cxn modelId="{BD92DAAE-B975-0D44-BBF1-7F9288FA13F8}" type="presOf" srcId="{D26460DF-D94F-468D-8F64-15E3CE152C67}" destId="{9075CD72-87E9-DD48-9C21-73C18A367619}" srcOrd="0" destOrd="0" presId="urn:microsoft.com/office/officeart/2005/8/layout/vList5"/>
    <dgm:cxn modelId="{17AD79B0-B764-4C21-80D1-DB63FC1E638C}" srcId="{485F4013-AC35-48B4-BEAB-5044ECA77908}" destId="{1BE09DD5-33DB-4CE1-99B6-74ABBCFB8B6D}" srcOrd="0" destOrd="0" parTransId="{BDCF5899-5752-454B-BB7A-834C100DF963}" sibTransId="{32649722-A1D2-449E-B551-E5B5BDBEE775}"/>
    <dgm:cxn modelId="{BD0318B1-07FE-435D-80D9-148F225D89C0}" srcId="{768E9DF0-4A29-4206-8999-EFA867ABFEF1}" destId="{88AD5C65-04FC-436C-9FFD-AE6D1CE77388}" srcOrd="3" destOrd="0" parTransId="{29B9A21A-E393-47F3-B69D-72B09EB25C4B}" sibTransId="{1B304593-4383-44C9-92BD-5641158333C8}"/>
    <dgm:cxn modelId="{930A9ED5-84B2-FC48-ACE7-2FD1D9D76135}" type="presOf" srcId="{88AD5C65-04FC-436C-9FFD-AE6D1CE77388}" destId="{9135984D-1ACA-9C49-8AF6-7E659E7024A2}" srcOrd="0" destOrd="0" presId="urn:microsoft.com/office/officeart/2005/8/layout/vList5"/>
    <dgm:cxn modelId="{9EDD00D8-B1EF-5646-83D3-600974D016F0}" type="presOf" srcId="{B61E8566-A5AC-4A7F-9352-F7F5539B2B17}" destId="{4473C28A-8163-EB4A-9DBC-DCB16AD706D7}" srcOrd="0" destOrd="0" presId="urn:microsoft.com/office/officeart/2005/8/layout/vList5"/>
    <dgm:cxn modelId="{A183D2D9-5E1D-4E5E-980B-1622C49C5F9B}" srcId="{88AD5C65-04FC-436C-9FFD-AE6D1CE77388}" destId="{1250B5C6-3CF3-45E1-AF92-8B2F4D82690C}" srcOrd="0" destOrd="0" parTransId="{5DC4ADC2-AD32-4856-BDF5-017009EDC59B}" sibTransId="{CA7703A6-360D-4EC7-8E7E-B81042729711}"/>
    <dgm:cxn modelId="{29E95AE8-88B9-AF4B-846C-CCB3326115CD}" type="presOf" srcId="{16A467FC-D809-4715-9C94-8E2690B04C7D}" destId="{95160DE1-0963-B94E-A454-E064F8949FF2}" srcOrd="0" destOrd="0" presId="urn:microsoft.com/office/officeart/2005/8/layout/vList5"/>
    <dgm:cxn modelId="{14FF53F7-A29B-4F31-BAA9-684D7A9926A9}" srcId="{CA2D5613-4581-4A8F-A9BA-E066FF2EBB79}" destId="{E490BA25-EF57-4FB8-B960-ED70F562AE02}" srcOrd="0" destOrd="0" parTransId="{F417453C-223D-4849-B2FE-C253617805F0}" sibTransId="{6DAD4B4E-8091-4EA9-B260-71A9B242759F}"/>
    <dgm:cxn modelId="{592835FA-74F9-7D4F-A4F9-3A2DDFFA233A}" type="presOf" srcId="{E9328613-6E06-44AC-B448-4106E2C3BFD7}" destId="{A7F114F8-A5A8-4340-AE77-2F84FD2AE9AA}" srcOrd="0" destOrd="0" presId="urn:microsoft.com/office/officeart/2005/8/layout/vList5"/>
    <dgm:cxn modelId="{6B4427B5-B70C-954F-ACEA-15A7492A5BE8}" type="presParOf" srcId="{8E23E592-0A6F-DB45-BA17-81E4D00E3C90}" destId="{D7B19AF3-52D0-DE4F-BC42-A3F5D3E6B997}" srcOrd="0" destOrd="0" presId="urn:microsoft.com/office/officeart/2005/8/layout/vList5"/>
    <dgm:cxn modelId="{21974056-D208-F740-B6D3-194C7221ECCB}" type="presParOf" srcId="{D7B19AF3-52D0-DE4F-BC42-A3F5D3E6B997}" destId="{95160DE1-0963-B94E-A454-E064F8949FF2}" srcOrd="0" destOrd="0" presId="urn:microsoft.com/office/officeart/2005/8/layout/vList5"/>
    <dgm:cxn modelId="{DFD80334-1196-CD4E-87B0-0C1A3F87E9DF}" type="presParOf" srcId="{D7B19AF3-52D0-DE4F-BC42-A3F5D3E6B997}" destId="{A7F114F8-A5A8-4340-AE77-2F84FD2AE9AA}" srcOrd="1" destOrd="0" presId="urn:microsoft.com/office/officeart/2005/8/layout/vList5"/>
    <dgm:cxn modelId="{01EE84B2-420D-9D48-A16C-A48A5734B5B5}" type="presParOf" srcId="{8E23E592-0A6F-DB45-BA17-81E4D00E3C90}" destId="{5243CA91-A6FD-E948-89CB-0EF2E2AE69A5}" srcOrd="1" destOrd="0" presId="urn:microsoft.com/office/officeart/2005/8/layout/vList5"/>
    <dgm:cxn modelId="{5366F2A6-B838-D84C-8EC7-7F494E44EC30}" type="presParOf" srcId="{8E23E592-0A6F-DB45-BA17-81E4D00E3C90}" destId="{83D81D5D-8F33-A946-BA95-CAE28A329426}" srcOrd="2" destOrd="0" presId="urn:microsoft.com/office/officeart/2005/8/layout/vList5"/>
    <dgm:cxn modelId="{21699423-87DC-2048-ADBB-24DD7CC37EA6}" type="presParOf" srcId="{83D81D5D-8F33-A946-BA95-CAE28A329426}" destId="{C1F4D2C8-537D-FC46-BBD4-6F778C9DDB87}" srcOrd="0" destOrd="0" presId="urn:microsoft.com/office/officeart/2005/8/layout/vList5"/>
    <dgm:cxn modelId="{E59005F7-13FE-F149-A312-41A090498D75}" type="presParOf" srcId="{83D81D5D-8F33-A946-BA95-CAE28A329426}" destId="{9B78E69B-9173-0D48-9929-4D6BF549F020}" srcOrd="1" destOrd="0" presId="urn:microsoft.com/office/officeart/2005/8/layout/vList5"/>
    <dgm:cxn modelId="{E6E214E7-28AE-5249-81AC-BBAB9C30CE41}" type="presParOf" srcId="{8E23E592-0A6F-DB45-BA17-81E4D00E3C90}" destId="{299D771D-D1A4-D541-A66B-378EC42B8BBD}" srcOrd="3" destOrd="0" presId="urn:microsoft.com/office/officeart/2005/8/layout/vList5"/>
    <dgm:cxn modelId="{F6A9AEEF-57E1-9F4A-A5A8-D4A7F8D2CD5B}" type="presParOf" srcId="{8E23E592-0A6F-DB45-BA17-81E4D00E3C90}" destId="{4A998F08-19C0-474F-9371-36B82C839592}" srcOrd="4" destOrd="0" presId="urn:microsoft.com/office/officeart/2005/8/layout/vList5"/>
    <dgm:cxn modelId="{04949847-9A4E-DE44-B793-E9387DA0C459}" type="presParOf" srcId="{4A998F08-19C0-474F-9371-36B82C839592}" destId="{E7AEFC10-D794-474E-970E-7A0A2FF0206B}" srcOrd="0" destOrd="0" presId="urn:microsoft.com/office/officeart/2005/8/layout/vList5"/>
    <dgm:cxn modelId="{18707B14-34D6-4D48-9AA4-705C7FF42395}" type="presParOf" srcId="{4A998F08-19C0-474F-9371-36B82C839592}" destId="{FFC76C3F-3863-BD47-A330-3285B3C36DE3}" srcOrd="1" destOrd="0" presId="urn:microsoft.com/office/officeart/2005/8/layout/vList5"/>
    <dgm:cxn modelId="{7BA8C6E0-849A-9440-8983-CF96166DC60D}" type="presParOf" srcId="{8E23E592-0A6F-DB45-BA17-81E4D00E3C90}" destId="{56948CD6-798E-254B-ADAC-355EC5ED34FC}" srcOrd="5" destOrd="0" presId="urn:microsoft.com/office/officeart/2005/8/layout/vList5"/>
    <dgm:cxn modelId="{862C4C29-E6D0-9241-8522-BAF54462EB90}" type="presParOf" srcId="{8E23E592-0A6F-DB45-BA17-81E4D00E3C90}" destId="{C86BC6B9-6E4E-8C49-988D-EC56D337F850}" srcOrd="6" destOrd="0" presId="urn:microsoft.com/office/officeart/2005/8/layout/vList5"/>
    <dgm:cxn modelId="{4A84E764-03A6-E548-9F6E-3250E6051F8B}" type="presParOf" srcId="{C86BC6B9-6E4E-8C49-988D-EC56D337F850}" destId="{9135984D-1ACA-9C49-8AF6-7E659E7024A2}" srcOrd="0" destOrd="0" presId="urn:microsoft.com/office/officeart/2005/8/layout/vList5"/>
    <dgm:cxn modelId="{21C8B666-E2EC-4149-BEAA-959F50444392}" type="presParOf" srcId="{C86BC6B9-6E4E-8C49-988D-EC56D337F850}" destId="{0AFAD0DC-020F-BA49-9170-6F63026BC3FE}" srcOrd="1" destOrd="0" presId="urn:microsoft.com/office/officeart/2005/8/layout/vList5"/>
    <dgm:cxn modelId="{FCCC0A71-27E9-F843-A373-F489617CAFB4}" type="presParOf" srcId="{8E23E592-0A6F-DB45-BA17-81E4D00E3C90}" destId="{598582BB-ECEC-A042-ABEC-1F397AB5219C}" srcOrd="7" destOrd="0" presId="urn:microsoft.com/office/officeart/2005/8/layout/vList5"/>
    <dgm:cxn modelId="{84C5E554-515A-324A-9DDC-F45DF48816B5}" type="presParOf" srcId="{8E23E592-0A6F-DB45-BA17-81E4D00E3C90}" destId="{B411D4F3-1055-6F4B-BDF3-1A92823DCADA}" srcOrd="8" destOrd="0" presId="urn:microsoft.com/office/officeart/2005/8/layout/vList5"/>
    <dgm:cxn modelId="{E6FDFA44-A11B-0242-9E5B-105FC67D45BE}" type="presParOf" srcId="{B411D4F3-1055-6F4B-BDF3-1A92823DCADA}" destId="{31911897-94B1-5347-897D-5E061C9A87A0}" srcOrd="0" destOrd="0" presId="urn:microsoft.com/office/officeart/2005/8/layout/vList5"/>
    <dgm:cxn modelId="{4744CBD3-1348-924E-949A-CEF5BBC5F24C}" type="presParOf" srcId="{B411D4F3-1055-6F4B-BDF3-1A92823DCADA}" destId="{E2DC8C3E-7BB8-7D4C-AEAC-04440A5AC8D4}" srcOrd="1" destOrd="0" presId="urn:microsoft.com/office/officeart/2005/8/layout/vList5"/>
    <dgm:cxn modelId="{5B1471AB-9E1D-D84A-97C9-FA63D0E7F4BB}" type="presParOf" srcId="{8E23E592-0A6F-DB45-BA17-81E4D00E3C90}" destId="{2DDD1A44-52AC-FA41-BBB7-328D3C094656}" srcOrd="9" destOrd="0" presId="urn:microsoft.com/office/officeart/2005/8/layout/vList5"/>
    <dgm:cxn modelId="{B59389AB-2E4B-1A4A-923D-9F8D662651A1}" type="presParOf" srcId="{8E23E592-0A6F-DB45-BA17-81E4D00E3C90}" destId="{28139997-9EA3-804E-8B70-3B3E3A08D9F2}" srcOrd="10" destOrd="0" presId="urn:microsoft.com/office/officeart/2005/8/layout/vList5"/>
    <dgm:cxn modelId="{886F325D-0AAD-1940-8B04-58EAD6F3473B}" type="presParOf" srcId="{28139997-9EA3-804E-8B70-3B3E3A08D9F2}" destId="{62700B3E-EA47-6747-84C4-1E87F7F147B6}" srcOrd="0" destOrd="0" presId="urn:microsoft.com/office/officeart/2005/8/layout/vList5"/>
    <dgm:cxn modelId="{680A2B3E-5BEF-DE46-825E-5DBF428514C8}" type="presParOf" srcId="{28139997-9EA3-804E-8B70-3B3E3A08D9F2}" destId="{BDFCFDC4-D037-2440-866C-8C251CB18D9D}" srcOrd="1" destOrd="0" presId="urn:microsoft.com/office/officeart/2005/8/layout/vList5"/>
    <dgm:cxn modelId="{ED22E748-C199-3B49-B305-4E3240B310B5}" type="presParOf" srcId="{8E23E592-0A6F-DB45-BA17-81E4D00E3C90}" destId="{2CB19582-C832-EA40-92BF-27DE8F39B850}" srcOrd="11" destOrd="0" presId="urn:microsoft.com/office/officeart/2005/8/layout/vList5"/>
    <dgm:cxn modelId="{923D38DB-CC7D-934B-A457-D994C7A35EAE}" type="presParOf" srcId="{8E23E592-0A6F-DB45-BA17-81E4D00E3C90}" destId="{1D0F9DFD-1740-9245-BE55-E80FD43AECF1}" srcOrd="12" destOrd="0" presId="urn:microsoft.com/office/officeart/2005/8/layout/vList5"/>
    <dgm:cxn modelId="{D14DA847-8B93-B140-8D48-C5E9D7FDC947}" type="presParOf" srcId="{1D0F9DFD-1740-9245-BE55-E80FD43AECF1}" destId="{2A09B1BF-52BA-4C43-8C3F-7EDCC1979E6B}" srcOrd="0" destOrd="0" presId="urn:microsoft.com/office/officeart/2005/8/layout/vList5"/>
    <dgm:cxn modelId="{C144B9A1-4A13-6741-9397-290E88AFBEEC}" type="presParOf" srcId="{1D0F9DFD-1740-9245-BE55-E80FD43AECF1}" destId="{9075CD72-87E9-DD48-9C21-73C18A367619}" srcOrd="1" destOrd="0" presId="urn:microsoft.com/office/officeart/2005/8/layout/vList5"/>
    <dgm:cxn modelId="{1076762B-372C-E44D-9372-5AFD529B46F0}" type="presParOf" srcId="{8E23E592-0A6F-DB45-BA17-81E4D00E3C90}" destId="{1D441799-EB11-7B48-AC9D-B7E8A1F11716}" srcOrd="13" destOrd="0" presId="urn:microsoft.com/office/officeart/2005/8/layout/vList5"/>
    <dgm:cxn modelId="{32CD4C94-DD9E-0C47-AD81-B1198E5E3200}" type="presParOf" srcId="{8E23E592-0A6F-DB45-BA17-81E4D00E3C90}" destId="{C8273B54-1124-ED40-9136-73B941358D7A}" srcOrd="14" destOrd="0" presId="urn:microsoft.com/office/officeart/2005/8/layout/vList5"/>
    <dgm:cxn modelId="{BC2FF0BD-476B-F440-8DC0-F9FF886A2328}" type="presParOf" srcId="{C8273B54-1124-ED40-9136-73B941358D7A}" destId="{69539A95-AB59-4048-BE4B-BE51EB884A04}" srcOrd="0" destOrd="0" presId="urn:microsoft.com/office/officeart/2005/8/layout/vList5"/>
    <dgm:cxn modelId="{423B213C-C0A1-6443-BB54-0AA3EC76C19F}" type="presParOf" srcId="{C8273B54-1124-ED40-9136-73B941358D7A}" destId="{4473C28A-8163-EB4A-9DBC-DCB16AD706D7}"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2CD47B4-A3D0-47C3-A8CE-D7B5A471D284}" type="doc">
      <dgm:prSet loTypeId="urn:microsoft.com/office/officeart/2016/7/layout/HorizontalActionList" loCatId="List" qsTypeId="urn:microsoft.com/office/officeart/2005/8/quickstyle/simple1" qsCatId="simple" csTypeId="urn:microsoft.com/office/officeart/2005/8/colors/colorful2" csCatId="colorful"/>
      <dgm:spPr/>
      <dgm:t>
        <a:bodyPr/>
        <a:lstStyle/>
        <a:p>
          <a:endParaRPr lang="en-US"/>
        </a:p>
      </dgm:t>
    </dgm:pt>
    <dgm:pt modelId="{0B6D1F91-8864-42B9-8344-DA8BFA44CF8A}">
      <dgm:prSet/>
      <dgm:spPr/>
      <dgm:t>
        <a:bodyPr/>
        <a:lstStyle/>
        <a:p>
          <a:r>
            <a:rPr lang="en-US"/>
            <a:t>Handling</a:t>
          </a:r>
        </a:p>
      </dgm:t>
    </dgm:pt>
    <dgm:pt modelId="{F4423A82-F82E-4208-9F49-FDFFD6D3EF67}" type="parTrans" cxnId="{5570D25C-036D-408D-8062-8A30F7AD5463}">
      <dgm:prSet/>
      <dgm:spPr/>
      <dgm:t>
        <a:bodyPr/>
        <a:lstStyle/>
        <a:p>
          <a:endParaRPr lang="en-US"/>
        </a:p>
      </dgm:t>
    </dgm:pt>
    <dgm:pt modelId="{7C404E41-5A16-448F-B6AA-C9FB91F9CDA6}" type="sibTrans" cxnId="{5570D25C-036D-408D-8062-8A30F7AD5463}">
      <dgm:prSet/>
      <dgm:spPr/>
      <dgm:t>
        <a:bodyPr/>
        <a:lstStyle/>
        <a:p>
          <a:endParaRPr lang="en-US"/>
        </a:p>
      </dgm:t>
    </dgm:pt>
    <dgm:pt modelId="{8A413F14-2B32-4F26-9CBC-A83D370A4217}">
      <dgm:prSet/>
      <dgm:spPr/>
      <dgm:t>
        <a:bodyPr/>
        <a:lstStyle/>
        <a:p>
          <a:r>
            <a:rPr lang="en-US"/>
            <a:t>handling customer complaints </a:t>
          </a:r>
        </a:p>
      </dgm:t>
    </dgm:pt>
    <dgm:pt modelId="{70FF1C39-F5A5-45E6-9B6B-85023A3046C8}" type="parTrans" cxnId="{424FFF80-816B-4572-9D05-EC1BFB33AD2B}">
      <dgm:prSet/>
      <dgm:spPr/>
      <dgm:t>
        <a:bodyPr/>
        <a:lstStyle/>
        <a:p>
          <a:endParaRPr lang="en-US"/>
        </a:p>
      </dgm:t>
    </dgm:pt>
    <dgm:pt modelId="{BB406635-DEBF-48CE-88DD-F1310AB2CAF3}" type="sibTrans" cxnId="{424FFF80-816B-4572-9D05-EC1BFB33AD2B}">
      <dgm:prSet/>
      <dgm:spPr/>
      <dgm:t>
        <a:bodyPr/>
        <a:lstStyle/>
        <a:p>
          <a:endParaRPr lang="en-US"/>
        </a:p>
      </dgm:t>
    </dgm:pt>
    <dgm:pt modelId="{644C0D76-2F21-484A-9DE3-B7B2B4191106}">
      <dgm:prSet/>
      <dgm:spPr/>
      <dgm:t>
        <a:bodyPr/>
        <a:lstStyle/>
        <a:p>
          <a:r>
            <a:rPr lang="en-US"/>
            <a:t>Initiating</a:t>
          </a:r>
        </a:p>
      </dgm:t>
    </dgm:pt>
    <dgm:pt modelId="{066A69C7-6C00-4484-80B6-CA27BA19CEFA}" type="parTrans" cxnId="{D30A835F-6B83-46DD-9103-66109457CDA8}">
      <dgm:prSet/>
      <dgm:spPr/>
      <dgm:t>
        <a:bodyPr/>
        <a:lstStyle/>
        <a:p>
          <a:endParaRPr lang="en-US"/>
        </a:p>
      </dgm:t>
    </dgm:pt>
    <dgm:pt modelId="{3A88C403-15F2-4922-B3A4-A1F29CF795C8}" type="sibTrans" cxnId="{D30A835F-6B83-46DD-9103-66109457CDA8}">
      <dgm:prSet/>
      <dgm:spPr/>
      <dgm:t>
        <a:bodyPr/>
        <a:lstStyle/>
        <a:p>
          <a:endParaRPr lang="en-US"/>
        </a:p>
      </dgm:t>
    </dgm:pt>
    <dgm:pt modelId="{F09F8048-CAAF-4F84-9BA3-A3E9E49DA2E1}">
      <dgm:prSet/>
      <dgm:spPr/>
      <dgm:t>
        <a:bodyPr/>
        <a:lstStyle/>
        <a:p>
          <a:r>
            <a:rPr lang="en-US"/>
            <a:t>initiating product recalls if necessary</a:t>
          </a:r>
        </a:p>
      </dgm:t>
    </dgm:pt>
    <dgm:pt modelId="{8BC6ECEC-745A-49DD-9758-5DD8DE9BD779}" type="parTrans" cxnId="{D5F4AFA3-48DE-4F4F-9234-92B188B7EE2F}">
      <dgm:prSet/>
      <dgm:spPr/>
      <dgm:t>
        <a:bodyPr/>
        <a:lstStyle/>
        <a:p>
          <a:endParaRPr lang="en-US"/>
        </a:p>
      </dgm:t>
    </dgm:pt>
    <dgm:pt modelId="{F6F857A4-2A72-4B92-88E7-90FB98579DC1}" type="sibTrans" cxnId="{D5F4AFA3-48DE-4F4F-9234-92B188B7EE2F}">
      <dgm:prSet/>
      <dgm:spPr/>
      <dgm:t>
        <a:bodyPr/>
        <a:lstStyle/>
        <a:p>
          <a:endParaRPr lang="en-US"/>
        </a:p>
      </dgm:t>
    </dgm:pt>
    <dgm:pt modelId="{A1AF7767-D7BB-2442-94C3-199BE8F6F807}" type="pres">
      <dgm:prSet presAssocID="{E2CD47B4-A3D0-47C3-A8CE-D7B5A471D284}" presName="Name0" presStyleCnt="0">
        <dgm:presLayoutVars>
          <dgm:dir/>
          <dgm:animLvl val="lvl"/>
          <dgm:resizeHandles val="exact"/>
        </dgm:presLayoutVars>
      </dgm:prSet>
      <dgm:spPr/>
    </dgm:pt>
    <dgm:pt modelId="{769FC309-4A04-224C-9B06-866EC9412902}" type="pres">
      <dgm:prSet presAssocID="{0B6D1F91-8864-42B9-8344-DA8BFA44CF8A}" presName="composite" presStyleCnt="0"/>
      <dgm:spPr/>
    </dgm:pt>
    <dgm:pt modelId="{144E4708-39F1-5145-B5F1-2EAA2F604696}" type="pres">
      <dgm:prSet presAssocID="{0B6D1F91-8864-42B9-8344-DA8BFA44CF8A}" presName="parTx" presStyleLbl="alignNode1" presStyleIdx="0" presStyleCnt="2">
        <dgm:presLayoutVars>
          <dgm:chMax val="0"/>
          <dgm:chPref val="0"/>
        </dgm:presLayoutVars>
      </dgm:prSet>
      <dgm:spPr/>
    </dgm:pt>
    <dgm:pt modelId="{150E674F-C2D9-2044-A830-0EE653F47D8C}" type="pres">
      <dgm:prSet presAssocID="{0B6D1F91-8864-42B9-8344-DA8BFA44CF8A}" presName="desTx" presStyleLbl="alignAccFollowNode1" presStyleIdx="0" presStyleCnt="2">
        <dgm:presLayoutVars/>
      </dgm:prSet>
      <dgm:spPr/>
    </dgm:pt>
    <dgm:pt modelId="{164DC21D-4FF9-514F-979A-6CD62B674DD7}" type="pres">
      <dgm:prSet presAssocID="{7C404E41-5A16-448F-B6AA-C9FB91F9CDA6}" presName="space" presStyleCnt="0"/>
      <dgm:spPr/>
    </dgm:pt>
    <dgm:pt modelId="{859FBC77-A77D-FB42-ABE1-4E49FD5A40C0}" type="pres">
      <dgm:prSet presAssocID="{644C0D76-2F21-484A-9DE3-B7B2B4191106}" presName="composite" presStyleCnt="0"/>
      <dgm:spPr/>
    </dgm:pt>
    <dgm:pt modelId="{6846726A-A8E8-6143-BF59-6208EBE40914}" type="pres">
      <dgm:prSet presAssocID="{644C0D76-2F21-484A-9DE3-B7B2B4191106}" presName="parTx" presStyleLbl="alignNode1" presStyleIdx="1" presStyleCnt="2">
        <dgm:presLayoutVars>
          <dgm:chMax val="0"/>
          <dgm:chPref val="0"/>
        </dgm:presLayoutVars>
      </dgm:prSet>
      <dgm:spPr/>
    </dgm:pt>
    <dgm:pt modelId="{05A0A9E2-9D90-1D48-ABCA-7FDE7C7250D0}" type="pres">
      <dgm:prSet presAssocID="{644C0D76-2F21-484A-9DE3-B7B2B4191106}" presName="desTx" presStyleLbl="alignAccFollowNode1" presStyleIdx="1" presStyleCnt="2">
        <dgm:presLayoutVars/>
      </dgm:prSet>
      <dgm:spPr/>
    </dgm:pt>
  </dgm:ptLst>
  <dgm:cxnLst>
    <dgm:cxn modelId="{5570D25C-036D-408D-8062-8A30F7AD5463}" srcId="{E2CD47B4-A3D0-47C3-A8CE-D7B5A471D284}" destId="{0B6D1F91-8864-42B9-8344-DA8BFA44CF8A}" srcOrd="0" destOrd="0" parTransId="{F4423A82-F82E-4208-9F49-FDFFD6D3EF67}" sibTransId="{7C404E41-5A16-448F-B6AA-C9FB91F9CDA6}"/>
    <dgm:cxn modelId="{D30A835F-6B83-46DD-9103-66109457CDA8}" srcId="{E2CD47B4-A3D0-47C3-A8CE-D7B5A471D284}" destId="{644C0D76-2F21-484A-9DE3-B7B2B4191106}" srcOrd="1" destOrd="0" parTransId="{066A69C7-6C00-4484-80B6-CA27BA19CEFA}" sibTransId="{3A88C403-15F2-4922-B3A4-A1F29CF795C8}"/>
    <dgm:cxn modelId="{93C34942-6EEA-FA48-9773-2E6989330342}" type="presOf" srcId="{644C0D76-2F21-484A-9DE3-B7B2B4191106}" destId="{6846726A-A8E8-6143-BF59-6208EBE40914}" srcOrd="0" destOrd="0" presId="urn:microsoft.com/office/officeart/2016/7/layout/HorizontalActionList"/>
    <dgm:cxn modelId="{1E64E67D-2A67-624E-B74E-5421FA9C0006}" type="presOf" srcId="{0B6D1F91-8864-42B9-8344-DA8BFA44CF8A}" destId="{144E4708-39F1-5145-B5F1-2EAA2F604696}" srcOrd="0" destOrd="0" presId="urn:microsoft.com/office/officeart/2016/7/layout/HorizontalActionList"/>
    <dgm:cxn modelId="{424FFF80-816B-4572-9D05-EC1BFB33AD2B}" srcId="{0B6D1F91-8864-42B9-8344-DA8BFA44CF8A}" destId="{8A413F14-2B32-4F26-9CBC-A83D370A4217}" srcOrd="0" destOrd="0" parTransId="{70FF1C39-F5A5-45E6-9B6B-85023A3046C8}" sibTransId="{BB406635-DEBF-48CE-88DD-F1310AB2CAF3}"/>
    <dgm:cxn modelId="{1480EA89-32F3-F94B-B173-19B12364DA1F}" type="presOf" srcId="{E2CD47B4-A3D0-47C3-A8CE-D7B5A471D284}" destId="{A1AF7767-D7BB-2442-94C3-199BE8F6F807}" srcOrd="0" destOrd="0" presId="urn:microsoft.com/office/officeart/2016/7/layout/HorizontalActionList"/>
    <dgm:cxn modelId="{4E80998F-64A0-4742-9059-78530002E6B2}" type="presOf" srcId="{F09F8048-CAAF-4F84-9BA3-A3E9E49DA2E1}" destId="{05A0A9E2-9D90-1D48-ABCA-7FDE7C7250D0}" srcOrd="0" destOrd="0" presId="urn:microsoft.com/office/officeart/2016/7/layout/HorizontalActionList"/>
    <dgm:cxn modelId="{D5F4AFA3-48DE-4F4F-9234-92B188B7EE2F}" srcId="{644C0D76-2F21-484A-9DE3-B7B2B4191106}" destId="{F09F8048-CAAF-4F84-9BA3-A3E9E49DA2E1}" srcOrd="0" destOrd="0" parTransId="{8BC6ECEC-745A-49DD-9758-5DD8DE9BD779}" sibTransId="{F6F857A4-2A72-4B92-88E7-90FB98579DC1}"/>
    <dgm:cxn modelId="{6BB31DC4-2951-D340-8104-D65E0F6DEC6E}" type="presOf" srcId="{8A413F14-2B32-4F26-9CBC-A83D370A4217}" destId="{150E674F-C2D9-2044-A830-0EE653F47D8C}" srcOrd="0" destOrd="0" presId="urn:microsoft.com/office/officeart/2016/7/layout/HorizontalActionList"/>
    <dgm:cxn modelId="{44569797-BFD4-3D4C-A1AB-D6C61102A4EE}" type="presParOf" srcId="{A1AF7767-D7BB-2442-94C3-199BE8F6F807}" destId="{769FC309-4A04-224C-9B06-866EC9412902}" srcOrd="0" destOrd="0" presId="urn:microsoft.com/office/officeart/2016/7/layout/HorizontalActionList"/>
    <dgm:cxn modelId="{BAC58BF1-E845-5C47-8B8E-AAE49219106B}" type="presParOf" srcId="{769FC309-4A04-224C-9B06-866EC9412902}" destId="{144E4708-39F1-5145-B5F1-2EAA2F604696}" srcOrd="0" destOrd="0" presId="urn:microsoft.com/office/officeart/2016/7/layout/HorizontalActionList"/>
    <dgm:cxn modelId="{DA78A31B-591B-2A41-BD8D-35DFE7EF56DA}" type="presParOf" srcId="{769FC309-4A04-224C-9B06-866EC9412902}" destId="{150E674F-C2D9-2044-A830-0EE653F47D8C}" srcOrd="1" destOrd="0" presId="urn:microsoft.com/office/officeart/2016/7/layout/HorizontalActionList"/>
    <dgm:cxn modelId="{CC5FA823-B685-CC4E-A6BB-635BE7F7BC57}" type="presParOf" srcId="{A1AF7767-D7BB-2442-94C3-199BE8F6F807}" destId="{164DC21D-4FF9-514F-979A-6CD62B674DD7}" srcOrd="1" destOrd="0" presId="urn:microsoft.com/office/officeart/2016/7/layout/HorizontalActionList"/>
    <dgm:cxn modelId="{088C1EAF-92B6-FA42-A09C-6FE792E8AA31}" type="presParOf" srcId="{A1AF7767-D7BB-2442-94C3-199BE8F6F807}" destId="{859FBC77-A77D-FB42-ABE1-4E49FD5A40C0}" srcOrd="2" destOrd="0" presId="urn:microsoft.com/office/officeart/2016/7/layout/HorizontalActionList"/>
    <dgm:cxn modelId="{AB36D79E-0798-2146-908A-C7FA4ACCE21F}" type="presParOf" srcId="{859FBC77-A77D-FB42-ABE1-4E49FD5A40C0}" destId="{6846726A-A8E8-6143-BF59-6208EBE40914}" srcOrd="0" destOrd="0" presId="urn:microsoft.com/office/officeart/2016/7/layout/HorizontalActionList"/>
    <dgm:cxn modelId="{28E3AD62-9A27-5544-A4DC-6411E4A2623E}" type="presParOf" srcId="{859FBC77-A77D-FB42-ABE1-4E49FD5A40C0}" destId="{05A0A9E2-9D90-1D48-ABCA-7FDE7C7250D0}"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5FA2D-E74A-7D4E-BD1B-371401AD3E0A}">
      <dsp:nvSpPr>
        <dsp:cNvPr id="0" name=""/>
        <dsp:cNvSpPr/>
      </dsp:nvSpPr>
      <dsp:spPr>
        <a:xfrm>
          <a:off x="2103120" y="2007"/>
          <a:ext cx="8412480" cy="104002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889000">
            <a:lnSpc>
              <a:spcPct val="90000"/>
            </a:lnSpc>
            <a:spcBef>
              <a:spcPct val="0"/>
            </a:spcBef>
            <a:spcAft>
              <a:spcPct val="35000"/>
            </a:spcAft>
            <a:buNone/>
          </a:pPr>
          <a:r>
            <a:rPr lang="en-US" sz="2000" kern="1200" dirty="0"/>
            <a:t>the importance of the GMP</a:t>
          </a:r>
        </a:p>
      </dsp:txBody>
      <dsp:txXfrm>
        <a:off x="2103120" y="2007"/>
        <a:ext cx="8412480" cy="1040029"/>
      </dsp:txXfrm>
    </dsp:sp>
    <dsp:sp modelId="{C9CBE89E-5935-6343-A13D-FFD1BFA17121}">
      <dsp:nvSpPr>
        <dsp:cNvPr id="0" name=""/>
        <dsp:cNvSpPr/>
      </dsp:nvSpPr>
      <dsp:spPr>
        <a:xfrm>
          <a:off x="0" y="2007"/>
          <a:ext cx="2103120" cy="1040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111250">
            <a:lnSpc>
              <a:spcPct val="90000"/>
            </a:lnSpc>
            <a:spcBef>
              <a:spcPct val="0"/>
            </a:spcBef>
            <a:spcAft>
              <a:spcPct val="35000"/>
            </a:spcAft>
            <a:buNone/>
          </a:pPr>
          <a:r>
            <a:rPr lang="en-US" sz="2500" kern="1200"/>
            <a:t>Identify</a:t>
          </a:r>
          <a:endParaRPr lang="en-US" sz="2500" kern="1200" dirty="0"/>
        </a:p>
      </dsp:txBody>
      <dsp:txXfrm>
        <a:off x="0" y="2007"/>
        <a:ext cx="2103120" cy="1040029"/>
      </dsp:txXfrm>
    </dsp:sp>
    <dsp:sp modelId="{8478EAE9-906E-FE49-BBF4-3A32B49DF5AF}">
      <dsp:nvSpPr>
        <dsp:cNvPr id="0" name=""/>
        <dsp:cNvSpPr/>
      </dsp:nvSpPr>
      <dsp:spPr>
        <a:xfrm>
          <a:off x="2103120" y="1104438"/>
          <a:ext cx="8412480" cy="1040029"/>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889000">
            <a:lnSpc>
              <a:spcPct val="90000"/>
            </a:lnSpc>
            <a:spcBef>
              <a:spcPct val="0"/>
            </a:spcBef>
            <a:spcAft>
              <a:spcPct val="35000"/>
            </a:spcAft>
            <a:buNone/>
          </a:pPr>
          <a:r>
            <a:rPr lang="en-US" sz="2000" kern="1200" dirty="0"/>
            <a:t>the key principles of the GMP</a:t>
          </a:r>
        </a:p>
      </dsp:txBody>
      <dsp:txXfrm>
        <a:off x="2103120" y="1104438"/>
        <a:ext cx="8412480" cy="1040029"/>
      </dsp:txXfrm>
    </dsp:sp>
    <dsp:sp modelId="{BCE9CB13-1A03-C04A-B7F8-6B3DE3ACE9E7}">
      <dsp:nvSpPr>
        <dsp:cNvPr id="0" name=""/>
        <dsp:cNvSpPr/>
      </dsp:nvSpPr>
      <dsp:spPr>
        <a:xfrm>
          <a:off x="0" y="1104438"/>
          <a:ext cx="2103120" cy="10400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111250">
            <a:lnSpc>
              <a:spcPct val="90000"/>
            </a:lnSpc>
            <a:spcBef>
              <a:spcPct val="0"/>
            </a:spcBef>
            <a:spcAft>
              <a:spcPct val="35000"/>
            </a:spcAft>
            <a:buNone/>
          </a:pPr>
          <a:r>
            <a:rPr lang="en-US" sz="2500" kern="1200" dirty="0"/>
            <a:t>Recall</a:t>
          </a:r>
        </a:p>
      </dsp:txBody>
      <dsp:txXfrm>
        <a:off x="0" y="1104438"/>
        <a:ext cx="2103120" cy="1040029"/>
      </dsp:txXfrm>
    </dsp:sp>
    <dsp:sp modelId="{5D4FF5C0-918E-994F-8D71-8D0107EC471B}">
      <dsp:nvSpPr>
        <dsp:cNvPr id="0" name=""/>
        <dsp:cNvSpPr/>
      </dsp:nvSpPr>
      <dsp:spPr>
        <a:xfrm>
          <a:off x="2103120" y="2206869"/>
          <a:ext cx="8412480" cy="104002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889000">
            <a:lnSpc>
              <a:spcPct val="90000"/>
            </a:lnSpc>
            <a:spcBef>
              <a:spcPct val="0"/>
            </a:spcBef>
            <a:spcAft>
              <a:spcPct val="35000"/>
            </a:spcAft>
            <a:buNone/>
          </a:pPr>
          <a:r>
            <a:rPr lang="en-US" sz="2000" kern="1200" dirty="0"/>
            <a:t>the purpose and key activities of GMP in the pathway from molecule to drug.</a:t>
          </a:r>
        </a:p>
      </dsp:txBody>
      <dsp:txXfrm>
        <a:off x="2103120" y="2206869"/>
        <a:ext cx="8412480" cy="1040029"/>
      </dsp:txXfrm>
    </dsp:sp>
    <dsp:sp modelId="{2DCA3F00-8A8D-E742-8309-2DA2BEB769E0}">
      <dsp:nvSpPr>
        <dsp:cNvPr id="0" name=""/>
        <dsp:cNvSpPr/>
      </dsp:nvSpPr>
      <dsp:spPr>
        <a:xfrm>
          <a:off x="0" y="2206869"/>
          <a:ext cx="2103120" cy="104002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111250">
            <a:lnSpc>
              <a:spcPct val="90000"/>
            </a:lnSpc>
            <a:spcBef>
              <a:spcPct val="0"/>
            </a:spcBef>
            <a:spcAft>
              <a:spcPct val="35000"/>
            </a:spcAft>
            <a:buNone/>
          </a:pPr>
          <a:r>
            <a:rPr lang="en-US" sz="2500" kern="1200"/>
            <a:t>Explain</a:t>
          </a:r>
        </a:p>
      </dsp:txBody>
      <dsp:txXfrm>
        <a:off x="0" y="2206869"/>
        <a:ext cx="2103120" cy="1040029"/>
      </dsp:txXfrm>
    </dsp:sp>
    <dsp:sp modelId="{32E95E7B-F74D-5342-BB8A-86D515E3D0C8}">
      <dsp:nvSpPr>
        <dsp:cNvPr id="0" name=""/>
        <dsp:cNvSpPr/>
      </dsp:nvSpPr>
      <dsp:spPr>
        <a:xfrm>
          <a:off x="2103120" y="3309300"/>
          <a:ext cx="8412480" cy="1040029"/>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889000">
            <a:lnSpc>
              <a:spcPct val="90000"/>
            </a:lnSpc>
            <a:spcBef>
              <a:spcPct val="0"/>
            </a:spcBef>
            <a:spcAft>
              <a:spcPct val="35000"/>
            </a:spcAft>
            <a:buNone/>
          </a:pPr>
          <a:r>
            <a:rPr lang="en-US" sz="2000" kern="1200" dirty="0"/>
            <a:t>the importance of GMP in the drug development process.</a:t>
          </a:r>
        </a:p>
      </dsp:txBody>
      <dsp:txXfrm>
        <a:off x="2103120" y="3309300"/>
        <a:ext cx="8412480" cy="1040029"/>
      </dsp:txXfrm>
    </dsp:sp>
    <dsp:sp modelId="{522153D4-1D85-394C-B103-ACBA155698D5}">
      <dsp:nvSpPr>
        <dsp:cNvPr id="0" name=""/>
        <dsp:cNvSpPr/>
      </dsp:nvSpPr>
      <dsp:spPr>
        <a:xfrm>
          <a:off x="0" y="3309300"/>
          <a:ext cx="2103120" cy="104002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111250">
            <a:lnSpc>
              <a:spcPct val="90000"/>
            </a:lnSpc>
            <a:spcBef>
              <a:spcPct val="0"/>
            </a:spcBef>
            <a:spcAft>
              <a:spcPct val="35000"/>
            </a:spcAft>
            <a:buNone/>
          </a:pPr>
          <a:r>
            <a:rPr lang="en-US" sz="2500" kern="1200"/>
            <a:t>Interpret</a:t>
          </a:r>
        </a:p>
      </dsp:txBody>
      <dsp:txXfrm>
        <a:off x="0" y="3309300"/>
        <a:ext cx="2103120" cy="10400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89F23-AD02-984F-A777-6CDF533C95EB}">
      <dsp:nvSpPr>
        <dsp:cNvPr id="0" name=""/>
        <dsp:cNvSpPr/>
      </dsp:nvSpPr>
      <dsp:spPr>
        <a:xfrm>
          <a:off x="0" y="25770"/>
          <a:ext cx="6900512" cy="13191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defRPr b="1"/>
          </a:pPr>
          <a:r>
            <a:rPr lang="tr-TR" sz="5500" kern="1200"/>
            <a:t>GMP emphasises:</a:t>
          </a:r>
          <a:endParaRPr lang="en-US" sz="5500" kern="1200"/>
        </a:p>
      </dsp:txBody>
      <dsp:txXfrm>
        <a:off x="64397" y="90167"/>
        <a:ext cx="6771718" cy="1190381"/>
      </dsp:txXfrm>
    </dsp:sp>
    <dsp:sp modelId="{92116FB3-FC53-9347-A6FB-3619500B924F}">
      <dsp:nvSpPr>
        <dsp:cNvPr id="0" name=""/>
        <dsp:cNvSpPr/>
      </dsp:nvSpPr>
      <dsp:spPr>
        <a:xfrm>
          <a:off x="0" y="1344945"/>
          <a:ext cx="6900512" cy="1480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69850" rIns="391160" bIns="69850" numCol="1" spcCol="1270" anchor="t" anchorCtr="0">
          <a:noAutofit/>
        </a:bodyPr>
        <a:lstStyle/>
        <a:p>
          <a:pPr marL="285750" lvl="1" indent="-285750" algn="l" defTabSz="1911350">
            <a:lnSpc>
              <a:spcPct val="90000"/>
            </a:lnSpc>
            <a:spcBef>
              <a:spcPct val="0"/>
            </a:spcBef>
            <a:spcAft>
              <a:spcPct val="20000"/>
            </a:spcAft>
            <a:buChar char="•"/>
          </a:pPr>
          <a:r>
            <a:rPr lang="tr-TR" sz="4300" b="0" i="0" kern="1200"/>
            <a:t>risk assessment </a:t>
          </a:r>
          <a:endParaRPr lang="en-US" sz="4300" kern="1200"/>
        </a:p>
        <a:p>
          <a:pPr marL="285750" lvl="1" indent="-285750" algn="l" defTabSz="1911350">
            <a:lnSpc>
              <a:spcPct val="90000"/>
            </a:lnSpc>
            <a:spcBef>
              <a:spcPct val="0"/>
            </a:spcBef>
            <a:spcAft>
              <a:spcPct val="20000"/>
            </a:spcAft>
            <a:buChar char="•"/>
          </a:pPr>
          <a:r>
            <a:rPr lang="tr-TR" sz="4300" kern="1200"/>
            <a:t>risk</a:t>
          </a:r>
          <a:r>
            <a:rPr lang="tr-TR" sz="4300" b="0" i="0" kern="1200"/>
            <a:t> management </a:t>
          </a:r>
          <a:endParaRPr lang="en-US" sz="4300" kern="1200"/>
        </a:p>
      </dsp:txBody>
      <dsp:txXfrm>
        <a:off x="0" y="1344945"/>
        <a:ext cx="6900512" cy="1480050"/>
      </dsp:txXfrm>
    </dsp:sp>
    <dsp:sp modelId="{AEB56B13-E091-AA4F-8119-04BA8990051A}">
      <dsp:nvSpPr>
        <dsp:cNvPr id="0" name=""/>
        <dsp:cNvSpPr/>
      </dsp:nvSpPr>
      <dsp:spPr>
        <a:xfrm>
          <a:off x="0" y="2824995"/>
          <a:ext cx="6900512" cy="131917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defRPr b="1"/>
          </a:pPr>
          <a:r>
            <a:rPr lang="tr-TR" sz="5500" kern="1200"/>
            <a:t>Purpose:</a:t>
          </a:r>
          <a:endParaRPr lang="en-US" sz="5500" kern="1200"/>
        </a:p>
      </dsp:txBody>
      <dsp:txXfrm>
        <a:off x="64397" y="2889392"/>
        <a:ext cx="6771718" cy="1190381"/>
      </dsp:txXfrm>
    </dsp:sp>
    <dsp:sp modelId="{861559F4-8034-BF41-9EE0-3ABC7E69AEF7}">
      <dsp:nvSpPr>
        <dsp:cNvPr id="0" name=""/>
        <dsp:cNvSpPr/>
      </dsp:nvSpPr>
      <dsp:spPr>
        <a:xfrm>
          <a:off x="0" y="4144170"/>
          <a:ext cx="6900512"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69850" rIns="391160" bIns="69850" numCol="1" spcCol="1270" anchor="t" anchorCtr="0">
          <a:noAutofit/>
        </a:bodyPr>
        <a:lstStyle/>
        <a:p>
          <a:pPr marL="285750" lvl="1" indent="-285750" algn="l" defTabSz="1911350">
            <a:lnSpc>
              <a:spcPct val="90000"/>
            </a:lnSpc>
            <a:spcBef>
              <a:spcPct val="0"/>
            </a:spcBef>
            <a:spcAft>
              <a:spcPct val="20000"/>
            </a:spcAft>
            <a:buChar char="•"/>
          </a:pPr>
          <a:r>
            <a:rPr lang="tr-TR" sz="4300" b="0" i="0" kern="1200"/>
            <a:t>identify and mitigate potential hazards.</a:t>
          </a:r>
          <a:endParaRPr lang="en-US" sz="4300" kern="1200"/>
        </a:p>
      </dsp:txBody>
      <dsp:txXfrm>
        <a:off x="0" y="4144170"/>
        <a:ext cx="6900512" cy="13662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7DD9B-B194-471A-8536-00E858F7F9BD}">
      <dsp:nvSpPr>
        <dsp:cNvPr id="0" name=""/>
        <dsp:cNvSpPr/>
      </dsp:nvSpPr>
      <dsp:spPr>
        <a:xfrm>
          <a:off x="0" y="2011"/>
          <a:ext cx="6713552"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1A1E6A6-CAC1-4EF2-9391-DA8D8CE99738}">
      <dsp:nvSpPr>
        <dsp:cNvPr id="0" name=""/>
        <dsp:cNvSpPr/>
      </dsp:nvSpPr>
      <dsp:spPr>
        <a:xfrm>
          <a:off x="0" y="2011"/>
          <a:ext cx="6713552"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GB" sz="4000" kern="1200" dirty="0"/>
            <a:t>What were the GMP errors?</a:t>
          </a:r>
          <a:endParaRPr lang="en-US" sz="4000" kern="1200" dirty="0"/>
        </a:p>
      </dsp:txBody>
      <dsp:txXfrm>
        <a:off x="0" y="2011"/>
        <a:ext cx="6713552" cy="1371716"/>
      </dsp:txXfrm>
    </dsp:sp>
    <dsp:sp modelId="{A639BD92-5D31-45CB-9193-8189E89003F3}">
      <dsp:nvSpPr>
        <dsp:cNvPr id="0" name=""/>
        <dsp:cNvSpPr/>
      </dsp:nvSpPr>
      <dsp:spPr>
        <a:xfrm>
          <a:off x="0" y="1373727"/>
          <a:ext cx="6713552" cy="0"/>
        </a:xfrm>
        <a:prstGeom prst="lin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475CBFE-A1E4-4FBC-BE5F-902A914007D3}">
      <dsp:nvSpPr>
        <dsp:cNvPr id="0" name=""/>
        <dsp:cNvSpPr/>
      </dsp:nvSpPr>
      <dsp:spPr>
        <a:xfrm>
          <a:off x="0" y="1373727"/>
          <a:ext cx="6713552"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GB" sz="4000" kern="1200" dirty="0"/>
            <a:t>What were the consequences?</a:t>
          </a:r>
          <a:endParaRPr lang="en-US" sz="4000" kern="1200" dirty="0"/>
        </a:p>
      </dsp:txBody>
      <dsp:txXfrm>
        <a:off x="0" y="1373727"/>
        <a:ext cx="6713552" cy="1371716"/>
      </dsp:txXfrm>
    </dsp:sp>
    <dsp:sp modelId="{38D59045-AE28-4508-9CDC-74174AC960B5}">
      <dsp:nvSpPr>
        <dsp:cNvPr id="0" name=""/>
        <dsp:cNvSpPr/>
      </dsp:nvSpPr>
      <dsp:spPr>
        <a:xfrm>
          <a:off x="0" y="2745444"/>
          <a:ext cx="6713552"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7C5F032-D0D2-47A9-9E58-623D2D680676}">
      <dsp:nvSpPr>
        <dsp:cNvPr id="0" name=""/>
        <dsp:cNvSpPr/>
      </dsp:nvSpPr>
      <dsp:spPr>
        <a:xfrm>
          <a:off x="0" y="2745444"/>
          <a:ext cx="6713552"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GB" sz="4000" kern="1200" dirty="0"/>
            <a:t>What should be done?</a:t>
          </a:r>
          <a:endParaRPr lang="en-US" sz="4000" kern="1200" dirty="0"/>
        </a:p>
      </dsp:txBody>
      <dsp:txXfrm>
        <a:off x="0" y="2745444"/>
        <a:ext cx="6713552" cy="13717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DCB36-92FC-F348-AB7B-FB9142F0DE57}">
      <dsp:nvSpPr>
        <dsp:cNvPr id="0" name=""/>
        <dsp:cNvSpPr/>
      </dsp:nvSpPr>
      <dsp:spPr>
        <a:xfrm rot="5400000">
          <a:off x="6264830" y="-2619415"/>
          <a:ext cx="837972" cy="6290651"/>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GB" sz="1800" b="1" i="0" kern="1200" dirty="0">
              <a:solidFill>
                <a:schemeClr val="tx1"/>
              </a:solidFill>
              <a:effectLst/>
              <a:latin typeface="Google Sans"/>
            </a:rPr>
            <a:t>No testing for ethylene glycol
Defective testing procedures
Documentation fraud</a:t>
          </a:r>
          <a:endParaRPr lang="en-US" sz="1800" b="1" kern="1200" dirty="0">
            <a:solidFill>
              <a:schemeClr val="tx1"/>
            </a:solidFill>
          </a:endParaRPr>
        </a:p>
      </dsp:txBody>
      <dsp:txXfrm rot="-5400000">
        <a:off x="3538491" y="147830"/>
        <a:ext cx="6249745" cy="756160"/>
      </dsp:txXfrm>
    </dsp:sp>
    <dsp:sp modelId="{796923EC-FF9D-244E-9758-3394A18862B3}">
      <dsp:nvSpPr>
        <dsp:cNvPr id="0" name=""/>
        <dsp:cNvSpPr/>
      </dsp:nvSpPr>
      <dsp:spPr>
        <a:xfrm>
          <a:off x="0" y="2177"/>
          <a:ext cx="3538491" cy="10474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i="0" kern="1200" dirty="0">
              <a:solidFill>
                <a:schemeClr val="bg1"/>
              </a:solidFill>
              <a:effectLst/>
              <a:latin typeface="Google Sans"/>
            </a:rPr>
            <a:t>Inadequate Quality Control</a:t>
          </a:r>
          <a:endParaRPr lang="en-US" sz="2800" b="1" kern="1200" dirty="0">
            <a:solidFill>
              <a:schemeClr val="bg1"/>
            </a:solidFill>
          </a:endParaRPr>
        </a:p>
      </dsp:txBody>
      <dsp:txXfrm>
        <a:off x="51133" y="53310"/>
        <a:ext cx="3436225" cy="945199"/>
      </dsp:txXfrm>
    </dsp:sp>
    <dsp:sp modelId="{C8BD16F1-5E61-8B41-ADE0-4615FF69FBD7}">
      <dsp:nvSpPr>
        <dsp:cNvPr id="0" name=""/>
        <dsp:cNvSpPr/>
      </dsp:nvSpPr>
      <dsp:spPr>
        <a:xfrm rot="5400000">
          <a:off x="6264830" y="-1519576"/>
          <a:ext cx="837972" cy="6290651"/>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GB" sz="1800" b="1" i="0" kern="1200" dirty="0">
              <a:solidFill>
                <a:schemeClr val="tx1"/>
              </a:solidFill>
              <a:effectLst/>
              <a:latin typeface="Google Sans"/>
            </a:rPr>
            <a:t>Contamination of raw materials
Inadequate hygiene and sanitation
Improper storage and handling</a:t>
          </a:r>
          <a:endParaRPr lang="en-US" sz="1800" b="1" kern="1200" dirty="0">
            <a:solidFill>
              <a:schemeClr val="tx1"/>
            </a:solidFill>
          </a:endParaRPr>
        </a:p>
      </dsp:txBody>
      <dsp:txXfrm rot="-5400000">
        <a:off x="3538491" y="1247669"/>
        <a:ext cx="6249745" cy="756160"/>
      </dsp:txXfrm>
    </dsp:sp>
    <dsp:sp modelId="{1D814821-954E-5449-AAA4-610072562178}">
      <dsp:nvSpPr>
        <dsp:cNvPr id="0" name=""/>
        <dsp:cNvSpPr/>
      </dsp:nvSpPr>
      <dsp:spPr>
        <a:xfrm>
          <a:off x="0" y="1102016"/>
          <a:ext cx="3538491" cy="10474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i="0" kern="1200" dirty="0">
              <a:solidFill>
                <a:schemeClr val="bg1"/>
              </a:solidFill>
              <a:effectLst/>
              <a:latin typeface="Google Sans"/>
            </a:rPr>
            <a:t>Poor Manufacturing Practices</a:t>
          </a:r>
          <a:endParaRPr lang="en-US" sz="2800" b="1" kern="1200" dirty="0">
            <a:solidFill>
              <a:schemeClr val="bg1"/>
            </a:solidFill>
          </a:endParaRPr>
        </a:p>
      </dsp:txBody>
      <dsp:txXfrm>
        <a:off x="51133" y="1153149"/>
        <a:ext cx="3436225" cy="945199"/>
      </dsp:txXfrm>
    </dsp:sp>
    <dsp:sp modelId="{3CA02209-0012-F543-A30F-3547EB045354}">
      <dsp:nvSpPr>
        <dsp:cNvPr id="0" name=""/>
        <dsp:cNvSpPr/>
      </dsp:nvSpPr>
      <dsp:spPr>
        <a:xfrm rot="5400000">
          <a:off x="6264830" y="-419737"/>
          <a:ext cx="837972" cy="6290651"/>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GB" sz="1800" b="1" i="0" kern="1200" dirty="0">
              <a:solidFill>
                <a:schemeClr val="tx1"/>
              </a:solidFill>
              <a:effectLst/>
              <a:latin typeface="Google Sans"/>
            </a:rPr>
            <a:t>Weak regulatory enforcement
Limited access to information
Lack of international cooperation</a:t>
          </a:r>
          <a:endParaRPr lang="en-US" sz="1800" b="1" kern="1200" dirty="0">
            <a:solidFill>
              <a:schemeClr val="tx1"/>
            </a:solidFill>
          </a:endParaRPr>
        </a:p>
      </dsp:txBody>
      <dsp:txXfrm rot="-5400000">
        <a:off x="3538491" y="2347508"/>
        <a:ext cx="6249745" cy="756160"/>
      </dsp:txXfrm>
    </dsp:sp>
    <dsp:sp modelId="{147D7975-CED1-4C4B-8105-2C52F0673CFC}">
      <dsp:nvSpPr>
        <dsp:cNvPr id="0" name=""/>
        <dsp:cNvSpPr/>
      </dsp:nvSpPr>
      <dsp:spPr>
        <a:xfrm>
          <a:off x="0" y="2201855"/>
          <a:ext cx="3538491" cy="10474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i="0" kern="1200" dirty="0">
              <a:solidFill>
                <a:schemeClr val="bg1"/>
              </a:solidFill>
              <a:effectLst/>
              <a:latin typeface="Google Sans"/>
            </a:rPr>
            <a:t>Deficiencies in Regulatory Oversight</a:t>
          </a:r>
          <a:endParaRPr lang="en-US" sz="2800" b="1" kern="1200" dirty="0">
            <a:solidFill>
              <a:schemeClr val="bg1"/>
            </a:solidFill>
          </a:endParaRPr>
        </a:p>
      </dsp:txBody>
      <dsp:txXfrm>
        <a:off x="51133" y="2252988"/>
        <a:ext cx="3436225" cy="945199"/>
      </dsp:txXfrm>
    </dsp:sp>
    <dsp:sp modelId="{9A37BFE2-DCA4-9C4D-B8F6-147F564EF7B1}">
      <dsp:nvSpPr>
        <dsp:cNvPr id="0" name=""/>
        <dsp:cNvSpPr/>
      </dsp:nvSpPr>
      <dsp:spPr>
        <a:xfrm rot="5400000">
          <a:off x="6264830" y="680101"/>
          <a:ext cx="837972" cy="6290651"/>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chemeClr val="bg1"/>
              </a:solidFill>
            </a:rPr>
            <a:t>Alleged bribery</a:t>
          </a:r>
        </a:p>
        <a:p>
          <a:pPr marL="285750" lvl="1" indent="-285750" algn="l" defTabSz="1244600">
            <a:lnSpc>
              <a:spcPct val="90000"/>
            </a:lnSpc>
            <a:spcBef>
              <a:spcPct val="0"/>
            </a:spcBef>
            <a:spcAft>
              <a:spcPct val="15000"/>
            </a:spcAft>
            <a:buChar char="•"/>
          </a:pPr>
          <a:r>
            <a:rPr lang="en-US" sz="2800" b="1" kern="1200" dirty="0">
              <a:solidFill>
                <a:schemeClr val="bg1"/>
              </a:solidFill>
            </a:rPr>
            <a:t>Corporate negligence</a:t>
          </a:r>
        </a:p>
      </dsp:txBody>
      <dsp:txXfrm rot="-5400000">
        <a:off x="3538491" y="3447346"/>
        <a:ext cx="6249745" cy="756160"/>
      </dsp:txXfrm>
    </dsp:sp>
    <dsp:sp modelId="{0C06CFFB-5748-1243-B5B1-238714FC9734}">
      <dsp:nvSpPr>
        <dsp:cNvPr id="0" name=""/>
        <dsp:cNvSpPr/>
      </dsp:nvSpPr>
      <dsp:spPr>
        <a:xfrm>
          <a:off x="0" y="3301694"/>
          <a:ext cx="3538491" cy="104746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i="0" kern="1200" dirty="0">
              <a:solidFill>
                <a:schemeClr val="bg1"/>
              </a:solidFill>
              <a:effectLst/>
              <a:latin typeface="Google Sans"/>
            </a:rPr>
            <a:t>Ethical Violations</a:t>
          </a:r>
          <a:endParaRPr lang="en-US" sz="2800" b="1" kern="1200" dirty="0">
            <a:solidFill>
              <a:schemeClr val="bg1"/>
            </a:solidFill>
          </a:endParaRPr>
        </a:p>
      </dsp:txBody>
      <dsp:txXfrm>
        <a:off x="51133" y="3352827"/>
        <a:ext cx="3436225" cy="9451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BE2D4-DD8A-7D49-A862-00C68D0B9B86}">
      <dsp:nvSpPr>
        <dsp:cNvPr id="0" name=""/>
        <dsp:cNvSpPr/>
      </dsp:nvSpPr>
      <dsp:spPr>
        <a:xfrm>
          <a:off x="0" y="0"/>
          <a:ext cx="8299593" cy="474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solidFill>
                <a:schemeClr val="bg1"/>
              </a:solidFill>
              <a:effectLst/>
              <a:latin typeface="Google Sans"/>
            </a:rPr>
            <a:t>Loss of life</a:t>
          </a:r>
          <a:endParaRPr lang="en-US" sz="2800" kern="1200" dirty="0">
            <a:solidFill>
              <a:schemeClr val="bg1"/>
            </a:solidFill>
          </a:endParaRPr>
        </a:p>
      </dsp:txBody>
      <dsp:txXfrm>
        <a:off x="23181" y="23181"/>
        <a:ext cx="8253231" cy="428498"/>
      </dsp:txXfrm>
    </dsp:sp>
    <dsp:sp modelId="{3541AC97-7124-8F4C-B6BF-92B6A38B3474}">
      <dsp:nvSpPr>
        <dsp:cNvPr id="0" name=""/>
        <dsp:cNvSpPr/>
      </dsp:nvSpPr>
      <dsp:spPr>
        <a:xfrm>
          <a:off x="0" y="500425"/>
          <a:ext cx="8299593"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5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b="0" i="0" kern="1200" dirty="0">
              <a:solidFill>
                <a:srgbClr val="1F1F1F"/>
              </a:solidFill>
              <a:effectLst/>
              <a:latin typeface="Google Sans"/>
            </a:rPr>
            <a:t>20 children tragically lost their lives. </a:t>
          </a:r>
          <a:endParaRPr lang="en-US" sz="1800" kern="1200" dirty="0"/>
        </a:p>
        <a:p>
          <a:pPr marL="171450" lvl="1" indent="-171450" algn="l" defTabSz="800100">
            <a:lnSpc>
              <a:spcPct val="90000"/>
            </a:lnSpc>
            <a:spcBef>
              <a:spcPct val="0"/>
            </a:spcBef>
            <a:spcAft>
              <a:spcPct val="20000"/>
            </a:spcAft>
            <a:buChar char="•"/>
          </a:pPr>
          <a:r>
            <a:rPr lang="en-GB" sz="1800" b="0" i="0" kern="1200" dirty="0">
              <a:solidFill>
                <a:srgbClr val="1F1F1F"/>
              </a:solidFill>
              <a:effectLst/>
              <a:latin typeface="Google Sans"/>
            </a:rPr>
            <a:t>Many other children suffered serious health problems</a:t>
          </a:r>
          <a:endParaRPr lang="en-US" sz="1800" kern="1200" dirty="0"/>
        </a:p>
      </dsp:txBody>
      <dsp:txXfrm>
        <a:off x="0" y="500425"/>
        <a:ext cx="8299593" cy="894240"/>
      </dsp:txXfrm>
    </dsp:sp>
    <dsp:sp modelId="{D3B8BE93-2719-D243-BE01-2972D3918CAA}">
      <dsp:nvSpPr>
        <dsp:cNvPr id="0" name=""/>
        <dsp:cNvSpPr/>
      </dsp:nvSpPr>
      <dsp:spPr>
        <a:xfrm>
          <a:off x="0" y="1278681"/>
          <a:ext cx="8299593" cy="629778"/>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0" i="0" kern="1200" dirty="0">
              <a:solidFill>
                <a:schemeClr val="bg1"/>
              </a:solidFill>
              <a:effectLst/>
              <a:latin typeface="Google Sans"/>
            </a:rPr>
            <a:t>Public Health Crisis</a:t>
          </a:r>
          <a:endParaRPr lang="en-US" sz="2800" kern="1200" dirty="0">
            <a:solidFill>
              <a:schemeClr val="bg1"/>
            </a:solidFill>
          </a:endParaRPr>
        </a:p>
      </dsp:txBody>
      <dsp:txXfrm>
        <a:off x="30743" y="1309424"/>
        <a:ext cx="8238107" cy="568292"/>
      </dsp:txXfrm>
    </dsp:sp>
    <dsp:sp modelId="{5666CA86-236C-834C-ADBF-7FCFD66C462D}">
      <dsp:nvSpPr>
        <dsp:cNvPr id="0" name=""/>
        <dsp:cNvSpPr/>
      </dsp:nvSpPr>
      <dsp:spPr>
        <a:xfrm>
          <a:off x="0" y="2107143"/>
          <a:ext cx="8299593"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5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b="0" i="0" kern="1200" dirty="0">
              <a:solidFill>
                <a:srgbClr val="1F1F1F"/>
              </a:solidFill>
              <a:effectLst/>
              <a:latin typeface="Google Sans"/>
            </a:rPr>
            <a:t>Widespread panic and fear among the public</a:t>
          </a:r>
          <a:endParaRPr lang="en-US" sz="1800" kern="1200" dirty="0"/>
        </a:p>
        <a:p>
          <a:pPr marL="171450" lvl="1" indent="-171450" algn="l" defTabSz="800100">
            <a:lnSpc>
              <a:spcPct val="90000"/>
            </a:lnSpc>
            <a:spcBef>
              <a:spcPct val="0"/>
            </a:spcBef>
            <a:spcAft>
              <a:spcPct val="20000"/>
            </a:spcAft>
            <a:buChar char="•"/>
          </a:pPr>
          <a:r>
            <a:rPr lang="en-GB" sz="1800" b="0" i="0" kern="1200" dirty="0">
              <a:solidFill>
                <a:srgbClr val="1F1F1F"/>
              </a:solidFill>
              <a:effectLst/>
              <a:latin typeface="Google Sans"/>
            </a:rPr>
            <a:t>Importance of ensuring the vulnerability of children and the safety and quality of medicines</a:t>
          </a:r>
          <a:endParaRPr lang="en-US" sz="1800" kern="1200" dirty="0"/>
        </a:p>
      </dsp:txBody>
      <dsp:txXfrm>
        <a:off x="0" y="2107143"/>
        <a:ext cx="8299593" cy="894240"/>
      </dsp:txXfrm>
    </dsp:sp>
    <dsp:sp modelId="{FAE6D534-3407-5143-992E-34141099C6E8}">
      <dsp:nvSpPr>
        <dsp:cNvPr id="0" name=""/>
        <dsp:cNvSpPr/>
      </dsp:nvSpPr>
      <dsp:spPr>
        <a:xfrm>
          <a:off x="0" y="2899939"/>
          <a:ext cx="8299593" cy="494916"/>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0" i="0" kern="1200" dirty="0">
              <a:solidFill>
                <a:schemeClr val="bg1"/>
              </a:solidFill>
              <a:effectLst/>
              <a:latin typeface="Google Sans"/>
            </a:rPr>
            <a:t>Economic and Social Costs</a:t>
          </a:r>
          <a:endParaRPr lang="en-US" sz="2800" kern="1200" dirty="0">
            <a:solidFill>
              <a:schemeClr val="bg1"/>
            </a:solidFill>
          </a:endParaRPr>
        </a:p>
      </dsp:txBody>
      <dsp:txXfrm>
        <a:off x="24160" y="2924099"/>
        <a:ext cx="8251273" cy="446596"/>
      </dsp:txXfrm>
    </dsp:sp>
    <dsp:sp modelId="{D738B755-5026-8341-92B3-DE715DB13367}">
      <dsp:nvSpPr>
        <dsp:cNvPr id="0" name=""/>
        <dsp:cNvSpPr/>
      </dsp:nvSpPr>
      <dsp:spPr>
        <a:xfrm>
          <a:off x="0" y="3446595"/>
          <a:ext cx="8299593"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5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Negative impact on pharmaceutical industries in both Uzbekistan and India</a:t>
          </a:r>
          <a:endParaRPr lang="en-US" sz="1800" kern="1200" dirty="0"/>
        </a:p>
        <a:p>
          <a:pPr marL="171450" lvl="1" indent="-171450" algn="l" defTabSz="800100">
            <a:lnSpc>
              <a:spcPct val="90000"/>
            </a:lnSpc>
            <a:spcBef>
              <a:spcPct val="0"/>
            </a:spcBef>
            <a:spcAft>
              <a:spcPct val="20000"/>
            </a:spcAft>
            <a:buChar char="•"/>
          </a:pPr>
          <a:r>
            <a:rPr lang="en-GB" sz="1800" kern="1200" dirty="0"/>
            <a:t>International damage to the reputation of the Indian pharmaceutical industry</a:t>
          </a:r>
          <a:endParaRPr lang="en-US" sz="1800" kern="1200" dirty="0"/>
        </a:p>
      </dsp:txBody>
      <dsp:txXfrm>
        <a:off x="0" y="3446595"/>
        <a:ext cx="8299593" cy="894240"/>
      </dsp:txXfrm>
    </dsp:sp>
    <dsp:sp modelId="{B85631F6-A134-4943-B80E-8A4FC5FC53B1}">
      <dsp:nvSpPr>
        <dsp:cNvPr id="0" name=""/>
        <dsp:cNvSpPr/>
      </dsp:nvSpPr>
      <dsp:spPr>
        <a:xfrm>
          <a:off x="0" y="4134535"/>
          <a:ext cx="8299593" cy="49821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0" i="0" kern="1200" dirty="0">
              <a:solidFill>
                <a:prstClr val="white"/>
              </a:solidFill>
              <a:effectLst/>
              <a:latin typeface="Google Sans"/>
              <a:ea typeface="+mn-ea"/>
              <a:cs typeface="+mn-cs"/>
            </a:rPr>
            <a:t>Global Impacts</a:t>
          </a:r>
          <a:endParaRPr lang="en-US" sz="2800" b="0" i="0" kern="1200" dirty="0">
            <a:solidFill>
              <a:prstClr val="white"/>
            </a:solidFill>
            <a:effectLst/>
            <a:latin typeface="Google Sans"/>
            <a:ea typeface="+mn-ea"/>
            <a:cs typeface="+mn-cs"/>
          </a:endParaRPr>
        </a:p>
      </dsp:txBody>
      <dsp:txXfrm>
        <a:off x="24321" y="4158856"/>
        <a:ext cx="8250951" cy="449570"/>
      </dsp:txXfrm>
    </dsp:sp>
    <dsp:sp modelId="{F3EF4E35-7674-4060-89F3-19E4505E2FEF}">
      <dsp:nvSpPr>
        <dsp:cNvPr id="0" name=""/>
        <dsp:cNvSpPr/>
      </dsp:nvSpPr>
      <dsp:spPr>
        <a:xfrm>
          <a:off x="0" y="4801938"/>
          <a:ext cx="8299593"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5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kern="1200" dirty="0">
              <a:solidFill>
                <a:prstClr val="black">
                  <a:hueOff val="0"/>
                  <a:satOff val="0"/>
                  <a:lumOff val="0"/>
                  <a:alphaOff val="0"/>
                </a:prstClr>
              </a:solidFill>
              <a:latin typeface="Calibri" panose="020F0502020204030204"/>
              <a:ea typeface="+mn-ea"/>
              <a:cs typeface="+mn-cs"/>
            </a:rPr>
            <a:t>Need for international cooperation to improve quality and safety</a:t>
          </a:r>
          <a:endParaRPr lang="en-US" sz="1800" kern="1200" dirty="0">
            <a:solidFill>
              <a:prstClr val="black">
                <a:hueOff val="0"/>
                <a:satOff val="0"/>
                <a:lumOff val="0"/>
                <a:alphaOff val="0"/>
              </a:prstClr>
            </a:solidFill>
            <a:latin typeface="Calibri" panose="020F0502020204030204"/>
            <a:ea typeface="+mn-ea"/>
            <a:cs typeface="+mn-cs"/>
          </a:endParaRPr>
        </a:p>
        <a:p>
          <a:pPr marL="171450" lvl="1" indent="-171450" algn="l" defTabSz="800100">
            <a:lnSpc>
              <a:spcPct val="90000"/>
            </a:lnSpc>
            <a:spcBef>
              <a:spcPct val="0"/>
            </a:spcBef>
            <a:spcAft>
              <a:spcPct val="20000"/>
            </a:spcAft>
            <a:buChar char="•"/>
          </a:pPr>
          <a:r>
            <a:rPr lang="en-GB" sz="1800" kern="1200" dirty="0">
              <a:solidFill>
                <a:prstClr val="black">
                  <a:hueOff val="0"/>
                  <a:satOff val="0"/>
                  <a:lumOff val="0"/>
                  <a:alphaOff val="0"/>
                </a:prstClr>
              </a:solidFill>
              <a:latin typeface="Calibri" panose="020F0502020204030204"/>
              <a:ea typeface="+mn-ea"/>
              <a:cs typeface="+mn-cs"/>
            </a:rPr>
            <a:t>Importance of information sharing and rapid response mechanisms</a:t>
          </a:r>
          <a:endParaRPr lang="en-US" sz="1800" kern="1200" dirty="0">
            <a:solidFill>
              <a:prstClr val="black">
                <a:hueOff val="0"/>
                <a:satOff val="0"/>
                <a:lumOff val="0"/>
                <a:alphaOff val="0"/>
              </a:prstClr>
            </a:solidFill>
            <a:latin typeface="Calibri" panose="020F0502020204030204"/>
            <a:ea typeface="+mn-ea"/>
            <a:cs typeface="+mn-cs"/>
          </a:endParaRPr>
        </a:p>
      </dsp:txBody>
      <dsp:txXfrm>
        <a:off x="0" y="4801938"/>
        <a:ext cx="8299593" cy="8942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886EA-AF47-FB45-BAE8-8FD3D0B94EAE}">
      <dsp:nvSpPr>
        <dsp:cNvPr id="0" name=""/>
        <dsp:cNvSpPr/>
      </dsp:nvSpPr>
      <dsp:spPr>
        <a:xfrm>
          <a:off x="0" y="356949"/>
          <a:ext cx="7886700" cy="604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4BA5AE-95E3-DE48-A439-CE79BC0DD335}">
      <dsp:nvSpPr>
        <dsp:cNvPr id="0" name=""/>
        <dsp:cNvSpPr/>
      </dsp:nvSpPr>
      <dsp:spPr>
        <a:xfrm>
          <a:off x="394335" y="2709"/>
          <a:ext cx="5520690" cy="708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GB" sz="2400" kern="1200" dirty="0"/>
            <a:t>Rigorous testing and analysis</a:t>
          </a:r>
          <a:endParaRPr lang="en-US" sz="2400" kern="1200" dirty="0"/>
        </a:p>
      </dsp:txBody>
      <dsp:txXfrm>
        <a:off x="428920" y="37294"/>
        <a:ext cx="5451520" cy="639310"/>
      </dsp:txXfrm>
    </dsp:sp>
    <dsp:sp modelId="{764FE8EC-5734-4D44-AB91-03C5839942CC}">
      <dsp:nvSpPr>
        <dsp:cNvPr id="0" name=""/>
        <dsp:cNvSpPr/>
      </dsp:nvSpPr>
      <dsp:spPr>
        <a:xfrm>
          <a:off x="0" y="1445589"/>
          <a:ext cx="7886700" cy="6048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1043F-63D8-C241-88EC-E4FE8916DB2C}">
      <dsp:nvSpPr>
        <dsp:cNvPr id="0" name=""/>
        <dsp:cNvSpPr/>
      </dsp:nvSpPr>
      <dsp:spPr>
        <a:xfrm>
          <a:off x="394335" y="1091349"/>
          <a:ext cx="5520690" cy="7084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GB" sz="2400" kern="1200" dirty="0"/>
            <a:t>Implementation and enforcement of strong GMP standards</a:t>
          </a:r>
          <a:endParaRPr lang="en-US" sz="2400" kern="1200" dirty="0"/>
        </a:p>
      </dsp:txBody>
      <dsp:txXfrm>
        <a:off x="428920" y="1125934"/>
        <a:ext cx="5451520" cy="639310"/>
      </dsp:txXfrm>
    </dsp:sp>
    <dsp:sp modelId="{566BD33C-A2B9-F744-90DD-C567C1DE8743}">
      <dsp:nvSpPr>
        <dsp:cNvPr id="0" name=""/>
        <dsp:cNvSpPr/>
      </dsp:nvSpPr>
      <dsp:spPr>
        <a:xfrm>
          <a:off x="0" y="2534229"/>
          <a:ext cx="7886700" cy="18144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499872" rIns="612096" bIns="170688" numCol="1" spcCol="1270" anchor="t" anchorCtr="0">
          <a:noAutofit/>
        </a:bodyPr>
        <a:lstStyle/>
        <a:p>
          <a:pPr marL="228600" lvl="1" indent="-228600" algn="l" defTabSz="1066800">
            <a:lnSpc>
              <a:spcPct val="90000"/>
            </a:lnSpc>
            <a:spcBef>
              <a:spcPct val="0"/>
            </a:spcBef>
            <a:spcAft>
              <a:spcPct val="15000"/>
            </a:spcAft>
            <a:buChar char="•"/>
          </a:pPr>
          <a:r>
            <a:rPr lang="en-GB" sz="2400" kern="1200" dirty="0"/>
            <a:t>Pre-marketing testing
Monitoring adverse events
Market surveillance</a:t>
          </a:r>
          <a:endParaRPr lang="en-US" sz="2400" kern="1200" dirty="0"/>
        </a:p>
      </dsp:txBody>
      <dsp:txXfrm>
        <a:off x="0" y="2534229"/>
        <a:ext cx="7886700" cy="1814400"/>
      </dsp:txXfrm>
    </dsp:sp>
    <dsp:sp modelId="{9B4E6390-46EB-D541-B9F2-C4559F18956E}">
      <dsp:nvSpPr>
        <dsp:cNvPr id="0" name=""/>
        <dsp:cNvSpPr/>
      </dsp:nvSpPr>
      <dsp:spPr>
        <a:xfrm>
          <a:off x="394335" y="2179989"/>
          <a:ext cx="5520690" cy="7084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GB" sz="2400" kern="1200" dirty="0"/>
            <a:t>Raising awareness</a:t>
          </a:r>
          <a:endParaRPr lang="en-US" sz="2400" kern="1200" dirty="0"/>
        </a:p>
      </dsp:txBody>
      <dsp:txXfrm>
        <a:off x="428920" y="2214574"/>
        <a:ext cx="5451520" cy="6393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00661-9BCD-42F6-9616-D978504DA11C}">
      <dsp:nvSpPr>
        <dsp:cNvPr id="0" name=""/>
        <dsp:cNvSpPr/>
      </dsp:nvSpPr>
      <dsp:spPr>
        <a:xfrm>
          <a:off x="0" y="0"/>
          <a:ext cx="841248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defRPr cap="all"/>
          </a:pPr>
          <a:r>
            <a:rPr lang="tr-TR" sz="4100" b="0" i="0" kern="1200"/>
            <a:t>Ensuring Product Quality</a:t>
          </a:r>
          <a:endParaRPr lang="en-US" sz="4100" kern="1200"/>
        </a:p>
      </dsp:txBody>
      <dsp:txXfrm>
        <a:off x="28038" y="28038"/>
        <a:ext cx="7298593" cy="901218"/>
      </dsp:txXfrm>
    </dsp:sp>
    <dsp:sp modelId="{B32CF6B3-F90C-4005-B099-540AECEC471A}">
      <dsp:nvSpPr>
        <dsp:cNvPr id="0" name=""/>
        <dsp:cNvSpPr/>
      </dsp:nvSpPr>
      <dsp:spPr>
        <a:xfrm>
          <a:off x="704545" y="1131347"/>
          <a:ext cx="8412480" cy="957294"/>
        </a:xfrm>
        <a:prstGeom prst="roundRect">
          <a:avLst>
            <a:gd name="adj" fmla="val 10000"/>
          </a:avLst>
        </a:prstGeom>
        <a:solidFill>
          <a:schemeClr val="accent2">
            <a:hueOff val="-485121"/>
            <a:satOff val="-27976"/>
            <a:lumOff val="28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defRPr cap="all"/>
          </a:pPr>
          <a:r>
            <a:rPr lang="tr-TR" sz="4100" b="0" i="0" kern="1200"/>
            <a:t>Protecting Public Health</a:t>
          </a:r>
          <a:endParaRPr lang="en-US" sz="4100" kern="1200"/>
        </a:p>
      </dsp:txBody>
      <dsp:txXfrm>
        <a:off x="732583" y="1159385"/>
        <a:ext cx="7029617" cy="901218"/>
      </dsp:txXfrm>
    </dsp:sp>
    <dsp:sp modelId="{9620BC47-3E84-4A1A-BDF8-9FDD9AF73F75}">
      <dsp:nvSpPr>
        <dsp:cNvPr id="0" name=""/>
        <dsp:cNvSpPr/>
      </dsp:nvSpPr>
      <dsp:spPr>
        <a:xfrm>
          <a:off x="1398574" y="2262695"/>
          <a:ext cx="8412480" cy="957294"/>
        </a:xfrm>
        <a:prstGeom prst="roundRect">
          <a:avLst>
            <a:gd name="adj" fmla="val 10000"/>
          </a:avLst>
        </a:prstGeom>
        <a:solidFill>
          <a:schemeClr val="accent2">
            <a:hueOff val="-970242"/>
            <a:satOff val="-55952"/>
            <a:lumOff val="575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defRPr cap="all"/>
          </a:pPr>
          <a:r>
            <a:rPr lang="tr-TR" sz="4100" b="0" i="0" kern="1200"/>
            <a:t>Regulatory Compliance</a:t>
          </a:r>
          <a:endParaRPr lang="en-US" sz="4100" kern="1200"/>
        </a:p>
      </dsp:txBody>
      <dsp:txXfrm>
        <a:off x="1426612" y="2290733"/>
        <a:ext cx="7040133" cy="901218"/>
      </dsp:txXfrm>
    </dsp:sp>
    <dsp:sp modelId="{DE0587DE-E159-410F-8316-AA33429127E2}">
      <dsp:nvSpPr>
        <dsp:cNvPr id="0" name=""/>
        <dsp:cNvSpPr/>
      </dsp:nvSpPr>
      <dsp:spPr>
        <a:xfrm>
          <a:off x="2103119" y="3394043"/>
          <a:ext cx="8412480" cy="957294"/>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defRPr cap="all"/>
          </a:pPr>
          <a:r>
            <a:rPr lang="tr-TR" sz="4100" b="0" i="0" kern="1200"/>
            <a:t>Reputation Management</a:t>
          </a:r>
          <a:endParaRPr lang="en-US" sz="4100" kern="1200"/>
        </a:p>
      </dsp:txBody>
      <dsp:txXfrm>
        <a:off x="2131157" y="3422081"/>
        <a:ext cx="7029617" cy="901218"/>
      </dsp:txXfrm>
    </dsp:sp>
    <dsp:sp modelId="{FEA2D90B-8AC0-49E6-BE1C-47A9B5300CE0}">
      <dsp:nvSpPr>
        <dsp:cNvPr id="0" name=""/>
        <dsp:cNvSpPr/>
      </dsp:nvSpPr>
      <dsp:spPr>
        <a:xfrm>
          <a:off x="7790238"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7101A377-D92B-452F-9A5E-30554AEC29B0}">
      <dsp:nvSpPr>
        <dsp:cNvPr id="0" name=""/>
        <dsp:cNvSpPr/>
      </dsp:nvSpPr>
      <dsp:spPr>
        <a:xfrm>
          <a:off x="8494783" y="1864548"/>
          <a:ext cx="622241" cy="622241"/>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620140CA-5E6D-44D0-963B-4582BB21D86D}">
      <dsp:nvSpPr>
        <dsp:cNvPr id="0" name=""/>
        <dsp:cNvSpPr/>
      </dsp:nvSpPr>
      <dsp:spPr>
        <a:xfrm>
          <a:off x="9188813" y="2995896"/>
          <a:ext cx="622241" cy="622241"/>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E6885-6AB4-4E64-B79B-4105F19CD03E}">
      <dsp:nvSpPr>
        <dsp:cNvPr id="0" name=""/>
        <dsp:cNvSpPr/>
      </dsp:nvSpPr>
      <dsp:spPr>
        <a:xfrm>
          <a:off x="0" y="531"/>
          <a:ext cx="78867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9CCFC-5BDC-431D-8113-2C6003A97F02}">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D9D999-19A9-4C54-92A1-FFD5CA5E7086}">
      <dsp:nvSpPr>
        <dsp:cNvPr id="0" name=""/>
        <dsp:cNvSpPr/>
      </dsp:nvSpPr>
      <dsp:spPr>
        <a:xfrm>
          <a:off x="1437631" y="531"/>
          <a:ext cx="3549015"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100000"/>
            </a:lnSpc>
            <a:spcBef>
              <a:spcPct val="0"/>
            </a:spcBef>
            <a:spcAft>
              <a:spcPct val="35000"/>
            </a:spcAft>
            <a:buNone/>
          </a:pPr>
          <a:r>
            <a:rPr lang="tr-TR" sz="2500" b="1" i="0" kern="1200"/>
            <a:t>Regulatory Authorities </a:t>
          </a:r>
          <a:endParaRPr lang="en-US" sz="2500" kern="1200"/>
        </a:p>
      </dsp:txBody>
      <dsp:txXfrm>
        <a:off x="1437631" y="531"/>
        <a:ext cx="3549015" cy="1244702"/>
      </dsp:txXfrm>
    </dsp:sp>
    <dsp:sp modelId="{6E6FF6D6-6421-409B-B3BA-91D8841976C0}">
      <dsp:nvSpPr>
        <dsp:cNvPr id="0" name=""/>
        <dsp:cNvSpPr/>
      </dsp:nvSpPr>
      <dsp:spPr>
        <a:xfrm>
          <a:off x="4986646" y="531"/>
          <a:ext cx="2900053"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622300">
            <a:lnSpc>
              <a:spcPct val="100000"/>
            </a:lnSpc>
            <a:spcBef>
              <a:spcPct val="0"/>
            </a:spcBef>
            <a:spcAft>
              <a:spcPct val="35000"/>
            </a:spcAft>
            <a:buNone/>
          </a:pPr>
          <a:r>
            <a:rPr lang="tr-TR" sz="1400" b="0" i="0" kern="1200" dirty="0" err="1"/>
            <a:t>Food</a:t>
          </a:r>
          <a:r>
            <a:rPr lang="tr-TR" sz="1400" b="0" i="0" kern="1200" dirty="0"/>
            <a:t> </a:t>
          </a:r>
          <a:r>
            <a:rPr lang="tr-TR" sz="1400" b="0" i="0" kern="1200" dirty="0" err="1"/>
            <a:t>and</a:t>
          </a:r>
          <a:r>
            <a:rPr lang="tr-TR" sz="1400" b="0" i="0" kern="1200" dirty="0"/>
            <a:t> </a:t>
          </a:r>
          <a:r>
            <a:rPr lang="tr-TR" sz="1400" b="0" i="0" kern="1200" dirty="0" err="1"/>
            <a:t>Drug</a:t>
          </a:r>
          <a:r>
            <a:rPr lang="tr-TR" sz="1400" b="0" i="0" kern="1200" dirty="0"/>
            <a:t> Administration (FDA)</a:t>
          </a:r>
          <a:endParaRPr lang="en-US" sz="1400" kern="1200" dirty="0"/>
        </a:p>
        <a:p>
          <a:pPr marL="0" lvl="0" indent="0" algn="l" defTabSz="622300">
            <a:lnSpc>
              <a:spcPct val="100000"/>
            </a:lnSpc>
            <a:spcBef>
              <a:spcPct val="0"/>
            </a:spcBef>
            <a:spcAft>
              <a:spcPct val="35000"/>
            </a:spcAft>
            <a:buNone/>
          </a:pPr>
          <a:r>
            <a:rPr lang="tr-TR" sz="1400" b="0" i="0" kern="1200" dirty="0" err="1"/>
            <a:t>European</a:t>
          </a:r>
          <a:r>
            <a:rPr lang="tr-TR" sz="1400" b="0" i="0" kern="1200" dirty="0"/>
            <a:t> </a:t>
          </a:r>
          <a:r>
            <a:rPr lang="tr-TR" sz="1400" b="0" i="0" kern="1200" dirty="0" err="1"/>
            <a:t>Medicines</a:t>
          </a:r>
          <a:r>
            <a:rPr lang="tr-TR" sz="1400" b="0" i="0" kern="1200" dirty="0"/>
            <a:t> </a:t>
          </a:r>
          <a:r>
            <a:rPr lang="tr-TR" sz="1400" b="0" i="0" kern="1200" dirty="0" err="1"/>
            <a:t>Agency</a:t>
          </a:r>
          <a:r>
            <a:rPr lang="tr-TR" sz="1400" b="0" i="0" kern="1200" dirty="0"/>
            <a:t> (EMA)</a:t>
          </a:r>
          <a:endParaRPr lang="en-US" sz="1400" kern="1200" dirty="0"/>
        </a:p>
      </dsp:txBody>
      <dsp:txXfrm>
        <a:off x="4986646" y="531"/>
        <a:ext cx="2900053" cy="1244702"/>
      </dsp:txXfrm>
    </dsp:sp>
    <dsp:sp modelId="{F65F176E-5AB8-49F0-B995-B63FD05101B8}">
      <dsp:nvSpPr>
        <dsp:cNvPr id="0" name=""/>
        <dsp:cNvSpPr/>
      </dsp:nvSpPr>
      <dsp:spPr>
        <a:xfrm>
          <a:off x="0" y="1556410"/>
          <a:ext cx="78867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599BB2-A1C6-44ED-80B5-8806DB3F2192}">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58F963-26D7-4114-8668-119DB127713F}">
      <dsp:nvSpPr>
        <dsp:cNvPr id="0" name=""/>
        <dsp:cNvSpPr/>
      </dsp:nvSpPr>
      <dsp:spPr>
        <a:xfrm>
          <a:off x="1437631" y="1556410"/>
          <a:ext cx="3549015"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100000"/>
            </a:lnSpc>
            <a:spcBef>
              <a:spcPct val="0"/>
            </a:spcBef>
            <a:spcAft>
              <a:spcPct val="35000"/>
            </a:spcAft>
            <a:buNone/>
          </a:pPr>
          <a:r>
            <a:rPr lang="tr-TR" sz="2500" b="1" i="0" kern="1200"/>
            <a:t>International GMP Guidelines</a:t>
          </a:r>
          <a:endParaRPr lang="en-US" sz="2500" kern="1200"/>
        </a:p>
      </dsp:txBody>
      <dsp:txXfrm>
        <a:off x="1437631" y="1556410"/>
        <a:ext cx="3549015" cy="1244702"/>
      </dsp:txXfrm>
    </dsp:sp>
    <dsp:sp modelId="{8702242E-F840-4BEE-AFB0-A505093614AB}">
      <dsp:nvSpPr>
        <dsp:cNvPr id="0" name=""/>
        <dsp:cNvSpPr/>
      </dsp:nvSpPr>
      <dsp:spPr>
        <a:xfrm>
          <a:off x="4986646" y="1556410"/>
          <a:ext cx="2900053"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622300">
            <a:lnSpc>
              <a:spcPct val="100000"/>
            </a:lnSpc>
            <a:spcBef>
              <a:spcPct val="0"/>
            </a:spcBef>
            <a:spcAft>
              <a:spcPct val="35000"/>
            </a:spcAft>
            <a:buNone/>
          </a:pPr>
          <a:r>
            <a:rPr lang="tr-TR" sz="1400" b="0" i="0" kern="1200" dirty="0"/>
            <a:t>International Council for Harmonisation of Technical Requirements for Pharmaceuticals for Human Use (ICH)</a:t>
          </a:r>
          <a:endParaRPr lang="en-US" sz="1400" kern="1200" dirty="0"/>
        </a:p>
      </dsp:txBody>
      <dsp:txXfrm>
        <a:off x="4986646" y="1556410"/>
        <a:ext cx="2900053" cy="1244702"/>
      </dsp:txXfrm>
    </dsp:sp>
    <dsp:sp modelId="{6E7724D2-4A1D-46E5-862F-323C61016F2F}">
      <dsp:nvSpPr>
        <dsp:cNvPr id="0" name=""/>
        <dsp:cNvSpPr/>
      </dsp:nvSpPr>
      <dsp:spPr>
        <a:xfrm>
          <a:off x="0" y="3112289"/>
          <a:ext cx="78867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8CC720-8F14-4380-839E-330532CD80B7}">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6256E4-36CF-411E-8666-4CFD435B94A3}">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100000"/>
            </a:lnSpc>
            <a:spcBef>
              <a:spcPct val="0"/>
            </a:spcBef>
            <a:spcAft>
              <a:spcPct val="35000"/>
            </a:spcAft>
            <a:buNone/>
          </a:pPr>
          <a:r>
            <a:rPr lang="tr-TR" sz="2500" b="1" i="0" kern="1200"/>
            <a:t>Legal Requirements and Standards</a:t>
          </a:r>
          <a:endParaRPr lang="en-US" sz="2500" kern="1200"/>
        </a:p>
      </dsp:txBody>
      <dsp:txXfrm>
        <a:off x="1437631" y="3112289"/>
        <a:ext cx="6449068" cy="12447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97EA7-E883-D947-B18E-93975796D1B3}">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E03B92-E560-9B4D-AB5B-D8C11E6BC51A}">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tr-TR" sz="4500" kern="1200"/>
            <a:t>Pharmaceutical Industry</a:t>
          </a:r>
          <a:endParaRPr lang="en-US" sz="4500" kern="1200"/>
        </a:p>
      </dsp:txBody>
      <dsp:txXfrm>
        <a:off x="0" y="0"/>
        <a:ext cx="6900512" cy="1384035"/>
      </dsp:txXfrm>
    </dsp:sp>
    <dsp:sp modelId="{BEFDF62D-E56B-3E40-9540-696C38ABE23D}">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0C5FC7-D62A-CA4D-A732-FD2516A1F609}">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tr-TR" sz="4500" kern="1200"/>
            <a:t>Food and Beverage Industry</a:t>
          </a:r>
          <a:endParaRPr lang="en-US" sz="4500" kern="1200"/>
        </a:p>
      </dsp:txBody>
      <dsp:txXfrm>
        <a:off x="0" y="1384035"/>
        <a:ext cx="6900512" cy="1384035"/>
      </dsp:txXfrm>
    </dsp:sp>
    <dsp:sp modelId="{1669B8E6-689B-D148-A9A8-3DF321AF292D}">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18B9FA-D27E-7D44-86D2-161B8A114908}">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tr-TR" sz="4500" kern="1200"/>
            <a:t>Cosmetics Industry</a:t>
          </a:r>
          <a:endParaRPr lang="en-US" sz="4500" kern="1200"/>
        </a:p>
      </dsp:txBody>
      <dsp:txXfrm>
        <a:off x="0" y="2768070"/>
        <a:ext cx="6900512" cy="1384035"/>
      </dsp:txXfrm>
    </dsp:sp>
    <dsp:sp modelId="{85CA6F41-175F-F24E-9596-6C8D0A0CDFFB}">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028DEA-E5DD-2C42-B549-5007CBA903C3}">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tr-TR" sz="4500" kern="1200"/>
            <a:t>Biotechnology Industry</a:t>
          </a:r>
          <a:endParaRPr lang="en-US" sz="4500" kern="1200"/>
        </a:p>
      </dsp:txBody>
      <dsp:txXfrm>
        <a:off x="0" y="4152105"/>
        <a:ext cx="6900512" cy="138403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8782B-2B44-49B7-8848-D0508AE38CB3}">
      <dsp:nvSpPr>
        <dsp:cNvPr id="0" name=""/>
        <dsp:cNvSpPr/>
      </dsp:nvSpPr>
      <dsp:spPr>
        <a:xfrm>
          <a:off x="1212569" y="786033"/>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CC04F-9D0C-401D-90BE-D93208FD4638}">
      <dsp:nvSpPr>
        <dsp:cNvPr id="0" name=""/>
        <dsp:cNvSpPr/>
      </dsp:nvSpPr>
      <dsp:spPr>
        <a:xfrm>
          <a:off x="417971"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tr-TR" sz="2300" b="0" i="0" kern="1200"/>
            <a:t>Internal Audits</a:t>
          </a:r>
          <a:endParaRPr lang="en-US" sz="2300" kern="1200"/>
        </a:p>
      </dsp:txBody>
      <dsp:txXfrm>
        <a:off x="417971" y="2442842"/>
        <a:ext cx="2889450" cy="720000"/>
      </dsp:txXfrm>
    </dsp:sp>
    <dsp:sp modelId="{66E2A644-6DCC-4D6E-BDF7-591685B1E005}">
      <dsp:nvSpPr>
        <dsp:cNvPr id="0" name=""/>
        <dsp:cNvSpPr/>
      </dsp:nvSpPr>
      <dsp:spPr>
        <a:xfrm>
          <a:off x="4607673" y="786033"/>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CC657F-7D0C-40C1-A40E-1956F256200E}">
      <dsp:nvSpPr>
        <dsp:cNvPr id="0" name=""/>
        <dsp:cNvSpPr/>
      </dsp:nvSpPr>
      <dsp:spPr>
        <a:xfrm>
          <a:off x="3813075"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tr-TR" sz="2300" b="0" i="0" kern="1200"/>
            <a:t>Regulatory Inspections</a:t>
          </a:r>
          <a:endParaRPr lang="en-US" sz="2300" kern="1200"/>
        </a:p>
      </dsp:txBody>
      <dsp:txXfrm>
        <a:off x="3813075" y="2442842"/>
        <a:ext cx="2889450" cy="720000"/>
      </dsp:txXfrm>
    </dsp:sp>
    <dsp:sp modelId="{4CAEE76C-BBCB-47A1-B88D-57E8063B79E8}">
      <dsp:nvSpPr>
        <dsp:cNvPr id="0" name=""/>
        <dsp:cNvSpPr/>
      </dsp:nvSpPr>
      <dsp:spPr>
        <a:xfrm>
          <a:off x="8002777" y="786033"/>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D938AC-1CC5-4849-B087-B051549EABAF}">
      <dsp:nvSpPr>
        <dsp:cNvPr id="0" name=""/>
        <dsp:cNvSpPr/>
      </dsp:nvSpPr>
      <dsp:spPr>
        <a:xfrm>
          <a:off x="7208178"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tr-TR" sz="2300" b="0" i="0" kern="1200"/>
            <a:t>Non-Compliance Consequences</a:t>
          </a:r>
          <a:endParaRPr lang="en-US" sz="2300" kern="1200"/>
        </a:p>
      </dsp:txBody>
      <dsp:txXfrm>
        <a:off x="7208178" y="2442842"/>
        <a:ext cx="2889450" cy="72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063C-5A0A-4C99-BD7C-40654D67B382}">
      <dsp:nvSpPr>
        <dsp:cNvPr id="0" name=""/>
        <dsp:cNvSpPr/>
      </dsp:nvSpPr>
      <dsp:spPr>
        <a:xfrm>
          <a:off x="530099" y="119578"/>
          <a:ext cx="1406812" cy="1406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7D722-BDCB-4F7F-AFD5-5C3A44B2CA41}">
      <dsp:nvSpPr>
        <dsp:cNvPr id="0" name=""/>
        <dsp:cNvSpPr/>
      </dsp:nvSpPr>
      <dsp:spPr>
        <a:xfrm>
          <a:off x="829912" y="419390"/>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6BDEC-F275-46DD-A8BB-CE417CE72022}">
      <dsp:nvSpPr>
        <dsp:cNvPr id="0" name=""/>
        <dsp:cNvSpPr/>
      </dsp:nvSpPr>
      <dsp:spPr>
        <a:xfrm>
          <a:off x="80381"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QUESTION AND ANSWER</a:t>
          </a:r>
          <a:endParaRPr lang="en-US" sz="2800" b="1" kern="1200" dirty="0"/>
        </a:p>
      </dsp:txBody>
      <dsp:txXfrm>
        <a:off x="80381" y="1964578"/>
        <a:ext cx="2306250" cy="877500"/>
      </dsp:txXfrm>
    </dsp:sp>
    <dsp:sp modelId="{54FB7054-616F-4151-841C-BD8D425B6D44}">
      <dsp:nvSpPr>
        <dsp:cNvPr id="0" name=""/>
        <dsp:cNvSpPr/>
      </dsp:nvSpPr>
      <dsp:spPr>
        <a:xfrm>
          <a:off x="3239943" y="119578"/>
          <a:ext cx="1406812" cy="1406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64A2D-0EE0-4EC6-9A7F-E94005E7BF21}">
      <dsp:nvSpPr>
        <dsp:cNvPr id="0" name=""/>
        <dsp:cNvSpPr/>
      </dsp:nvSpPr>
      <dsp:spPr>
        <a:xfrm>
          <a:off x="3539756" y="419390"/>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11C2D-8E05-4408-9AE0-8D211EC425D2}">
      <dsp:nvSpPr>
        <dsp:cNvPr id="0" name=""/>
        <dsp:cNvSpPr/>
      </dsp:nvSpPr>
      <dsp:spPr>
        <a:xfrm>
          <a:off x="2790224"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SHARING EXPERIENCES</a:t>
          </a:r>
          <a:endParaRPr lang="en-US" sz="2800" b="1" kern="1200" dirty="0"/>
        </a:p>
      </dsp:txBody>
      <dsp:txXfrm>
        <a:off x="2790224" y="1964578"/>
        <a:ext cx="2306250" cy="877500"/>
      </dsp:txXfrm>
    </dsp:sp>
    <dsp:sp modelId="{F1076E40-DCA3-4EED-B21A-2ADF9750DB18}">
      <dsp:nvSpPr>
        <dsp:cNvPr id="0" name=""/>
        <dsp:cNvSpPr/>
      </dsp:nvSpPr>
      <dsp:spPr>
        <a:xfrm>
          <a:off x="5949787" y="119578"/>
          <a:ext cx="1406812" cy="1406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6E13C-4717-4AEF-93C3-446EBED1F60E}">
      <dsp:nvSpPr>
        <dsp:cNvPr id="0" name=""/>
        <dsp:cNvSpPr/>
      </dsp:nvSpPr>
      <dsp:spPr>
        <a:xfrm>
          <a:off x="6249600" y="419390"/>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1476B-6FB7-4158-8AFB-939DCAC836EB}">
      <dsp:nvSpPr>
        <dsp:cNvPr id="0" name=""/>
        <dsp:cNvSpPr/>
      </dsp:nvSpPr>
      <dsp:spPr>
        <a:xfrm>
          <a:off x="5500068"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LET'S SUMMARIZE</a:t>
          </a:r>
          <a:endParaRPr lang="en-US" sz="2800" b="1" kern="1200" dirty="0"/>
        </a:p>
      </dsp:txBody>
      <dsp:txXfrm>
        <a:off x="5500068" y="1964578"/>
        <a:ext cx="2306250" cy="87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BC2EE-D493-41FA-8A33-3B2BBDCBDE7D}">
      <dsp:nvSpPr>
        <dsp:cNvPr id="0" name=""/>
        <dsp:cNvSpPr/>
      </dsp:nvSpPr>
      <dsp:spPr>
        <a:xfrm>
          <a:off x="-340504" y="855964"/>
          <a:ext cx="5146527" cy="15614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F42496-39D2-45A3-A08B-DE26985D41FD}">
      <dsp:nvSpPr>
        <dsp:cNvPr id="0" name=""/>
        <dsp:cNvSpPr/>
      </dsp:nvSpPr>
      <dsp:spPr>
        <a:xfrm>
          <a:off x="131827" y="1207285"/>
          <a:ext cx="858785" cy="8587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E7515-74F3-4F4D-AF75-47C857FA362F}">
      <dsp:nvSpPr>
        <dsp:cNvPr id="0" name=""/>
        <dsp:cNvSpPr/>
      </dsp:nvSpPr>
      <dsp:spPr>
        <a:xfrm>
          <a:off x="1137941" y="837789"/>
          <a:ext cx="1858856" cy="156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51" tIns="165251" rIns="165251" bIns="165251" numCol="1" spcCol="1270" anchor="ctr" anchorCtr="0">
          <a:noAutofit/>
        </a:bodyPr>
        <a:lstStyle/>
        <a:p>
          <a:pPr marL="0" lvl="0" indent="0" algn="l" defTabSz="933450">
            <a:lnSpc>
              <a:spcPct val="100000"/>
            </a:lnSpc>
            <a:spcBef>
              <a:spcPct val="0"/>
            </a:spcBef>
            <a:spcAft>
              <a:spcPct val="35000"/>
            </a:spcAft>
            <a:buNone/>
          </a:pPr>
          <a:r>
            <a:rPr lang="tr-TR" sz="2100" kern="1200" dirty="0" err="1"/>
            <a:t>Guidelines</a:t>
          </a:r>
          <a:r>
            <a:rPr lang="tr-TR" sz="2100" kern="1200" dirty="0"/>
            <a:t> </a:t>
          </a:r>
          <a:r>
            <a:rPr lang="tr-TR" sz="2100" kern="1200" dirty="0" err="1"/>
            <a:t>and</a:t>
          </a:r>
          <a:r>
            <a:rPr lang="tr-TR" sz="2100" kern="1200" dirty="0"/>
            <a:t> </a:t>
          </a:r>
          <a:r>
            <a:rPr lang="tr-TR" sz="2100" kern="1200" dirty="0" err="1"/>
            <a:t>principles</a:t>
          </a:r>
          <a:r>
            <a:rPr lang="tr-TR" sz="2100" kern="1200" dirty="0"/>
            <a:t> </a:t>
          </a:r>
          <a:r>
            <a:rPr lang="tr-TR" sz="2100" kern="1200" dirty="0" err="1"/>
            <a:t>to</a:t>
          </a:r>
          <a:r>
            <a:rPr lang="tr-TR" sz="2100" kern="1200" dirty="0"/>
            <a:t> </a:t>
          </a:r>
          <a:r>
            <a:rPr lang="tr-TR" sz="2100" kern="1200" dirty="0" err="1"/>
            <a:t>ensure</a:t>
          </a:r>
          <a:endParaRPr lang="en-US" sz="2100" kern="1200" dirty="0"/>
        </a:p>
      </dsp:txBody>
      <dsp:txXfrm>
        <a:off x="1137941" y="837789"/>
        <a:ext cx="1858856" cy="1561428"/>
      </dsp:txXfrm>
    </dsp:sp>
    <dsp:sp modelId="{1B9F1614-F20D-4154-8B91-D82DDD62B7EF}">
      <dsp:nvSpPr>
        <dsp:cNvPr id="0" name=""/>
        <dsp:cNvSpPr/>
      </dsp:nvSpPr>
      <dsp:spPr>
        <a:xfrm>
          <a:off x="3021652" y="863099"/>
          <a:ext cx="1327615" cy="156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51" tIns="165251" rIns="165251" bIns="165251" numCol="1" spcCol="1270" anchor="ctr" anchorCtr="0">
          <a:noAutofit/>
        </a:bodyPr>
        <a:lstStyle/>
        <a:p>
          <a:pPr marL="0" lvl="0" indent="0" algn="l" defTabSz="711200">
            <a:lnSpc>
              <a:spcPct val="100000"/>
            </a:lnSpc>
            <a:spcBef>
              <a:spcPct val="0"/>
            </a:spcBef>
            <a:spcAft>
              <a:spcPct val="35000"/>
            </a:spcAft>
            <a:buNone/>
          </a:pPr>
          <a:r>
            <a:rPr lang="tr-TR" sz="1600" kern="1200" dirty="0" err="1"/>
            <a:t>Quality</a:t>
          </a:r>
          <a:endParaRPr lang="en-US" sz="1600" kern="1200" dirty="0"/>
        </a:p>
        <a:p>
          <a:pPr marL="0" lvl="0" indent="0" algn="l" defTabSz="711200">
            <a:lnSpc>
              <a:spcPct val="100000"/>
            </a:lnSpc>
            <a:spcBef>
              <a:spcPct val="0"/>
            </a:spcBef>
            <a:spcAft>
              <a:spcPct val="35000"/>
            </a:spcAft>
            <a:buNone/>
          </a:pPr>
          <a:r>
            <a:rPr lang="tr-TR" sz="1600" kern="1200" dirty="0" err="1">
              <a:solidFill>
                <a:prstClr val="black">
                  <a:hueOff val="0"/>
                  <a:satOff val="0"/>
                  <a:lumOff val="0"/>
                  <a:alphaOff val="0"/>
                </a:prstClr>
              </a:solidFill>
              <a:latin typeface="Calibri" panose="020F0502020204030204"/>
              <a:ea typeface="+mn-ea"/>
              <a:cs typeface="+mn-cs"/>
            </a:rPr>
            <a:t>Safety</a:t>
          </a:r>
          <a:endParaRPr lang="en-US" sz="1600" kern="1200" dirty="0">
            <a:solidFill>
              <a:prstClr val="black">
                <a:hueOff val="0"/>
                <a:satOff val="0"/>
                <a:lumOff val="0"/>
                <a:alphaOff val="0"/>
              </a:prstClr>
            </a:solidFill>
            <a:latin typeface="Calibri" panose="020F0502020204030204"/>
            <a:ea typeface="+mn-ea"/>
            <a:cs typeface="+mn-cs"/>
          </a:endParaRPr>
        </a:p>
        <a:p>
          <a:pPr marL="0" lvl="0" indent="0" algn="l" defTabSz="711200">
            <a:lnSpc>
              <a:spcPct val="100000"/>
            </a:lnSpc>
            <a:spcBef>
              <a:spcPct val="0"/>
            </a:spcBef>
            <a:spcAft>
              <a:spcPct val="35000"/>
            </a:spcAft>
            <a:buNone/>
          </a:pPr>
          <a:r>
            <a:rPr lang="tr-TR" sz="1600" kern="1200" dirty="0" err="1"/>
            <a:t>Consistency</a:t>
          </a:r>
          <a:endParaRPr lang="en-US" sz="1600" kern="1200" dirty="0"/>
        </a:p>
      </dsp:txBody>
      <dsp:txXfrm>
        <a:off x="3021652" y="863099"/>
        <a:ext cx="1327615" cy="1561428"/>
      </dsp:txXfrm>
    </dsp:sp>
    <dsp:sp modelId="{82AD3DF5-7925-4C15-BED7-2439308C95B9}">
      <dsp:nvSpPr>
        <dsp:cNvPr id="0" name=""/>
        <dsp:cNvSpPr/>
      </dsp:nvSpPr>
      <dsp:spPr>
        <a:xfrm>
          <a:off x="-340504" y="2807750"/>
          <a:ext cx="5146527" cy="15614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ACEBDD-A6B0-4808-AEC2-1A4667B2ADE1}">
      <dsp:nvSpPr>
        <dsp:cNvPr id="0" name=""/>
        <dsp:cNvSpPr/>
      </dsp:nvSpPr>
      <dsp:spPr>
        <a:xfrm>
          <a:off x="131827" y="3159071"/>
          <a:ext cx="858785" cy="8587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5B901-AE7D-4DE7-8CFD-F602F500386B}">
      <dsp:nvSpPr>
        <dsp:cNvPr id="0" name=""/>
        <dsp:cNvSpPr/>
      </dsp:nvSpPr>
      <dsp:spPr>
        <a:xfrm>
          <a:off x="1125397" y="2789653"/>
          <a:ext cx="2315937" cy="156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51" tIns="165251" rIns="165251" bIns="165251" numCol="1" spcCol="1270" anchor="ctr" anchorCtr="0">
          <a:noAutofit/>
        </a:bodyPr>
        <a:lstStyle/>
        <a:p>
          <a:pPr marL="0" lvl="0" indent="0" algn="l" defTabSz="933450">
            <a:lnSpc>
              <a:spcPct val="100000"/>
            </a:lnSpc>
            <a:spcBef>
              <a:spcPct val="0"/>
            </a:spcBef>
            <a:spcAft>
              <a:spcPct val="35000"/>
            </a:spcAft>
            <a:buNone/>
          </a:pPr>
          <a:r>
            <a:rPr lang="tr-TR" sz="2100" kern="1200" dirty="0" err="1"/>
            <a:t>In</a:t>
          </a:r>
          <a:r>
            <a:rPr lang="tr-TR" sz="2100" kern="1200" dirty="0"/>
            <a:t> </a:t>
          </a:r>
          <a:r>
            <a:rPr lang="tr-TR" sz="2100" kern="1200" dirty="0" err="1"/>
            <a:t>various</a:t>
          </a:r>
          <a:r>
            <a:rPr lang="tr-TR" sz="2100" kern="1200" dirty="0"/>
            <a:t> </a:t>
          </a:r>
          <a:r>
            <a:rPr lang="tr-TR" sz="2100" kern="1200" dirty="0" err="1"/>
            <a:t>Industries</a:t>
          </a:r>
          <a:endParaRPr lang="en-US" sz="2100" kern="1200" dirty="0"/>
        </a:p>
      </dsp:txBody>
      <dsp:txXfrm>
        <a:off x="1125397" y="2789653"/>
        <a:ext cx="2315937" cy="1561428"/>
      </dsp:txXfrm>
    </dsp:sp>
    <dsp:sp modelId="{2C39BBFE-0737-4ED0-8C20-4F090639E7D7}">
      <dsp:nvSpPr>
        <dsp:cNvPr id="0" name=""/>
        <dsp:cNvSpPr/>
      </dsp:nvSpPr>
      <dsp:spPr>
        <a:xfrm>
          <a:off x="2974533" y="2789543"/>
          <a:ext cx="2392684" cy="156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51" tIns="165251" rIns="165251" bIns="165251" numCol="1" spcCol="1270" anchor="ctr" anchorCtr="0">
          <a:noAutofit/>
        </a:bodyPr>
        <a:lstStyle/>
        <a:p>
          <a:pPr marL="0" lvl="0" indent="0" algn="l" defTabSz="711200">
            <a:lnSpc>
              <a:spcPct val="100000"/>
            </a:lnSpc>
            <a:spcBef>
              <a:spcPct val="0"/>
            </a:spcBef>
            <a:spcAft>
              <a:spcPct val="35000"/>
            </a:spcAft>
            <a:buNone/>
          </a:pPr>
          <a:r>
            <a:rPr lang="en-GB" sz="1600" kern="1200" dirty="0"/>
            <a:t>Pharmaceuticals</a:t>
          </a:r>
          <a:endParaRPr lang="en-US" sz="1600" kern="1200" dirty="0"/>
        </a:p>
        <a:p>
          <a:pPr marL="0" lvl="0" indent="0" algn="l" defTabSz="711200">
            <a:lnSpc>
              <a:spcPct val="100000"/>
            </a:lnSpc>
            <a:spcBef>
              <a:spcPct val="0"/>
            </a:spcBef>
            <a:spcAft>
              <a:spcPct val="35000"/>
            </a:spcAft>
            <a:buNone/>
          </a:pPr>
          <a:r>
            <a:rPr lang="en-GB" sz="1600" kern="1200" dirty="0"/>
            <a:t>Food</a:t>
          </a:r>
          <a:endParaRPr lang="en-US" sz="1600" kern="1200" dirty="0"/>
        </a:p>
        <a:p>
          <a:pPr marL="0" lvl="0" indent="0" algn="l" defTabSz="711200">
            <a:lnSpc>
              <a:spcPct val="100000"/>
            </a:lnSpc>
            <a:spcBef>
              <a:spcPct val="0"/>
            </a:spcBef>
            <a:spcAft>
              <a:spcPct val="35000"/>
            </a:spcAft>
            <a:buNone/>
          </a:pPr>
          <a:r>
            <a:rPr lang="en-GB" sz="1600" kern="1200"/>
            <a:t>Cosmetics</a:t>
          </a:r>
          <a:endParaRPr lang="en-US" sz="1600" kern="1200"/>
        </a:p>
        <a:p>
          <a:pPr marL="0" lvl="0" indent="0" algn="l" defTabSz="711200">
            <a:lnSpc>
              <a:spcPct val="100000"/>
            </a:lnSpc>
            <a:spcBef>
              <a:spcPct val="0"/>
            </a:spcBef>
            <a:spcAft>
              <a:spcPct val="35000"/>
            </a:spcAft>
            <a:buNone/>
          </a:pPr>
          <a:r>
            <a:rPr lang="en-GB" sz="1600" kern="1200"/>
            <a:t>Biotechnology</a:t>
          </a:r>
          <a:endParaRPr lang="en-US" sz="1600" kern="1200"/>
        </a:p>
      </dsp:txBody>
      <dsp:txXfrm>
        <a:off x="2974533" y="2789543"/>
        <a:ext cx="2392684" cy="15614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7118A-B23E-4906-9AF5-8D4A0A97D602}">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7F4778-7165-45F5-878D-A66F1B2EC963}">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3628A0-89C4-4219-BDD6-BC41B541EBB8}">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tr-TR" sz="2400" b="0" i="0" kern="1200"/>
            <a:t>GMP is a cornerstone of quality assurance in various industries</a:t>
          </a:r>
          <a:endParaRPr lang="en-US" sz="2400" kern="1200"/>
        </a:p>
      </dsp:txBody>
      <dsp:txXfrm>
        <a:off x="1509882" y="708097"/>
        <a:ext cx="9005717" cy="1307257"/>
      </dsp:txXfrm>
    </dsp:sp>
    <dsp:sp modelId="{4CE8168E-0D11-4800-B96C-4AB843ECF70C}">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D9622A-665F-4C6F-B66C-8A54BCE42D1D}">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DD328A-3D7B-4AFE-BAB0-18C77BF99E2D}">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tr-TR" sz="2400" b="0" i="0" kern="1200"/>
            <a:t>Manufacturers can ensure the consistent production of safe, high-quality products, ultimately benefiting consumers and their own reputation</a:t>
          </a:r>
          <a:endParaRPr lang="en-US" sz="2400" kern="1200"/>
        </a:p>
      </dsp:txBody>
      <dsp:txXfrm>
        <a:off x="1509882" y="2342169"/>
        <a:ext cx="9005717" cy="1307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F283B-06CF-9349-8704-9A47C29901E6}">
      <dsp:nvSpPr>
        <dsp:cNvPr id="0" name=""/>
        <dsp:cNvSpPr/>
      </dsp:nvSpPr>
      <dsp:spPr>
        <a:xfrm>
          <a:off x="0" y="2175669"/>
          <a:ext cx="7886700" cy="0"/>
        </a:xfrm>
        <a:prstGeom prst="lin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E8BFFDB-A882-2448-A35E-320C78B264BF}">
      <dsp:nvSpPr>
        <dsp:cNvPr id="0" name=""/>
        <dsp:cNvSpPr/>
      </dsp:nvSpPr>
      <dsp:spPr>
        <a:xfrm>
          <a:off x="161430" y="1348914"/>
          <a:ext cx="2311172" cy="5221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kern="1200" dirty="0"/>
            <a:t>1906</a:t>
          </a:r>
        </a:p>
      </dsp:txBody>
      <dsp:txXfrm>
        <a:off x="161430" y="1348914"/>
        <a:ext cx="2311172" cy="522160"/>
      </dsp:txXfrm>
    </dsp:sp>
    <dsp:sp modelId="{4E305318-6241-DB4E-8EC8-5436476464EB}">
      <dsp:nvSpPr>
        <dsp:cNvPr id="0" name=""/>
        <dsp:cNvSpPr/>
      </dsp:nvSpPr>
      <dsp:spPr>
        <a:xfrm>
          <a:off x="161430" y="205709"/>
          <a:ext cx="2311172" cy="1143205"/>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Pure Food and Drug Act in the United States</a:t>
          </a:r>
        </a:p>
        <a:p>
          <a:pPr marL="114300" lvl="1" indent="-114300" algn="l" defTabSz="533400">
            <a:lnSpc>
              <a:spcPct val="90000"/>
            </a:lnSpc>
            <a:spcBef>
              <a:spcPct val="0"/>
            </a:spcBef>
            <a:spcAft>
              <a:spcPct val="15000"/>
            </a:spcAft>
            <a:buChar char="•"/>
          </a:pPr>
          <a:r>
            <a:rPr lang="en-US" sz="1200" kern="1200" dirty="0"/>
            <a:t>aimed to regulate the labeling of food and drugs</a:t>
          </a:r>
        </a:p>
      </dsp:txBody>
      <dsp:txXfrm>
        <a:off x="161430" y="205709"/>
        <a:ext cx="2311172" cy="1143205"/>
      </dsp:txXfrm>
    </dsp:sp>
    <dsp:sp modelId="{59322946-E090-9043-80B8-BB6A0DF27712}">
      <dsp:nvSpPr>
        <dsp:cNvPr id="0" name=""/>
        <dsp:cNvSpPr/>
      </dsp:nvSpPr>
      <dsp:spPr>
        <a:xfrm>
          <a:off x="1317017" y="1871075"/>
          <a:ext cx="0" cy="304593"/>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D35B524-48FE-F84E-8410-02B1EF169DE1}">
      <dsp:nvSpPr>
        <dsp:cNvPr id="0" name=""/>
        <dsp:cNvSpPr/>
      </dsp:nvSpPr>
      <dsp:spPr>
        <a:xfrm>
          <a:off x="1474597" y="2480262"/>
          <a:ext cx="2311172" cy="5221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kern="1200" dirty="0"/>
            <a:t>1938</a:t>
          </a:r>
        </a:p>
      </dsp:txBody>
      <dsp:txXfrm>
        <a:off x="1474597" y="2480262"/>
        <a:ext cx="2311172" cy="522160"/>
      </dsp:txXfrm>
    </dsp:sp>
    <dsp:sp modelId="{C3302BAE-4094-1242-8EC1-2AB235D7825F}">
      <dsp:nvSpPr>
        <dsp:cNvPr id="0" name=""/>
        <dsp:cNvSpPr/>
      </dsp:nvSpPr>
      <dsp:spPr>
        <a:xfrm>
          <a:off x="1474597" y="3002423"/>
          <a:ext cx="2311172" cy="115079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Federal Food, Drug, and Cosmetic Act</a:t>
          </a:r>
        </a:p>
        <a:p>
          <a:pPr marL="114300" lvl="1" indent="-114300" algn="l" defTabSz="533400">
            <a:lnSpc>
              <a:spcPct val="90000"/>
            </a:lnSpc>
            <a:spcBef>
              <a:spcPct val="0"/>
            </a:spcBef>
            <a:spcAft>
              <a:spcPct val="15000"/>
            </a:spcAft>
            <a:buChar char="•"/>
          </a:pPr>
          <a:r>
            <a:rPr lang="en-US" sz="1200" kern="1200"/>
            <a:t>Result of the Sulfanilamide Diseaster</a:t>
          </a:r>
        </a:p>
      </dsp:txBody>
      <dsp:txXfrm>
        <a:off x="1474597" y="3002423"/>
        <a:ext cx="2311172" cy="1150792"/>
      </dsp:txXfrm>
    </dsp:sp>
    <dsp:sp modelId="{639C4AF0-D3BE-BA46-9020-D1586904F18D}">
      <dsp:nvSpPr>
        <dsp:cNvPr id="0" name=""/>
        <dsp:cNvSpPr/>
      </dsp:nvSpPr>
      <dsp:spPr>
        <a:xfrm>
          <a:off x="2630183" y="2175669"/>
          <a:ext cx="0" cy="304593"/>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CB1244B-1102-864E-9809-A26371F061DE}">
      <dsp:nvSpPr>
        <dsp:cNvPr id="0" name=""/>
        <dsp:cNvSpPr/>
      </dsp:nvSpPr>
      <dsp:spPr>
        <a:xfrm rot="2700000">
          <a:off x="1283171" y="2141823"/>
          <a:ext cx="67690" cy="67690"/>
        </a:xfrm>
        <a:prstGeom prst="rect">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8D786CC5-ED98-244E-87DC-2F66C2FDE834}">
      <dsp:nvSpPr>
        <dsp:cNvPr id="0" name=""/>
        <dsp:cNvSpPr/>
      </dsp:nvSpPr>
      <dsp:spPr>
        <a:xfrm rot="2700000">
          <a:off x="2596338" y="2141823"/>
          <a:ext cx="67690" cy="67690"/>
        </a:xfrm>
        <a:prstGeom prst="rect">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8BB6B507-8756-CC47-BDAF-000E25ADD98A}">
      <dsp:nvSpPr>
        <dsp:cNvPr id="0" name=""/>
        <dsp:cNvSpPr/>
      </dsp:nvSpPr>
      <dsp:spPr>
        <a:xfrm>
          <a:off x="2787763" y="1348914"/>
          <a:ext cx="2311172" cy="5221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kern="1200"/>
            <a:t>1950s-1960s</a:t>
          </a:r>
        </a:p>
      </dsp:txBody>
      <dsp:txXfrm>
        <a:off x="2787763" y="1348914"/>
        <a:ext cx="2311172" cy="522160"/>
      </dsp:txXfrm>
    </dsp:sp>
    <dsp:sp modelId="{4A62AEE8-5631-7342-B85B-2A64BC8C9505}">
      <dsp:nvSpPr>
        <dsp:cNvPr id="0" name=""/>
        <dsp:cNvSpPr/>
      </dsp:nvSpPr>
      <dsp:spPr>
        <a:xfrm>
          <a:off x="2787763" y="843"/>
          <a:ext cx="2311172" cy="134807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Stricter drug regulation, including the GMP principle of validation</a:t>
          </a:r>
        </a:p>
        <a:p>
          <a:pPr marL="114300" lvl="1" indent="-114300" algn="l" defTabSz="533400">
            <a:lnSpc>
              <a:spcPct val="90000"/>
            </a:lnSpc>
            <a:spcBef>
              <a:spcPct val="0"/>
            </a:spcBef>
            <a:spcAft>
              <a:spcPct val="15000"/>
            </a:spcAft>
            <a:buChar char="•"/>
          </a:pPr>
          <a:r>
            <a:rPr lang="en-US" sz="1200" kern="1200"/>
            <a:t>triggered by the Thalidomide Disaster</a:t>
          </a:r>
        </a:p>
      </dsp:txBody>
      <dsp:txXfrm>
        <a:off x="2787763" y="843"/>
        <a:ext cx="2311172" cy="1348071"/>
      </dsp:txXfrm>
    </dsp:sp>
    <dsp:sp modelId="{A29980F6-60A9-3D47-A476-CF3A6AD86BBF}">
      <dsp:nvSpPr>
        <dsp:cNvPr id="0" name=""/>
        <dsp:cNvSpPr/>
      </dsp:nvSpPr>
      <dsp:spPr>
        <a:xfrm>
          <a:off x="3943350" y="1871075"/>
          <a:ext cx="0" cy="304593"/>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FF1C168-6F4B-D146-A935-140201230D3E}">
      <dsp:nvSpPr>
        <dsp:cNvPr id="0" name=""/>
        <dsp:cNvSpPr/>
      </dsp:nvSpPr>
      <dsp:spPr>
        <a:xfrm>
          <a:off x="4100929" y="2480262"/>
          <a:ext cx="2311172" cy="5221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kern="1200"/>
            <a:t>1963</a:t>
          </a:r>
        </a:p>
      </dsp:txBody>
      <dsp:txXfrm>
        <a:off x="4100929" y="2480262"/>
        <a:ext cx="2311172" cy="522160"/>
      </dsp:txXfrm>
    </dsp:sp>
    <dsp:sp modelId="{EC12710D-58EF-BC44-A0F4-4ACF2CA0866D}">
      <dsp:nvSpPr>
        <dsp:cNvPr id="0" name=""/>
        <dsp:cNvSpPr/>
      </dsp:nvSpPr>
      <dsp:spPr>
        <a:xfrm>
          <a:off x="4100929" y="3002423"/>
          <a:ext cx="2311172" cy="115079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In 1963, publishing of GMP guidelines for pharmaceutical manufacturing by WHO</a:t>
          </a:r>
        </a:p>
      </dsp:txBody>
      <dsp:txXfrm>
        <a:off x="4100929" y="3002423"/>
        <a:ext cx="2311172" cy="1150792"/>
      </dsp:txXfrm>
    </dsp:sp>
    <dsp:sp modelId="{08BE839E-5030-F94E-894D-229101A91861}">
      <dsp:nvSpPr>
        <dsp:cNvPr id="0" name=""/>
        <dsp:cNvSpPr/>
      </dsp:nvSpPr>
      <dsp:spPr>
        <a:xfrm>
          <a:off x="5256516" y="2175669"/>
          <a:ext cx="0" cy="304593"/>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E3B54EA-8617-CE4B-BA47-BFAB7A902784}">
      <dsp:nvSpPr>
        <dsp:cNvPr id="0" name=""/>
        <dsp:cNvSpPr/>
      </dsp:nvSpPr>
      <dsp:spPr>
        <a:xfrm rot="2700000">
          <a:off x="3909504" y="2141823"/>
          <a:ext cx="67690" cy="67690"/>
        </a:xfrm>
        <a:prstGeom prst="rect">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AAE4F5EB-9BDA-4A45-944A-F5991D62673A}">
      <dsp:nvSpPr>
        <dsp:cNvPr id="0" name=""/>
        <dsp:cNvSpPr/>
      </dsp:nvSpPr>
      <dsp:spPr>
        <a:xfrm rot="2700000">
          <a:off x="5222670" y="2141823"/>
          <a:ext cx="67690" cy="67690"/>
        </a:xfrm>
        <a:prstGeom prst="rect">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D6A4DFD6-7B02-E04F-953D-70D4CBAAC047}">
      <dsp:nvSpPr>
        <dsp:cNvPr id="0" name=""/>
        <dsp:cNvSpPr/>
      </dsp:nvSpPr>
      <dsp:spPr>
        <a:xfrm>
          <a:off x="5414096" y="1348914"/>
          <a:ext cx="2311172" cy="5221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defRPr b="1"/>
          </a:pPr>
          <a:r>
            <a:rPr lang="en-US" sz="1800" kern="1200"/>
            <a:t>1970s</a:t>
          </a:r>
        </a:p>
      </dsp:txBody>
      <dsp:txXfrm>
        <a:off x="5414096" y="1348914"/>
        <a:ext cx="2311172" cy="522160"/>
      </dsp:txXfrm>
    </dsp:sp>
    <dsp:sp modelId="{93E5EC0B-1611-B64C-A1E0-15E19CC3DC35}">
      <dsp:nvSpPr>
        <dsp:cNvPr id="0" name=""/>
        <dsp:cNvSpPr/>
      </dsp:nvSpPr>
      <dsp:spPr>
        <a:xfrm>
          <a:off x="5414096" y="843"/>
          <a:ext cx="2311172" cy="134807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GMP principles of documentation and traceability</a:t>
          </a:r>
        </a:p>
        <a:p>
          <a:pPr marL="114300" lvl="1" indent="-114300" algn="l" defTabSz="533400">
            <a:lnSpc>
              <a:spcPct val="90000"/>
            </a:lnSpc>
            <a:spcBef>
              <a:spcPct val="0"/>
            </a:spcBef>
            <a:spcAft>
              <a:spcPct val="15000"/>
            </a:spcAft>
            <a:buChar char="•"/>
          </a:pPr>
          <a:r>
            <a:rPr lang="en-US" sz="1200" kern="1200"/>
            <a:t>Due to increased complexity  pharma manufacturing</a:t>
          </a:r>
        </a:p>
      </dsp:txBody>
      <dsp:txXfrm>
        <a:off x="5414096" y="843"/>
        <a:ext cx="2311172" cy="1348071"/>
      </dsp:txXfrm>
    </dsp:sp>
    <dsp:sp modelId="{AE7764BD-86B8-6C42-8BBA-8B34BF930C17}">
      <dsp:nvSpPr>
        <dsp:cNvPr id="0" name=""/>
        <dsp:cNvSpPr/>
      </dsp:nvSpPr>
      <dsp:spPr>
        <a:xfrm>
          <a:off x="6569682" y="1871075"/>
          <a:ext cx="0" cy="304593"/>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906486-5E4A-5244-9B75-27621A01CB99}">
      <dsp:nvSpPr>
        <dsp:cNvPr id="0" name=""/>
        <dsp:cNvSpPr/>
      </dsp:nvSpPr>
      <dsp:spPr>
        <a:xfrm rot="2700000">
          <a:off x="6535837" y="2141823"/>
          <a:ext cx="67690" cy="67690"/>
        </a:xfrm>
        <a:prstGeom prst="rect">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36C7E-FB8A-0446-BBF1-2966209CB285}">
      <dsp:nvSpPr>
        <dsp:cNvPr id="0" name=""/>
        <dsp:cNvSpPr/>
      </dsp:nvSpPr>
      <dsp:spPr>
        <a:xfrm>
          <a:off x="0" y="3341354"/>
          <a:ext cx="5175384" cy="219229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tr-TR" sz="2800" b="0" i="0" kern="1200"/>
            <a:t>Examples:</a:t>
          </a:r>
          <a:endParaRPr lang="en-US" sz="2800" kern="1200"/>
        </a:p>
      </dsp:txBody>
      <dsp:txXfrm>
        <a:off x="0" y="3341354"/>
        <a:ext cx="5175384" cy="1183836"/>
      </dsp:txXfrm>
    </dsp:sp>
    <dsp:sp modelId="{A1E76352-E06F-484F-B679-E5283B5E6360}">
      <dsp:nvSpPr>
        <dsp:cNvPr id="0" name=""/>
        <dsp:cNvSpPr/>
      </dsp:nvSpPr>
      <dsp:spPr>
        <a:xfrm>
          <a:off x="2527" y="4481345"/>
          <a:ext cx="1723443" cy="100845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tr-TR" sz="2000" b="0" i="0" kern="1200" dirty="0" err="1"/>
            <a:t>Wear</a:t>
          </a:r>
          <a:r>
            <a:rPr lang="tr-TR" sz="2000" b="0" i="0" kern="1200" dirty="0"/>
            <a:t> </a:t>
          </a:r>
          <a:r>
            <a:rPr lang="tr-TR" sz="2000" b="0" i="0" kern="1200" dirty="0" err="1"/>
            <a:t>suitable</a:t>
          </a:r>
          <a:r>
            <a:rPr lang="tr-TR" sz="2000" b="0" i="0" kern="1200" dirty="0"/>
            <a:t> </a:t>
          </a:r>
          <a:r>
            <a:rPr lang="tr-TR" sz="2000" b="0" i="0" kern="1200" dirty="0" err="1"/>
            <a:t>protective</a:t>
          </a:r>
          <a:r>
            <a:rPr lang="tr-TR" sz="2000" b="0" i="0" kern="1200" dirty="0"/>
            <a:t> </a:t>
          </a:r>
          <a:r>
            <a:rPr lang="tr-TR" sz="2000" b="0" i="0" kern="1200" dirty="0" err="1"/>
            <a:t>clothing</a:t>
          </a:r>
          <a:endParaRPr lang="en-US" sz="2000" kern="1200" dirty="0"/>
        </a:p>
      </dsp:txBody>
      <dsp:txXfrm>
        <a:off x="2527" y="4481345"/>
        <a:ext cx="1723443" cy="1008453"/>
      </dsp:txXfrm>
    </dsp:sp>
    <dsp:sp modelId="{EC45E004-C3EE-3848-B3D8-9FF8CDCF1E16}">
      <dsp:nvSpPr>
        <dsp:cNvPr id="0" name=""/>
        <dsp:cNvSpPr/>
      </dsp:nvSpPr>
      <dsp:spPr>
        <a:xfrm>
          <a:off x="1725970" y="4481345"/>
          <a:ext cx="1723443" cy="1008453"/>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tr-TR" sz="2000" b="0" i="0" kern="1200" dirty="0" err="1"/>
            <a:t>Maintain</a:t>
          </a:r>
          <a:r>
            <a:rPr lang="tr-TR" sz="2000" b="0" i="0" kern="1200" dirty="0"/>
            <a:t> </a:t>
          </a:r>
          <a:r>
            <a:rPr lang="tr-TR" sz="2000" b="0" i="0" kern="1200" dirty="0" err="1"/>
            <a:t>personal</a:t>
          </a:r>
          <a:r>
            <a:rPr lang="tr-TR" sz="2000" b="0" i="0" kern="1200" dirty="0"/>
            <a:t> </a:t>
          </a:r>
          <a:r>
            <a:rPr lang="tr-TR" sz="2000" b="0" i="0" kern="1200" dirty="0" err="1"/>
            <a:t>cleanliness</a:t>
          </a:r>
          <a:r>
            <a:rPr lang="tr-TR" sz="2000" b="0" i="0" kern="1200" dirty="0"/>
            <a:t>, </a:t>
          </a:r>
          <a:endParaRPr lang="en-US" sz="2000" kern="1200" dirty="0"/>
        </a:p>
      </dsp:txBody>
      <dsp:txXfrm>
        <a:off x="1725970" y="4481345"/>
        <a:ext cx="1723443" cy="1008453"/>
      </dsp:txXfrm>
    </dsp:sp>
    <dsp:sp modelId="{8F4909E4-8E58-0C46-A800-CCDCD987C4DB}">
      <dsp:nvSpPr>
        <dsp:cNvPr id="0" name=""/>
        <dsp:cNvSpPr/>
      </dsp:nvSpPr>
      <dsp:spPr>
        <a:xfrm>
          <a:off x="3449413" y="4481345"/>
          <a:ext cx="1723443" cy="1008453"/>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tr-TR" sz="2000" b="0" i="0" kern="1200" dirty="0" err="1"/>
            <a:t>Demonstrate</a:t>
          </a:r>
          <a:r>
            <a:rPr lang="tr-TR" sz="2000" b="0" i="0" kern="1200" dirty="0"/>
            <a:t> risk </a:t>
          </a:r>
          <a:r>
            <a:rPr lang="tr-TR" sz="2000" b="0" i="0" kern="1200" dirty="0" err="1"/>
            <a:t>awareness</a:t>
          </a:r>
          <a:endParaRPr lang="en-US" sz="2000" kern="1200" dirty="0"/>
        </a:p>
      </dsp:txBody>
      <dsp:txXfrm>
        <a:off x="3449413" y="4481345"/>
        <a:ext cx="1723443" cy="1008453"/>
      </dsp:txXfrm>
    </dsp:sp>
    <dsp:sp modelId="{8BCD91EA-3800-BE49-9CC2-12C10622BE9C}">
      <dsp:nvSpPr>
        <dsp:cNvPr id="0" name=""/>
        <dsp:cNvSpPr/>
      </dsp:nvSpPr>
      <dsp:spPr>
        <a:xfrm rot="10800000">
          <a:off x="0" y="2496"/>
          <a:ext cx="5175384" cy="3371742"/>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tr-TR" sz="2800" b="0" i="0" kern="1200"/>
            <a:t>Personnel involved in manufacturing:</a:t>
          </a:r>
          <a:endParaRPr lang="en-US" sz="2800" kern="1200"/>
        </a:p>
      </dsp:txBody>
      <dsp:txXfrm rot="-10800000">
        <a:off x="0" y="2496"/>
        <a:ext cx="5175384" cy="1183481"/>
      </dsp:txXfrm>
    </dsp:sp>
    <dsp:sp modelId="{2BCA5364-1C77-CD49-8D0B-9443966946D5}">
      <dsp:nvSpPr>
        <dsp:cNvPr id="0" name=""/>
        <dsp:cNvSpPr/>
      </dsp:nvSpPr>
      <dsp:spPr>
        <a:xfrm>
          <a:off x="0" y="1185977"/>
          <a:ext cx="2587692" cy="1008150"/>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tr-TR" sz="2000" b="0" i="0" kern="1200" dirty="0" err="1"/>
            <a:t>Are</a:t>
          </a:r>
          <a:r>
            <a:rPr lang="tr-TR" sz="2000" b="0" i="0" kern="1200" dirty="0"/>
            <a:t> </a:t>
          </a:r>
          <a:r>
            <a:rPr lang="tr-TR" sz="2000" b="0" i="0" kern="1200" dirty="0" err="1"/>
            <a:t>appropriately</a:t>
          </a:r>
          <a:r>
            <a:rPr lang="tr-TR" sz="2000" b="0" i="0" kern="1200" dirty="0"/>
            <a:t> </a:t>
          </a:r>
          <a:r>
            <a:rPr lang="tr-TR" sz="2000" b="0" i="0" kern="1200" dirty="0" err="1"/>
            <a:t>trained</a:t>
          </a:r>
          <a:endParaRPr lang="en-US" sz="2000" kern="1200" dirty="0"/>
        </a:p>
      </dsp:txBody>
      <dsp:txXfrm>
        <a:off x="0" y="1185977"/>
        <a:ext cx="2587692" cy="1008150"/>
      </dsp:txXfrm>
    </dsp:sp>
    <dsp:sp modelId="{2ED45A9B-C59B-CE4E-8496-ADE668FF4352}">
      <dsp:nvSpPr>
        <dsp:cNvPr id="0" name=""/>
        <dsp:cNvSpPr/>
      </dsp:nvSpPr>
      <dsp:spPr>
        <a:xfrm>
          <a:off x="2587692" y="1185977"/>
          <a:ext cx="2587692" cy="100815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tr-TR" sz="2000" b="0" i="0" kern="1200" dirty="0" err="1"/>
            <a:t>Adhere</a:t>
          </a:r>
          <a:r>
            <a:rPr lang="tr-TR" sz="2000" b="0" i="0" kern="1200" dirty="0"/>
            <a:t> </a:t>
          </a:r>
          <a:r>
            <a:rPr lang="tr-TR" sz="2000" b="0" i="0" kern="1200" dirty="0" err="1"/>
            <a:t>to</a:t>
          </a:r>
          <a:r>
            <a:rPr lang="tr-TR" sz="2000" b="0" i="0" kern="1200" dirty="0"/>
            <a:t> </a:t>
          </a:r>
          <a:r>
            <a:rPr lang="tr-TR" sz="2000" b="0" i="0" kern="1200" dirty="0" err="1"/>
            <a:t>strict</a:t>
          </a:r>
          <a:r>
            <a:rPr lang="tr-TR" sz="2000" b="0" i="0" kern="1200" dirty="0"/>
            <a:t> </a:t>
          </a:r>
          <a:r>
            <a:rPr lang="tr-TR" sz="2000" b="0" i="0" kern="1200" dirty="0" err="1"/>
            <a:t>hygiene</a:t>
          </a:r>
          <a:r>
            <a:rPr lang="tr-TR" sz="2000" b="0" i="0" kern="1200" dirty="0"/>
            <a:t> </a:t>
          </a:r>
          <a:r>
            <a:rPr lang="tr-TR" sz="2000" b="0" i="0" kern="1200" dirty="0" err="1"/>
            <a:t>practices</a:t>
          </a:r>
          <a:r>
            <a:rPr lang="tr-TR" sz="2000" b="0" i="0" kern="1200" dirty="0"/>
            <a:t>. </a:t>
          </a:r>
          <a:endParaRPr lang="en-US" sz="2000" kern="1200" dirty="0"/>
        </a:p>
      </dsp:txBody>
      <dsp:txXfrm>
        <a:off x="2587692" y="1185977"/>
        <a:ext cx="2587692" cy="10081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1945-A55F-A744-81A1-80182EDFD802}">
      <dsp:nvSpPr>
        <dsp:cNvPr id="0" name=""/>
        <dsp:cNvSpPr/>
      </dsp:nvSpPr>
      <dsp:spPr>
        <a:xfrm>
          <a:off x="0" y="3020658"/>
          <a:ext cx="4286250" cy="198187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b="0" i="0" kern="1200" dirty="0" err="1"/>
            <a:t>Routine</a:t>
          </a:r>
          <a:r>
            <a:rPr lang="tr-TR" sz="2500" b="0" i="0" kern="1200" dirty="0"/>
            <a:t> </a:t>
          </a:r>
          <a:r>
            <a:rPr lang="tr-TR" sz="2500" b="0" i="0" kern="1200" dirty="0" err="1"/>
            <a:t>maintenance</a:t>
          </a:r>
          <a:r>
            <a:rPr lang="tr-TR" sz="2500" b="0" i="0" kern="1200" dirty="0"/>
            <a:t> </a:t>
          </a:r>
          <a:r>
            <a:rPr lang="tr-TR" sz="2500" b="0" i="0" kern="1200" dirty="0" err="1"/>
            <a:t>and</a:t>
          </a:r>
          <a:r>
            <a:rPr lang="tr-TR" sz="2500" b="0" i="0" kern="1200" dirty="0"/>
            <a:t> </a:t>
          </a:r>
          <a:r>
            <a:rPr lang="tr-TR" sz="2500" b="0" i="0" kern="1200" dirty="0" err="1"/>
            <a:t>calibration</a:t>
          </a:r>
          <a:endParaRPr lang="en-US" sz="2500" kern="1200" dirty="0"/>
        </a:p>
      </dsp:txBody>
      <dsp:txXfrm>
        <a:off x="0" y="3020658"/>
        <a:ext cx="4286250" cy="1070214"/>
      </dsp:txXfrm>
    </dsp:sp>
    <dsp:sp modelId="{B4E9E9F8-CD10-EF46-8E99-51A272027D96}">
      <dsp:nvSpPr>
        <dsp:cNvPr id="0" name=""/>
        <dsp:cNvSpPr/>
      </dsp:nvSpPr>
      <dsp:spPr>
        <a:xfrm>
          <a:off x="0" y="4051235"/>
          <a:ext cx="4286250" cy="911664"/>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tr-TR" sz="2300" b="0" i="0" kern="1200" dirty="0" err="1"/>
            <a:t>critical</a:t>
          </a:r>
          <a:r>
            <a:rPr lang="tr-TR" sz="2300" b="0" i="0" kern="1200" dirty="0"/>
            <a:t> </a:t>
          </a:r>
          <a:r>
            <a:rPr lang="tr-TR" sz="2300" b="0" i="0" kern="1200" dirty="0" err="1"/>
            <a:t>to</a:t>
          </a:r>
          <a:r>
            <a:rPr lang="tr-TR" sz="2300" b="0" i="0" kern="1200" dirty="0"/>
            <a:t> </a:t>
          </a:r>
          <a:r>
            <a:rPr lang="tr-TR" sz="2300" b="0" i="0" kern="1200" dirty="0" err="1"/>
            <a:t>prevent</a:t>
          </a:r>
          <a:r>
            <a:rPr lang="tr-TR" sz="2300" b="0" i="0" kern="1200" dirty="0"/>
            <a:t> </a:t>
          </a:r>
          <a:r>
            <a:rPr lang="tr-TR" sz="2300" b="0" i="0" kern="1200" dirty="0" err="1"/>
            <a:t>equipment-related</a:t>
          </a:r>
          <a:r>
            <a:rPr lang="tr-TR" sz="2300" b="0" i="0" kern="1200" dirty="0"/>
            <a:t> </a:t>
          </a:r>
          <a:r>
            <a:rPr lang="tr-TR" sz="2300" b="0" i="0" kern="1200" dirty="0" err="1"/>
            <a:t>issues</a:t>
          </a:r>
          <a:r>
            <a:rPr lang="tr-TR" sz="2300" b="0" i="0" kern="1200" dirty="0"/>
            <a:t>.</a:t>
          </a:r>
          <a:endParaRPr lang="en-US" sz="2300" kern="1200" dirty="0"/>
        </a:p>
      </dsp:txBody>
      <dsp:txXfrm>
        <a:off x="0" y="4051235"/>
        <a:ext cx="4286250" cy="911664"/>
      </dsp:txXfrm>
    </dsp:sp>
    <dsp:sp modelId="{B4D328CF-6AD1-DD49-AE5A-0F1782D02D13}">
      <dsp:nvSpPr>
        <dsp:cNvPr id="0" name=""/>
        <dsp:cNvSpPr/>
      </dsp:nvSpPr>
      <dsp:spPr>
        <a:xfrm rot="10800000">
          <a:off x="0" y="0"/>
          <a:ext cx="4286250" cy="3048129"/>
        </a:xfrm>
        <a:prstGeom prst="upArrowCallou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b="0" i="0" kern="1200" dirty="0" err="1"/>
            <a:t>Facility</a:t>
          </a:r>
          <a:r>
            <a:rPr lang="tr-TR" sz="2500" b="0" i="0" kern="1200" dirty="0"/>
            <a:t> </a:t>
          </a:r>
          <a:r>
            <a:rPr lang="tr-TR" sz="2500" b="0" i="0" kern="1200" dirty="0" err="1"/>
            <a:t>design</a:t>
          </a:r>
          <a:r>
            <a:rPr lang="tr-TR" sz="2500" b="0" i="0" kern="1200" dirty="0"/>
            <a:t>, </a:t>
          </a:r>
          <a:r>
            <a:rPr lang="tr-TR" sz="2500" b="0" i="0" kern="1200" dirty="0" err="1"/>
            <a:t>construction</a:t>
          </a:r>
          <a:r>
            <a:rPr lang="tr-TR" sz="2500" b="0" i="0" kern="1200" dirty="0"/>
            <a:t>, </a:t>
          </a:r>
          <a:r>
            <a:rPr lang="tr-TR" sz="2500" b="0" i="0" kern="1200" dirty="0" err="1"/>
            <a:t>and</a:t>
          </a:r>
          <a:r>
            <a:rPr lang="tr-TR" sz="2500" b="0" i="0" kern="1200" dirty="0"/>
            <a:t> </a:t>
          </a:r>
          <a:r>
            <a:rPr lang="tr-TR" sz="2500" b="0" i="0" kern="1200" dirty="0" err="1"/>
            <a:t>maintainance</a:t>
          </a:r>
          <a:endParaRPr lang="en-US" sz="2500" kern="1200" dirty="0"/>
        </a:p>
      </dsp:txBody>
      <dsp:txXfrm rot="-10800000">
        <a:off x="0" y="0"/>
        <a:ext cx="4286250" cy="1069893"/>
      </dsp:txXfrm>
    </dsp:sp>
    <dsp:sp modelId="{B851DBBF-AB51-124F-9479-29CA2BD20B39}">
      <dsp:nvSpPr>
        <dsp:cNvPr id="0" name=""/>
        <dsp:cNvSpPr/>
      </dsp:nvSpPr>
      <dsp:spPr>
        <a:xfrm>
          <a:off x="0" y="1072150"/>
          <a:ext cx="2143125" cy="91139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tr-TR" sz="2300" b="0" i="0" kern="1200" dirty="0" err="1"/>
            <a:t>prevent</a:t>
          </a:r>
          <a:r>
            <a:rPr lang="tr-TR" sz="2300" b="0" i="0" kern="1200" dirty="0"/>
            <a:t> </a:t>
          </a:r>
          <a:r>
            <a:rPr lang="tr-TR" sz="2300" b="0" i="0" kern="1200" dirty="0" err="1"/>
            <a:t>contamination</a:t>
          </a:r>
          <a:endParaRPr lang="en-US" sz="2300" kern="1200" dirty="0"/>
        </a:p>
      </dsp:txBody>
      <dsp:txXfrm>
        <a:off x="0" y="1072150"/>
        <a:ext cx="2143125" cy="911390"/>
      </dsp:txXfrm>
    </dsp:sp>
    <dsp:sp modelId="{9D5C7AE2-DB8E-4243-8AEB-2273B3354014}">
      <dsp:nvSpPr>
        <dsp:cNvPr id="0" name=""/>
        <dsp:cNvSpPr/>
      </dsp:nvSpPr>
      <dsp:spPr>
        <a:xfrm>
          <a:off x="2143125" y="1072150"/>
          <a:ext cx="2143125" cy="91139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tr-TR" sz="2300" b="0" i="0" kern="1200" dirty="0" err="1"/>
            <a:t>ensure</a:t>
          </a:r>
          <a:r>
            <a:rPr lang="tr-TR" sz="2300" b="0" i="0" kern="1200" dirty="0"/>
            <a:t> </a:t>
          </a:r>
          <a:r>
            <a:rPr lang="tr-TR" sz="2300" b="0" i="0" kern="1200" dirty="0" err="1"/>
            <a:t>product</a:t>
          </a:r>
          <a:r>
            <a:rPr lang="tr-TR" sz="2300" b="0" i="0" kern="1200" dirty="0"/>
            <a:t> </a:t>
          </a:r>
          <a:r>
            <a:rPr lang="tr-TR" sz="2300" b="0" i="0" kern="1200" dirty="0" err="1"/>
            <a:t>quality</a:t>
          </a:r>
          <a:r>
            <a:rPr lang="tr-TR" sz="2300" b="0" i="0" kern="1200" dirty="0"/>
            <a:t> </a:t>
          </a:r>
          <a:endParaRPr lang="en-US" sz="2300" kern="1200" dirty="0"/>
        </a:p>
      </dsp:txBody>
      <dsp:txXfrm>
        <a:off x="2143125" y="1072150"/>
        <a:ext cx="2143125" cy="9113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FF347-B411-D147-B161-1A9F34988B09}">
      <dsp:nvSpPr>
        <dsp:cNvPr id="0" name=""/>
        <dsp:cNvSpPr/>
      </dsp:nvSpPr>
      <dsp:spPr>
        <a:xfrm rot="5400000">
          <a:off x="4513935" y="-1462414"/>
          <a:ext cx="1698041" cy="5047488"/>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tr-TR" sz="2300" b="0" i="0" kern="1200"/>
            <a:t>Receipt</a:t>
          </a:r>
          <a:endParaRPr lang="en-US" sz="2300" kern="1200"/>
        </a:p>
        <a:p>
          <a:pPr marL="228600" lvl="1" indent="-228600" algn="l" defTabSz="1022350">
            <a:lnSpc>
              <a:spcPct val="90000"/>
            </a:lnSpc>
            <a:spcBef>
              <a:spcPct val="0"/>
            </a:spcBef>
            <a:spcAft>
              <a:spcPct val="15000"/>
            </a:spcAft>
            <a:buChar char="•"/>
          </a:pPr>
          <a:r>
            <a:rPr lang="tr-TR" sz="2300" b="0" i="0" kern="1200"/>
            <a:t>İdentification</a:t>
          </a:r>
          <a:endParaRPr lang="en-US" sz="2300" kern="1200"/>
        </a:p>
        <a:p>
          <a:pPr marL="228600" lvl="1" indent="-228600" algn="l" defTabSz="1022350">
            <a:lnSpc>
              <a:spcPct val="90000"/>
            </a:lnSpc>
            <a:spcBef>
              <a:spcPct val="0"/>
            </a:spcBef>
            <a:spcAft>
              <a:spcPct val="15000"/>
            </a:spcAft>
            <a:buChar char="•"/>
          </a:pPr>
          <a:r>
            <a:rPr lang="tr-TR" sz="2300" b="0" i="0" kern="1200"/>
            <a:t>Storage</a:t>
          </a:r>
          <a:endParaRPr lang="en-US" sz="2300" kern="1200"/>
        </a:p>
        <a:p>
          <a:pPr marL="228600" lvl="1" indent="-228600" algn="l" defTabSz="1022350">
            <a:lnSpc>
              <a:spcPct val="90000"/>
            </a:lnSpc>
            <a:spcBef>
              <a:spcPct val="0"/>
            </a:spcBef>
            <a:spcAft>
              <a:spcPct val="15000"/>
            </a:spcAft>
            <a:buChar char="•"/>
          </a:pPr>
          <a:r>
            <a:rPr lang="tr-TR" sz="2300" b="0" i="0" kern="1200"/>
            <a:t>Handling</a:t>
          </a:r>
          <a:endParaRPr lang="en-US" sz="2300" kern="1200"/>
        </a:p>
      </dsp:txBody>
      <dsp:txXfrm rot="-5400000">
        <a:off x="2839212" y="295201"/>
        <a:ext cx="4964596" cy="1532257"/>
      </dsp:txXfrm>
    </dsp:sp>
    <dsp:sp modelId="{07D1FA12-AF28-D14E-AF6A-6DEA43DE4F9B}">
      <dsp:nvSpPr>
        <dsp:cNvPr id="0" name=""/>
        <dsp:cNvSpPr/>
      </dsp:nvSpPr>
      <dsp:spPr>
        <a:xfrm>
          <a:off x="0" y="53"/>
          <a:ext cx="2839211" cy="212255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tr-TR" sz="3800" b="0" i="0" kern="1200"/>
            <a:t>Proper procedures for</a:t>
          </a:r>
          <a:endParaRPr lang="en-US" sz="3800" kern="1200"/>
        </a:p>
      </dsp:txBody>
      <dsp:txXfrm>
        <a:off x="103614" y="103667"/>
        <a:ext cx="2631983" cy="1915324"/>
      </dsp:txXfrm>
    </dsp:sp>
    <dsp:sp modelId="{0709FD13-4E4D-F44A-94D3-D1A85D9BBC86}">
      <dsp:nvSpPr>
        <dsp:cNvPr id="0" name=""/>
        <dsp:cNvSpPr/>
      </dsp:nvSpPr>
      <dsp:spPr>
        <a:xfrm rot="5400000">
          <a:off x="4513935" y="766264"/>
          <a:ext cx="1698041" cy="5047488"/>
        </a:xfrm>
        <a:prstGeom prst="round2Same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tr-TR" sz="2300" b="0" i="0" kern="1200"/>
            <a:t>prevent contamination </a:t>
          </a:r>
          <a:endParaRPr lang="en-US" sz="2300" kern="1200"/>
        </a:p>
        <a:p>
          <a:pPr marL="228600" lvl="1" indent="-228600" algn="l" defTabSz="1022350">
            <a:lnSpc>
              <a:spcPct val="90000"/>
            </a:lnSpc>
            <a:spcBef>
              <a:spcPct val="0"/>
            </a:spcBef>
            <a:spcAft>
              <a:spcPct val="15000"/>
            </a:spcAft>
            <a:buChar char="•"/>
          </a:pPr>
          <a:r>
            <a:rPr lang="tr-TR" sz="2300" b="0" i="0" kern="1200"/>
            <a:t>ensure their quality.</a:t>
          </a:r>
          <a:endParaRPr lang="en-US" sz="2300" kern="1200"/>
        </a:p>
      </dsp:txBody>
      <dsp:txXfrm rot="-5400000">
        <a:off x="2839212" y="2523879"/>
        <a:ext cx="4964596" cy="1532257"/>
      </dsp:txXfrm>
    </dsp:sp>
    <dsp:sp modelId="{50393C90-9F9C-2A47-9DD9-2F6BAB106639}">
      <dsp:nvSpPr>
        <dsp:cNvPr id="0" name=""/>
        <dsp:cNvSpPr/>
      </dsp:nvSpPr>
      <dsp:spPr>
        <a:xfrm>
          <a:off x="0" y="2228732"/>
          <a:ext cx="2839211" cy="2122552"/>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tr-TR" sz="3800" b="0" i="0" kern="1200"/>
            <a:t>This aims to</a:t>
          </a:r>
          <a:endParaRPr lang="en-US" sz="3800" kern="1200"/>
        </a:p>
      </dsp:txBody>
      <dsp:txXfrm>
        <a:off x="103614" y="2332346"/>
        <a:ext cx="2631983" cy="19153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77D60-DBCB-984E-B51A-373F6CA6EC51}">
      <dsp:nvSpPr>
        <dsp:cNvPr id="0" name=""/>
        <dsp:cNvSpPr/>
      </dsp:nvSpPr>
      <dsp:spPr>
        <a:xfrm>
          <a:off x="0" y="366863"/>
          <a:ext cx="5109029" cy="15214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517" tIns="437388" rIns="396517" bIns="149352" numCol="1" spcCol="1270" anchor="t" anchorCtr="0">
          <a:noAutofit/>
        </a:bodyPr>
        <a:lstStyle/>
        <a:p>
          <a:pPr marL="228600" lvl="1" indent="-228600" algn="l" defTabSz="933450">
            <a:lnSpc>
              <a:spcPct val="90000"/>
            </a:lnSpc>
            <a:spcBef>
              <a:spcPct val="0"/>
            </a:spcBef>
            <a:spcAft>
              <a:spcPct val="15000"/>
            </a:spcAft>
            <a:buChar char="•"/>
          </a:pPr>
          <a:r>
            <a:rPr lang="tr-TR" sz="2100" kern="1200"/>
            <a:t>İs </a:t>
          </a:r>
          <a:r>
            <a:rPr lang="tr-TR" sz="2100" b="0" i="0" kern="1200"/>
            <a:t>consistent</a:t>
          </a:r>
          <a:endParaRPr lang="en-US" sz="2100" kern="1200"/>
        </a:p>
        <a:p>
          <a:pPr marL="228600" lvl="1" indent="-228600" algn="l" defTabSz="933450">
            <a:lnSpc>
              <a:spcPct val="90000"/>
            </a:lnSpc>
            <a:spcBef>
              <a:spcPct val="0"/>
            </a:spcBef>
            <a:spcAft>
              <a:spcPct val="15000"/>
            </a:spcAft>
            <a:buChar char="•"/>
          </a:pPr>
          <a:r>
            <a:rPr lang="tr-TR" sz="2100" b="0" i="0" kern="1200"/>
            <a:t>meets predetermined quality standards</a:t>
          </a:r>
          <a:endParaRPr lang="en-US" sz="2100" kern="1200"/>
        </a:p>
      </dsp:txBody>
      <dsp:txXfrm>
        <a:off x="0" y="366863"/>
        <a:ext cx="5109029" cy="1521449"/>
      </dsp:txXfrm>
    </dsp:sp>
    <dsp:sp modelId="{57B23135-3DF9-2F4C-8B2B-42DFD5A018F7}">
      <dsp:nvSpPr>
        <dsp:cNvPr id="0" name=""/>
        <dsp:cNvSpPr/>
      </dsp:nvSpPr>
      <dsp:spPr>
        <a:xfrm>
          <a:off x="255451" y="56903"/>
          <a:ext cx="3576320" cy="6199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76" tIns="0" rIns="135176" bIns="0" numCol="1" spcCol="1270" anchor="ctr" anchorCtr="0">
          <a:noAutofit/>
        </a:bodyPr>
        <a:lstStyle/>
        <a:p>
          <a:pPr marL="0" lvl="0" indent="0" algn="l" defTabSz="933450">
            <a:lnSpc>
              <a:spcPct val="90000"/>
            </a:lnSpc>
            <a:spcBef>
              <a:spcPct val="0"/>
            </a:spcBef>
            <a:spcAft>
              <a:spcPct val="35000"/>
            </a:spcAft>
            <a:buNone/>
          </a:pPr>
          <a:r>
            <a:rPr lang="tr-TR" sz="2100" b="0" i="0" kern="1200"/>
            <a:t>Demonstrate that production</a:t>
          </a:r>
          <a:endParaRPr lang="en-US" sz="2100" kern="1200"/>
        </a:p>
      </dsp:txBody>
      <dsp:txXfrm>
        <a:off x="285713" y="87165"/>
        <a:ext cx="3515796" cy="559396"/>
      </dsp:txXfrm>
    </dsp:sp>
    <dsp:sp modelId="{09B7DF4B-1DEB-BD45-9FE8-D65DB97EB37F}">
      <dsp:nvSpPr>
        <dsp:cNvPr id="0" name=""/>
        <dsp:cNvSpPr/>
      </dsp:nvSpPr>
      <dsp:spPr>
        <a:xfrm>
          <a:off x="0" y="2311673"/>
          <a:ext cx="5109029" cy="1223775"/>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517" tIns="437388" rIns="396517" bIns="149352" numCol="1" spcCol="1270" anchor="t" anchorCtr="0">
          <a:noAutofit/>
        </a:bodyPr>
        <a:lstStyle/>
        <a:p>
          <a:pPr marL="228600" lvl="1" indent="-228600" algn="l" defTabSz="933450">
            <a:lnSpc>
              <a:spcPct val="90000"/>
            </a:lnSpc>
            <a:spcBef>
              <a:spcPct val="0"/>
            </a:spcBef>
            <a:spcAft>
              <a:spcPct val="15000"/>
            </a:spcAft>
            <a:buChar char="•"/>
          </a:pPr>
          <a:r>
            <a:rPr lang="tr-TR" sz="2100" b="0" i="0" kern="1200"/>
            <a:t>testing </a:t>
          </a:r>
          <a:endParaRPr lang="en-US" sz="2100" kern="1200"/>
        </a:p>
        <a:p>
          <a:pPr marL="228600" lvl="1" indent="-228600" algn="l" defTabSz="933450">
            <a:lnSpc>
              <a:spcPct val="90000"/>
            </a:lnSpc>
            <a:spcBef>
              <a:spcPct val="0"/>
            </a:spcBef>
            <a:spcAft>
              <a:spcPct val="15000"/>
            </a:spcAft>
            <a:buChar char="•"/>
          </a:pPr>
          <a:r>
            <a:rPr lang="tr-TR" sz="2100" b="0" i="0" kern="1200"/>
            <a:t>monitoring</a:t>
          </a:r>
          <a:endParaRPr lang="en-US" sz="2100" kern="1200"/>
        </a:p>
      </dsp:txBody>
      <dsp:txXfrm>
        <a:off x="0" y="2311673"/>
        <a:ext cx="5109029" cy="1223775"/>
      </dsp:txXfrm>
    </dsp:sp>
    <dsp:sp modelId="{56C3FE46-AE89-BB4F-A309-AE6982B1EAC7}">
      <dsp:nvSpPr>
        <dsp:cNvPr id="0" name=""/>
        <dsp:cNvSpPr/>
      </dsp:nvSpPr>
      <dsp:spPr>
        <a:xfrm>
          <a:off x="255451" y="2001713"/>
          <a:ext cx="3576320" cy="61992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76" tIns="0" rIns="135176" bIns="0" numCol="1" spcCol="1270" anchor="ctr" anchorCtr="0">
          <a:noAutofit/>
        </a:bodyPr>
        <a:lstStyle/>
        <a:p>
          <a:pPr marL="0" lvl="0" indent="0" algn="l" defTabSz="933450">
            <a:lnSpc>
              <a:spcPct val="90000"/>
            </a:lnSpc>
            <a:spcBef>
              <a:spcPct val="0"/>
            </a:spcBef>
            <a:spcAft>
              <a:spcPct val="35000"/>
            </a:spcAft>
            <a:buNone/>
          </a:pPr>
          <a:r>
            <a:rPr lang="tr-TR" sz="2100" b="0" i="0" kern="1200"/>
            <a:t>This includes </a:t>
          </a:r>
          <a:endParaRPr lang="en-US" sz="2100" kern="1200"/>
        </a:p>
      </dsp:txBody>
      <dsp:txXfrm>
        <a:off x="285713" y="2031975"/>
        <a:ext cx="3515796" cy="5593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114F8-A5A8-4340-AE77-2F84FD2AE9AA}">
      <dsp:nvSpPr>
        <dsp:cNvPr id="0" name=""/>
        <dsp:cNvSpPr/>
      </dsp:nvSpPr>
      <dsp:spPr>
        <a:xfrm rot="5400000">
          <a:off x="5154525" y="-2263032"/>
          <a:ext cx="416861" cy="504748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b="0" i="0" kern="1200"/>
            <a:t>Ensuring all materials meet predefined standards.</a:t>
          </a:r>
          <a:endParaRPr lang="en-US" sz="1400" kern="1200"/>
        </a:p>
      </dsp:txBody>
      <dsp:txXfrm rot="-5400000">
        <a:off x="2839212" y="72630"/>
        <a:ext cx="5027139" cy="376163"/>
      </dsp:txXfrm>
    </dsp:sp>
    <dsp:sp modelId="{95160DE1-0963-B94E-A454-E064F8949FF2}">
      <dsp:nvSpPr>
        <dsp:cNvPr id="0" name=""/>
        <dsp:cNvSpPr/>
      </dsp:nvSpPr>
      <dsp:spPr>
        <a:xfrm>
          <a:off x="0" y="172"/>
          <a:ext cx="2839211" cy="52107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GB" sz="1400" b="1" i="0" kern="1200"/>
            <a:t>Specification Compliance</a:t>
          </a:r>
          <a:r>
            <a:rPr lang="en-GB" sz="1400" b="0" i="0" kern="1200"/>
            <a:t>: </a:t>
          </a:r>
          <a:endParaRPr lang="en-US" sz="1400" kern="1200"/>
        </a:p>
      </dsp:txBody>
      <dsp:txXfrm>
        <a:off x="25437" y="25609"/>
        <a:ext cx="2788337" cy="470202"/>
      </dsp:txXfrm>
    </dsp:sp>
    <dsp:sp modelId="{9B78E69B-9173-0D48-9929-4D6BF549F020}">
      <dsp:nvSpPr>
        <dsp:cNvPr id="0" name=""/>
        <dsp:cNvSpPr/>
      </dsp:nvSpPr>
      <dsp:spPr>
        <a:xfrm rot="5400000">
          <a:off x="5154525" y="-1715902"/>
          <a:ext cx="416861" cy="5047488"/>
        </a:xfrm>
        <a:prstGeom prst="round2SameRect">
          <a:avLst/>
        </a:prstGeom>
        <a:solidFill>
          <a:schemeClr val="accent2">
            <a:tint val="40000"/>
            <a:alpha val="90000"/>
            <a:hueOff val="-121318"/>
            <a:satOff val="-10764"/>
            <a:lumOff val="-110"/>
            <a:alphaOff val="0"/>
          </a:schemeClr>
        </a:solidFill>
        <a:ln w="12700" cap="flat" cmpd="sng" algn="ctr">
          <a:solidFill>
            <a:schemeClr val="accent2">
              <a:tint val="40000"/>
              <a:alpha val="90000"/>
              <a:hueOff val="-121318"/>
              <a:satOff val="-10764"/>
              <a:lumOff val="-1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b="0" i="0" kern="1200"/>
            <a:t>Systematic selection of samples for testing.</a:t>
          </a:r>
          <a:endParaRPr lang="en-US" sz="1400" kern="1200"/>
        </a:p>
      </dsp:txBody>
      <dsp:txXfrm rot="-5400000">
        <a:off x="2839212" y="619760"/>
        <a:ext cx="5027139" cy="376163"/>
      </dsp:txXfrm>
    </dsp:sp>
    <dsp:sp modelId="{C1F4D2C8-537D-FC46-BBD4-6F778C9DDB87}">
      <dsp:nvSpPr>
        <dsp:cNvPr id="0" name=""/>
        <dsp:cNvSpPr/>
      </dsp:nvSpPr>
      <dsp:spPr>
        <a:xfrm>
          <a:off x="0" y="547303"/>
          <a:ext cx="2839211" cy="521076"/>
        </a:xfrm>
        <a:prstGeom prst="round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GB" sz="1400" b="1" i="0" kern="1200"/>
            <a:t>Sampling Procedures</a:t>
          </a:r>
          <a:r>
            <a:rPr lang="en-GB" sz="1400" b="0" i="0" kern="1200"/>
            <a:t>: </a:t>
          </a:r>
          <a:endParaRPr lang="en-US" sz="1400" kern="1200"/>
        </a:p>
      </dsp:txBody>
      <dsp:txXfrm>
        <a:off x="25437" y="572740"/>
        <a:ext cx="2788337" cy="470202"/>
      </dsp:txXfrm>
    </dsp:sp>
    <dsp:sp modelId="{FFC76C3F-3863-BD47-A330-3285B3C36DE3}">
      <dsp:nvSpPr>
        <dsp:cNvPr id="0" name=""/>
        <dsp:cNvSpPr/>
      </dsp:nvSpPr>
      <dsp:spPr>
        <a:xfrm rot="5400000">
          <a:off x="5154525" y="-1168771"/>
          <a:ext cx="416861" cy="5047488"/>
        </a:xfrm>
        <a:prstGeom prst="round2SameRect">
          <a:avLst/>
        </a:prstGeom>
        <a:solidFill>
          <a:schemeClr val="accent2">
            <a:tint val="40000"/>
            <a:alpha val="90000"/>
            <a:hueOff val="-242636"/>
            <a:satOff val="-21527"/>
            <a:lumOff val="-220"/>
            <a:alphaOff val="0"/>
          </a:schemeClr>
        </a:solidFill>
        <a:ln w="12700" cap="flat" cmpd="sng" algn="ctr">
          <a:solidFill>
            <a:schemeClr val="accent2">
              <a:tint val="40000"/>
              <a:alpha val="90000"/>
              <a:hueOff val="-242636"/>
              <a:satOff val="-21527"/>
              <a:lumOff val="-2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b="0" i="0" kern="1200"/>
            <a:t>Using validated methods to assess quality attributes.</a:t>
          </a:r>
          <a:endParaRPr lang="en-US" sz="1400" kern="1200"/>
        </a:p>
      </dsp:txBody>
      <dsp:txXfrm rot="-5400000">
        <a:off x="2839212" y="1166891"/>
        <a:ext cx="5027139" cy="376163"/>
      </dsp:txXfrm>
    </dsp:sp>
    <dsp:sp modelId="{E7AEFC10-D794-474E-970E-7A0A2FF0206B}">
      <dsp:nvSpPr>
        <dsp:cNvPr id="0" name=""/>
        <dsp:cNvSpPr/>
      </dsp:nvSpPr>
      <dsp:spPr>
        <a:xfrm>
          <a:off x="0" y="1094434"/>
          <a:ext cx="2839211" cy="521076"/>
        </a:xfrm>
        <a:prstGeom prst="round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GB" sz="1400" b="1" i="0" kern="1200"/>
            <a:t>Analytical Testing</a:t>
          </a:r>
          <a:r>
            <a:rPr lang="en-GB" sz="1400" b="0" i="0" kern="1200"/>
            <a:t>: </a:t>
          </a:r>
          <a:endParaRPr lang="en-US" sz="1400" kern="1200"/>
        </a:p>
      </dsp:txBody>
      <dsp:txXfrm>
        <a:off x="25437" y="1119871"/>
        <a:ext cx="2788337" cy="470202"/>
      </dsp:txXfrm>
    </dsp:sp>
    <dsp:sp modelId="{0AFAD0DC-020F-BA49-9170-6F63026BC3FE}">
      <dsp:nvSpPr>
        <dsp:cNvPr id="0" name=""/>
        <dsp:cNvSpPr/>
      </dsp:nvSpPr>
      <dsp:spPr>
        <a:xfrm rot="5400000">
          <a:off x="5154525" y="-621640"/>
          <a:ext cx="416861" cy="5047488"/>
        </a:xfrm>
        <a:prstGeom prst="round2SameRect">
          <a:avLst/>
        </a:prstGeom>
        <a:solidFill>
          <a:schemeClr val="accent2">
            <a:tint val="40000"/>
            <a:alpha val="90000"/>
            <a:hueOff val="-363954"/>
            <a:satOff val="-32291"/>
            <a:lumOff val="-330"/>
            <a:alphaOff val="0"/>
          </a:schemeClr>
        </a:solidFill>
        <a:ln w="12700" cap="flat" cmpd="sng" algn="ctr">
          <a:solidFill>
            <a:schemeClr val="accent2">
              <a:tint val="40000"/>
              <a:alpha val="90000"/>
              <a:hueOff val="-363954"/>
              <a:satOff val="-32291"/>
              <a:lumOff val="-3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b="0" i="0" kern="1200"/>
            <a:t>Monitoring critical parameters during manufacturing.</a:t>
          </a:r>
          <a:endParaRPr lang="en-US" sz="1400" kern="1200"/>
        </a:p>
      </dsp:txBody>
      <dsp:txXfrm rot="-5400000">
        <a:off x="2839212" y="1714022"/>
        <a:ext cx="5027139" cy="376163"/>
      </dsp:txXfrm>
    </dsp:sp>
    <dsp:sp modelId="{9135984D-1ACA-9C49-8AF6-7E659E7024A2}">
      <dsp:nvSpPr>
        <dsp:cNvPr id="0" name=""/>
        <dsp:cNvSpPr/>
      </dsp:nvSpPr>
      <dsp:spPr>
        <a:xfrm>
          <a:off x="0" y="1641565"/>
          <a:ext cx="2839211" cy="521076"/>
        </a:xfrm>
        <a:prstGeom prst="round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GB" sz="1400" b="1" i="0" kern="1200"/>
            <a:t>In-process Controls</a:t>
          </a:r>
          <a:r>
            <a:rPr lang="en-GB" sz="1400" b="0" i="0" kern="1200"/>
            <a:t>: </a:t>
          </a:r>
          <a:endParaRPr lang="en-US" sz="1400" kern="1200"/>
        </a:p>
      </dsp:txBody>
      <dsp:txXfrm>
        <a:off x="25437" y="1667002"/>
        <a:ext cx="2788337" cy="470202"/>
      </dsp:txXfrm>
    </dsp:sp>
    <dsp:sp modelId="{E2DC8C3E-7BB8-7D4C-AEAC-04440A5AC8D4}">
      <dsp:nvSpPr>
        <dsp:cNvPr id="0" name=""/>
        <dsp:cNvSpPr/>
      </dsp:nvSpPr>
      <dsp:spPr>
        <a:xfrm rot="5400000">
          <a:off x="5154525" y="-74509"/>
          <a:ext cx="416861" cy="5047488"/>
        </a:xfrm>
        <a:prstGeom prst="round2SameRect">
          <a:avLst/>
        </a:prstGeom>
        <a:solidFill>
          <a:schemeClr val="accent2">
            <a:tint val="40000"/>
            <a:alpha val="90000"/>
            <a:hueOff val="-485272"/>
            <a:satOff val="-43055"/>
            <a:lumOff val="-439"/>
            <a:alphaOff val="0"/>
          </a:schemeClr>
        </a:solidFill>
        <a:ln w="12700" cap="flat" cmpd="sng" algn="ctr">
          <a:solidFill>
            <a:schemeClr val="accent2">
              <a:tint val="40000"/>
              <a:alpha val="90000"/>
              <a:hueOff val="-485272"/>
              <a:satOff val="-43055"/>
              <a:lumOff val="-4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b="0" i="0" kern="1200"/>
            <a:t>Confirming the accuracy and reliability of testing procedures.</a:t>
          </a:r>
          <a:endParaRPr lang="en-US" sz="1400" kern="1200"/>
        </a:p>
      </dsp:txBody>
      <dsp:txXfrm rot="-5400000">
        <a:off x="2839212" y="2261153"/>
        <a:ext cx="5027139" cy="376163"/>
      </dsp:txXfrm>
    </dsp:sp>
    <dsp:sp modelId="{31911897-94B1-5347-897D-5E061C9A87A0}">
      <dsp:nvSpPr>
        <dsp:cNvPr id="0" name=""/>
        <dsp:cNvSpPr/>
      </dsp:nvSpPr>
      <dsp:spPr>
        <a:xfrm>
          <a:off x="0" y="2188695"/>
          <a:ext cx="2839211" cy="521076"/>
        </a:xfrm>
        <a:prstGeom prst="round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GB" sz="1400" b="1" i="0" kern="1200"/>
            <a:t>Validation of Test Methods</a:t>
          </a:r>
          <a:r>
            <a:rPr lang="en-GB" sz="1400" b="0" i="0" kern="1200"/>
            <a:t>: </a:t>
          </a:r>
          <a:endParaRPr lang="en-US" sz="1400" kern="1200"/>
        </a:p>
      </dsp:txBody>
      <dsp:txXfrm>
        <a:off x="25437" y="2214132"/>
        <a:ext cx="2788337" cy="470202"/>
      </dsp:txXfrm>
    </dsp:sp>
    <dsp:sp modelId="{BDFCFDC4-D037-2440-866C-8C251CB18D9D}">
      <dsp:nvSpPr>
        <dsp:cNvPr id="0" name=""/>
        <dsp:cNvSpPr/>
      </dsp:nvSpPr>
      <dsp:spPr>
        <a:xfrm rot="5400000">
          <a:off x="5154525" y="472621"/>
          <a:ext cx="416861" cy="5047488"/>
        </a:xfrm>
        <a:prstGeom prst="round2SameRect">
          <a:avLst/>
        </a:prstGeom>
        <a:solidFill>
          <a:schemeClr val="accent2">
            <a:tint val="40000"/>
            <a:alpha val="90000"/>
            <a:hueOff val="-606590"/>
            <a:satOff val="-53819"/>
            <a:lumOff val="-549"/>
            <a:alphaOff val="0"/>
          </a:schemeClr>
        </a:solidFill>
        <a:ln w="12700" cap="flat" cmpd="sng" algn="ctr">
          <a:solidFill>
            <a:schemeClr val="accent2">
              <a:tint val="40000"/>
              <a:alpha val="90000"/>
              <a:hueOff val="-606590"/>
              <a:satOff val="-53819"/>
              <a:lumOff val="-5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b="0" i="0" kern="1200"/>
            <a:t>Documenting all quality control results for traceability.</a:t>
          </a:r>
          <a:endParaRPr lang="en-US" sz="1400" kern="1200"/>
        </a:p>
      </dsp:txBody>
      <dsp:txXfrm rot="-5400000">
        <a:off x="2839212" y="2808284"/>
        <a:ext cx="5027139" cy="376163"/>
      </dsp:txXfrm>
    </dsp:sp>
    <dsp:sp modelId="{62700B3E-EA47-6747-84C4-1E87F7F147B6}">
      <dsp:nvSpPr>
        <dsp:cNvPr id="0" name=""/>
        <dsp:cNvSpPr/>
      </dsp:nvSpPr>
      <dsp:spPr>
        <a:xfrm>
          <a:off x="0" y="2735826"/>
          <a:ext cx="2839211" cy="521076"/>
        </a:xfrm>
        <a:prstGeom prst="round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GB" sz="1400" b="1" i="0" kern="1200"/>
            <a:t>Record of Testing</a:t>
          </a:r>
          <a:r>
            <a:rPr lang="en-GB" sz="1400" b="0" i="0" kern="1200"/>
            <a:t>: </a:t>
          </a:r>
          <a:endParaRPr lang="en-US" sz="1400" kern="1200"/>
        </a:p>
      </dsp:txBody>
      <dsp:txXfrm>
        <a:off x="25437" y="2761263"/>
        <a:ext cx="2788337" cy="470202"/>
      </dsp:txXfrm>
    </dsp:sp>
    <dsp:sp modelId="{9075CD72-87E9-DD48-9C21-73C18A367619}">
      <dsp:nvSpPr>
        <dsp:cNvPr id="0" name=""/>
        <dsp:cNvSpPr/>
      </dsp:nvSpPr>
      <dsp:spPr>
        <a:xfrm rot="5400000">
          <a:off x="5154525" y="1019752"/>
          <a:ext cx="416861" cy="5047488"/>
        </a:xfrm>
        <a:prstGeom prst="round2SameRect">
          <a:avLst/>
        </a:prstGeom>
        <a:solidFill>
          <a:schemeClr val="accent2">
            <a:tint val="40000"/>
            <a:alpha val="90000"/>
            <a:hueOff val="-727908"/>
            <a:satOff val="-64582"/>
            <a:lumOff val="-659"/>
            <a:alphaOff val="0"/>
          </a:schemeClr>
        </a:solidFill>
        <a:ln w="12700" cap="flat" cmpd="sng" algn="ctr">
          <a:solidFill>
            <a:schemeClr val="accent2">
              <a:tint val="40000"/>
              <a:alpha val="90000"/>
              <a:hueOff val="-727908"/>
              <a:satOff val="-64582"/>
              <a:lumOff val="-6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b="0" i="0" kern="1200"/>
            <a:t>Critical assessment of test data against specifications.</a:t>
          </a:r>
          <a:endParaRPr lang="en-US" sz="1400" kern="1200"/>
        </a:p>
      </dsp:txBody>
      <dsp:txXfrm rot="-5400000">
        <a:off x="2839212" y="3355415"/>
        <a:ext cx="5027139" cy="376163"/>
      </dsp:txXfrm>
    </dsp:sp>
    <dsp:sp modelId="{2A09B1BF-52BA-4C43-8C3F-7EDCC1979E6B}">
      <dsp:nvSpPr>
        <dsp:cNvPr id="0" name=""/>
        <dsp:cNvSpPr/>
      </dsp:nvSpPr>
      <dsp:spPr>
        <a:xfrm>
          <a:off x="0" y="3282957"/>
          <a:ext cx="2839211" cy="521076"/>
        </a:xfrm>
        <a:prstGeom prst="round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GB" sz="1400" b="1" i="0" kern="1200"/>
            <a:t>Data Review</a:t>
          </a:r>
          <a:r>
            <a:rPr lang="en-GB" sz="1400" b="0" i="0" kern="1200"/>
            <a:t>: </a:t>
          </a:r>
          <a:endParaRPr lang="en-US" sz="1400" kern="1200"/>
        </a:p>
      </dsp:txBody>
      <dsp:txXfrm>
        <a:off x="25437" y="3308394"/>
        <a:ext cx="2788337" cy="470202"/>
      </dsp:txXfrm>
    </dsp:sp>
    <dsp:sp modelId="{4473C28A-8163-EB4A-9DBC-DCB16AD706D7}">
      <dsp:nvSpPr>
        <dsp:cNvPr id="0" name=""/>
        <dsp:cNvSpPr/>
      </dsp:nvSpPr>
      <dsp:spPr>
        <a:xfrm rot="5400000">
          <a:off x="5154525" y="1566882"/>
          <a:ext cx="416861" cy="5047488"/>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b="0" i="0" kern="1200"/>
            <a:t>Procedures for investigating and addressing non-compliant results.</a:t>
          </a:r>
          <a:endParaRPr lang="en-US" sz="1400" kern="1200"/>
        </a:p>
      </dsp:txBody>
      <dsp:txXfrm rot="-5400000">
        <a:off x="2839212" y="3902545"/>
        <a:ext cx="5027139" cy="376163"/>
      </dsp:txXfrm>
    </dsp:sp>
    <dsp:sp modelId="{69539A95-AB59-4048-BE4B-BE51EB884A04}">
      <dsp:nvSpPr>
        <dsp:cNvPr id="0" name=""/>
        <dsp:cNvSpPr/>
      </dsp:nvSpPr>
      <dsp:spPr>
        <a:xfrm>
          <a:off x="0" y="3830088"/>
          <a:ext cx="2839211" cy="52107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GB" sz="1400" b="1" i="0" kern="1200"/>
            <a:t>Out-of-Specification (OOS) Handling</a:t>
          </a:r>
          <a:r>
            <a:rPr lang="en-GB" sz="1400" b="0" i="0" kern="1200"/>
            <a:t>: </a:t>
          </a:r>
          <a:endParaRPr lang="en-US" sz="1400" kern="1200"/>
        </a:p>
      </dsp:txBody>
      <dsp:txXfrm>
        <a:off x="25437" y="3855525"/>
        <a:ext cx="2788337" cy="4702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E4708-39F1-5145-B5F1-2EAA2F604696}">
      <dsp:nvSpPr>
        <dsp:cNvPr id="0" name=""/>
        <dsp:cNvSpPr/>
      </dsp:nvSpPr>
      <dsp:spPr>
        <a:xfrm>
          <a:off x="3279" y="1107228"/>
          <a:ext cx="3392976" cy="101789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121" tIns="268121" rIns="268121" bIns="268121" numCol="1" spcCol="1270" anchor="ctr" anchorCtr="0">
          <a:noAutofit/>
        </a:bodyPr>
        <a:lstStyle/>
        <a:p>
          <a:pPr marL="0" lvl="0" indent="0" algn="ctr" defTabSz="1511300">
            <a:lnSpc>
              <a:spcPct val="90000"/>
            </a:lnSpc>
            <a:spcBef>
              <a:spcPct val="0"/>
            </a:spcBef>
            <a:spcAft>
              <a:spcPct val="35000"/>
            </a:spcAft>
            <a:buNone/>
          </a:pPr>
          <a:r>
            <a:rPr lang="en-US" sz="3400" kern="1200"/>
            <a:t>Handling</a:t>
          </a:r>
        </a:p>
      </dsp:txBody>
      <dsp:txXfrm>
        <a:off x="3279" y="1107228"/>
        <a:ext cx="3392976" cy="1017892"/>
      </dsp:txXfrm>
    </dsp:sp>
    <dsp:sp modelId="{150E674F-C2D9-2044-A830-0EE653F47D8C}">
      <dsp:nvSpPr>
        <dsp:cNvPr id="0" name=""/>
        <dsp:cNvSpPr/>
      </dsp:nvSpPr>
      <dsp:spPr>
        <a:xfrm>
          <a:off x="3279" y="2125121"/>
          <a:ext cx="3392976" cy="230379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5151" tIns="335151" rIns="335151" bIns="335151" numCol="1" spcCol="1270" anchor="t" anchorCtr="0">
          <a:noAutofit/>
        </a:bodyPr>
        <a:lstStyle/>
        <a:p>
          <a:pPr marL="0" lvl="0" indent="0" algn="l" defTabSz="1155700">
            <a:lnSpc>
              <a:spcPct val="90000"/>
            </a:lnSpc>
            <a:spcBef>
              <a:spcPct val="0"/>
            </a:spcBef>
            <a:spcAft>
              <a:spcPct val="35000"/>
            </a:spcAft>
            <a:buNone/>
          </a:pPr>
          <a:r>
            <a:rPr lang="en-US" sz="2600" kern="1200"/>
            <a:t>handling customer complaints </a:t>
          </a:r>
        </a:p>
      </dsp:txBody>
      <dsp:txXfrm>
        <a:off x="3279" y="2125121"/>
        <a:ext cx="3392976" cy="2303791"/>
      </dsp:txXfrm>
    </dsp:sp>
    <dsp:sp modelId="{6846726A-A8E8-6143-BF59-6208EBE40914}">
      <dsp:nvSpPr>
        <dsp:cNvPr id="0" name=""/>
        <dsp:cNvSpPr/>
      </dsp:nvSpPr>
      <dsp:spPr>
        <a:xfrm>
          <a:off x="3504256" y="1107228"/>
          <a:ext cx="3392976" cy="101789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121" tIns="268121" rIns="268121" bIns="268121" numCol="1" spcCol="1270" anchor="ctr" anchorCtr="0">
          <a:noAutofit/>
        </a:bodyPr>
        <a:lstStyle/>
        <a:p>
          <a:pPr marL="0" lvl="0" indent="0" algn="ctr" defTabSz="1511300">
            <a:lnSpc>
              <a:spcPct val="90000"/>
            </a:lnSpc>
            <a:spcBef>
              <a:spcPct val="0"/>
            </a:spcBef>
            <a:spcAft>
              <a:spcPct val="35000"/>
            </a:spcAft>
            <a:buNone/>
          </a:pPr>
          <a:r>
            <a:rPr lang="en-US" sz="3400" kern="1200"/>
            <a:t>Initiating</a:t>
          </a:r>
        </a:p>
      </dsp:txBody>
      <dsp:txXfrm>
        <a:off x="3504256" y="1107228"/>
        <a:ext cx="3392976" cy="1017892"/>
      </dsp:txXfrm>
    </dsp:sp>
    <dsp:sp modelId="{05A0A9E2-9D90-1D48-ABCA-7FDE7C7250D0}">
      <dsp:nvSpPr>
        <dsp:cNvPr id="0" name=""/>
        <dsp:cNvSpPr/>
      </dsp:nvSpPr>
      <dsp:spPr>
        <a:xfrm>
          <a:off x="3504256" y="2125121"/>
          <a:ext cx="3392976" cy="2303791"/>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5151" tIns="335151" rIns="335151" bIns="335151" numCol="1" spcCol="1270" anchor="t" anchorCtr="0">
          <a:noAutofit/>
        </a:bodyPr>
        <a:lstStyle/>
        <a:p>
          <a:pPr marL="0" lvl="0" indent="0" algn="l" defTabSz="1155700">
            <a:lnSpc>
              <a:spcPct val="90000"/>
            </a:lnSpc>
            <a:spcBef>
              <a:spcPct val="0"/>
            </a:spcBef>
            <a:spcAft>
              <a:spcPct val="35000"/>
            </a:spcAft>
            <a:buNone/>
          </a:pPr>
          <a:r>
            <a:rPr lang="en-US" sz="2600" kern="1200"/>
            <a:t>initiating product recalls if necessary</a:t>
          </a:r>
        </a:p>
      </dsp:txBody>
      <dsp:txXfrm>
        <a:off x="3504256" y="2125121"/>
        <a:ext cx="3392976" cy="230379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406D-A957-B346-BCEA-F2DE7FB43DB2}" type="datetimeFigureOut">
              <a:rPr lang="en-NL" smtClean="0"/>
              <a:t>10/10/2024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1A2AB-4F8A-4B45-BF22-708180DD2ECA}" type="slidenum">
              <a:rPr lang="en-NL" smtClean="0"/>
              <a:t>‹nr.›</a:t>
            </a:fld>
            <a:endParaRPr lang="en-NL"/>
          </a:p>
        </p:txBody>
      </p:sp>
    </p:spTree>
    <p:extLst>
      <p:ext uri="{BB962C8B-B14F-4D97-AF65-F5344CB8AC3E}">
        <p14:creationId xmlns:p14="http://schemas.microsoft.com/office/powerpoint/2010/main" val="274843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D0D0D"/>
                </a:solidFill>
                <a:effectLst/>
                <a:latin typeface="Söhne"/>
              </a:rPr>
              <a:t>Hello</a:t>
            </a:r>
          </a:p>
          <a:p>
            <a:r>
              <a:rPr lang="en-GB" b="0" i="0" dirty="0">
                <a:solidFill>
                  <a:srgbClr val="0D0D0D"/>
                </a:solidFill>
                <a:effectLst/>
                <a:latin typeface="Söhne"/>
              </a:rPr>
              <a:t>This session will take you through Good Manufacturing Practices or GMP for short.</a:t>
            </a:r>
          </a:p>
          <a:p>
            <a:r>
              <a:rPr lang="en-GB" b="0" i="0" dirty="0">
                <a:solidFill>
                  <a:srgbClr val="0D0D0D"/>
                </a:solidFill>
                <a:effectLst/>
                <a:latin typeface="Söhne"/>
              </a:rPr>
              <a:t>These international rules were developed by industry and regulators to ensure quality and safety in Manufacturing.</a:t>
            </a:r>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99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74151"/>
              </a:buClr>
              <a:buSzPts val="1200"/>
              <a:buFont typeface="Arial"/>
              <a:buNone/>
            </a:pPr>
            <a:r>
              <a:rPr lang="tr-TR" b="0" i="0" dirty="0" err="1">
                <a:solidFill>
                  <a:srgbClr val="374151"/>
                </a:solidFill>
                <a:latin typeface="Arial"/>
                <a:ea typeface="Arial"/>
                <a:cs typeface="Arial"/>
                <a:sym typeface="Arial"/>
              </a:rPr>
              <a:t>Raw</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Material</a:t>
            </a:r>
            <a:r>
              <a:rPr lang="tr-TR" b="0" i="0" dirty="0">
                <a:solidFill>
                  <a:srgbClr val="374151"/>
                </a:solidFill>
                <a:latin typeface="Arial"/>
                <a:ea typeface="Arial"/>
                <a:cs typeface="Arial"/>
                <a:sym typeface="Arial"/>
              </a:rPr>
              <a:t> Handling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principle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Implementing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strict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controls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over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storage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handling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use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raw</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materials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ensure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their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integrity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Appropriate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procedures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must</a:t>
            </a:r>
            <a:r>
              <a:rPr lang="tr-TR" b="0" i="0" dirty="0">
                <a:solidFill>
                  <a:srgbClr val="374151"/>
                </a:solidFill>
                <a:latin typeface="Arial"/>
                <a:ea typeface="Arial"/>
                <a:cs typeface="Arial"/>
                <a:sym typeface="Arial"/>
              </a:rPr>
              <a:t> be in </a:t>
            </a:r>
            <a:r>
              <a:rPr lang="tr-TR" b="0" i="0" dirty="0" err="1">
                <a:solidFill>
                  <a:srgbClr val="374151"/>
                </a:solidFill>
                <a:latin typeface="Arial"/>
                <a:ea typeface="Arial"/>
                <a:cs typeface="Arial"/>
                <a:sym typeface="Arial"/>
              </a:rPr>
              <a:t>place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reception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identification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storage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handling</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raw</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materials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prevent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contamination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ensure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their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a:t>
            </a:r>
            <a:endParaRPr dirty="0"/>
          </a:p>
        </p:txBody>
      </p:sp>
      <p:sp>
        <p:nvSpPr>
          <p:cNvPr id="130" name="Google Shape;13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10</a:t>
            </a:fld>
            <a:endParaRPr/>
          </a:p>
        </p:txBody>
      </p:sp>
    </p:spTree>
    <p:extLst>
      <p:ext uri="{BB962C8B-B14F-4D97-AF65-F5344CB8AC3E}">
        <p14:creationId xmlns:p14="http://schemas.microsoft.com/office/powerpoint/2010/main" val="2363121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74151"/>
              </a:buClr>
              <a:buSzPts val="1200"/>
              <a:buFont typeface="Arial"/>
              <a:buChar char="•"/>
            </a:pPr>
            <a:r>
              <a:rPr lang="tr-TR" b="0" i="0" dirty="0" err="1">
                <a:solidFill>
                  <a:srgbClr val="374151"/>
                </a:solidFill>
                <a:latin typeface="Arial"/>
                <a:ea typeface="Arial"/>
                <a:cs typeface="Arial"/>
                <a:sym typeface="Arial"/>
              </a:rPr>
              <a:t>Process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Validation</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principle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Demonstrating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every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aspect</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process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consistently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produces</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product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meets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predetermined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specifications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attributes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need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validate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their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processes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demonstrate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they can </a:t>
            </a:r>
            <a:r>
              <a:rPr lang="tr-TR" b="0" i="0" dirty="0" err="1">
                <a:solidFill>
                  <a:srgbClr val="374151"/>
                </a:solidFill>
                <a:latin typeface="Arial"/>
                <a:ea typeface="Arial"/>
                <a:cs typeface="Arial"/>
                <a:sym typeface="Arial"/>
              </a:rPr>
              <a:t>consistently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meet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predetermined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standards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This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includes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testing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monitoring</a:t>
            </a:r>
            <a:r>
              <a:rPr lang="tr-TR" b="0" i="0" dirty="0">
                <a:solidFill>
                  <a:srgbClr val="374151"/>
                </a:solidFill>
                <a:latin typeface="Arial"/>
                <a:ea typeface="Arial"/>
                <a:cs typeface="Arial"/>
                <a:sym typeface="Arial"/>
              </a:rPr>
              <a:t> at </a:t>
            </a:r>
            <a:r>
              <a:rPr lang="tr-TR" b="0" i="0" dirty="0" err="1">
                <a:solidFill>
                  <a:srgbClr val="374151"/>
                </a:solidFill>
                <a:latin typeface="Arial"/>
                <a:ea typeface="Arial"/>
                <a:cs typeface="Arial"/>
                <a:sym typeface="Arial"/>
              </a:rPr>
              <a:t>various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stages</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production</a:t>
            </a:r>
            <a:r>
              <a:rPr lang="tr-TR" b="0" i="0" dirty="0">
                <a:solidFill>
                  <a:srgbClr val="374151"/>
                </a:solidFill>
                <a:latin typeface="Arial"/>
                <a:ea typeface="Arial"/>
                <a:cs typeface="Arial"/>
                <a:sym typeface="Arial"/>
              </a:rPr>
              <a:t>.</a:t>
            </a:r>
            <a:endParaRPr dirty="0"/>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solidFill>
                  <a:srgbClr val="0F0F0F"/>
                </a:solidFill>
                <a:effectLst/>
                <a:latin typeface="Söhne"/>
              </a:rPr>
              <a:t>Quality Control and Testing is the principle of «systematic testing of products at different stages of production to ensure that they meet quality and safety standards».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solidFill>
                <a:srgbClr val="0F0F0F"/>
              </a:solidFill>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solidFill>
                  <a:srgbClr val="0F0F0F"/>
                </a:solidFill>
                <a:effectLst/>
                <a:latin typeface="Söhne"/>
              </a:rPr>
              <a:t>Being vigilant is essential in Good Manufacturing Practices. Every material, whether raw or part of a finished product, is subject to rigorous and ongoing quality assessments to ensure compliance with established standards. This requires a robust quality control system where every step, from careful sampling to comprehensive analytical testing, is performed in state-of-the-art laboratories. GMP protocols ensure that every test method is rigorously validated, every result is meticulously recorded, and every data point is critically examined. When results do not meet specifications, precise Out of Specification procedures guide investigation and resolution, ensuring that products under management are consistently of the highest quality and safety.</a:t>
            </a:r>
            <a:endParaRPr dirty="0"/>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12</a:t>
            </a:fld>
            <a:endParaRPr/>
          </a:p>
        </p:txBody>
      </p:sp>
    </p:spTree>
    <p:extLst>
      <p:ext uri="{BB962C8B-B14F-4D97-AF65-F5344CB8AC3E}">
        <p14:creationId xmlns:p14="http://schemas.microsoft.com/office/powerpoint/2010/main" val="4099775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374151"/>
              </a:buClr>
              <a:buSzPts val="1200"/>
              <a:buFont typeface="Arial"/>
              <a:buNone/>
              <a:tabLst/>
              <a:defRPr/>
            </a:pPr>
            <a:r>
              <a:rPr lang="tr-TR" i="0" dirty="0" err="1">
                <a:solidFill>
                  <a:srgbClr val="374151"/>
                </a:solidFill>
                <a:latin typeface="Arial"/>
                <a:ea typeface="Arial"/>
                <a:cs typeface="Arial"/>
                <a:sym typeface="Arial"/>
              </a:rPr>
              <a:t>Packaging</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and</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Labeling</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Ensuring</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that</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packaging</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materials</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are</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suitable</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to</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protect</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products</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from</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contamination</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and</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that</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labeling</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contains</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accurate</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product</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information</a:t>
            </a:r>
            <a:r>
              <a:rPr lang="tr-TR" i="0" dirty="0">
                <a:solidFill>
                  <a:srgbClr val="374151"/>
                </a:solidFill>
                <a:latin typeface="Arial"/>
                <a:ea typeface="Arial"/>
                <a:cs typeface="Arial"/>
                <a:sym typeface="Arial"/>
              </a:rPr>
              <a:t>» is </a:t>
            </a:r>
            <a:r>
              <a:rPr lang="tr-TR" i="0" dirty="0" err="1">
                <a:solidFill>
                  <a:srgbClr val="374151"/>
                </a:solidFill>
                <a:latin typeface="Arial"/>
                <a:ea typeface="Arial"/>
                <a:cs typeface="Arial"/>
                <a:sym typeface="Arial"/>
              </a:rPr>
              <a:t>the</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principle</a:t>
            </a:r>
            <a:r>
              <a:rPr lang="tr-TR" i="0" dirty="0">
                <a:solidFill>
                  <a:srgbClr val="374151"/>
                </a:solidFill>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374151"/>
              </a:buClr>
              <a:buSzPts val="1200"/>
              <a:buFont typeface="Arial"/>
              <a:buNone/>
              <a:tabLst/>
              <a:defRPr/>
            </a:pPr>
            <a:endParaRPr lang="tr-TR" i="0" dirty="0">
              <a:solidFill>
                <a:srgbClr val="37415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74151"/>
              </a:buClr>
              <a:buSzPts val="1200"/>
              <a:buFont typeface="Arial"/>
              <a:buNone/>
              <a:tabLst/>
              <a:defRPr/>
            </a:pPr>
            <a:r>
              <a:rPr lang="tr-TR" i="0" dirty="0" err="1">
                <a:solidFill>
                  <a:srgbClr val="374151"/>
                </a:solidFill>
                <a:latin typeface="Arial"/>
                <a:ea typeface="Arial"/>
                <a:cs typeface="Arial"/>
                <a:sym typeface="Arial"/>
              </a:rPr>
              <a:t>Proper</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labeling</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and</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packaging</a:t>
            </a:r>
            <a:r>
              <a:rPr lang="tr-TR" i="0" dirty="0">
                <a:solidFill>
                  <a:srgbClr val="374151"/>
                </a:solidFill>
                <a:latin typeface="Arial"/>
                <a:ea typeface="Arial"/>
                <a:cs typeface="Arial"/>
                <a:sym typeface="Arial"/>
              </a:rPr>
              <a:t> of </a:t>
            </a:r>
            <a:r>
              <a:rPr lang="tr-TR" i="0" dirty="0" err="1">
                <a:solidFill>
                  <a:srgbClr val="374151"/>
                </a:solidFill>
                <a:latin typeface="Arial"/>
                <a:ea typeface="Arial"/>
                <a:cs typeface="Arial"/>
                <a:sym typeface="Arial"/>
              </a:rPr>
              <a:t>products</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are</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important</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elements</a:t>
            </a:r>
            <a:r>
              <a:rPr lang="tr-TR" i="0" dirty="0">
                <a:solidFill>
                  <a:srgbClr val="374151"/>
                </a:solidFill>
                <a:latin typeface="Arial"/>
                <a:ea typeface="Arial"/>
                <a:cs typeface="Arial"/>
                <a:sym typeface="Arial"/>
              </a:rPr>
              <a:t> of GMP </a:t>
            </a:r>
            <a:r>
              <a:rPr lang="tr-TR" i="0" dirty="0" err="1">
                <a:solidFill>
                  <a:srgbClr val="374151"/>
                </a:solidFill>
                <a:latin typeface="Arial"/>
                <a:ea typeface="Arial"/>
                <a:cs typeface="Arial"/>
                <a:sym typeface="Arial"/>
              </a:rPr>
              <a:t>compliance</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Labels</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must</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accurately</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reflect</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the</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product</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content</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instructions</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for</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use</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and</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necessary</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warnings</a:t>
            </a:r>
            <a:r>
              <a:rPr lang="tr-TR" i="0" dirty="0">
                <a:solidFill>
                  <a:srgbClr val="374151"/>
                </a:solidFill>
                <a:latin typeface="Arial"/>
                <a:ea typeface="Arial"/>
                <a:cs typeface="Arial"/>
                <a:sym typeface="Arial"/>
              </a:rPr>
              <a:t>.</a:t>
            </a:r>
            <a:endParaRPr lang="tr-TR" dirty="0"/>
          </a:p>
        </p:txBody>
      </p:sp>
      <p:sp>
        <p:nvSpPr>
          <p:cNvPr id="4" name="Slide Number Placeholder 3"/>
          <p:cNvSpPr>
            <a:spLocks noGrp="1"/>
          </p:cNvSpPr>
          <p:nvPr>
            <p:ph type="sldNum" sz="quarter" idx="5"/>
          </p:nvPr>
        </p:nvSpPr>
        <p:spPr/>
        <p:txBody>
          <a:bodyPr/>
          <a:lstStyle/>
          <a:p>
            <a:fld id="{32B1A2AB-4F8A-4B45-BF22-708180DD2ECA}" type="slidenum">
              <a:rPr lang="en-NL" smtClean="0"/>
              <a:t>13</a:t>
            </a:fld>
            <a:endParaRPr lang="en-NL"/>
          </a:p>
        </p:txBody>
      </p:sp>
    </p:spTree>
    <p:extLst>
      <p:ext uri="{BB962C8B-B14F-4D97-AF65-F5344CB8AC3E}">
        <p14:creationId xmlns:p14="http://schemas.microsoft.com/office/powerpoint/2010/main" val="1400724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74151"/>
              </a:buClr>
              <a:buSzPts val="1200"/>
              <a:buFont typeface="Arial"/>
              <a:buNone/>
            </a:pPr>
            <a:r>
              <a:rPr lang="tr-TR" sz="1400" b="0" i="0" dirty="0" err="1">
                <a:solidFill>
                  <a:srgbClr val="374151"/>
                </a:solidFill>
                <a:latin typeface="Arial"/>
                <a:ea typeface="Arial"/>
                <a:cs typeface="Arial"/>
                <a:sym typeface="Arial"/>
              </a:rPr>
              <a:t>Complaint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and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Recall</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Procedures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principle</a:t>
            </a:r>
            <a:r>
              <a:rPr lang="tr-TR" sz="1400" b="0" i="0" dirty="0">
                <a:solidFill>
                  <a:srgbClr val="374151"/>
                </a:solidFill>
                <a:latin typeface="Arial"/>
                <a:ea typeface="Arial"/>
                <a:cs typeface="Arial"/>
                <a:sym typeface="Arial"/>
              </a:rPr>
              <a:t> of "</a:t>
            </a:r>
            <a:r>
              <a:rPr lang="tr-TR" sz="1400" b="0" i="0" dirty="0" err="1">
                <a:solidFill>
                  <a:srgbClr val="374151"/>
                </a:solidFill>
                <a:latin typeface="Arial"/>
                <a:ea typeface="Arial"/>
                <a:cs typeface="Arial"/>
                <a:sym typeface="Arial"/>
              </a:rPr>
              <a:t>establishing</a:t>
            </a:r>
            <a:r>
              <a:rPr lang="tr-TR" sz="1400" b="0" i="0" dirty="0">
                <a:solidFill>
                  <a:srgbClr val="374151"/>
                </a:solidFill>
                <a:latin typeface="Arial"/>
                <a:ea typeface="Arial"/>
                <a:cs typeface="Arial"/>
                <a:sym typeface="Arial"/>
              </a:rPr>
              <a:t> a </a:t>
            </a:r>
            <a:r>
              <a:rPr lang="tr-TR" sz="1400" b="0" i="0" dirty="0" err="1">
                <a:solidFill>
                  <a:srgbClr val="374151"/>
                </a:solidFill>
                <a:latin typeface="Arial"/>
                <a:ea typeface="Arial"/>
                <a:cs typeface="Arial"/>
                <a:sym typeface="Arial"/>
              </a:rPr>
              <a:t>system</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for</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handling</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customer</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complaints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and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if</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necessary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effectively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withdrawing</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products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from</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market" is as </a:t>
            </a:r>
            <a:r>
              <a:rPr lang="tr-TR" sz="1400" b="0" i="0" dirty="0" err="1">
                <a:solidFill>
                  <a:srgbClr val="374151"/>
                </a:solidFill>
                <a:latin typeface="Arial"/>
                <a:ea typeface="Arial"/>
                <a:cs typeface="Arial"/>
                <a:sym typeface="Arial"/>
              </a:rPr>
              <a:t>follows</a:t>
            </a:r>
            <a:r>
              <a:rPr lang="tr-TR" sz="1400" b="0" i="0" dirty="0">
                <a:solidFill>
                  <a:srgbClr val="374151"/>
                </a:solidFill>
                <a:latin typeface="Arial"/>
                <a:ea typeface="Arial"/>
                <a:cs typeface="Arial"/>
                <a:sym typeface="Arial"/>
              </a:rPr>
              <a:t>.</a:t>
            </a:r>
          </a:p>
          <a:p>
            <a:pPr marL="0" lvl="0" indent="0" algn="l" rtl="0">
              <a:spcBef>
                <a:spcPts val="0"/>
              </a:spcBef>
              <a:spcAft>
                <a:spcPts val="0"/>
              </a:spcAft>
              <a:buClr>
                <a:srgbClr val="374151"/>
              </a:buClr>
              <a:buSzPts val="1200"/>
              <a:buFont typeface="Arial"/>
              <a:buNone/>
            </a:pPr>
            <a:endParaRPr lang="tr-TR" sz="1400" b="0" i="0" dirty="0">
              <a:solidFill>
                <a:srgbClr val="374151"/>
              </a:solidFill>
              <a:latin typeface="Arial"/>
              <a:ea typeface="Arial"/>
              <a:cs typeface="Arial"/>
              <a:sym typeface="Arial"/>
            </a:endParaRPr>
          </a:p>
          <a:p>
            <a:pPr marL="0" lvl="0" indent="0" algn="l" rtl="0">
              <a:spcBef>
                <a:spcPts val="0"/>
              </a:spcBef>
              <a:spcAft>
                <a:spcPts val="0"/>
              </a:spcAft>
              <a:buClr>
                <a:srgbClr val="374151"/>
              </a:buClr>
              <a:buSzPts val="1200"/>
              <a:buFont typeface="Arial"/>
              <a:buNone/>
            </a:pPr>
            <a:r>
              <a:rPr lang="tr-TR" sz="1400" b="0" i="0" dirty="0" err="1">
                <a:solidFill>
                  <a:srgbClr val="374151"/>
                </a:solidFill>
                <a:latin typeface="Arial"/>
                <a:ea typeface="Arial"/>
                <a:cs typeface="Arial"/>
                <a:sym typeface="Arial"/>
              </a:rPr>
              <a:t>Manufacturers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must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establish</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procedures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for</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handling</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customer</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complaints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and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if</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necessary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initiating</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product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recalls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This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will</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ensure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that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prompt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action</a:t>
            </a:r>
            <a:r>
              <a:rPr lang="tr-TR" sz="1400" b="0" i="0" dirty="0">
                <a:solidFill>
                  <a:srgbClr val="374151"/>
                </a:solidFill>
                <a:latin typeface="Arial"/>
                <a:ea typeface="Arial"/>
                <a:cs typeface="Arial"/>
                <a:sym typeface="Arial"/>
              </a:rPr>
              <a:t> is </a:t>
            </a:r>
            <a:r>
              <a:rPr lang="tr-TR" sz="1400" b="0" i="0" dirty="0" err="1">
                <a:solidFill>
                  <a:srgbClr val="374151"/>
                </a:solidFill>
                <a:latin typeface="Arial"/>
                <a:ea typeface="Arial"/>
                <a:cs typeface="Arial"/>
                <a:sym typeface="Arial"/>
              </a:rPr>
              <a:t>taken</a:t>
            </a:r>
            <a:r>
              <a:rPr lang="tr-TR" sz="1400" b="0" i="0" dirty="0">
                <a:solidFill>
                  <a:srgbClr val="374151"/>
                </a:solidFill>
                <a:latin typeface="Arial"/>
                <a:ea typeface="Arial"/>
                <a:cs typeface="Arial"/>
                <a:sym typeface="Arial"/>
              </a:rPr>
              <a:t> in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event</a:t>
            </a:r>
            <a:r>
              <a:rPr lang="tr-TR" sz="1400" b="0" i="0" dirty="0">
                <a:solidFill>
                  <a:srgbClr val="374151"/>
                </a:solidFill>
                <a:latin typeface="Arial"/>
                <a:ea typeface="Arial"/>
                <a:cs typeface="Arial"/>
                <a:sym typeface="Arial"/>
              </a:rPr>
              <a:t> of </a:t>
            </a:r>
            <a:r>
              <a:rPr lang="tr-TR" sz="1400" b="0" i="0" dirty="0" err="1">
                <a:solidFill>
                  <a:srgbClr val="374151"/>
                </a:solidFill>
                <a:latin typeface="Arial"/>
                <a:ea typeface="Arial"/>
                <a:cs typeface="Arial"/>
                <a:sym typeface="Arial"/>
              </a:rPr>
              <a:t>safety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or</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quality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concerns</a:t>
            </a:r>
            <a:r>
              <a:rPr lang="tr-TR" sz="1400" b="0" i="0" dirty="0">
                <a:solidFill>
                  <a:srgbClr val="374151"/>
                </a:solidFill>
                <a:latin typeface="Arial"/>
                <a:ea typeface="Arial"/>
                <a:cs typeface="Arial"/>
                <a:sym typeface="Arial"/>
              </a:rPr>
              <a:t>.</a:t>
            </a:r>
          </a:p>
          <a:p>
            <a:pPr marL="0" lvl="0" indent="0" algn="l" rtl="0">
              <a:spcBef>
                <a:spcPts val="0"/>
              </a:spcBef>
              <a:spcAft>
                <a:spcPts val="0"/>
              </a:spcAft>
              <a:buClr>
                <a:srgbClr val="374151"/>
              </a:buClr>
              <a:buSzPts val="1200"/>
              <a:buFont typeface="Arial"/>
              <a:buNone/>
            </a:pPr>
            <a:r>
              <a:rPr lang="tr-TR" sz="1400" b="0" i="0" dirty="0" err="1">
                <a:solidFill>
                  <a:srgbClr val="374151"/>
                </a:solidFill>
                <a:latin typeface="Arial"/>
                <a:ea typeface="Arial"/>
                <a:cs typeface="Arial"/>
                <a:sym typeface="Arial"/>
              </a:rPr>
              <a:t>All</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complaints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regarding</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product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quality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will</a:t>
            </a:r>
            <a:r>
              <a:rPr lang="tr-TR" sz="1400" b="0" i="0" dirty="0">
                <a:solidFill>
                  <a:srgbClr val="374151"/>
                </a:solidFill>
                <a:latin typeface="Arial"/>
                <a:ea typeface="Arial"/>
                <a:cs typeface="Arial"/>
                <a:sym typeface="Arial"/>
              </a:rPr>
              <a:t> be </a:t>
            </a:r>
            <a:r>
              <a:rPr lang="tr-TR" sz="1400" b="0" i="0" dirty="0" err="1">
                <a:solidFill>
                  <a:srgbClr val="374151"/>
                </a:solidFill>
                <a:latin typeface="Arial"/>
                <a:ea typeface="Arial"/>
                <a:cs typeface="Arial"/>
                <a:sym typeface="Arial"/>
              </a:rPr>
              <a:t>carefully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reviewed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and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recorded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according</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to</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written</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procedures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Each</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complaint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will</a:t>
            </a:r>
            <a:r>
              <a:rPr lang="tr-TR" sz="1400" b="0" i="0" dirty="0">
                <a:solidFill>
                  <a:srgbClr val="374151"/>
                </a:solidFill>
                <a:latin typeface="Arial"/>
                <a:ea typeface="Arial"/>
                <a:cs typeface="Arial"/>
                <a:sym typeface="Arial"/>
              </a:rPr>
              <a:t> be </a:t>
            </a:r>
            <a:r>
              <a:rPr lang="tr-TR" sz="1400" b="0" i="0" dirty="0" err="1">
                <a:solidFill>
                  <a:srgbClr val="374151"/>
                </a:solidFill>
                <a:latin typeface="Arial"/>
                <a:ea typeface="Arial"/>
                <a:cs typeface="Arial"/>
                <a:sym typeface="Arial"/>
              </a:rPr>
              <a:t>investigated</a:t>
            </a:r>
            <a:r>
              <a:rPr lang="tr-TR" sz="1400" b="0" i="0" dirty="0">
                <a:solidFill>
                  <a:srgbClr val="374151"/>
                </a:solidFill>
                <a:latin typeface="Arial"/>
                <a:ea typeface="Arial"/>
                <a:cs typeface="Arial"/>
                <a:sym typeface="Arial"/>
              </a:rPr>
              <a:t>/</a:t>
            </a:r>
            <a:r>
              <a:rPr lang="tr-TR" sz="1400" b="0" i="0" dirty="0" err="1">
                <a:solidFill>
                  <a:srgbClr val="374151"/>
                </a:solidFill>
                <a:latin typeface="Arial"/>
                <a:ea typeface="Arial"/>
                <a:cs typeface="Arial"/>
                <a:sym typeface="Arial"/>
              </a:rPr>
              <a:t>assessed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by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personnel</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designated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by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company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and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records</a:t>
            </a:r>
            <a:r>
              <a:rPr lang="tr-TR" sz="1400" b="0" i="0" dirty="0">
                <a:solidFill>
                  <a:srgbClr val="374151"/>
                </a:solidFill>
                <a:latin typeface="Arial"/>
                <a:ea typeface="Arial"/>
                <a:cs typeface="Arial"/>
                <a:sym typeface="Arial"/>
              </a:rPr>
              <a:t> of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investigation</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and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actions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taken</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will</a:t>
            </a:r>
            <a:r>
              <a:rPr lang="tr-TR" sz="1400" b="0" i="0" dirty="0">
                <a:solidFill>
                  <a:srgbClr val="374151"/>
                </a:solidFill>
                <a:latin typeface="Arial"/>
                <a:ea typeface="Arial"/>
                <a:cs typeface="Arial"/>
                <a:sym typeface="Arial"/>
              </a:rPr>
              <a:t> be </a:t>
            </a:r>
            <a:r>
              <a:rPr lang="tr-TR" sz="1400" b="0" i="0" dirty="0" err="1">
                <a:solidFill>
                  <a:srgbClr val="374151"/>
                </a:solidFill>
                <a:latin typeface="Arial"/>
                <a:ea typeface="Arial"/>
                <a:cs typeface="Arial"/>
                <a:sym typeface="Arial"/>
              </a:rPr>
              <a:t>kept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Reports</a:t>
            </a:r>
            <a:r>
              <a:rPr lang="tr-TR" sz="1400" b="0" i="0" dirty="0">
                <a:solidFill>
                  <a:srgbClr val="374151"/>
                </a:solidFill>
                <a:latin typeface="Arial"/>
                <a:ea typeface="Arial"/>
                <a:cs typeface="Arial"/>
                <a:sym typeface="Arial"/>
              </a:rPr>
              <a:t> of </a:t>
            </a:r>
            <a:r>
              <a:rPr lang="tr-TR" sz="1400" b="0" i="0" dirty="0" err="1">
                <a:solidFill>
                  <a:srgbClr val="374151"/>
                </a:solidFill>
                <a:latin typeface="Arial"/>
                <a:ea typeface="Arial"/>
                <a:cs typeface="Arial"/>
                <a:sym typeface="Arial"/>
              </a:rPr>
              <a:t>serious</a:t>
            </a:r>
            <a:r>
              <a:rPr lang="tr-TR" sz="1400" b="0" i="0" dirty="0">
                <a:solidFill>
                  <a:srgbClr val="374151"/>
                </a:solidFill>
                <a:latin typeface="Arial"/>
                <a:ea typeface="Arial"/>
                <a:cs typeface="Arial"/>
                <a:sym typeface="Arial"/>
              </a:rPr>
              <a:t> adverse </a:t>
            </a:r>
            <a:r>
              <a:rPr lang="tr-TR" sz="1400" b="0" i="0" dirty="0" err="1">
                <a:solidFill>
                  <a:srgbClr val="374151"/>
                </a:solidFill>
                <a:latin typeface="Arial"/>
                <a:ea typeface="Arial"/>
                <a:cs typeface="Arial"/>
                <a:sym typeface="Arial"/>
              </a:rPr>
              <a:t>drug</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reactions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resulting</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from</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use</a:t>
            </a:r>
            <a:r>
              <a:rPr lang="tr-TR" sz="1400" b="0" i="0" dirty="0">
                <a:solidFill>
                  <a:srgbClr val="374151"/>
                </a:solidFill>
                <a:latin typeface="Arial"/>
                <a:ea typeface="Arial"/>
                <a:cs typeface="Arial"/>
                <a:sym typeface="Arial"/>
              </a:rPr>
              <a:t> of a </a:t>
            </a:r>
            <a:r>
              <a:rPr lang="tr-TR" sz="1400" b="0" i="0" dirty="0" err="1">
                <a:solidFill>
                  <a:srgbClr val="374151"/>
                </a:solidFill>
                <a:latin typeface="Arial"/>
                <a:ea typeface="Arial"/>
                <a:cs typeface="Arial"/>
                <a:sym typeface="Arial"/>
              </a:rPr>
              <a:t>medicine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will</a:t>
            </a:r>
            <a:r>
              <a:rPr lang="tr-TR" sz="1400" b="0" i="0" dirty="0">
                <a:solidFill>
                  <a:srgbClr val="374151"/>
                </a:solidFill>
                <a:latin typeface="Arial"/>
                <a:ea typeface="Arial"/>
                <a:cs typeface="Arial"/>
                <a:sym typeface="Arial"/>
              </a:rPr>
              <a:t> be </a:t>
            </a:r>
            <a:r>
              <a:rPr lang="tr-TR" sz="1400" b="0" i="0" dirty="0" err="1">
                <a:solidFill>
                  <a:srgbClr val="374151"/>
                </a:solidFill>
                <a:latin typeface="Arial"/>
                <a:ea typeface="Arial"/>
                <a:cs typeface="Arial"/>
                <a:sym typeface="Arial"/>
              </a:rPr>
              <a:t>reported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immediately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to</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relevant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Licensing</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Authority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together</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with</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comments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and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documentation</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There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will</a:t>
            </a:r>
            <a:r>
              <a:rPr lang="tr-TR" sz="1400" b="0" i="0" dirty="0">
                <a:solidFill>
                  <a:srgbClr val="374151"/>
                </a:solidFill>
                <a:latin typeface="Arial"/>
                <a:ea typeface="Arial"/>
                <a:cs typeface="Arial"/>
                <a:sym typeface="Arial"/>
              </a:rPr>
              <a:t> be </a:t>
            </a:r>
            <a:r>
              <a:rPr lang="tr-TR" sz="1400" b="0" i="0" dirty="0" err="1">
                <a:solidFill>
                  <a:srgbClr val="374151"/>
                </a:solidFill>
                <a:latin typeface="Arial"/>
                <a:ea typeface="Arial"/>
                <a:cs typeface="Arial"/>
                <a:sym typeface="Arial"/>
              </a:rPr>
              <a:t>written</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procedures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explaining</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recall</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and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recall</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procedures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to</a:t>
            </a:r>
            <a:r>
              <a:rPr lang="tr-TR" sz="1400" b="0" i="0" dirty="0">
                <a:solidFill>
                  <a:srgbClr val="374151"/>
                </a:solidFill>
                <a:latin typeface="Arial"/>
                <a:ea typeface="Arial"/>
                <a:cs typeface="Arial"/>
                <a:sym typeface="Arial"/>
              </a:rPr>
              <a:t> be </a:t>
            </a:r>
            <a:r>
              <a:rPr lang="tr-TR" sz="1400" b="0" i="0" dirty="0" err="1">
                <a:solidFill>
                  <a:srgbClr val="374151"/>
                </a:solidFill>
                <a:latin typeface="Arial"/>
                <a:ea typeface="Arial"/>
                <a:cs typeface="Arial"/>
                <a:sym typeface="Arial"/>
              </a:rPr>
              <a:t>carried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out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for</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defective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product</a:t>
            </a:r>
            <a:r>
              <a:rPr lang="tr-TR" sz="1400" b="0" i="0" dirty="0">
                <a:solidFill>
                  <a:srgbClr val="374151"/>
                </a:solidFill>
                <a:latin typeface="Arial"/>
                <a:ea typeface="Arial"/>
                <a:cs typeface="Arial"/>
                <a:sym typeface="Arial"/>
              </a:rPr>
              <a:t>. A </a:t>
            </a:r>
            <a:r>
              <a:rPr lang="tr-TR" sz="1400" b="0" i="0" dirty="0" err="1">
                <a:solidFill>
                  <a:srgbClr val="374151"/>
                </a:solidFill>
                <a:latin typeface="Arial"/>
                <a:ea typeface="Arial"/>
                <a:cs typeface="Arial"/>
                <a:sym typeface="Arial"/>
              </a:rPr>
              <a:t>system</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for</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prompt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and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effective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recall</a:t>
            </a:r>
            <a:r>
              <a:rPr lang="tr-TR" sz="1400" b="0" i="0" dirty="0">
                <a:solidFill>
                  <a:srgbClr val="374151"/>
                </a:solidFill>
                <a:latin typeface="Arial"/>
                <a:ea typeface="Arial"/>
                <a:cs typeface="Arial"/>
                <a:sym typeface="Arial"/>
              </a:rPr>
              <a:t> of </a:t>
            </a:r>
            <a:r>
              <a:rPr lang="tr-TR" sz="1400" b="0" i="0" dirty="0" err="1">
                <a:solidFill>
                  <a:srgbClr val="374151"/>
                </a:solidFill>
                <a:latin typeface="Arial"/>
                <a:ea typeface="Arial"/>
                <a:cs typeface="Arial"/>
                <a:sym typeface="Arial"/>
              </a:rPr>
              <a:t>defective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products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will</a:t>
            </a:r>
            <a:r>
              <a:rPr lang="tr-TR" sz="1400" b="0" i="0" dirty="0">
                <a:solidFill>
                  <a:srgbClr val="374151"/>
                </a:solidFill>
                <a:latin typeface="Arial"/>
                <a:ea typeface="Arial"/>
                <a:cs typeface="Arial"/>
                <a:sym typeface="Arial"/>
              </a:rPr>
              <a:t> be </a:t>
            </a:r>
            <a:r>
              <a:rPr lang="tr-TR" sz="1400" b="0" i="0" dirty="0" err="1">
                <a:solidFill>
                  <a:srgbClr val="374151"/>
                </a:solidFill>
                <a:latin typeface="Arial"/>
                <a:ea typeface="Arial"/>
                <a:cs typeface="Arial"/>
                <a:sym typeface="Arial"/>
              </a:rPr>
              <a:t>established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so</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that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all</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relevant</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stockists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wholesalers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and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suppliers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up</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to</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retail</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level</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are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informed</a:t>
            </a:r>
            <a:r>
              <a:rPr lang="tr-TR" sz="1400" b="0" i="0" dirty="0">
                <a:solidFill>
                  <a:srgbClr val="374151"/>
                </a:solidFill>
                <a:latin typeface="Arial"/>
                <a:ea typeface="Arial"/>
                <a:cs typeface="Arial"/>
                <a:sym typeface="Arial"/>
              </a:rPr>
              <a:t> in a </a:t>
            </a:r>
            <a:r>
              <a:rPr lang="tr-TR" sz="1400" b="0" i="0" dirty="0" err="1">
                <a:solidFill>
                  <a:srgbClr val="374151"/>
                </a:solidFill>
                <a:latin typeface="Arial"/>
                <a:ea typeface="Arial"/>
                <a:cs typeface="Arial"/>
                <a:sym typeface="Arial"/>
              </a:rPr>
              <a:t>timely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manner</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licensee</a:t>
            </a:r>
            <a:r>
              <a:rPr lang="tr-TR" sz="1400" b="0" i="0" dirty="0">
                <a:solidFill>
                  <a:srgbClr val="374151"/>
                </a:solidFill>
                <a:latin typeface="Arial"/>
                <a:ea typeface="Arial"/>
                <a:cs typeface="Arial"/>
                <a:sym typeface="Arial"/>
              </a:rPr>
              <a:t> can </a:t>
            </a:r>
            <a:r>
              <a:rPr lang="tr-TR" sz="1400" b="0" i="0" dirty="0" err="1">
                <a:solidFill>
                  <a:srgbClr val="374151"/>
                </a:solidFill>
                <a:latin typeface="Arial"/>
                <a:ea typeface="Arial"/>
                <a:cs typeface="Arial"/>
                <a:sym typeface="Arial"/>
              </a:rPr>
              <a:t>use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both</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printed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and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electronic</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media</a:t>
            </a:r>
            <a:r>
              <a:rPr lang="tr-TR" sz="1400" b="0" i="0" dirty="0">
                <a:solidFill>
                  <a:srgbClr val="374151"/>
                </a:solidFill>
                <a:latin typeface="Arial"/>
                <a:ea typeface="Arial"/>
                <a:cs typeface="Arial"/>
                <a:sym typeface="Arial"/>
              </a:rPr>
              <a:t> in </a:t>
            </a:r>
            <a:r>
              <a:rPr lang="tr-TR" sz="1400" b="0" i="0" dirty="0" err="1">
                <a:solidFill>
                  <a:srgbClr val="374151"/>
                </a:solidFill>
                <a:latin typeface="Arial"/>
                <a:ea typeface="Arial"/>
                <a:cs typeface="Arial"/>
                <a:sym typeface="Arial"/>
              </a:rPr>
              <a:t>this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regard</a:t>
            </a:r>
            <a:r>
              <a:rPr lang="tr-TR" sz="1400" b="0" i="0" dirty="0">
                <a:solidFill>
                  <a:srgbClr val="374151"/>
                </a:solidFill>
                <a:latin typeface="Arial"/>
                <a:ea typeface="Arial"/>
                <a:cs typeface="Arial"/>
                <a:sym typeface="Arial"/>
              </a:rPr>
              <a:t>. Distribution </a:t>
            </a:r>
            <a:r>
              <a:rPr lang="tr-TR" sz="1400" b="0" i="0" dirty="0" err="1">
                <a:solidFill>
                  <a:srgbClr val="374151"/>
                </a:solidFill>
                <a:latin typeface="Arial"/>
                <a:ea typeface="Arial"/>
                <a:cs typeface="Arial"/>
                <a:sym typeface="Arial"/>
              </a:rPr>
              <a:t>records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will</a:t>
            </a:r>
            <a:r>
              <a:rPr lang="tr-TR" sz="1400" b="0" i="0" dirty="0">
                <a:solidFill>
                  <a:srgbClr val="374151"/>
                </a:solidFill>
                <a:latin typeface="Arial"/>
                <a:ea typeface="Arial"/>
                <a:cs typeface="Arial"/>
                <a:sym typeface="Arial"/>
              </a:rPr>
              <a:t> be </a:t>
            </a:r>
            <a:r>
              <a:rPr lang="tr-TR" sz="1400" b="0" i="0" dirty="0" err="1">
                <a:solidFill>
                  <a:srgbClr val="374151"/>
                </a:solidFill>
                <a:latin typeface="Arial"/>
                <a:ea typeface="Arial"/>
                <a:cs typeface="Arial"/>
                <a:sym typeface="Arial"/>
              </a:rPr>
              <a:t>made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available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to</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persons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designated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for</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preliminary</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recall</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effectiveness</a:t>
            </a:r>
            <a:r>
              <a:rPr lang="tr-TR" sz="1400" b="0" i="0" dirty="0">
                <a:solidFill>
                  <a:srgbClr val="374151"/>
                </a:solidFill>
                <a:latin typeface="Arial"/>
                <a:ea typeface="Arial"/>
                <a:cs typeface="Arial"/>
                <a:sym typeface="Arial"/>
              </a:rPr>
              <a:t> of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recall</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arrangements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will</a:t>
            </a:r>
            <a:r>
              <a:rPr lang="tr-TR" sz="1400" b="0" i="0" dirty="0">
                <a:solidFill>
                  <a:srgbClr val="374151"/>
                </a:solidFill>
                <a:latin typeface="Arial"/>
                <a:ea typeface="Arial"/>
                <a:cs typeface="Arial"/>
                <a:sym typeface="Arial"/>
              </a:rPr>
              <a:t> be </a:t>
            </a:r>
            <a:r>
              <a:rPr lang="tr-TR" sz="1400" b="0" i="0" dirty="0" err="1">
                <a:solidFill>
                  <a:srgbClr val="374151"/>
                </a:solidFill>
                <a:latin typeface="Arial"/>
                <a:ea typeface="Arial"/>
                <a:cs typeface="Arial"/>
                <a:sym typeface="Arial"/>
              </a:rPr>
              <a:t>evaluated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from</a:t>
            </a:r>
            <a:r>
              <a:rPr lang="tr-TR" sz="1400" b="0" i="0" dirty="0">
                <a:solidFill>
                  <a:srgbClr val="374151"/>
                </a:solidFill>
                <a:latin typeface="Arial"/>
                <a:ea typeface="Arial"/>
                <a:cs typeface="Arial"/>
                <a:sym typeface="Arial"/>
              </a:rPr>
              <a:t> time </a:t>
            </a:r>
            <a:r>
              <a:rPr lang="tr-TR" sz="1400" b="0" i="0" dirty="0" err="1">
                <a:solidFill>
                  <a:srgbClr val="374151"/>
                </a:solidFill>
                <a:latin typeface="Arial"/>
                <a:ea typeface="Arial"/>
                <a:cs typeface="Arial"/>
                <a:sym typeface="Arial"/>
              </a:rPr>
              <a:t>to</a:t>
            </a:r>
            <a:r>
              <a:rPr lang="tr-TR" sz="1400" b="0" i="0" dirty="0">
                <a:solidFill>
                  <a:srgbClr val="374151"/>
                </a:solidFill>
                <a:latin typeface="Arial"/>
                <a:ea typeface="Arial"/>
                <a:cs typeface="Arial"/>
                <a:sym typeface="Arial"/>
              </a:rPr>
              <a:t> time. </a:t>
            </a:r>
            <a:r>
              <a:rPr lang="tr-TR" sz="1400" b="0" i="0" dirty="0" err="1">
                <a:solidFill>
                  <a:srgbClr val="374151"/>
                </a:solidFill>
                <a:latin typeface="Arial"/>
                <a:ea typeface="Arial"/>
                <a:cs typeface="Arial"/>
                <a:sym typeface="Arial"/>
              </a:rPr>
              <a:t>Recalled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products</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will</a:t>
            </a:r>
            <a:r>
              <a:rPr lang="tr-TR" sz="1400" b="0" i="0" dirty="0">
                <a:solidFill>
                  <a:srgbClr val="374151"/>
                </a:solidFill>
                <a:latin typeface="Arial"/>
                <a:ea typeface="Arial"/>
                <a:cs typeface="Arial"/>
                <a:sym typeface="Arial"/>
              </a:rPr>
              <a:t> be </a:t>
            </a:r>
            <a:r>
              <a:rPr lang="tr-TR" sz="1400" b="0" i="0" dirty="0" err="1">
                <a:solidFill>
                  <a:srgbClr val="374151"/>
                </a:solidFill>
                <a:latin typeface="Arial"/>
                <a:ea typeface="Arial"/>
                <a:cs typeface="Arial"/>
                <a:sym typeface="Arial"/>
              </a:rPr>
              <a:t>stored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separately</a:t>
            </a:r>
            <a:r>
              <a:rPr lang="tr-TR" sz="1400" b="0" i="0" dirty="0">
                <a:solidFill>
                  <a:srgbClr val="374151"/>
                </a:solidFill>
                <a:latin typeface="Arial"/>
                <a:ea typeface="Arial"/>
                <a:cs typeface="Arial"/>
                <a:sym typeface="Arial"/>
              </a:rPr>
              <a:t> in a </a:t>
            </a:r>
            <a:r>
              <a:rPr lang="tr-TR" sz="1400" b="0" i="0" dirty="0" err="1">
                <a:solidFill>
                  <a:srgbClr val="374151"/>
                </a:solidFill>
                <a:latin typeface="Arial"/>
                <a:ea typeface="Arial"/>
                <a:cs typeface="Arial"/>
                <a:sym typeface="Arial"/>
              </a:rPr>
              <a:t>secure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designated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area</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until</a:t>
            </a:r>
            <a:r>
              <a:rPr lang="tr-TR" sz="1400" b="0" i="0" dirty="0">
                <a:solidFill>
                  <a:srgbClr val="374151"/>
                </a:solidFill>
                <a:latin typeface="Arial"/>
                <a:ea typeface="Arial"/>
                <a:cs typeface="Arial"/>
                <a:sym typeface="Arial"/>
              </a:rPr>
              <a:t> a final </a:t>
            </a:r>
            <a:r>
              <a:rPr lang="tr-TR" sz="1400" b="0" i="0" dirty="0" err="1">
                <a:solidFill>
                  <a:srgbClr val="374151"/>
                </a:solidFill>
                <a:latin typeface="Arial"/>
                <a:ea typeface="Arial"/>
                <a:cs typeface="Arial"/>
                <a:sym typeface="Arial"/>
              </a:rPr>
              <a:t>decision</a:t>
            </a:r>
            <a:r>
              <a:rPr lang="tr-TR" sz="1400" b="0" i="0" dirty="0">
                <a:solidFill>
                  <a:srgbClr val="374151"/>
                </a:solidFill>
                <a:latin typeface="Arial"/>
                <a:ea typeface="Arial"/>
                <a:cs typeface="Arial"/>
                <a:sym typeface="Arial"/>
              </a:rPr>
              <a:t> is </a:t>
            </a:r>
            <a:r>
              <a:rPr lang="tr-TR" sz="1400" b="0" i="0" dirty="0" err="1">
                <a:solidFill>
                  <a:srgbClr val="374151"/>
                </a:solidFill>
                <a:latin typeface="Arial"/>
                <a:ea typeface="Arial"/>
                <a:cs typeface="Arial"/>
                <a:sym typeface="Arial"/>
              </a:rPr>
              <a:t>made</a:t>
            </a:r>
            <a:r>
              <a:rPr lang="tr-TR" sz="1400" b="0" i="0" dirty="0">
                <a:solidFill>
                  <a:srgbClr val="374151"/>
                </a:solidFill>
                <a:latin typeface="Arial"/>
                <a:ea typeface="Arial"/>
                <a:cs typeface="Arial"/>
                <a:sym typeface="Arial"/>
              </a:rPr>
              <a:t> on </a:t>
            </a:r>
            <a:r>
              <a:rPr lang="tr-TR" sz="1400" b="0" i="0" dirty="0" err="1">
                <a:solidFill>
                  <a:srgbClr val="374151"/>
                </a:solidFill>
                <a:latin typeface="Arial"/>
                <a:ea typeface="Arial"/>
                <a:cs typeface="Arial"/>
                <a:sym typeface="Arial"/>
              </a:rPr>
              <a:t>the</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recalled</a:t>
            </a:r>
            <a:r>
              <a:rPr lang="tr-TR" sz="1400" b="0" i="0" dirty="0">
                <a:solidFill>
                  <a:srgbClr val="374151"/>
                </a:solidFill>
                <a:latin typeface="Arial"/>
                <a:ea typeface="Arial"/>
                <a:cs typeface="Arial"/>
                <a:sym typeface="Arial"/>
              </a:rPr>
              <a:t> </a:t>
            </a:r>
            <a:r>
              <a:rPr lang="tr-TR" sz="1400" b="0" i="0" dirty="0" err="1">
                <a:solidFill>
                  <a:srgbClr val="374151"/>
                </a:solidFill>
                <a:latin typeface="Arial"/>
                <a:ea typeface="Arial"/>
                <a:cs typeface="Arial"/>
                <a:sym typeface="Arial"/>
              </a:rPr>
              <a:t>products</a:t>
            </a:r>
            <a:r>
              <a:rPr lang="tr-TR" sz="1400" b="0" i="0" dirty="0">
                <a:solidFill>
                  <a:srgbClr val="374151"/>
                </a:solidFill>
                <a:latin typeface="Arial"/>
                <a:ea typeface="Arial"/>
                <a:cs typeface="Arial"/>
                <a:sym typeface="Arial"/>
              </a:rPr>
              <a:t>.</a:t>
            </a:r>
            <a:endParaRPr sz="1400" dirty="0"/>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14</a:t>
            </a:fld>
            <a:endParaRPr/>
          </a:p>
        </p:txBody>
      </p:sp>
    </p:spTree>
    <p:extLst>
      <p:ext uri="{BB962C8B-B14F-4D97-AF65-F5344CB8AC3E}">
        <p14:creationId xmlns:p14="http://schemas.microsoft.com/office/powerpoint/2010/main" val="2535511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74151"/>
              </a:buClr>
              <a:buSzPts val="1200"/>
              <a:buFont typeface="Arial"/>
              <a:buChar char="•"/>
            </a:pPr>
            <a:r>
              <a:rPr lang="tr-TR" b="0" i="0" dirty="0">
                <a:solidFill>
                  <a:srgbClr val="374151"/>
                </a:solidFill>
                <a:latin typeface="Arial"/>
                <a:ea typeface="Arial"/>
                <a:cs typeface="Arial"/>
                <a:sym typeface="Arial"/>
              </a:rPr>
              <a:t>Risk Management is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principle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Proactively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identifying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assessing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controlling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potential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risks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throughout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process</a:t>
            </a:r>
            <a:r>
              <a:rPr lang="tr-TR" b="0" i="0" dirty="0">
                <a:solidFill>
                  <a:srgbClr val="374151"/>
                </a:solidFill>
                <a:latin typeface="Arial"/>
                <a:ea typeface="Arial"/>
                <a:cs typeface="Arial"/>
                <a:sym typeface="Arial"/>
              </a:rPr>
              <a:t>».</a:t>
            </a:r>
          </a:p>
          <a:p>
            <a:pPr marL="171450" lvl="0" indent="-171450" algn="l" rtl="0">
              <a:spcBef>
                <a:spcPts val="0"/>
              </a:spcBef>
              <a:spcAft>
                <a:spcPts val="0"/>
              </a:spcAft>
              <a:buClr>
                <a:srgbClr val="374151"/>
              </a:buClr>
              <a:buSzPts val="1200"/>
              <a:buFont typeface="Arial"/>
              <a:buChar char="•"/>
            </a:pPr>
            <a:endParaRPr lang="tr-TR" b="0" i="0" dirty="0">
              <a:solidFill>
                <a:srgbClr val="374151"/>
              </a:solidFill>
              <a:latin typeface="Arial"/>
              <a:ea typeface="Arial"/>
              <a:cs typeface="Arial"/>
              <a:sym typeface="Arial"/>
            </a:endParaRPr>
          </a:p>
          <a:p>
            <a:pPr marL="171450" lvl="0" indent="-171450" algn="l" rtl="0">
              <a:spcBef>
                <a:spcPts val="0"/>
              </a:spcBef>
              <a:spcAft>
                <a:spcPts val="0"/>
              </a:spcAft>
              <a:buClr>
                <a:srgbClr val="374151"/>
              </a:buClr>
              <a:buSzPts val="1200"/>
              <a:buFont typeface="Arial"/>
              <a:buChar char="•"/>
            </a:pPr>
            <a:r>
              <a:rPr lang="tr-TR" b="0" i="0" dirty="0">
                <a:solidFill>
                  <a:srgbClr val="374151"/>
                </a:solidFill>
                <a:latin typeface="Arial"/>
                <a:ea typeface="Arial"/>
                <a:cs typeface="Arial"/>
                <a:sym typeface="Arial"/>
              </a:rPr>
              <a:t>GMP </a:t>
            </a:r>
            <a:r>
              <a:rPr lang="tr-TR" b="0" i="0" dirty="0" err="1">
                <a:solidFill>
                  <a:srgbClr val="374151"/>
                </a:solidFill>
                <a:latin typeface="Arial"/>
                <a:ea typeface="Arial"/>
                <a:cs typeface="Arial"/>
                <a:sym typeface="Arial"/>
              </a:rPr>
              <a:t>emphasizes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importance</a:t>
            </a:r>
            <a:r>
              <a:rPr lang="tr-TR" b="0" i="0" dirty="0">
                <a:solidFill>
                  <a:srgbClr val="374151"/>
                </a:solidFill>
                <a:latin typeface="Arial"/>
                <a:ea typeface="Arial"/>
                <a:cs typeface="Arial"/>
                <a:sym typeface="Arial"/>
              </a:rPr>
              <a:t> of risk </a:t>
            </a:r>
            <a:r>
              <a:rPr lang="tr-TR" b="0" i="0" dirty="0" err="1">
                <a:solidFill>
                  <a:srgbClr val="374151"/>
                </a:solidFill>
                <a:latin typeface="Arial"/>
                <a:ea typeface="Arial"/>
                <a:cs typeface="Arial"/>
                <a:sym typeface="Arial"/>
              </a:rPr>
              <a:t>assessment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management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throughout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process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identify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reduce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potential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hazards</a:t>
            </a:r>
            <a:r>
              <a:rPr lang="tr-TR" b="0" i="0" dirty="0">
                <a:solidFill>
                  <a:srgbClr val="374151"/>
                </a:solidFill>
                <a:latin typeface="Arial"/>
                <a:ea typeface="Arial"/>
                <a:cs typeface="Arial"/>
                <a:sym typeface="Arial"/>
              </a:rPr>
              <a:t>.</a:t>
            </a:r>
            <a:endParaRPr dirty="0"/>
          </a:p>
        </p:txBody>
      </p:sp>
      <p:sp>
        <p:nvSpPr>
          <p:cNvPr id="137" name="Google Shape;13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15</a:t>
            </a:fld>
            <a:endParaRPr/>
          </a:p>
        </p:txBody>
      </p:sp>
    </p:spTree>
    <p:extLst>
      <p:ext uri="{BB962C8B-B14F-4D97-AF65-F5344CB8AC3E}">
        <p14:creationId xmlns:p14="http://schemas.microsoft.com/office/powerpoint/2010/main" val="781643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algn="l">
              <a:buFont typeface="Arial" panose="020B0604020202020204" pitchFamily="34" charset="0"/>
              <a:buNone/>
            </a:pPr>
            <a:r>
              <a:rPr lang="tr-TR" b="0" i="0" dirty="0">
                <a:solidFill>
                  <a:srgbClr val="1F1F1F"/>
                </a:solidFill>
                <a:effectLst/>
                <a:latin typeface="Google Sans"/>
              </a:rPr>
              <a:t>Case </a:t>
            </a:r>
            <a:r>
              <a:rPr lang="tr-TR" b="0" i="0" dirty="0" err="1">
                <a:solidFill>
                  <a:srgbClr val="1F1F1F"/>
                </a:solidFill>
                <a:effectLst/>
                <a:latin typeface="Google Sans"/>
              </a:rPr>
              <a:t>Study</a:t>
            </a:r>
            <a:r>
              <a:rPr lang="tr-TR" b="0" i="0" dirty="0">
                <a:solidFill>
                  <a:srgbClr val="1F1F1F"/>
                </a:solidFill>
                <a:effectLst/>
                <a:latin typeface="Google Sans"/>
              </a:rPr>
              <a:t>: </a:t>
            </a:r>
            <a:r>
              <a:rPr lang="tr-TR" b="0" i="0" dirty="0" err="1">
                <a:solidFill>
                  <a:srgbClr val="1F1F1F"/>
                </a:solidFill>
                <a:effectLst/>
                <a:latin typeface="Google Sans"/>
              </a:rPr>
              <a:t>Uzbekistan</a:t>
            </a:r>
            <a:r>
              <a:rPr lang="tr-TR" b="0" i="0" dirty="0">
                <a:solidFill>
                  <a:srgbClr val="1F1F1F"/>
                </a:solidFill>
                <a:effectLst/>
                <a:latin typeface="Google Sans"/>
              </a:rPr>
              <a:t> </a:t>
            </a:r>
            <a:r>
              <a:rPr lang="tr-TR" b="0" i="0" dirty="0" err="1">
                <a:solidFill>
                  <a:srgbClr val="1F1F1F"/>
                </a:solidFill>
                <a:effectLst/>
                <a:latin typeface="Google Sans"/>
              </a:rPr>
              <a:t>Cough</a:t>
            </a:r>
            <a:r>
              <a:rPr lang="tr-TR" b="0" i="0" dirty="0">
                <a:solidFill>
                  <a:srgbClr val="1F1F1F"/>
                </a:solidFill>
                <a:effectLst/>
                <a:latin typeface="Google Sans"/>
              </a:rPr>
              <a:t> </a:t>
            </a:r>
            <a:r>
              <a:rPr lang="tr-TR" b="0" i="0" dirty="0" err="1">
                <a:solidFill>
                  <a:srgbClr val="1F1F1F"/>
                </a:solidFill>
                <a:effectLst/>
                <a:latin typeface="Google Sans"/>
              </a:rPr>
              <a:t>Syrup</a:t>
            </a:r>
            <a:r>
              <a:rPr lang="tr-TR" b="0" i="0" dirty="0">
                <a:solidFill>
                  <a:srgbClr val="1F1F1F"/>
                </a:solidFill>
                <a:effectLst/>
                <a:latin typeface="Google Sans"/>
              </a:rPr>
              <a:t> </a:t>
            </a:r>
            <a:r>
              <a:rPr lang="tr-TR" b="0" i="0" dirty="0" err="1">
                <a:solidFill>
                  <a:srgbClr val="1F1F1F"/>
                </a:solidFill>
                <a:effectLst/>
                <a:latin typeface="Google Sans"/>
              </a:rPr>
              <a:t>Scandal</a:t>
            </a:r>
            <a:r>
              <a:rPr lang="tr-TR" b="0" i="0" dirty="0">
                <a:solidFill>
                  <a:srgbClr val="1F1F1F"/>
                </a:solidFill>
                <a:effectLst/>
                <a:latin typeface="Google Sans"/>
              </a:rPr>
              <a:t>: A </a:t>
            </a:r>
            <a:r>
              <a:rPr lang="tr-TR" b="0" i="0" dirty="0" err="1">
                <a:solidFill>
                  <a:srgbClr val="1F1F1F"/>
                </a:solidFill>
                <a:effectLst/>
                <a:latin typeface="Google Sans"/>
              </a:rPr>
              <a:t>Tragic</a:t>
            </a:r>
            <a:r>
              <a:rPr lang="tr-TR" b="0" i="0" dirty="0">
                <a:solidFill>
                  <a:srgbClr val="1F1F1F"/>
                </a:solidFill>
                <a:effectLst/>
                <a:latin typeface="Google Sans"/>
              </a:rPr>
              <a:t> </a:t>
            </a:r>
            <a:r>
              <a:rPr lang="tr-TR" b="0" i="0" dirty="0" err="1">
                <a:solidFill>
                  <a:srgbClr val="1F1F1F"/>
                </a:solidFill>
                <a:effectLst/>
                <a:latin typeface="Google Sans"/>
              </a:rPr>
              <a:t>Event</a:t>
            </a:r>
            <a:endParaRPr lang="tr-TR" b="0" i="0" dirty="0">
              <a:solidFill>
                <a:srgbClr val="1F1F1F"/>
              </a:solidFill>
              <a:effectLst/>
              <a:latin typeface="Google Sans"/>
            </a:endParaRPr>
          </a:p>
          <a:p>
            <a:pPr marL="228600" indent="0" algn="l">
              <a:buFont typeface="Arial" panose="020B0604020202020204" pitchFamily="34" charset="0"/>
              <a:buNone/>
            </a:pP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Uzbekistan</a:t>
            </a:r>
            <a:r>
              <a:rPr lang="tr-TR" b="0" i="0" dirty="0">
                <a:solidFill>
                  <a:srgbClr val="1F1F1F"/>
                </a:solidFill>
                <a:effectLst/>
                <a:latin typeface="Google Sans"/>
              </a:rPr>
              <a:t> </a:t>
            </a:r>
            <a:r>
              <a:rPr lang="tr-TR" b="0" i="0" dirty="0" err="1">
                <a:solidFill>
                  <a:srgbClr val="1F1F1F"/>
                </a:solidFill>
                <a:effectLst/>
                <a:latin typeface="Google Sans"/>
              </a:rPr>
              <a:t>cough</a:t>
            </a:r>
            <a:r>
              <a:rPr lang="tr-TR" b="0" i="0" dirty="0">
                <a:solidFill>
                  <a:srgbClr val="1F1F1F"/>
                </a:solidFill>
                <a:effectLst/>
                <a:latin typeface="Google Sans"/>
              </a:rPr>
              <a:t> </a:t>
            </a:r>
            <a:r>
              <a:rPr lang="tr-TR" b="0" i="0" dirty="0" err="1">
                <a:solidFill>
                  <a:srgbClr val="1F1F1F"/>
                </a:solidFill>
                <a:effectLst/>
                <a:latin typeface="Google Sans"/>
              </a:rPr>
              <a:t>syrup</a:t>
            </a:r>
            <a:r>
              <a:rPr lang="tr-TR" b="0" i="0" dirty="0">
                <a:solidFill>
                  <a:srgbClr val="1F1F1F"/>
                </a:solidFill>
                <a:effectLst/>
                <a:latin typeface="Google Sans"/>
              </a:rPr>
              <a:t> </a:t>
            </a:r>
            <a:r>
              <a:rPr lang="tr-TR" b="0" i="0" dirty="0" err="1">
                <a:solidFill>
                  <a:srgbClr val="1F1F1F"/>
                </a:solidFill>
                <a:effectLst/>
                <a:latin typeface="Google Sans"/>
              </a:rPr>
              <a:t>scandal</a:t>
            </a:r>
            <a:r>
              <a:rPr lang="tr-TR" b="0" i="0" dirty="0">
                <a:solidFill>
                  <a:srgbClr val="1F1F1F"/>
                </a:solidFill>
                <a:effectLst/>
                <a:latin typeface="Google Sans"/>
              </a:rPr>
              <a:t> </a:t>
            </a:r>
            <a:r>
              <a:rPr lang="tr-TR" b="0" i="0" dirty="0" err="1">
                <a:solidFill>
                  <a:srgbClr val="1F1F1F"/>
                </a:solidFill>
                <a:effectLst/>
                <a:latin typeface="Google Sans"/>
              </a:rPr>
              <a:t>was</a:t>
            </a:r>
            <a:r>
              <a:rPr lang="tr-TR" b="0" i="0" dirty="0">
                <a:solidFill>
                  <a:srgbClr val="1F1F1F"/>
                </a:solidFill>
                <a:effectLst/>
                <a:latin typeface="Google Sans"/>
              </a:rPr>
              <a:t> a </a:t>
            </a:r>
            <a:r>
              <a:rPr lang="tr-TR" b="0" i="0" dirty="0" err="1">
                <a:solidFill>
                  <a:srgbClr val="1F1F1F"/>
                </a:solidFill>
                <a:effectLst/>
                <a:latin typeface="Google Sans"/>
              </a:rPr>
              <a:t>devastating</a:t>
            </a:r>
            <a:r>
              <a:rPr lang="tr-TR" b="0" i="0" dirty="0">
                <a:solidFill>
                  <a:srgbClr val="1F1F1F"/>
                </a:solidFill>
                <a:effectLst/>
                <a:latin typeface="Google Sans"/>
              </a:rPr>
              <a:t> </a:t>
            </a:r>
            <a:r>
              <a:rPr lang="tr-TR" b="0" i="0" dirty="0" err="1">
                <a:solidFill>
                  <a:srgbClr val="1F1F1F"/>
                </a:solidFill>
                <a:effectLst/>
                <a:latin typeface="Google Sans"/>
              </a:rPr>
              <a:t>incident</a:t>
            </a:r>
            <a:r>
              <a:rPr lang="tr-TR" b="0" i="0" dirty="0">
                <a:solidFill>
                  <a:srgbClr val="1F1F1F"/>
                </a:solidFill>
                <a:effectLst/>
                <a:latin typeface="Google Sans"/>
              </a:rPr>
              <a:t> </a:t>
            </a:r>
            <a:r>
              <a:rPr lang="tr-TR" b="0" i="0" dirty="0" err="1">
                <a:solidFill>
                  <a:srgbClr val="1F1F1F"/>
                </a:solidFill>
                <a:effectLst/>
                <a:latin typeface="Google Sans"/>
              </a:rPr>
              <a:t>that</a:t>
            </a:r>
            <a:r>
              <a:rPr lang="tr-TR" b="0" i="0" dirty="0">
                <a:solidFill>
                  <a:srgbClr val="1F1F1F"/>
                </a:solidFill>
                <a:effectLst/>
                <a:latin typeface="Google Sans"/>
              </a:rPr>
              <a:t> </a:t>
            </a:r>
            <a:r>
              <a:rPr lang="tr-TR" b="0" i="0" dirty="0" err="1">
                <a:solidFill>
                  <a:srgbClr val="1F1F1F"/>
                </a:solidFill>
                <a:effectLst/>
                <a:latin typeface="Google Sans"/>
              </a:rPr>
              <a:t>occurred</a:t>
            </a:r>
            <a:r>
              <a:rPr lang="tr-TR" b="0" i="0" dirty="0">
                <a:solidFill>
                  <a:srgbClr val="1F1F1F"/>
                </a:solidFill>
                <a:effectLst/>
                <a:latin typeface="Google Sans"/>
              </a:rPr>
              <a:t> in </a:t>
            </a:r>
            <a:r>
              <a:rPr lang="tr-TR" b="0" i="0" dirty="0" err="1">
                <a:solidFill>
                  <a:srgbClr val="1F1F1F"/>
                </a:solidFill>
                <a:effectLst/>
                <a:latin typeface="Google Sans"/>
              </a:rPr>
              <a:t>December</a:t>
            </a:r>
            <a:r>
              <a:rPr lang="tr-TR" b="0" i="0" dirty="0">
                <a:solidFill>
                  <a:srgbClr val="1F1F1F"/>
                </a:solidFill>
                <a:effectLst/>
                <a:latin typeface="Google Sans"/>
              </a:rPr>
              <a:t> 2022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January</a:t>
            </a:r>
            <a:r>
              <a:rPr lang="tr-TR" b="0" i="0" dirty="0">
                <a:solidFill>
                  <a:srgbClr val="1F1F1F"/>
                </a:solidFill>
                <a:effectLst/>
                <a:latin typeface="Google Sans"/>
              </a:rPr>
              <a:t> 2023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resulted</a:t>
            </a:r>
            <a:r>
              <a:rPr lang="tr-TR" b="0" i="0" dirty="0">
                <a:solidFill>
                  <a:srgbClr val="1F1F1F"/>
                </a:solidFill>
                <a:effectLst/>
                <a:latin typeface="Google Sans"/>
              </a:rPr>
              <a:t> in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deaths</a:t>
            </a:r>
            <a:r>
              <a:rPr lang="tr-TR" b="0" i="0" dirty="0">
                <a:solidFill>
                  <a:srgbClr val="1F1F1F"/>
                </a:solidFill>
                <a:effectLst/>
                <a:latin typeface="Google Sans"/>
              </a:rPr>
              <a:t> of 20 </a:t>
            </a:r>
            <a:r>
              <a:rPr lang="tr-TR" b="0" i="0" dirty="0" err="1">
                <a:solidFill>
                  <a:srgbClr val="1F1F1F"/>
                </a:solidFill>
                <a:effectLst/>
                <a:latin typeface="Google Sans"/>
              </a:rPr>
              <a:t>children</a:t>
            </a:r>
            <a:r>
              <a:rPr lang="tr-TR" b="0" i="0" dirty="0">
                <a:solidFill>
                  <a:srgbClr val="1F1F1F"/>
                </a:solidFill>
                <a:effectLst/>
                <a:latin typeface="Google Sans"/>
              </a:rPr>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scandal</a:t>
            </a:r>
            <a:r>
              <a:rPr lang="tr-TR" b="0" i="0" dirty="0">
                <a:solidFill>
                  <a:srgbClr val="1F1F1F"/>
                </a:solidFill>
                <a:effectLst/>
                <a:latin typeface="Google Sans"/>
              </a:rPr>
              <a:t> </a:t>
            </a:r>
            <a:r>
              <a:rPr lang="tr-TR" b="0" i="0" dirty="0" err="1">
                <a:solidFill>
                  <a:srgbClr val="1F1F1F"/>
                </a:solidFill>
                <a:effectLst/>
                <a:latin typeface="Google Sans"/>
              </a:rPr>
              <a:t>involved</a:t>
            </a:r>
            <a:r>
              <a:rPr lang="tr-TR" b="0" i="0" dirty="0">
                <a:solidFill>
                  <a:srgbClr val="1F1F1F"/>
                </a:solidFill>
                <a:effectLst/>
                <a:latin typeface="Google Sans"/>
              </a:rPr>
              <a:t> two </a:t>
            </a:r>
            <a:r>
              <a:rPr lang="tr-TR" b="0" i="0" dirty="0" err="1">
                <a:solidFill>
                  <a:srgbClr val="1F1F1F"/>
                </a:solidFill>
                <a:effectLst/>
                <a:latin typeface="Google Sans"/>
              </a:rPr>
              <a:t>cough</a:t>
            </a:r>
            <a:r>
              <a:rPr lang="tr-TR" b="0" i="0" dirty="0">
                <a:solidFill>
                  <a:srgbClr val="1F1F1F"/>
                </a:solidFill>
                <a:effectLst/>
                <a:latin typeface="Google Sans"/>
              </a:rPr>
              <a:t> </a:t>
            </a:r>
            <a:r>
              <a:rPr lang="tr-TR" b="0" i="0" dirty="0" err="1">
                <a:solidFill>
                  <a:srgbClr val="1F1F1F"/>
                </a:solidFill>
                <a:effectLst/>
                <a:latin typeface="Google Sans"/>
              </a:rPr>
              <a:t>syrups</a:t>
            </a:r>
            <a:r>
              <a:rPr lang="tr-TR" b="0" i="0" dirty="0">
                <a:solidFill>
                  <a:srgbClr val="1F1F1F"/>
                </a:solidFill>
                <a:effectLst/>
                <a:latin typeface="Google Sans"/>
              </a:rPr>
              <a:t>, Dok-1 </a:t>
            </a:r>
            <a:r>
              <a:rPr lang="tr-TR" b="0" i="0" dirty="0" err="1">
                <a:solidFill>
                  <a:srgbClr val="1F1F1F"/>
                </a:solidFill>
                <a:effectLst/>
                <a:latin typeface="Google Sans"/>
              </a:rPr>
              <a:t>Max</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AMBRONOL, </a:t>
            </a:r>
            <a:r>
              <a:rPr lang="tr-TR" b="0" i="0" dirty="0" err="1">
                <a:solidFill>
                  <a:srgbClr val="1F1F1F"/>
                </a:solidFill>
                <a:effectLst/>
                <a:latin typeface="Google Sans"/>
              </a:rPr>
              <a:t>manufactured</a:t>
            </a:r>
            <a:r>
              <a:rPr lang="tr-TR" b="0" i="0" dirty="0">
                <a:solidFill>
                  <a:srgbClr val="1F1F1F"/>
                </a:solidFill>
                <a:effectLst/>
                <a:latin typeface="Google Sans"/>
              </a:rPr>
              <a:t> </a:t>
            </a:r>
            <a:r>
              <a:rPr lang="tr-TR" b="0" i="0" dirty="0" err="1">
                <a:solidFill>
                  <a:srgbClr val="1F1F1F"/>
                </a:solidFill>
                <a:effectLst/>
                <a:latin typeface="Google Sans"/>
              </a:rPr>
              <a:t>by</a:t>
            </a:r>
            <a:r>
              <a:rPr lang="tr-TR" b="0" i="0" dirty="0">
                <a:solidFill>
                  <a:srgbClr val="1F1F1F"/>
                </a:solidFill>
                <a:effectLst/>
                <a:latin typeface="Google Sans"/>
              </a:rPr>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Indian</a:t>
            </a:r>
            <a:r>
              <a:rPr lang="tr-TR" b="0" i="0" dirty="0">
                <a:solidFill>
                  <a:srgbClr val="1F1F1F"/>
                </a:solidFill>
                <a:effectLst/>
                <a:latin typeface="Google Sans"/>
              </a:rPr>
              <a:t> </a:t>
            </a:r>
            <a:r>
              <a:rPr lang="tr-TR" b="0" i="0" dirty="0" err="1">
                <a:solidFill>
                  <a:srgbClr val="1F1F1F"/>
                </a:solidFill>
                <a:effectLst/>
                <a:latin typeface="Google Sans"/>
              </a:rPr>
              <a:t>pharmaceutical</a:t>
            </a:r>
            <a:r>
              <a:rPr lang="tr-TR" b="0" i="0" dirty="0">
                <a:solidFill>
                  <a:srgbClr val="1F1F1F"/>
                </a:solidFill>
                <a:effectLst/>
                <a:latin typeface="Google Sans"/>
              </a:rPr>
              <a:t> </a:t>
            </a:r>
            <a:r>
              <a:rPr lang="tr-TR" b="0" i="0" dirty="0" err="1">
                <a:solidFill>
                  <a:srgbClr val="1F1F1F"/>
                </a:solidFill>
                <a:effectLst/>
                <a:latin typeface="Google Sans"/>
              </a:rPr>
              <a:t>company</a:t>
            </a:r>
            <a:r>
              <a:rPr lang="tr-TR" b="0" i="0" dirty="0">
                <a:solidFill>
                  <a:srgbClr val="1F1F1F"/>
                </a:solidFill>
                <a:effectLst/>
                <a:latin typeface="Google Sans"/>
              </a:rPr>
              <a:t> Marion </a:t>
            </a:r>
            <a:r>
              <a:rPr lang="tr-TR" b="0" i="0" dirty="0" err="1">
                <a:solidFill>
                  <a:srgbClr val="1F1F1F"/>
                </a:solidFill>
                <a:effectLst/>
                <a:latin typeface="Google Sans"/>
              </a:rPr>
              <a:t>Biotech</a:t>
            </a:r>
            <a:r>
              <a:rPr lang="tr-TR" b="0" i="0" dirty="0">
                <a:solidFill>
                  <a:srgbClr val="1F1F1F"/>
                </a:solidFill>
                <a:effectLst/>
                <a:latin typeface="Google Sans"/>
              </a:rPr>
              <a:t>.</a:t>
            </a:r>
          </a:p>
          <a:p>
            <a:pPr marL="228600" indent="0" algn="l">
              <a:buFont typeface="Arial" panose="020B0604020202020204" pitchFamily="34" charset="0"/>
              <a:buNone/>
            </a:pPr>
            <a:r>
              <a:rPr lang="tr-TR" b="0" i="0" dirty="0">
                <a:solidFill>
                  <a:srgbClr val="1F1F1F"/>
                </a:solidFill>
                <a:effectLst/>
                <a:latin typeface="Google Sans"/>
              </a:rPr>
              <a:t>Here is a </a:t>
            </a:r>
            <a:r>
              <a:rPr lang="tr-TR" b="0" i="0" dirty="0" err="1">
                <a:solidFill>
                  <a:srgbClr val="1F1F1F"/>
                </a:solidFill>
                <a:effectLst/>
                <a:latin typeface="Google Sans"/>
              </a:rPr>
              <a:t>timeline</a:t>
            </a:r>
            <a:r>
              <a:rPr lang="tr-TR" b="0" i="0" dirty="0">
                <a:solidFill>
                  <a:srgbClr val="1F1F1F"/>
                </a:solidFill>
                <a:effectLst/>
                <a:latin typeface="Google Sans"/>
              </a:rPr>
              <a:t> of </a:t>
            </a:r>
            <a:r>
              <a:rPr lang="tr-TR" b="0" i="0" dirty="0" err="1">
                <a:solidFill>
                  <a:srgbClr val="1F1F1F"/>
                </a:solidFill>
                <a:effectLst/>
                <a:latin typeface="Google Sans"/>
              </a:rPr>
              <a:t>key</a:t>
            </a:r>
            <a:r>
              <a:rPr lang="tr-TR" b="0" i="0" dirty="0">
                <a:solidFill>
                  <a:srgbClr val="1F1F1F"/>
                </a:solidFill>
                <a:effectLst/>
                <a:latin typeface="Google Sans"/>
              </a:rPr>
              <a:t> </a:t>
            </a:r>
            <a:r>
              <a:rPr lang="tr-TR" b="0" i="0" dirty="0" err="1">
                <a:solidFill>
                  <a:srgbClr val="1F1F1F"/>
                </a:solidFill>
                <a:effectLst/>
                <a:latin typeface="Google Sans"/>
              </a:rPr>
              <a:t>events</a:t>
            </a:r>
            <a:r>
              <a:rPr lang="tr-TR" b="0" i="0" dirty="0">
                <a:solidFill>
                  <a:srgbClr val="1F1F1F"/>
                </a:solidFill>
                <a:effectLst/>
                <a:latin typeface="Google Sans"/>
              </a:rPr>
              <a:t>:</a:t>
            </a:r>
          </a:p>
          <a:p>
            <a:pPr marL="228600" indent="0" algn="l">
              <a:buFont typeface="Arial" panose="020B0604020202020204" pitchFamily="34" charset="0"/>
              <a:buNone/>
            </a:pPr>
            <a:r>
              <a:rPr lang="tr-TR" b="0" i="0" dirty="0" err="1">
                <a:solidFill>
                  <a:srgbClr val="1F1F1F"/>
                </a:solidFill>
                <a:effectLst/>
                <a:latin typeface="Google Sans"/>
              </a:rPr>
              <a:t>December</a:t>
            </a:r>
            <a:r>
              <a:rPr lang="tr-TR" b="0" i="0" dirty="0">
                <a:solidFill>
                  <a:srgbClr val="1F1F1F"/>
                </a:solidFill>
                <a:effectLst/>
                <a:latin typeface="Google Sans"/>
              </a:rPr>
              <a:t> 2022: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Uzbekistan</a:t>
            </a:r>
            <a:r>
              <a:rPr lang="tr-TR" b="0" i="0" dirty="0">
                <a:solidFill>
                  <a:srgbClr val="1F1F1F"/>
                </a:solidFill>
                <a:effectLst/>
                <a:latin typeface="Google Sans"/>
              </a:rPr>
              <a:t> </a:t>
            </a:r>
            <a:r>
              <a:rPr lang="tr-TR" b="0" i="0" dirty="0" err="1">
                <a:solidFill>
                  <a:srgbClr val="1F1F1F"/>
                </a:solidFill>
                <a:effectLst/>
                <a:latin typeface="Google Sans"/>
              </a:rPr>
              <a:t>Ministry</a:t>
            </a:r>
            <a:r>
              <a:rPr lang="tr-TR" b="0" i="0" dirty="0">
                <a:solidFill>
                  <a:srgbClr val="1F1F1F"/>
                </a:solidFill>
                <a:effectLst/>
                <a:latin typeface="Google Sans"/>
              </a:rPr>
              <a:t> of </a:t>
            </a:r>
            <a:r>
              <a:rPr lang="tr-TR" b="0" i="0" dirty="0" err="1">
                <a:solidFill>
                  <a:srgbClr val="1F1F1F"/>
                </a:solidFill>
                <a:effectLst/>
                <a:latin typeface="Google Sans"/>
              </a:rPr>
              <a:t>Health</a:t>
            </a:r>
            <a:r>
              <a:rPr lang="tr-TR" b="0" i="0" dirty="0">
                <a:solidFill>
                  <a:srgbClr val="1F1F1F"/>
                </a:solidFill>
                <a:effectLst/>
                <a:latin typeface="Google Sans"/>
              </a:rPr>
              <a:t> </a:t>
            </a:r>
            <a:r>
              <a:rPr lang="tr-TR" b="0" i="0" dirty="0" err="1">
                <a:solidFill>
                  <a:srgbClr val="1F1F1F"/>
                </a:solidFill>
                <a:effectLst/>
                <a:latin typeface="Google Sans"/>
              </a:rPr>
              <a:t>announced</a:t>
            </a:r>
            <a:r>
              <a:rPr lang="tr-TR" b="0" i="0" dirty="0">
                <a:solidFill>
                  <a:srgbClr val="1F1F1F"/>
                </a:solidFill>
                <a:effectLst/>
                <a:latin typeface="Google Sans"/>
              </a:rPr>
              <a:t> </a:t>
            </a:r>
            <a:r>
              <a:rPr lang="tr-TR" b="0" i="0" dirty="0" err="1">
                <a:solidFill>
                  <a:srgbClr val="1F1F1F"/>
                </a:solidFill>
                <a:effectLst/>
                <a:latin typeface="Google Sans"/>
              </a:rPr>
              <a:t>that</a:t>
            </a:r>
            <a:r>
              <a:rPr lang="tr-TR" b="0" i="0" dirty="0">
                <a:solidFill>
                  <a:srgbClr val="1F1F1F"/>
                </a:solidFill>
                <a:effectLst/>
                <a:latin typeface="Google Sans"/>
              </a:rPr>
              <a:t> 18 </a:t>
            </a:r>
            <a:r>
              <a:rPr lang="tr-TR" b="0" i="0" dirty="0" err="1">
                <a:solidFill>
                  <a:srgbClr val="1F1F1F"/>
                </a:solidFill>
                <a:effectLst/>
                <a:latin typeface="Google Sans"/>
              </a:rPr>
              <a:t>children</a:t>
            </a:r>
            <a:r>
              <a:rPr lang="tr-TR" b="0" i="0" dirty="0">
                <a:solidFill>
                  <a:srgbClr val="1F1F1F"/>
                </a:solidFill>
                <a:effectLst/>
                <a:latin typeface="Google Sans"/>
              </a:rPr>
              <a:t> in </a:t>
            </a:r>
            <a:r>
              <a:rPr lang="tr-TR" b="0" i="0" dirty="0" err="1">
                <a:solidFill>
                  <a:srgbClr val="1F1F1F"/>
                </a:solidFill>
                <a:effectLst/>
                <a:latin typeface="Google Sans"/>
              </a:rPr>
              <a:t>Samarkand</a:t>
            </a:r>
            <a:r>
              <a:rPr lang="tr-TR" b="0" i="0" dirty="0">
                <a:solidFill>
                  <a:srgbClr val="1F1F1F"/>
                </a:solidFill>
                <a:effectLst/>
                <a:latin typeface="Google Sans"/>
              </a:rPr>
              <a:t> </a:t>
            </a:r>
            <a:r>
              <a:rPr lang="tr-TR" b="0" i="0" dirty="0" err="1">
                <a:solidFill>
                  <a:srgbClr val="1F1F1F"/>
                </a:solidFill>
                <a:effectLst/>
                <a:latin typeface="Google Sans"/>
              </a:rPr>
              <a:t>died</a:t>
            </a:r>
            <a:r>
              <a:rPr lang="tr-TR" b="0" i="0" dirty="0">
                <a:solidFill>
                  <a:srgbClr val="1F1F1F"/>
                </a:solidFill>
                <a:effectLst/>
                <a:latin typeface="Google Sans"/>
              </a:rPr>
              <a:t> </a:t>
            </a:r>
            <a:r>
              <a:rPr lang="tr-TR" b="0" i="0" dirty="0" err="1">
                <a:solidFill>
                  <a:srgbClr val="1F1F1F"/>
                </a:solidFill>
                <a:effectLst/>
                <a:latin typeface="Google Sans"/>
              </a:rPr>
              <a:t>after</a:t>
            </a:r>
            <a:r>
              <a:rPr lang="tr-TR" b="0" i="0" dirty="0">
                <a:solidFill>
                  <a:srgbClr val="1F1F1F"/>
                </a:solidFill>
                <a:effectLst/>
                <a:latin typeface="Google Sans"/>
              </a:rPr>
              <a:t> </a:t>
            </a:r>
            <a:r>
              <a:rPr lang="tr-TR" b="0" i="0" dirty="0" err="1">
                <a:solidFill>
                  <a:srgbClr val="1F1F1F"/>
                </a:solidFill>
                <a:effectLst/>
                <a:latin typeface="Google Sans"/>
              </a:rPr>
              <a:t>consuming</a:t>
            </a:r>
            <a:r>
              <a:rPr lang="tr-TR" b="0" i="0" dirty="0">
                <a:solidFill>
                  <a:srgbClr val="1F1F1F"/>
                </a:solidFill>
                <a:effectLst/>
                <a:latin typeface="Google Sans"/>
              </a:rPr>
              <a:t> Dok-1 </a:t>
            </a:r>
            <a:r>
              <a:rPr lang="tr-TR" b="0" i="0" dirty="0" err="1">
                <a:solidFill>
                  <a:srgbClr val="1F1F1F"/>
                </a:solidFill>
                <a:effectLst/>
                <a:latin typeface="Google Sans"/>
              </a:rPr>
              <a:t>Max</a:t>
            </a:r>
            <a:r>
              <a:rPr lang="tr-TR" b="0" i="0" dirty="0">
                <a:solidFill>
                  <a:srgbClr val="1F1F1F"/>
                </a:solidFill>
                <a:effectLst/>
                <a:latin typeface="Google Sans"/>
              </a:rPr>
              <a:t>.</a:t>
            </a:r>
          </a:p>
          <a:p>
            <a:pPr marL="228600" indent="0" algn="l">
              <a:buFont typeface="Arial" panose="020B0604020202020204" pitchFamily="34" charset="0"/>
              <a:buNone/>
            </a:pPr>
            <a:r>
              <a:rPr lang="tr-TR" b="0" i="0" dirty="0" err="1">
                <a:solidFill>
                  <a:srgbClr val="1F1F1F"/>
                </a:solidFill>
                <a:effectLst/>
                <a:latin typeface="Google Sans"/>
              </a:rPr>
              <a:t>December</a:t>
            </a:r>
            <a:r>
              <a:rPr lang="tr-TR" b="0" i="0" dirty="0">
                <a:solidFill>
                  <a:srgbClr val="1F1F1F"/>
                </a:solidFill>
                <a:effectLst/>
                <a:latin typeface="Google Sans"/>
              </a:rPr>
              <a:t> 2022: Analysis of Dok-1 </a:t>
            </a:r>
            <a:r>
              <a:rPr lang="tr-TR" b="0" i="0" dirty="0" err="1">
                <a:solidFill>
                  <a:srgbClr val="1F1F1F"/>
                </a:solidFill>
                <a:effectLst/>
                <a:latin typeface="Google Sans"/>
              </a:rPr>
              <a:t>Max</a:t>
            </a:r>
            <a:r>
              <a:rPr lang="tr-TR" b="0" i="0" dirty="0">
                <a:solidFill>
                  <a:srgbClr val="1F1F1F"/>
                </a:solidFill>
                <a:effectLst/>
                <a:latin typeface="Google Sans"/>
              </a:rPr>
              <a:t> </a:t>
            </a:r>
            <a:r>
              <a:rPr lang="tr-TR" b="0" i="0" dirty="0" err="1">
                <a:solidFill>
                  <a:srgbClr val="1F1F1F"/>
                </a:solidFill>
                <a:effectLst/>
                <a:latin typeface="Google Sans"/>
              </a:rPr>
              <a:t>reveals</a:t>
            </a:r>
            <a:r>
              <a:rPr lang="tr-TR" b="0" i="0" dirty="0">
                <a:solidFill>
                  <a:srgbClr val="1F1F1F"/>
                </a:solidFill>
                <a:effectLst/>
                <a:latin typeface="Google Sans"/>
              </a:rPr>
              <a:t> it </a:t>
            </a:r>
            <a:r>
              <a:rPr lang="tr-TR" b="0" i="0" dirty="0" err="1">
                <a:solidFill>
                  <a:srgbClr val="1F1F1F"/>
                </a:solidFill>
                <a:effectLst/>
                <a:latin typeface="Google Sans"/>
              </a:rPr>
              <a:t>was</a:t>
            </a:r>
            <a:r>
              <a:rPr lang="tr-TR" b="0" i="0" dirty="0">
                <a:solidFill>
                  <a:srgbClr val="1F1F1F"/>
                </a:solidFill>
                <a:effectLst/>
                <a:latin typeface="Google Sans"/>
              </a:rPr>
              <a:t> </a:t>
            </a:r>
            <a:r>
              <a:rPr lang="tr-TR" b="0" i="0" dirty="0" err="1">
                <a:solidFill>
                  <a:srgbClr val="1F1F1F"/>
                </a:solidFill>
                <a:effectLst/>
                <a:latin typeface="Google Sans"/>
              </a:rPr>
              <a:t>contaminated</a:t>
            </a:r>
            <a:r>
              <a:rPr lang="tr-TR" b="0" i="0" dirty="0">
                <a:solidFill>
                  <a:srgbClr val="1F1F1F"/>
                </a:solidFill>
                <a:effectLst/>
                <a:latin typeface="Google Sans"/>
              </a:rPr>
              <a:t> </a:t>
            </a:r>
            <a:r>
              <a:rPr lang="tr-TR" b="0" i="0" dirty="0" err="1">
                <a:solidFill>
                  <a:srgbClr val="1F1F1F"/>
                </a:solidFill>
                <a:effectLst/>
                <a:latin typeface="Google Sans"/>
              </a:rPr>
              <a:t>with</a:t>
            </a:r>
            <a:r>
              <a:rPr lang="tr-TR" b="0" i="0" dirty="0">
                <a:solidFill>
                  <a:srgbClr val="1F1F1F"/>
                </a:solidFill>
                <a:effectLst/>
                <a:latin typeface="Google Sans"/>
              </a:rPr>
              <a:t> </a:t>
            </a:r>
            <a:r>
              <a:rPr lang="tr-TR" b="0" i="0" dirty="0" err="1">
                <a:solidFill>
                  <a:srgbClr val="1F1F1F"/>
                </a:solidFill>
                <a:effectLst/>
                <a:latin typeface="Google Sans"/>
              </a:rPr>
              <a:t>ethylene</a:t>
            </a:r>
            <a:r>
              <a:rPr lang="tr-TR" b="0" i="0" dirty="0">
                <a:solidFill>
                  <a:srgbClr val="1F1F1F"/>
                </a:solidFill>
                <a:effectLst/>
                <a:latin typeface="Google Sans"/>
              </a:rPr>
              <a:t> </a:t>
            </a:r>
            <a:r>
              <a:rPr lang="tr-TR" b="0" i="0" dirty="0" err="1">
                <a:solidFill>
                  <a:srgbClr val="1F1F1F"/>
                </a:solidFill>
                <a:effectLst/>
                <a:latin typeface="Google Sans"/>
              </a:rPr>
              <a:t>glycol</a:t>
            </a:r>
            <a:r>
              <a:rPr lang="tr-TR" b="0" i="0" dirty="0">
                <a:solidFill>
                  <a:srgbClr val="1F1F1F"/>
                </a:solidFill>
                <a:effectLst/>
                <a:latin typeface="Google Sans"/>
              </a:rPr>
              <a:t>, a </a:t>
            </a:r>
            <a:r>
              <a:rPr lang="tr-TR" b="0" i="0" dirty="0" err="1">
                <a:solidFill>
                  <a:srgbClr val="1F1F1F"/>
                </a:solidFill>
                <a:effectLst/>
                <a:latin typeface="Google Sans"/>
              </a:rPr>
              <a:t>toxic</a:t>
            </a:r>
            <a:r>
              <a:rPr lang="tr-TR" b="0" i="0" dirty="0">
                <a:solidFill>
                  <a:srgbClr val="1F1F1F"/>
                </a:solidFill>
                <a:effectLst/>
                <a:latin typeface="Google Sans"/>
              </a:rPr>
              <a:t> </a:t>
            </a:r>
            <a:r>
              <a:rPr lang="tr-TR" b="0" i="0" dirty="0" err="1">
                <a:solidFill>
                  <a:srgbClr val="1F1F1F"/>
                </a:solidFill>
                <a:effectLst/>
                <a:latin typeface="Google Sans"/>
              </a:rPr>
              <a:t>substance</a:t>
            </a:r>
            <a:r>
              <a:rPr lang="tr-TR" b="0" i="0" dirty="0">
                <a:solidFill>
                  <a:srgbClr val="1F1F1F"/>
                </a:solidFill>
                <a:effectLst/>
                <a:latin typeface="Google Sans"/>
              </a:rPr>
              <a:t> </a:t>
            </a:r>
            <a:r>
              <a:rPr lang="tr-TR" b="0" i="0" dirty="0" err="1">
                <a:solidFill>
                  <a:srgbClr val="1F1F1F"/>
                </a:solidFill>
                <a:effectLst/>
                <a:latin typeface="Google Sans"/>
              </a:rPr>
              <a:t>used</a:t>
            </a:r>
            <a:r>
              <a:rPr lang="tr-TR" b="0" i="0" dirty="0">
                <a:solidFill>
                  <a:srgbClr val="1F1F1F"/>
                </a:solidFill>
                <a:effectLst/>
                <a:latin typeface="Google Sans"/>
              </a:rPr>
              <a:t> in </a:t>
            </a:r>
            <a:r>
              <a:rPr lang="tr-TR" b="0" i="0" dirty="0" err="1">
                <a:solidFill>
                  <a:srgbClr val="1F1F1F"/>
                </a:solidFill>
                <a:effectLst/>
                <a:latin typeface="Google Sans"/>
              </a:rPr>
              <a:t>antifreeze</a:t>
            </a:r>
            <a:r>
              <a:rPr lang="tr-TR" b="0" i="0" dirty="0">
                <a:solidFill>
                  <a:srgbClr val="1F1F1F"/>
                </a:solidFill>
                <a:effectLst/>
                <a:latin typeface="Google Sans"/>
              </a:rPr>
              <a:t>.</a:t>
            </a:r>
          </a:p>
          <a:p>
            <a:pPr marL="228600" indent="0" algn="l">
              <a:buFont typeface="Arial" panose="020B0604020202020204" pitchFamily="34" charset="0"/>
              <a:buNone/>
            </a:pPr>
            <a:r>
              <a:rPr lang="tr-TR" b="0" i="0" dirty="0" err="1">
                <a:solidFill>
                  <a:srgbClr val="1F1F1F"/>
                </a:solidFill>
                <a:effectLst/>
                <a:latin typeface="Google Sans"/>
              </a:rPr>
              <a:t>December</a:t>
            </a:r>
            <a:r>
              <a:rPr lang="tr-TR" b="0" i="0" dirty="0">
                <a:solidFill>
                  <a:srgbClr val="1F1F1F"/>
                </a:solidFill>
                <a:effectLst/>
                <a:latin typeface="Google Sans"/>
              </a:rPr>
              <a:t> 29, 2022: Marion </a:t>
            </a:r>
            <a:r>
              <a:rPr lang="tr-TR" b="0" i="0" dirty="0" err="1">
                <a:solidFill>
                  <a:srgbClr val="1F1F1F"/>
                </a:solidFill>
                <a:effectLst/>
                <a:latin typeface="Google Sans"/>
              </a:rPr>
              <a:t>Biotech</a:t>
            </a:r>
            <a:r>
              <a:rPr lang="tr-TR" b="0" i="0" dirty="0">
                <a:solidFill>
                  <a:srgbClr val="1F1F1F"/>
                </a:solidFill>
                <a:effectLst/>
                <a:latin typeface="Google Sans"/>
              </a:rPr>
              <a:t> </a:t>
            </a:r>
            <a:r>
              <a:rPr lang="tr-TR" b="0" i="0" dirty="0" err="1">
                <a:solidFill>
                  <a:srgbClr val="1F1F1F"/>
                </a:solidFill>
                <a:effectLst/>
                <a:latin typeface="Google Sans"/>
              </a:rPr>
              <a:t>halts</a:t>
            </a:r>
            <a:r>
              <a:rPr lang="tr-TR" b="0" i="0" dirty="0">
                <a:solidFill>
                  <a:srgbClr val="1F1F1F"/>
                </a:solidFill>
                <a:effectLst/>
                <a:latin typeface="Google Sans"/>
              </a:rPr>
              <a:t> </a:t>
            </a:r>
            <a:r>
              <a:rPr lang="tr-TR" b="0" i="0" dirty="0" err="1">
                <a:solidFill>
                  <a:srgbClr val="1F1F1F"/>
                </a:solidFill>
                <a:effectLst/>
                <a:latin typeface="Google Sans"/>
              </a:rPr>
              <a:t>production</a:t>
            </a:r>
            <a:r>
              <a:rPr lang="tr-TR" b="0" i="0" dirty="0">
                <a:solidFill>
                  <a:srgbClr val="1F1F1F"/>
                </a:solidFill>
                <a:effectLst/>
                <a:latin typeface="Google Sans"/>
              </a:rPr>
              <a:t> of Dok-1 </a:t>
            </a:r>
            <a:r>
              <a:rPr lang="tr-TR" b="0" i="0" dirty="0" err="1">
                <a:solidFill>
                  <a:srgbClr val="1F1F1F"/>
                </a:solidFill>
                <a:effectLst/>
                <a:latin typeface="Google Sans"/>
              </a:rPr>
              <a:t>Max</a:t>
            </a:r>
            <a:r>
              <a:rPr lang="tr-TR" b="0" i="0" dirty="0">
                <a:solidFill>
                  <a:srgbClr val="1F1F1F"/>
                </a:solidFill>
                <a:effectLst/>
                <a:latin typeface="Google Sans"/>
              </a:rPr>
              <a:t>.</a:t>
            </a:r>
          </a:p>
          <a:p>
            <a:pPr marL="228600" indent="0" algn="l">
              <a:buFont typeface="Arial" panose="020B0604020202020204" pitchFamily="34" charset="0"/>
              <a:buNone/>
            </a:pPr>
            <a:r>
              <a:rPr lang="tr-TR" b="0" i="0" dirty="0" err="1">
                <a:solidFill>
                  <a:srgbClr val="1F1F1F"/>
                </a:solidFill>
                <a:effectLst/>
                <a:latin typeface="Google Sans"/>
              </a:rPr>
              <a:t>January</a:t>
            </a:r>
            <a:r>
              <a:rPr lang="tr-TR" b="0" i="0" dirty="0">
                <a:solidFill>
                  <a:srgbClr val="1F1F1F"/>
                </a:solidFill>
                <a:effectLst/>
                <a:latin typeface="Google Sans"/>
              </a:rPr>
              <a:t> 2023: Two </a:t>
            </a:r>
            <a:r>
              <a:rPr lang="tr-TR" b="0" i="0" dirty="0" err="1">
                <a:solidFill>
                  <a:srgbClr val="1F1F1F"/>
                </a:solidFill>
                <a:effectLst/>
                <a:latin typeface="Google Sans"/>
              </a:rPr>
              <a:t>more</a:t>
            </a:r>
            <a:r>
              <a:rPr lang="tr-TR" b="0" i="0" dirty="0">
                <a:solidFill>
                  <a:srgbClr val="1F1F1F"/>
                </a:solidFill>
                <a:effectLst/>
                <a:latin typeface="Google Sans"/>
              </a:rPr>
              <a:t> </a:t>
            </a:r>
            <a:r>
              <a:rPr lang="tr-TR" b="0" i="0" dirty="0" err="1">
                <a:solidFill>
                  <a:srgbClr val="1F1F1F"/>
                </a:solidFill>
                <a:effectLst/>
                <a:latin typeface="Google Sans"/>
              </a:rPr>
              <a:t>children</a:t>
            </a:r>
            <a:r>
              <a:rPr lang="tr-TR" b="0" i="0" dirty="0">
                <a:solidFill>
                  <a:srgbClr val="1F1F1F"/>
                </a:solidFill>
                <a:effectLst/>
                <a:latin typeface="Google Sans"/>
              </a:rPr>
              <a:t> in </a:t>
            </a:r>
            <a:r>
              <a:rPr lang="tr-TR" b="0" i="0" dirty="0" err="1">
                <a:solidFill>
                  <a:srgbClr val="1F1F1F"/>
                </a:solidFill>
                <a:effectLst/>
                <a:latin typeface="Google Sans"/>
              </a:rPr>
              <a:t>Uzbekistan</a:t>
            </a:r>
            <a:r>
              <a:rPr lang="tr-TR" b="0" i="0" dirty="0">
                <a:solidFill>
                  <a:srgbClr val="1F1F1F"/>
                </a:solidFill>
                <a:effectLst/>
                <a:latin typeface="Google Sans"/>
              </a:rPr>
              <a:t> </a:t>
            </a:r>
            <a:r>
              <a:rPr lang="tr-TR" b="0" i="0" dirty="0" err="1">
                <a:solidFill>
                  <a:srgbClr val="1F1F1F"/>
                </a:solidFill>
                <a:effectLst/>
                <a:latin typeface="Google Sans"/>
              </a:rPr>
              <a:t>died</a:t>
            </a:r>
            <a:r>
              <a:rPr lang="tr-TR" b="0" i="0" dirty="0">
                <a:solidFill>
                  <a:srgbClr val="1F1F1F"/>
                </a:solidFill>
                <a:effectLst/>
                <a:latin typeface="Google Sans"/>
              </a:rPr>
              <a:t> </a:t>
            </a:r>
            <a:r>
              <a:rPr lang="tr-TR" b="0" i="0" dirty="0" err="1">
                <a:solidFill>
                  <a:srgbClr val="1F1F1F"/>
                </a:solidFill>
                <a:effectLst/>
                <a:latin typeface="Google Sans"/>
              </a:rPr>
              <a:t>after</a:t>
            </a:r>
            <a:r>
              <a:rPr lang="tr-TR" b="0" i="0" dirty="0">
                <a:solidFill>
                  <a:srgbClr val="1F1F1F"/>
                </a:solidFill>
                <a:effectLst/>
                <a:latin typeface="Google Sans"/>
              </a:rPr>
              <a:t> </a:t>
            </a:r>
            <a:r>
              <a:rPr lang="tr-TR" b="0" i="0" dirty="0" err="1">
                <a:solidFill>
                  <a:srgbClr val="1F1F1F"/>
                </a:solidFill>
                <a:effectLst/>
                <a:latin typeface="Google Sans"/>
              </a:rPr>
              <a:t>consuming</a:t>
            </a:r>
            <a:r>
              <a:rPr lang="tr-TR" b="0" i="0" dirty="0">
                <a:solidFill>
                  <a:srgbClr val="1F1F1F"/>
                </a:solidFill>
                <a:effectLst/>
                <a:latin typeface="Google Sans"/>
              </a:rPr>
              <a:t> AMBRONOL, </a:t>
            </a:r>
            <a:r>
              <a:rPr lang="tr-TR" b="0" i="0" dirty="0" err="1">
                <a:solidFill>
                  <a:srgbClr val="1F1F1F"/>
                </a:solidFill>
                <a:effectLst/>
                <a:latin typeface="Google Sans"/>
              </a:rPr>
              <a:t>which</a:t>
            </a:r>
            <a:r>
              <a:rPr lang="tr-TR" b="0" i="0" dirty="0">
                <a:solidFill>
                  <a:srgbClr val="1F1F1F"/>
                </a:solidFill>
                <a:effectLst/>
                <a:latin typeface="Google Sans"/>
              </a:rPr>
              <a:t> </a:t>
            </a:r>
            <a:r>
              <a:rPr lang="tr-TR" b="0" i="0" dirty="0" err="1">
                <a:solidFill>
                  <a:srgbClr val="1F1F1F"/>
                </a:solidFill>
                <a:effectLst/>
                <a:latin typeface="Google Sans"/>
              </a:rPr>
              <a:t>was</a:t>
            </a:r>
            <a:r>
              <a:rPr lang="tr-TR" b="0" i="0" dirty="0">
                <a:solidFill>
                  <a:srgbClr val="1F1F1F"/>
                </a:solidFill>
                <a:effectLst/>
                <a:latin typeface="Google Sans"/>
              </a:rPr>
              <a:t> </a:t>
            </a:r>
            <a:r>
              <a:rPr lang="tr-TR" b="0" i="0" dirty="0" err="1">
                <a:solidFill>
                  <a:srgbClr val="1F1F1F"/>
                </a:solidFill>
                <a:effectLst/>
                <a:latin typeface="Google Sans"/>
              </a:rPr>
              <a:t>also</a:t>
            </a:r>
            <a:r>
              <a:rPr lang="tr-TR" b="0" i="0" dirty="0">
                <a:solidFill>
                  <a:srgbClr val="1F1F1F"/>
                </a:solidFill>
                <a:effectLst/>
                <a:latin typeface="Google Sans"/>
              </a:rPr>
              <a:t> </a:t>
            </a:r>
            <a:r>
              <a:rPr lang="tr-TR" b="0" i="0" dirty="0" err="1">
                <a:solidFill>
                  <a:srgbClr val="1F1F1F"/>
                </a:solidFill>
                <a:effectLst/>
                <a:latin typeface="Google Sans"/>
              </a:rPr>
              <a:t>found</a:t>
            </a:r>
            <a:r>
              <a:rPr lang="tr-TR" b="0" i="0" dirty="0">
                <a:solidFill>
                  <a:srgbClr val="1F1F1F"/>
                </a:solidFill>
                <a:effectLst/>
                <a:latin typeface="Google Sans"/>
              </a:rPr>
              <a:t> </a:t>
            </a:r>
            <a:r>
              <a:rPr lang="tr-TR" b="0" i="0" dirty="0" err="1">
                <a:solidFill>
                  <a:srgbClr val="1F1F1F"/>
                </a:solidFill>
                <a:effectLst/>
                <a:latin typeface="Google Sans"/>
              </a:rPr>
              <a:t>to</a:t>
            </a:r>
            <a:r>
              <a:rPr lang="tr-TR" b="0" i="0" dirty="0">
                <a:solidFill>
                  <a:srgbClr val="1F1F1F"/>
                </a:solidFill>
                <a:effectLst/>
                <a:latin typeface="Google Sans"/>
              </a:rPr>
              <a:t> be </a:t>
            </a:r>
            <a:r>
              <a:rPr lang="tr-TR" b="0" i="0" dirty="0" err="1">
                <a:solidFill>
                  <a:srgbClr val="1F1F1F"/>
                </a:solidFill>
                <a:effectLst/>
                <a:latin typeface="Google Sans"/>
              </a:rPr>
              <a:t>contaminated</a:t>
            </a:r>
            <a:r>
              <a:rPr lang="tr-TR" b="0" i="0" dirty="0">
                <a:solidFill>
                  <a:srgbClr val="1F1F1F"/>
                </a:solidFill>
                <a:effectLst/>
                <a:latin typeface="Google Sans"/>
              </a:rPr>
              <a:t> </a:t>
            </a:r>
            <a:r>
              <a:rPr lang="tr-TR" b="0" i="0" dirty="0" err="1">
                <a:solidFill>
                  <a:srgbClr val="1F1F1F"/>
                </a:solidFill>
                <a:effectLst/>
                <a:latin typeface="Google Sans"/>
              </a:rPr>
              <a:t>with</a:t>
            </a:r>
            <a:r>
              <a:rPr lang="tr-TR" b="0" i="0" dirty="0">
                <a:solidFill>
                  <a:srgbClr val="1F1F1F"/>
                </a:solidFill>
                <a:effectLst/>
                <a:latin typeface="Google Sans"/>
              </a:rPr>
              <a:t> </a:t>
            </a:r>
            <a:r>
              <a:rPr lang="tr-TR" b="0" i="0" dirty="0" err="1">
                <a:solidFill>
                  <a:srgbClr val="1F1F1F"/>
                </a:solidFill>
                <a:effectLst/>
                <a:latin typeface="Google Sans"/>
              </a:rPr>
              <a:t>ethylene</a:t>
            </a:r>
            <a:r>
              <a:rPr lang="tr-TR" b="0" i="0" dirty="0">
                <a:solidFill>
                  <a:srgbClr val="1F1F1F"/>
                </a:solidFill>
                <a:effectLst/>
                <a:latin typeface="Google Sans"/>
              </a:rPr>
              <a:t> </a:t>
            </a:r>
            <a:r>
              <a:rPr lang="tr-TR" b="0" i="0" dirty="0" err="1">
                <a:solidFill>
                  <a:srgbClr val="1F1F1F"/>
                </a:solidFill>
                <a:effectLst/>
                <a:latin typeface="Google Sans"/>
              </a:rPr>
              <a:t>glycol</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err="1">
                <a:solidFill>
                  <a:srgbClr val="1F1F1F"/>
                </a:solidFill>
                <a:effectLst/>
                <a:latin typeface="Google Sans"/>
              </a:rPr>
              <a:t>January</a:t>
            </a:r>
            <a:r>
              <a:rPr lang="tr-TR" b="0" i="0" dirty="0">
                <a:solidFill>
                  <a:srgbClr val="1F1F1F"/>
                </a:solidFill>
                <a:effectLst/>
                <a:latin typeface="Google Sans"/>
              </a:rPr>
              <a:t> 2023: </a:t>
            </a:r>
            <a:r>
              <a:rPr lang="tr-TR" b="0" i="0" dirty="0" err="1">
                <a:solidFill>
                  <a:srgbClr val="1F1F1F"/>
                </a:solidFill>
                <a:effectLst/>
                <a:latin typeface="Google Sans"/>
              </a:rPr>
              <a:t>The</a:t>
            </a:r>
            <a:r>
              <a:rPr lang="tr-TR" b="0" i="0" dirty="0">
                <a:solidFill>
                  <a:srgbClr val="1F1F1F"/>
                </a:solidFill>
                <a:effectLst/>
                <a:latin typeface="Google Sans"/>
              </a:rPr>
              <a:t> World </a:t>
            </a:r>
            <a:r>
              <a:rPr lang="tr-TR" b="0" i="0" dirty="0" err="1">
                <a:solidFill>
                  <a:srgbClr val="1F1F1F"/>
                </a:solidFill>
                <a:effectLst/>
                <a:latin typeface="Google Sans"/>
              </a:rPr>
              <a:t>Health</a:t>
            </a:r>
            <a:r>
              <a:rPr lang="tr-TR" b="0" i="0" dirty="0">
                <a:solidFill>
                  <a:srgbClr val="1F1F1F"/>
                </a:solidFill>
                <a:effectLst/>
                <a:latin typeface="Google Sans"/>
              </a:rPr>
              <a:t> </a:t>
            </a:r>
            <a:r>
              <a:rPr lang="tr-TR" b="0" i="0" dirty="0" err="1">
                <a:solidFill>
                  <a:srgbClr val="1F1F1F"/>
                </a:solidFill>
                <a:effectLst/>
                <a:latin typeface="Google Sans"/>
              </a:rPr>
              <a:t>Organization</a:t>
            </a:r>
            <a:r>
              <a:rPr lang="tr-TR" b="0" i="0" dirty="0">
                <a:solidFill>
                  <a:srgbClr val="1F1F1F"/>
                </a:solidFill>
                <a:effectLst/>
                <a:latin typeface="Google Sans"/>
              </a:rPr>
              <a:t> (WHO) </a:t>
            </a:r>
            <a:r>
              <a:rPr lang="tr-TR" b="0" i="0" dirty="0" err="1">
                <a:solidFill>
                  <a:srgbClr val="1F1F1F"/>
                </a:solidFill>
                <a:effectLst/>
                <a:latin typeface="Google Sans"/>
              </a:rPr>
              <a:t>issued</a:t>
            </a:r>
            <a:r>
              <a:rPr lang="tr-TR" b="0" i="0" dirty="0">
                <a:solidFill>
                  <a:srgbClr val="1F1F1F"/>
                </a:solidFill>
                <a:effectLst/>
                <a:latin typeface="Google Sans"/>
              </a:rPr>
              <a:t> a global </a:t>
            </a:r>
            <a:r>
              <a:rPr lang="tr-TR" b="0" i="0" dirty="0" err="1">
                <a:solidFill>
                  <a:srgbClr val="1F1F1F"/>
                </a:solidFill>
                <a:effectLst/>
                <a:latin typeface="Google Sans"/>
              </a:rPr>
              <a:t>alert</a:t>
            </a:r>
            <a:r>
              <a:rPr lang="tr-TR" b="0" i="0" dirty="0">
                <a:solidFill>
                  <a:srgbClr val="1F1F1F"/>
                </a:solidFill>
                <a:effectLst/>
                <a:latin typeface="Google Sans"/>
              </a:rPr>
              <a:t> </a:t>
            </a:r>
            <a:r>
              <a:rPr lang="tr-TR" b="0" i="0" dirty="0" err="1">
                <a:solidFill>
                  <a:srgbClr val="1F1F1F"/>
                </a:solidFill>
                <a:effectLst/>
                <a:latin typeface="Google Sans"/>
              </a:rPr>
              <a:t>regarding</a:t>
            </a:r>
            <a:r>
              <a:rPr lang="tr-TR" b="0" i="0" dirty="0">
                <a:solidFill>
                  <a:srgbClr val="1F1F1F"/>
                </a:solidFill>
                <a:effectLst/>
                <a:latin typeface="Google Sans"/>
              </a:rPr>
              <a:t> </a:t>
            </a:r>
            <a:r>
              <a:rPr lang="tr-TR" b="0" i="0" dirty="0" err="1">
                <a:solidFill>
                  <a:srgbClr val="1F1F1F"/>
                </a:solidFill>
                <a:effectLst/>
                <a:latin typeface="Google Sans"/>
              </a:rPr>
              <a:t>contaminated</a:t>
            </a:r>
            <a:r>
              <a:rPr lang="tr-TR" b="0" i="0" dirty="0">
                <a:solidFill>
                  <a:srgbClr val="1F1F1F"/>
                </a:solidFill>
                <a:effectLst/>
                <a:latin typeface="Google Sans"/>
              </a:rPr>
              <a:t> </a:t>
            </a:r>
            <a:r>
              <a:rPr lang="tr-TR" b="0" i="0" dirty="0" err="1">
                <a:solidFill>
                  <a:srgbClr val="1F1F1F"/>
                </a:solidFill>
                <a:effectLst/>
                <a:latin typeface="Google Sans"/>
              </a:rPr>
              <a:t>cough</a:t>
            </a:r>
            <a:r>
              <a:rPr lang="tr-TR" b="0" i="0" dirty="0">
                <a:solidFill>
                  <a:srgbClr val="1F1F1F"/>
                </a:solidFill>
                <a:effectLst/>
                <a:latin typeface="Google Sans"/>
              </a:rPr>
              <a:t> </a:t>
            </a:r>
            <a:r>
              <a:rPr lang="tr-TR" b="0" i="0" dirty="0" err="1">
                <a:solidFill>
                  <a:srgbClr val="1F1F1F"/>
                </a:solidFill>
                <a:effectLst/>
                <a:latin typeface="Google Sans"/>
              </a:rPr>
              <a:t>syrups</a:t>
            </a:r>
            <a:r>
              <a:rPr lang="tr-TR" b="0" i="0" dirty="0">
                <a:solidFill>
                  <a:srgbClr val="1F1F1F"/>
                </a:solidFill>
                <a:effectLst/>
                <a:latin typeface="Google Sans"/>
              </a:rPr>
              <a:t>.</a:t>
            </a:r>
          </a:p>
          <a:p>
            <a:pPr marL="228600" indent="0" algn="l">
              <a:buFont typeface="Arial" panose="020B0604020202020204" pitchFamily="34" charset="0"/>
              <a:buNone/>
            </a:pPr>
            <a:r>
              <a:rPr lang="tr-TR" b="0" i="0" dirty="0" err="1">
                <a:solidFill>
                  <a:srgbClr val="1F1F1F"/>
                </a:solidFill>
                <a:effectLst/>
                <a:latin typeface="Google Sans"/>
              </a:rPr>
              <a:t>To</a:t>
            </a:r>
            <a:r>
              <a:rPr lang="tr-TR" b="0" i="0" dirty="0">
                <a:solidFill>
                  <a:srgbClr val="1F1F1F"/>
                </a:solidFill>
                <a:effectLst/>
                <a:latin typeface="Google Sans"/>
              </a:rPr>
              <a:t> </a:t>
            </a:r>
            <a:r>
              <a:rPr lang="tr-TR" b="0" i="0" dirty="0" err="1">
                <a:solidFill>
                  <a:srgbClr val="1F1F1F"/>
                </a:solidFill>
                <a:effectLst/>
                <a:latin typeface="Google Sans"/>
              </a:rPr>
              <a:t>date</a:t>
            </a:r>
            <a:r>
              <a:rPr lang="tr-TR" b="0" i="0" dirty="0">
                <a:solidFill>
                  <a:srgbClr val="1F1F1F"/>
                </a:solidFill>
                <a:effectLst/>
                <a:latin typeface="Google Sans"/>
              </a:rPr>
              <a:t>: </a:t>
            </a:r>
            <a:r>
              <a:rPr lang="tr-TR" b="0" i="0" dirty="0" err="1">
                <a:solidFill>
                  <a:srgbClr val="1F1F1F"/>
                </a:solidFill>
                <a:effectLst/>
                <a:latin typeface="Google Sans"/>
              </a:rPr>
              <a:t>Investigations</a:t>
            </a:r>
            <a:r>
              <a:rPr lang="tr-TR" b="0" i="0" dirty="0">
                <a:solidFill>
                  <a:srgbClr val="1F1F1F"/>
                </a:solidFill>
                <a:effectLst/>
                <a:latin typeface="Google Sans"/>
              </a:rPr>
              <a:t> </a:t>
            </a:r>
            <a:r>
              <a:rPr lang="tr-TR" b="0" i="0" dirty="0" err="1">
                <a:solidFill>
                  <a:srgbClr val="1F1F1F"/>
                </a:solidFill>
                <a:effectLst/>
                <a:latin typeface="Google Sans"/>
              </a:rPr>
              <a:t>are</a:t>
            </a:r>
            <a:r>
              <a:rPr lang="tr-TR" b="0" i="0" dirty="0">
                <a:solidFill>
                  <a:srgbClr val="1F1F1F"/>
                </a:solidFill>
                <a:effectLst/>
                <a:latin typeface="Google Sans"/>
              </a:rPr>
              <a:t> </a:t>
            </a:r>
            <a:r>
              <a:rPr lang="tr-TR" b="0" i="0" dirty="0" err="1">
                <a:solidFill>
                  <a:srgbClr val="1F1F1F"/>
                </a:solidFill>
                <a:effectLst/>
                <a:latin typeface="Google Sans"/>
              </a:rPr>
              <a:t>ongoing</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Marion </a:t>
            </a:r>
            <a:r>
              <a:rPr lang="tr-TR" b="0" i="0" dirty="0" err="1">
                <a:solidFill>
                  <a:srgbClr val="1F1F1F"/>
                </a:solidFill>
                <a:effectLst/>
                <a:latin typeface="Google Sans"/>
              </a:rPr>
              <a:t>Biotech</a:t>
            </a:r>
            <a:r>
              <a:rPr lang="tr-TR" b="0" i="0" dirty="0">
                <a:solidFill>
                  <a:srgbClr val="1F1F1F"/>
                </a:solidFill>
                <a:effectLst/>
                <a:latin typeface="Google Sans"/>
              </a:rPr>
              <a:t> is </a:t>
            </a:r>
            <a:r>
              <a:rPr lang="tr-TR" b="0" i="0" dirty="0" err="1">
                <a:solidFill>
                  <a:srgbClr val="1F1F1F"/>
                </a:solidFill>
                <a:effectLst/>
                <a:latin typeface="Google Sans"/>
              </a:rPr>
              <a:t>facing</a:t>
            </a:r>
            <a:r>
              <a:rPr lang="tr-TR" b="0" i="0" dirty="0">
                <a:solidFill>
                  <a:srgbClr val="1F1F1F"/>
                </a:solidFill>
                <a:effectLst/>
                <a:latin typeface="Google Sans"/>
              </a:rPr>
              <a:t> legal </a:t>
            </a:r>
            <a:r>
              <a:rPr lang="tr-TR" b="0" i="0" dirty="0" err="1">
                <a:solidFill>
                  <a:srgbClr val="1F1F1F"/>
                </a:solidFill>
                <a:effectLst/>
                <a:latin typeface="Google Sans"/>
              </a:rPr>
              <a:t>action</a:t>
            </a:r>
            <a:r>
              <a:rPr lang="tr-TR" b="0" i="0" dirty="0">
                <a:solidFill>
                  <a:srgbClr val="1F1F1F"/>
                </a:solidFill>
                <a:effectLst/>
                <a:latin typeface="Google Sans"/>
              </a:rPr>
              <a:t>.</a:t>
            </a:r>
          </a:p>
        </p:txBody>
      </p:sp>
      <p:sp>
        <p:nvSpPr>
          <p:cNvPr id="172" name="Google Shape;17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Think about this case</a:t>
            </a:r>
          </a:p>
          <a:p>
            <a:pPr marL="0" lvl="0" indent="0" algn="l" rtl="0">
              <a:spcBef>
                <a:spcPts val="0"/>
              </a:spcBef>
              <a:spcAft>
                <a:spcPts val="0"/>
              </a:spcAft>
              <a:buNone/>
            </a:pPr>
            <a:r>
              <a:rPr lang="en-GB" dirty="0"/>
              <a:t>What were the GMP failures?</a:t>
            </a:r>
          </a:p>
          <a:p>
            <a:pPr marL="0" lvl="0" indent="0" algn="l" rtl="0">
              <a:spcBef>
                <a:spcPts val="0"/>
              </a:spcBef>
              <a:spcAft>
                <a:spcPts val="0"/>
              </a:spcAft>
              <a:buNone/>
            </a:pPr>
            <a:r>
              <a:rPr lang="en-GB" dirty="0"/>
              <a:t>What was the impact?</a:t>
            </a:r>
          </a:p>
          <a:p>
            <a:pPr marL="0" lvl="0" indent="0" algn="l" rtl="0">
              <a:spcBef>
                <a:spcPts val="0"/>
              </a:spcBef>
              <a:spcAft>
                <a:spcPts val="0"/>
              </a:spcAft>
              <a:buNone/>
            </a:pPr>
            <a:r>
              <a:rPr lang="en-GB" dirty="0"/>
              <a:t>And what should be done?</a:t>
            </a:r>
            <a:endParaRPr dirty="0"/>
          </a:p>
        </p:txBody>
      </p:sp>
      <p:sp>
        <p:nvSpPr>
          <p:cNvPr id="179" name="Google Shape;1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algn="l">
              <a:buFont typeface="Arial" panose="020B0604020202020204" pitchFamily="34" charset="0"/>
              <a:buNone/>
            </a:pP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Uzbekistan</a:t>
            </a:r>
            <a:r>
              <a:rPr lang="tr-TR" b="0" i="0" dirty="0">
                <a:solidFill>
                  <a:srgbClr val="1F1F1F"/>
                </a:solidFill>
                <a:effectLst/>
                <a:latin typeface="Google Sans"/>
              </a:rPr>
              <a:t> </a:t>
            </a:r>
            <a:r>
              <a:rPr lang="tr-TR" b="0" i="0" dirty="0" err="1">
                <a:solidFill>
                  <a:srgbClr val="1F1F1F"/>
                </a:solidFill>
                <a:effectLst/>
                <a:latin typeface="Google Sans"/>
              </a:rPr>
              <a:t>cough</a:t>
            </a:r>
            <a:r>
              <a:rPr lang="tr-TR" b="0" i="0" dirty="0">
                <a:solidFill>
                  <a:srgbClr val="1F1F1F"/>
                </a:solidFill>
                <a:effectLst/>
                <a:latin typeface="Google Sans"/>
              </a:rPr>
              <a:t> </a:t>
            </a:r>
            <a:r>
              <a:rPr lang="tr-TR" b="0" i="0" dirty="0" err="1">
                <a:solidFill>
                  <a:srgbClr val="1F1F1F"/>
                </a:solidFill>
                <a:effectLst/>
                <a:latin typeface="Google Sans"/>
              </a:rPr>
              <a:t>syrup</a:t>
            </a:r>
            <a:r>
              <a:rPr lang="tr-TR" b="0" i="0" dirty="0">
                <a:solidFill>
                  <a:srgbClr val="1F1F1F"/>
                </a:solidFill>
                <a:effectLst/>
                <a:latin typeface="Google Sans"/>
              </a:rPr>
              <a:t> </a:t>
            </a:r>
            <a:r>
              <a:rPr lang="tr-TR" b="0" i="0" dirty="0" err="1">
                <a:solidFill>
                  <a:srgbClr val="1F1F1F"/>
                </a:solidFill>
                <a:effectLst/>
                <a:latin typeface="Google Sans"/>
              </a:rPr>
              <a:t>scandal</a:t>
            </a:r>
            <a:r>
              <a:rPr lang="tr-TR" b="0" i="0" dirty="0">
                <a:solidFill>
                  <a:srgbClr val="1F1F1F"/>
                </a:solidFill>
                <a:effectLst/>
                <a:latin typeface="Google Sans"/>
              </a:rPr>
              <a:t> has </a:t>
            </a:r>
            <a:r>
              <a:rPr lang="tr-TR" b="0" i="0" dirty="0" err="1">
                <a:solidFill>
                  <a:srgbClr val="1F1F1F"/>
                </a:solidFill>
                <a:effectLst/>
                <a:latin typeface="Google Sans"/>
              </a:rPr>
              <a:t>exposed</a:t>
            </a:r>
            <a:r>
              <a:rPr lang="tr-TR" b="0" i="0" dirty="0">
                <a:solidFill>
                  <a:srgbClr val="1F1F1F"/>
                </a:solidFill>
                <a:effectLst/>
                <a:latin typeface="Google Sans"/>
              </a:rPr>
              <a:t> </a:t>
            </a:r>
            <a:r>
              <a:rPr lang="tr-TR" b="0" i="0" dirty="0" err="1">
                <a:solidFill>
                  <a:srgbClr val="1F1F1F"/>
                </a:solidFill>
                <a:effectLst/>
                <a:latin typeface="Google Sans"/>
              </a:rPr>
              <a:t>several</a:t>
            </a:r>
            <a:r>
              <a:rPr lang="tr-TR" b="0" i="0" dirty="0">
                <a:solidFill>
                  <a:srgbClr val="1F1F1F"/>
                </a:solidFill>
                <a:effectLst/>
                <a:latin typeface="Google Sans"/>
              </a:rPr>
              <a:t> </a:t>
            </a:r>
            <a:r>
              <a:rPr lang="tr-TR" b="0" i="0" dirty="0" err="1">
                <a:solidFill>
                  <a:srgbClr val="1F1F1F"/>
                </a:solidFill>
                <a:effectLst/>
                <a:latin typeface="Google Sans"/>
              </a:rPr>
              <a:t>critical</a:t>
            </a:r>
            <a:r>
              <a:rPr lang="tr-TR" b="0" i="0" dirty="0">
                <a:solidFill>
                  <a:srgbClr val="1F1F1F"/>
                </a:solidFill>
                <a:effectLst/>
                <a:latin typeface="Google Sans"/>
              </a:rPr>
              <a:t> </a:t>
            </a:r>
            <a:r>
              <a:rPr lang="tr-TR" b="0" i="0" dirty="0" err="1">
                <a:solidFill>
                  <a:srgbClr val="1F1F1F"/>
                </a:solidFill>
                <a:effectLst/>
                <a:latin typeface="Google Sans"/>
              </a:rPr>
              <a:t>failures</a:t>
            </a:r>
            <a:r>
              <a:rPr lang="tr-TR" b="0" i="0" dirty="0">
                <a:solidFill>
                  <a:srgbClr val="1F1F1F"/>
                </a:solidFill>
                <a:effectLst/>
                <a:latin typeface="Google Sans"/>
              </a:rPr>
              <a:t> in </a:t>
            </a:r>
            <a:r>
              <a:rPr lang="tr-TR" b="0" i="0" dirty="0" err="1">
                <a:solidFill>
                  <a:srgbClr val="1F1F1F"/>
                </a:solidFill>
                <a:effectLst/>
                <a:latin typeface="Google Sans"/>
              </a:rPr>
              <a:t>Good</a:t>
            </a:r>
            <a:r>
              <a:rPr lang="tr-TR" b="0" i="0" dirty="0">
                <a:solidFill>
                  <a:srgbClr val="1F1F1F"/>
                </a:solidFill>
                <a:effectLst/>
                <a:latin typeface="Google Sans"/>
              </a:rPr>
              <a:t> </a:t>
            </a:r>
            <a:r>
              <a:rPr lang="tr-TR" b="0" i="0" dirty="0" err="1">
                <a:solidFill>
                  <a:srgbClr val="1F1F1F"/>
                </a:solidFill>
                <a:effectLst/>
                <a:latin typeface="Google Sans"/>
              </a:rPr>
              <a:t>Manufacturing</a:t>
            </a:r>
            <a:r>
              <a:rPr lang="tr-TR" b="0" i="0" dirty="0">
                <a:solidFill>
                  <a:srgbClr val="1F1F1F"/>
                </a:solidFill>
                <a:effectLst/>
                <a:latin typeface="Google Sans"/>
              </a:rPr>
              <a:t> </a:t>
            </a:r>
            <a:r>
              <a:rPr lang="tr-TR" b="0" i="0" dirty="0" err="1">
                <a:solidFill>
                  <a:srgbClr val="1F1F1F"/>
                </a:solidFill>
                <a:effectLst/>
                <a:latin typeface="Google Sans"/>
              </a:rPr>
              <a:t>Practices</a:t>
            </a:r>
            <a:r>
              <a:rPr lang="tr-TR" b="0" i="0" dirty="0">
                <a:solidFill>
                  <a:srgbClr val="1F1F1F"/>
                </a:solidFill>
                <a:effectLst/>
                <a:latin typeface="Google Sans"/>
              </a:rPr>
              <a:t> (GMP) </a:t>
            </a:r>
            <a:r>
              <a:rPr lang="tr-TR" b="0" i="0" dirty="0" err="1">
                <a:solidFill>
                  <a:srgbClr val="1F1F1F"/>
                </a:solidFill>
                <a:effectLst/>
                <a:latin typeface="Google Sans"/>
              </a:rPr>
              <a:t>throughout</a:t>
            </a:r>
            <a:r>
              <a:rPr lang="tr-TR" b="0" i="0" dirty="0">
                <a:solidFill>
                  <a:srgbClr val="1F1F1F"/>
                </a:solidFill>
                <a:effectLst/>
                <a:latin typeface="Google Sans"/>
              </a:rPr>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manufacturing</a:t>
            </a:r>
            <a:r>
              <a:rPr lang="tr-TR" b="0" i="0" dirty="0">
                <a:solidFill>
                  <a:srgbClr val="1F1F1F"/>
                </a:solidFill>
                <a:effectLst/>
                <a:latin typeface="Google Sans"/>
              </a:rPr>
              <a:t> </a:t>
            </a:r>
            <a:r>
              <a:rPr lang="tr-TR" b="0" i="0" dirty="0" err="1">
                <a:solidFill>
                  <a:srgbClr val="1F1F1F"/>
                </a:solidFill>
                <a:effectLst/>
                <a:latin typeface="Google Sans"/>
              </a:rPr>
              <a:t>process</a:t>
            </a:r>
            <a:r>
              <a:rPr lang="tr-TR" b="0" i="0" dirty="0">
                <a:solidFill>
                  <a:srgbClr val="1F1F1F"/>
                </a:solidFill>
                <a:effectLst/>
                <a:latin typeface="Google Sans"/>
              </a:rPr>
              <a:t> of </a:t>
            </a:r>
            <a:r>
              <a:rPr lang="tr-TR" b="0" i="0" dirty="0" err="1">
                <a:solidFill>
                  <a:srgbClr val="1F1F1F"/>
                </a:solidFill>
                <a:effectLst/>
                <a:latin typeface="Google Sans"/>
              </a:rPr>
              <a:t>contaminated</a:t>
            </a:r>
            <a:r>
              <a:rPr lang="tr-TR" b="0" i="0" dirty="0">
                <a:solidFill>
                  <a:srgbClr val="1F1F1F"/>
                </a:solidFill>
                <a:effectLst/>
                <a:latin typeface="Google Sans"/>
              </a:rPr>
              <a:t> Dok-1 </a:t>
            </a:r>
            <a:r>
              <a:rPr lang="tr-TR" b="0" i="0" dirty="0" err="1">
                <a:solidFill>
                  <a:srgbClr val="1F1F1F"/>
                </a:solidFill>
                <a:effectLst/>
                <a:latin typeface="Google Sans"/>
              </a:rPr>
              <a:t>Max</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AMBRONOL </a:t>
            </a:r>
            <a:r>
              <a:rPr lang="tr-TR" b="0" i="0" dirty="0" err="1">
                <a:solidFill>
                  <a:srgbClr val="1F1F1F"/>
                </a:solidFill>
                <a:effectLst/>
                <a:latin typeface="Google Sans"/>
              </a:rPr>
              <a:t>syrups</a:t>
            </a:r>
            <a:r>
              <a:rPr lang="tr-TR" b="0" i="0" dirty="0">
                <a:solidFill>
                  <a:srgbClr val="1F1F1F"/>
                </a:solidFill>
                <a:effectLst/>
                <a:latin typeface="Google Sans"/>
              </a:rPr>
              <a:t>. </a:t>
            </a:r>
            <a:r>
              <a:rPr lang="tr-TR" b="0" i="0" dirty="0" err="1">
                <a:solidFill>
                  <a:srgbClr val="1F1F1F"/>
                </a:solidFill>
                <a:effectLst/>
                <a:latin typeface="Google Sans"/>
              </a:rPr>
              <a:t>Some</a:t>
            </a:r>
            <a:r>
              <a:rPr lang="tr-TR" b="0" i="0" dirty="0">
                <a:solidFill>
                  <a:srgbClr val="1F1F1F"/>
                </a:solidFill>
                <a:effectLst/>
                <a:latin typeface="Google Sans"/>
              </a:rPr>
              <a:t> of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identified</a:t>
            </a:r>
            <a:r>
              <a:rPr lang="tr-TR" b="0" i="0" dirty="0">
                <a:solidFill>
                  <a:srgbClr val="1F1F1F"/>
                </a:solidFill>
                <a:effectLst/>
                <a:latin typeface="Google Sans"/>
              </a:rPr>
              <a:t> GMP </a:t>
            </a:r>
            <a:r>
              <a:rPr lang="tr-TR" b="0" i="0" dirty="0" err="1">
                <a:solidFill>
                  <a:srgbClr val="1F1F1F"/>
                </a:solidFill>
                <a:effectLst/>
                <a:latin typeface="Google Sans"/>
              </a:rPr>
              <a:t>failures</a:t>
            </a:r>
            <a:r>
              <a:rPr lang="tr-TR" b="0" i="0" dirty="0">
                <a:solidFill>
                  <a:srgbClr val="1F1F1F"/>
                </a:solidFill>
                <a:effectLst/>
                <a:latin typeface="Google Sans"/>
              </a:rPr>
              <a:t> </a:t>
            </a:r>
            <a:r>
              <a:rPr lang="tr-TR" b="0" i="0" dirty="0" err="1">
                <a:solidFill>
                  <a:srgbClr val="1F1F1F"/>
                </a:solidFill>
                <a:effectLst/>
                <a:latin typeface="Google Sans"/>
              </a:rPr>
              <a:t>include</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err="1">
                <a:solidFill>
                  <a:srgbClr val="1F1F1F"/>
                </a:solidFill>
                <a:effectLst/>
                <a:latin typeface="Google Sans"/>
              </a:rPr>
              <a:t>Inadequate</a:t>
            </a:r>
            <a:r>
              <a:rPr lang="tr-TR" b="0" i="0" dirty="0">
                <a:solidFill>
                  <a:srgbClr val="1F1F1F"/>
                </a:solidFill>
                <a:effectLst/>
                <a:latin typeface="Google Sans"/>
              </a:rPr>
              <a:t> </a:t>
            </a:r>
            <a:r>
              <a:rPr lang="tr-TR" b="0" i="0" dirty="0" err="1">
                <a:solidFill>
                  <a:srgbClr val="1F1F1F"/>
                </a:solidFill>
                <a:effectLst/>
                <a:latin typeface="Google Sans"/>
              </a:rPr>
              <a:t>Quality</a:t>
            </a:r>
            <a:r>
              <a:rPr lang="tr-TR" b="0" i="0" dirty="0">
                <a:solidFill>
                  <a:srgbClr val="1F1F1F"/>
                </a:solidFill>
                <a:effectLst/>
                <a:latin typeface="Google Sans"/>
              </a:rPr>
              <a:t> Control:</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a:solidFill>
                  <a:srgbClr val="1F1F1F"/>
                </a:solidFill>
                <a:effectLst/>
                <a:latin typeface="Google Sans"/>
              </a:rPr>
              <a:t>No </a:t>
            </a:r>
            <a:r>
              <a:rPr lang="tr-TR" b="0" i="0" dirty="0" err="1">
                <a:solidFill>
                  <a:srgbClr val="1F1F1F"/>
                </a:solidFill>
                <a:effectLst/>
                <a:latin typeface="Google Sans"/>
              </a:rPr>
              <a:t>testing</a:t>
            </a:r>
            <a:r>
              <a:rPr lang="tr-TR" b="0" i="0" dirty="0">
                <a:solidFill>
                  <a:srgbClr val="1F1F1F"/>
                </a:solidFill>
                <a:effectLst/>
                <a:latin typeface="Google Sans"/>
              </a:rPr>
              <a:t> </a:t>
            </a:r>
            <a:r>
              <a:rPr lang="tr-TR" b="0" i="0" dirty="0" err="1">
                <a:solidFill>
                  <a:srgbClr val="1F1F1F"/>
                </a:solidFill>
                <a:effectLst/>
                <a:latin typeface="Google Sans"/>
              </a:rPr>
              <a:t>for</a:t>
            </a:r>
            <a:r>
              <a:rPr lang="tr-TR" b="0" i="0" dirty="0">
                <a:solidFill>
                  <a:srgbClr val="1F1F1F"/>
                </a:solidFill>
                <a:effectLst/>
                <a:latin typeface="Google Sans"/>
              </a:rPr>
              <a:t> </a:t>
            </a:r>
            <a:r>
              <a:rPr lang="tr-TR" b="0" i="0" dirty="0" err="1">
                <a:solidFill>
                  <a:srgbClr val="1F1F1F"/>
                </a:solidFill>
                <a:effectLst/>
                <a:latin typeface="Google Sans"/>
              </a:rPr>
              <a:t>ethylene</a:t>
            </a:r>
            <a:r>
              <a:rPr lang="tr-TR" b="0" i="0" dirty="0">
                <a:solidFill>
                  <a:srgbClr val="1F1F1F"/>
                </a:solidFill>
                <a:effectLst/>
                <a:latin typeface="Google Sans"/>
              </a:rPr>
              <a:t> </a:t>
            </a:r>
            <a:r>
              <a:rPr lang="tr-TR" b="0" i="0" dirty="0" err="1">
                <a:solidFill>
                  <a:srgbClr val="1F1F1F"/>
                </a:solidFill>
                <a:effectLst/>
                <a:latin typeface="Google Sans"/>
              </a:rPr>
              <a:t>glycol</a:t>
            </a:r>
            <a:r>
              <a:rPr lang="tr-TR" b="0" i="0" dirty="0">
                <a:solidFill>
                  <a:srgbClr val="1F1F1F"/>
                </a:solidFill>
                <a:effectLst/>
                <a:latin typeface="Google Sans"/>
              </a:rPr>
              <a:t>: Marion </a:t>
            </a:r>
            <a:r>
              <a:rPr lang="tr-TR" b="0" i="0" dirty="0" err="1">
                <a:solidFill>
                  <a:srgbClr val="1F1F1F"/>
                </a:solidFill>
                <a:effectLst/>
                <a:latin typeface="Google Sans"/>
              </a:rPr>
              <a:t>Biotech</a:t>
            </a:r>
            <a:r>
              <a:rPr lang="tr-TR" b="0" i="0" dirty="0">
                <a:solidFill>
                  <a:srgbClr val="1F1F1F"/>
                </a:solidFill>
                <a:effectLst/>
                <a:latin typeface="Google Sans"/>
              </a:rPr>
              <a:t> </a:t>
            </a:r>
            <a:r>
              <a:rPr lang="tr-TR" b="0" i="0" dirty="0" err="1">
                <a:solidFill>
                  <a:srgbClr val="1F1F1F"/>
                </a:solidFill>
                <a:effectLst/>
                <a:latin typeface="Google Sans"/>
              </a:rPr>
              <a:t>failed</a:t>
            </a:r>
            <a:r>
              <a:rPr lang="tr-TR" b="0" i="0" dirty="0">
                <a:solidFill>
                  <a:srgbClr val="1F1F1F"/>
                </a:solidFill>
                <a:effectLst/>
                <a:latin typeface="Google Sans"/>
              </a:rPr>
              <a:t> </a:t>
            </a:r>
            <a:r>
              <a:rPr lang="tr-TR" b="0" i="0" dirty="0" err="1">
                <a:solidFill>
                  <a:srgbClr val="1F1F1F"/>
                </a:solidFill>
                <a:effectLst/>
                <a:latin typeface="Google Sans"/>
              </a:rPr>
              <a:t>to</a:t>
            </a:r>
            <a:r>
              <a:rPr lang="tr-TR" b="0" i="0" dirty="0">
                <a:solidFill>
                  <a:srgbClr val="1F1F1F"/>
                </a:solidFill>
                <a:effectLst/>
                <a:latin typeface="Google Sans"/>
              </a:rPr>
              <a:t> test </a:t>
            </a:r>
            <a:r>
              <a:rPr lang="tr-TR" b="0" i="0" dirty="0" err="1">
                <a:solidFill>
                  <a:srgbClr val="1F1F1F"/>
                </a:solidFill>
                <a:effectLst/>
                <a:latin typeface="Google Sans"/>
              </a:rPr>
              <a:t>for</a:t>
            </a:r>
            <a:r>
              <a:rPr lang="tr-TR" b="0" i="0" dirty="0">
                <a:solidFill>
                  <a:srgbClr val="1F1F1F"/>
                </a:solidFill>
                <a:effectLst/>
                <a:latin typeface="Google Sans"/>
              </a:rPr>
              <a:t> </a:t>
            </a:r>
            <a:r>
              <a:rPr lang="tr-TR" b="0" i="0" dirty="0" err="1">
                <a:solidFill>
                  <a:srgbClr val="1F1F1F"/>
                </a:solidFill>
                <a:effectLst/>
                <a:latin typeface="Google Sans"/>
              </a:rPr>
              <a:t>ethylene</a:t>
            </a:r>
            <a:r>
              <a:rPr lang="tr-TR" b="0" i="0" dirty="0">
                <a:solidFill>
                  <a:srgbClr val="1F1F1F"/>
                </a:solidFill>
                <a:effectLst/>
                <a:latin typeface="Google Sans"/>
              </a:rPr>
              <a:t> </a:t>
            </a:r>
            <a:r>
              <a:rPr lang="tr-TR" b="0" i="0" dirty="0" err="1">
                <a:solidFill>
                  <a:srgbClr val="1F1F1F"/>
                </a:solidFill>
                <a:effectLst/>
                <a:latin typeface="Google Sans"/>
              </a:rPr>
              <a:t>glycol</a:t>
            </a:r>
            <a:r>
              <a:rPr lang="tr-TR" b="0" i="0" dirty="0">
                <a:solidFill>
                  <a:srgbClr val="1F1F1F"/>
                </a:solidFill>
                <a:effectLst/>
                <a:latin typeface="Google Sans"/>
              </a:rPr>
              <a:t>, a </a:t>
            </a:r>
            <a:r>
              <a:rPr lang="tr-TR" b="0" i="0" dirty="0" err="1">
                <a:solidFill>
                  <a:srgbClr val="1F1F1F"/>
                </a:solidFill>
                <a:effectLst/>
                <a:latin typeface="Google Sans"/>
              </a:rPr>
              <a:t>toxic</a:t>
            </a:r>
            <a:r>
              <a:rPr lang="tr-TR" b="0" i="0" dirty="0">
                <a:solidFill>
                  <a:srgbClr val="1F1F1F"/>
                </a:solidFill>
                <a:effectLst/>
                <a:latin typeface="Google Sans"/>
              </a:rPr>
              <a:t> </a:t>
            </a:r>
            <a:r>
              <a:rPr lang="tr-TR" b="0" i="0" dirty="0" err="1">
                <a:solidFill>
                  <a:srgbClr val="1F1F1F"/>
                </a:solidFill>
                <a:effectLst/>
                <a:latin typeface="Google Sans"/>
              </a:rPr>
              <a:t>contaminant</a:t>
            </a:r>
            <a:r>
              <a:rPr lang="tr-TR" b="0" i="0" dirty="0">
                <a:solidFill>
                  <a:srgbClr val="1F1F1F"/>
                </a:solidFill>
                <a:effectLst/>
                <a:latin typeface="Google Sans"/>
              </a:rPr>
              <a:t>, </a:t>
            </a:r>
            <a:r>
              <a:rPr lang="tr-TR" b="0" i="0" dirty="0" err="1">
                <a:solidFill>
                  <a:srgbClr val="1F1F1F"/>
                </a:solidFill>
                <a:effectLst/>
                <a:latin typeface="Google Sans"/>
              </a:rPr>
              <a:t>during</a:t>
            </a:r>
            <a:r>
              <a:rPr lang="tr-TR" b="0" i="0" dirty="0">
                <a:solidFill>
                  <a:srgbClr val="1F1F1F"/>
                </a:solidFill>
                <a:effectLst/>
                <a:latin typeface="Google Sans"/>
              </a:rPr>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manufacturing</a:t>
            </a:r>
            <a:r>
              <a:rPr lang="tr-TR" b="0" i="0" dirty="0">
                <a:solidFill>
                  <a:srgbClr val="1F1F1F"/>
                </a:solidFill>
                <a:effectLst/>
                <a:latin typeface="Google Sans"/>
              </a:rPr>
              <a:t> </a:t>
            </a:r>
            <a:r>
              <a:rPr lang="tr-TR" b="0" i="0" dirty="0" err="1">
                <a:solidFill>
                  <a:srgbClr val="1F1F1F"/>
                </a:solidFill>
                <a:effectLst/>
                <a:latin typeface="Google Sans"/>
              </a:rPr>
              <a:t>process</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err="1">
                <a:solidFill>
                  <a:srgbClr val="1F1F1F"/>
                </a:solidFill>
                <a:effectLst/>
                <a:latin typeface="Google Sans"/>
              </a:rPr>
              <a:t>Flawed</a:t>
            </a:r>
            <a:r>
              <a:rPr lang="tr-TR" b="0" i="0" dirty="0">
                <a:solidFill>
                  <a:srgbClr val="1F1F1F"/>
                </a:solidFill>
                <a:effectLst/>
                <a:latin typeface="Google Sans"/>
              </a:rPr>
              <a:t> </a:t>
            </a:r>
            <a:r>
              <a:rPr lang="tr-TR" b="0" i="0" dirty="0" err="1">
                <a:solidFill>
                  <a:srgbClr val="1F1F1F"/>
                </a:solidFill>
                <a:effectLst/>
                <a:latin typeface="Google Sans"/>
              </a:rPr>
              <a:t>testing</a:t>
            </a:r>
            <a:r>
              <a:rPr lang="tr-TR" b="0" i="0" dirty="0">
                <a:solidFill>
                  <a:srgbClr val="1F1F1F"/>
                </a:solidFill>
                <a:effectLst/>
                <a:latin typeface="Google Sans"/>
              </a:rPr>
              <a:t> </a:t>
            </a:r>
            <a:r>
              <a:rPr lang="tr-TR" b="0" i="0" dirty="0" err="1">
                <a:solidFill>
                  <a:srgbClr val="1F1F1F"/>
                </a:solidFill>
                <a:effectLst/>
                <a:latin typeface="Google Sans"/>
              </a:rPr>
              <a:t>procedures</a:t>
            </a:r>
            <a:r>
              <a:rPr lang="tr-TR" b="0" i="0" dirty="0">
                <a:solidFill>
                  <a:srgbClr val="1F1F1F"/>
                </a:solidFill>
                <a:effectLst/>
                <a:latin typeface="Google Sans"/>
              </a:rPr>
              <a:t>: </a:t>
            </a:r>
            <a:r>
              <a:rPr lang="tr-TR" b="0" i="0" dirty="0" err="1">
                <a:solidFill>
                  <a:srgbClr val="1F1F1F"/>
                </a:solidFill>
                <a:effectLst/>
                <a:latin typeface="Google Sans"/>
              </a:rPr>
              <a:t>Reports</a:t>
            </a:r>
            <a:r>
              <a:rPr lang="tr-TR" b="0" i="0" dirty="0">
                <a:solidFill>
                  <a:srgbClr val="1F1F1F"/>
                </a:solidFill>
                <a:effectLst/>
                <a:latin typeface="Google Sans"/>
              </a:rPr>
              <a:t> </a:t>
            </a:r>
            <a:r>
              <a:rPr lang="tr-TR" b="0" i="0" dirty="0" err="1">
                <a:solidFill>
                  <a:srgbClr val="1F1F1F"/>
                </a:solidFill>
                <a:effectLst/>
                <a:latin typeface="Google Sans"/>
              </a:rPr>
              <a:t>suggest</a:t>
            </a:r>
            <a:r>
              <a:rPr lang="tr-TR" b="0" i="0" dirty="0">
                <a:solidFill>
                  <a:srgbClr val="1F1F1F"/>
                </a:solidFill>
                <a:effectLst/>
                <a:latin typeface="Google Sans"/>
              </a:rPr>
              <a:t> </a:t>
            </a:r>
            <a:r>
              <a:rPr lang="tr-TR" b="0" i="0" dirty="0" err="1">
                <a:solidFill>
                  <a:srgbClr val="1F1F1F"/>
                </a:solidFill>
                <a:effectLst/>
                <a:latin typeface="Google Sans"/>
              </a:rPr>
              <a:t>inconsistencies</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inaccuracies</a:t>
            </a:r>
            <a:r>
              <a:rPr lang="tr-TR" b="0" i="0" dirty="0">
                <a:solidFill>
                  <a:srgbClr val="1F1F1F"/>
                </a:solidFill>
                <a:effectLst/>
                <a:latin typeface="Google Sans"/>
              </a:rPr>
              <a:t> in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testing</a:t>
            </a:r>
            <a:r>
              <a:rPr lang="tr-TR" b="0" i="0" dirty="0">
                <a:solidFill>
                  <a:srgbClr val="1F1F1F"/>
                </a:solidFill>
                <a:effectLst/>
                <a:latin typeface="Google Sans"/>
              </a:rPr>
              <a:t> </a:t>
            </a:r>
            <a:r>
              <a:rPr lang="tr-TR" b="0" i="0" dirty="0" err="1">
                <a:solidFill>
                  <a:srgbClr val="1F1F1F"/>
                </a:solidFill>
                <a:effectLst/>
                <a:latin typeface="Google Sans"/>
              </a:rPr>
              <a:t>procedures</a:t>
            </a:r>
            <a:r>
              <a:rPr lang="tr-TR" b="0" i="0" dirty="0">
                <a:solidFill>
                  <a:srgbClr val="1F1F1F"/>
                </a:solidFill>
                <a:effectLst/>
                <a:latin typeface="Google Sans"/>
              </a:rPr>
              <a:t> </a:t>
            </a:r>
            <a:r>
              <a:rPr lang="tr-TR" b="0" i="0" dirty="0" err="1">
                <a:solidFill>
                  <a:srgbClr val="1F1F1F"/>
                </a:solidFill>
                <a:effectLst/>
                <a:latin typeface="Google Sans"/>
              </a:rPr>
              <a:t>used</a:t>
            </a:r>
            <a:r>
              <a:rPr lang="tr-TR" b="0" i="0" dirty="0">
                <a:solidFill>
                  <a:srgbClr val="1F1F1F"/>
                </a:solidFill>
                <a:effectLst/>
                <a:latin typeface="Google Sans"/>
              </a:rPr>
              <a:t> </a:t>
            </a:r>
            <a:r>
              <a:rPr lang="tr-TR" b="0" i="0" dirty="0" err="1">
                <a:solidFill>
                  <a:srgbClr val="1F1F1F"/>
                </a:solidFill>
                <a:effectLst/>
                <a:latin typeface="Google Sans"/>
              </a:rPr>
              <a:t>by</a:t>
            </a:r>
            <a:r>
              <a:rPr lang="tr-TR" b="0" i="0" dirty="0">
                <a:solidFill>
                  <a:srgbClr val="1F1F1F"/>
                </a:solidFill>
                <a:effectLst/>
                <a:latin typeface="Google Sans"/>
              </a:rPr>
              <a:t> Marion </a:t>
            </a:r>
            <a:r>
              <a:rPr lang="tr-TR" b="0" i="0" dirty="0" err="1">
                <a:solidFill>
                  <a:srgbClr val="1F1F1F"/>
                </a:solidFill>
                <a:effectLst/>
                <a:latin typeface="Google Sans"/>
              </a:rPr>
              <a:t>Biotech</a:t>
            </a:r>
            <a:r>
              <a:rPr lang="tr-TR" b="0" i="0" dirty="0">
                <a:solidFill>
                  <a:srgbClr val="1F1F1F"/>
                </a:solidFill>
                <a:effectLst/>
                <a:latin typeface="Google Sans"/>
              </a:rPr>
              <a:t>, </a:t>
            </a:r>
            <a:r>
              <a:rPr lang="tr-TR" b="0" i="0" dirty="0" err="1">
                <a:solidFill>
                  <a:srgbClr val="1F1F1F"/>
                </a:solidFill>
                <a:effectLst/>
                <a:latin typeface="Google Sans"/>
              </a:rPr>
              <a:t>leading</a:t>
            </a:r>
            <a:r>
              <a:rPr lang="tr-TR" b="0" i="0" dirty="0">
                <a:solidFill>
                  <a:srgbClr val="1F1F1F"/>
                </a:solidFill>
                <a:effectLst/>
                <a:latin typeface="Google Sans"/>
              </a:rPr>
              <a:t> </a:t>
            </a:r>
            <a:r>
              <a:rPr lang="tr-TR" b="0" i="0" dirty="0" err="1">
                <a:solidFill>
                  <a:srgbClr val="1F1F1F"/>
                </a:solidFill>
                <a:effectLst/>
                <a:latin typeface="Google Sans"/>
              </a:rPr>
              <a:t>to</a:t>
            </a:r>
            <a:r>
              <a:rPr lang="tr-TR" b="0" i="0" dirty="0">
                <a:solidFill>
                  <a:srgbClr val="1F1F1F"/>
                </a:solidFill>
                <a:effectLst/>
                <a:latin typeface="Google Sans"/>
              </a:rPr>
              <a:t> </a:t>
            </a:r>
            <a:r>
              <a:rPr lang="tr-TR" b="0" i="0" dirty="0" err="1">
                <a:solidFill>
                  <a:srgbClr val="1F1F1F"/>
                </a:solidFill>
                <a:effectLst/>
                <a:latin typeface="Google Sans"/>
              </a:rPr>
              <a:t>unreliable</a:t>
            </a:r>
            <a:r>
              <a:rPr lang="tr-TR" b="0" i="0" dirty="0">
                <a:solidFill>
                  <a:srgbClr val="1F1F1F"/>
                </a:solidFill>
                <a:effectLst/>
                <a:latin typeface="Google Sans"/>
              </a:rPr>
              <a:t> </a:t>
            </a:r>
            <a:r>
              <a:rPr lang="tr-TR" b="0" i="0" dirty="0" err="1">
                <a:solidFill>
                  <a:srgbClr val="1F1F1F"/>
                </a:solidFill>
                <a:effectLst/>
                <a:latin typeface="Google Sans"/>
              </a:rPr>
              <a:t>results</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err="1">
                <a:solidFill>
                  <a:srgbClr val="1F1F1F"/>
                </a:solidFill>
                <a:effectLst/>
                <a:latin typeface="Google Sans"/>
              </a:rPr>
              <a:t>Fraud</a:t>
            </a:r>
            <a:r>
              <a:rPr lang="tr-TR" b="0" i="0" dirty="0">
                <a:solidFill>
                  <a:srgbClr val="1F1F1F"/>
                </a:solidFill>
                <a:effectLst/>
                <a:latin typeface="Google Sans"/>
              </a:rPr>
              <a:t> in </a:t>
            </a:r>
            <a:r>
              <a:rPr lang="tr-TR" b="0" i="0" dirty="0" err="1">
                <a:solidFill>
                  <a:srgbClr val="1F1F1F"/>
                </a:solidFill>
                <a:effectLst/>
                <a:latin typeface="Google Sans"/>
              </a:rPr>
              <a:t>documentation</a:t>
            </a:r>
            <a:r>
              <a:rPr lang="tr-TR" b="0" i="0" dirty="0">
                <a:solidFill>
                  <a:srgbClr val="1F1F1F"/>
                </a:solidFill>
                <a:effectLst/>
                <a:latin typeface="Google Sans"/>
              </a:rPr>
              <a:t>: </a:t>
            </a:r>
            <a:r>
              <a:rPr lang="tr-TR" b="0" i="0" dirty="0" err="1">
                <a:solidFill>
                  <a:srgbClr val="1F1F1F"/>
                </a:solidFill>
                <a:effectLst/>
                <a:latin typeface="Google Sans"/>
              </a:rPr>
              <a:t>Investigations</a:t>
            </a:r>
            <a:r>
              <a:rPr lang="tr-TR" b="0" i="0" dirty="0">
                <a:solidFill>
                  <a:srgbClr val="1F1F1F"/>
                </a:solidFill>
                <a:effectLst/>
                <a:latin typeface="Google Sans"/>
              </a:rPr>
              <a:t> </a:t>
            </a:r>
            <a:r>
              <a:rPr lang="tr-TR" b="0" i="0" dirty="0" err="1">
                <a:solidFill>
                  <a:srgbClr val="1F1F1F"/>
                </a:solidFill>
                <a:effectLst/>
                <a:latin typeface="Google Sans"/>
              </a:rPr>
              <a:t>have</a:t>
            </a:r>
            <a:r>
              <a:rPr lang="tr-TR" b="0" i="0" dirty="0">
                <a:solidFill>
                  <a:srgbClr val="1F1F1F"/>
                </a:solidFill>
                <a:effectLst/>
                <a:latin typeface="Google Sans"/>
              </a:rPr>
              <a:t> </a:t>
            </a:r>
            <a:r>
              <a:rPr lang="tr-TR" b="0" i="0" dirty="0" err="1">
                <a:solidFill>
                  <a:srgbClr val="1F1F1F"/>
                </a:solidFill>
                <a:effectLst/>
                <a:latin typeface="Google Sans"/>
              </a:rPr>
              <a:t>revealed</a:t>
            </a:r>
            <a:r>
              <a:rPr lang="tr-TR" b="0" i="0" dirty="0">
                <a:solidFill>
                  <a:srgbClr val="1F1F1F"/>
                </a:solidFill>
                <a:effectLst/>
                <a:latin typeface="Google Sans"/>
              </a:rPr>
              <a:t> </a:t>
            </a:r>
            <a:r>
              <a:rPr lang="tr-TR" b="0" i="0" dirty="0" err="1">
                <a:solidFill>
                  <a:srgbClr val="1F1F1F"/>
                </a:solidFill>
                <a:effectLst/>
                <a:latin typeface="Google Sans"/>
              </a:rPr>
              <a:t>that</a:t>
            </a:r>
            <a:r>
              <a:rPr lang="tr-TR" b="0" i="0" dirty="0">
                <a:solidFill>
                  <a:srgbClr val="1F1F1F"/>
                </a:solidFill>
                <a:effectLst/>
                <a:latin typeface="Google Sans"/>
              </a:rPr>
              <a:t> </a:t>
            </a:r>
            <a:r>
              <a:rPr lang="tr-TR" b="0" i="0" dirty="0" err="1">
                <a:solidFill>
                  <a:srgbClr val="1F1F1F"/>
                </a:solidFill>
                <a:effectLst/>
                <a:latin typeface="Google Sans"/>
              </a:rPr>
              <a:t>quality</a:t>
            </a:r>
            <a:r>
              <a:rPr lang="tr-TR" b="0" i="0" dirty="0">
                <a:solidFill>
                  <a:srgbClr val="1F1F1F"/>
                </a:solidFill>
                <a:effectLst/>
                <a:latin typeface="Google Sans"/>
              </a:rPr>
              <a:t> </a:t>
            </a:r>
            <a:r>
              <a:rPr lang="tr-TR" b="0" i="0" dirty="0" err="1">
                <a:solidFill>
                  <a:srgbClr val="1F1F1F"/>
                </a:solidFill>
                <a:effectLst/>
                <a:latin typeface="Google Sans"/>
              </a:rPr>
              <a:t>control</a:t>
            </a:r>
            <a:r>
              <a:rPr lang="tr-TR" b="0" i="0" dirty="0">
                <a:solidFill>
                  <a:srgbClr val="1F1F1F"/>
                </a:solidFill>
                <a:effectLst/>
                <a:latin typeface="Google Sans"/>
              </a:rPr>
              <a:t> data </a:t>
            </a:r>
            <a:r>
              <a:rPr lang="tr-TR" b="0" i="0" dirty="0" err="1">
                <a:solidFill>
                  <a:srgbClr val="1F1F1F"/>
                </a:solidFill>
                <a:effectLst/>
                <a:latin typeface="Google Sans"/>
              </a:rPr>
              <a:t>may</a:t>
            </a:r>
            <a:r>
              <a:rPr lang="tr-TR" b="0" i="0" dirty="0">
                <a:solidFill>
                  <a:srgbClr val="1F1F1F"/>
                </a:solidFill>
                <a:effectLst/>
                <a:latin typeface="Google Sans"/>
              </a:rPr>
              <a:t> </a:t>
            </a:r>
            <a:r>
              <a:rPr lang="tr-TR" b="0" i="0" dirty="0" err="1">
                <a:solidFill>
                  <a:srgbClr val="1F1F1F"/>
                </a:solidFill>
                <a:effectLst/>
                <a:latin typeface="Google Sans"/>
              </a:rPr>
              <a:t>have</a:t>
            </a:r>
            <a:r>
              <a:rPr lang="tr-TR" b="0" i="0" dirty="0">
                <a:solidFill>
                  <a:srgbClr val="1F1F1F"/>
                </a:solidFill>
                <a:effectLst/>
                <a:latin typeface="Google Sans"/>
              </a:rPr>
              <a:t> </a:t>
            </a:r>
            <a:r>
              <a:rPr lang="tr-TR" b="0" i="0" dirty="0" err="1">
                <a:solidFill>
                  <a:srgbClr val="1F1F1F"/>
                </a:solidFill>
                <a:effectLst/>
                <a:latin typeface="Google Sans"/>
              </a:rPr>
              <a:t>been</a:t>
            </a:r>
            <a:r>
              <a:rPr lang="tr-TR" b="0" i="0" dirty="0">
                <a:solidFill>
                  <a:srgbClr val="1F1F1F"/>
                </a:solidFill>
                <a:effectLst/>
                <a:latin typeface="Google Sans"/>
              </a:rPr>
              <a:t> </a:t>
            </a:r>
            <a:r>
              <a:rPr lang="tr-TR" b="0" i="0" dirty="0" err="1">
                <a:solidFill>
                  <a:srgbClr val="1F1F1F"/>
                </a:solidFill>
                <a:effectLst/>
                <a:latin typeface="Google Sans"/>
              </a:rPr>
              <a:t>falsified</a:t>
            </a:r>
            <a:r>
              <a:rPr lang="tr-TR" b="0" i="0" dirty="0">
                <a:solidFill>
                  <a:srgbClr val="1F1F1F"/>
                </a:solidFill>
                <a:effectLst/>
                <a:latin typeface="Google Sans"/>
              </a:rPr>
              <a:t> </a:t>
            </a:r>
            <a:r>
              <a:rPr lang="tr-TR" b="0" i="0" dirty="0" err="1">
                <a:solidFill>
                  <a:srgbClr val="1F1F1F"/>
                </a:solidFill>
                <a:effectLst/>
                <a:latin typeface="Google Sans"/>
              </a:rPr>
              <a:t>to</a:t>
            </a:r>
            <a:r>
              <a:rPr lang="tr-TR" b="0" i="0" dirty="0">
                <a:solidFill>
                  <a:srgbClr val="1F1F1F"/>
                </a:solidFill>
                <a:effectLst/>
                <a:latin typeface="Google Sans"/>
              </a:rPr>
              <a:t> mask </a:t>
            </a:r>
            <a:r>
              <a:rPr lang="tr-TR" b="0" i="0" dirty="0" err="1">
                <a:solidFill>
                  <a:srgbClr val="1F1F1F"/>
                </a:solidFill>
                <a:effectLst/>
                <a:latin typeface="Google Sans"/>
              </a:rPr>
              <a:t>inconsistencies</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maintain</a:t>
            </a:r>
            <a:r>
              <a:rPr lang="tr-TR" b="0" i="0" dirty="0">
                <a:solidFill>
                  <a:srgbClr val="1F1F1F"/>
                </a:solidFill>
                <a:effectLst/>
                <a:latin typeface="Google Sans"/>
              </a:rPr>
              <a:t> </a:t>
            </a:r>
            <a:r>
              <a:rPr lang="tr-TR" b="0" i="0" dirty="0" err="1">
                <a:solidFill>
                  <a:srgbClr val="1F1F1F"/>
                </a:solidFill>
                <a:effectLst/>
                <a:latin typeface="Google Sans"/>
              </a:rPr>
              <a:t>product</a:t>
            </a:r>
            <a:r>
              <a:rPr lang="tr-TR" b="0" i="0" dirty="0">
                <a:solidFill>
                  <a:srgbClr val="1F1F1F"/>
                </a:solidFill>
                <a:effectLst/>
                <a:latin typeface="Google Sans"/>
              </a:rPr>
              <a:t> </a:t>
            </a:r>
            <a:r>
              <a:rPr lang="tr-TR" b="0" i="0" dirty="0" err="1">
                <a:solidFill>
                  <a:srgbClr val="1F1F1F"/>
                </a:solidFill>
                <a:effectLst/>
                <a:latin typeface="Google Sans"/>
              </a:rPr>
              <a:t>approvals</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a:solidFill>
                  <a:srgbClr val="1F1F1F"/>
                </a:solidFill>
                <a:effectLst/>
                <a:latin typeface="Google Sans"/>
              </a:rPr>
              <a:t>2. </a:t>
            </a:r>
            <a:r>
              <a:rPr lang="tr-TR" b="0" i="0" dirty="0" err="1">
                <a:solidFill>
                  <a:srgbClr val="1F1F1F"/>
                </a:solidFill>
                <a:effectLst/>
                <a:latin typeface="Google Sans"/>
              </a:rPr>
              <a:t>Poor</a:t>
            </a:r>
            <a:r>
              <a:rPr lang="tr-TR" b="0" i="0" dirty="0">
                <a:solidFill>
                  <a:srgbClr val="1F1F1F"/>
                </a:solidFill>
                <a:effectLst/>
                <a:latin typeface="Google Sans"/>
              </a:rPr>
              <a:t> </a:t>
            </a:r>
            <a:r>
              <a:rPr lang="tr-TR" b="0" i="0" dirty="0" err="1">
                <a:solidFill>
                  <a:srgbClr val="1F1F1F"/>
                </a:solidFill>
                <a:effectLst/>
                <a:latin typeface="Google Sans"/>
              </a:rPr>
              <a:t>Manufacturing</a:t>
            </a:r>
            <a:r>
              <a:rPr lang="tr-TR" b="0" i="0" dirty="0">
                <a:solidFill>
                  <a:srgbClr val="1F1F1F"/>
                </a:solidFill>
                <a:effectLst/>
                <a:latin typeface="Google Sans"/>
              </a:rPr>
              <a:t> </a:t>
            </a:r>
            <a:r>
              <a:rPr lang="tr-TR" b="0" i="0" dirty="0" err="1">
                <a:solidFill>
                  <a:srgbClr val="1F1F1F"/>
                </a:solidFill>
                <a:effectLst/>
                <a:latin typeface="Google Sans"/>
              </a:rPr>
              <a:t>Practices</a:t>
            </a:r>
            <a:r>
              <a:rPr lang="tr-TR" b="0" i="0" dirty="0">
                <a:solidFill>
                  <a:srgbClr val="1F1F1F"/>
                </a:solidFill>
                <a:effectLst/>
                <a:latin typeface="Google Sans"/>
              </a:rPr>
              <a:t>:</a:t>
            </a:r>
          </a:p>
          <a:p>
            <a:pPr marL="228600" indent="0" algn="l">
              <a:buFont typeface="Arial" panose="020B0604020202020204" pitchFamily="34" charset="0"/>
              <a:buNone/>
            </a:pPr>
            <a:r>
              <a:rPr lang="tr-TR" b="0" i="0" dirty="0" err="1">
                <a:solidFill>
                  <a:srgbClr val="1F1F1F"/>
                </a:solidFill>
                <a:effectLst/>
                <a:latin typeface="Google Sans"/>
              </a:rPr>
              <a:t>Contamination</a:t>
            </a:r>
            <a:r>
              <a:rPr lang="tr-TR" b="0" i="0" dirty="0">
                <a:solidFill>
                  <a:srgbClr val="1F1F1F"/>
                </a:solidFill>
                <a:effectLst/>
                <a:latin typeface="Google Sans"/>
              </a:rPr>
              <a:t> of </a:t>
            </a:r>
            <a:r>
              <a:rPr lang="tr-TR" b="0" i="0" dirty="0" err="1">
                <a:solidFill>
                  <a:srgbClr val="1F1F1F"/>
                </a:solidFill>
                <a:effectLst/>
                <a:latin typeface="Google Sans"/>
              </a:rPr>
              <a:t>raw</a:t>
            </a:r>
            <a:r>
              <a:rPr lang="tr-TR" b="0" i="0" dirty="0">
                <a:solidFill>
                  <a:srgbClr val="1F1F1F"/>
                </a:solidFill>
                <a:effectLst/>
                <a:latin typeface="Google Sans"/>
              </a:rPr>
              <a:t> </a:t>
            </a:r>
            <a:r>
              <a:rPr lang="tr-TR" b="0" i="0" dirty="0" err="1">
                <a:solidFill>
                  <a:srgbClr val="1F1F1F"/>
                </a:solidFill>
                <a:effectLst/>
                <a:latin typeface="Google Sans"/>
              </a:rPr>
              <a:t>materials</a:t>
            </a:r>
            <a:r>
              <a:rPr lang="tr-TR" b="0" i="0" dirty="0">
                <a:solidFill>
                  <a:srgbClr val="1F1F1F"/>
                </a:solidFill>
                <a:effectLst/>
                <a:latin typeface="Google Sans"/>
              </a:rPr>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ethylene</a:t>
            </a:r>
            <a:r>
              <a:rPr lang="tr-TR" b="0" i="0" dirty="0">
                <a:solidFill>
                  <a:srgbClr val="1F1F1F"/>
                </a:solidFill>
                <a:effectLst/>
                <a:latin typeface="Google Sans"/>
              </a:rPr>
              <a:t> </a:t>
            </a:r>
            <a:r>
              <a:rPr lang="tr-TR" b="0" i="0" dirty="0" err="1">
                <a:solidFill>
                  <a:srgbClr val="1F1F1F"/>
                </a:solidFill>
                <a:effectLst/>
                <a:latin typeface="Google Sans"/>
              </a:rPr>
              <a:t>glycol</a:t>
            </a:r>
            <a:r>
              <a:rPr lang="tr-TR" b="0" i="0" dirty="0">
                <a:solidFill>
                  <a:srgbClr val="1F1F1F"/>
                </a:solidFill>
                <a:effectLst/>
                <a:latin typeface="Google Sans"/>
              </a:rPr>
              <a:t> </a:t>
            </a:r>
            <a:r>
              <a:rPr lang="tr-TR" b="0" i="0" dirty="0" err="1">
                <a:solidFill>
                  <a:srgbClr val="1F1F1F"/>
                </a:solidFill>
                <a:effectLst/>
                <a:latin typeface="Google Sans"/>
              </a:rPr>
              <a:t>contamination</a:t>
            </a:r>
            <a:r>
              <a:rPr lang="tr-TR" b="0" i="0" dirty="0">
                <a:solidFill>
                  <a:srgbClr val="1F1F1F"/>
                </a:solidFill>
                <a:effectLst/>
                <a:latin typeface="Google Sans"/>
              </a:rPr>
              <a:t> </a:t>
            </a:r>
            <a:r>
              <a:rPr lang="tr-TR" b="0" i="0" dirty="0" err="1">
                <a:solidFill>
                  <a:srgbClr val="1F1F1F"/>
                </a:solidFill>
                <a:effectLst/>
                <a:latin typeface="Google Sans"/>
              </a:rPr>
              <a:t>likely</a:t>
            </a:r>
            <a:r>
              <a:rPr lang="tr-TR" b="0" i="0" dirty="0">
                <a:solidFill>
                  <a:srgbClr val="1F1F1F"/>
                </a:solidFill>
                <a:effectLst/>
                <a:latin typeface="Google Sans"/>
              </a:rPr>
              <a:t> </a:t>
            </a:r>
            <a:r>
              <a:rPr lang="tr-TR" b="0" i="0" dirty="0" err="1">
                <a:solidFill>
                  <a:srgbClr val="1F1F1F"/>
                </a:solidFill>
                <a:effectLst/>
                <a:latin typeface="Google Sans"/>
              </a:rPr>
              <a:t>resulted</a:t>
            </a:r>
            <a:r>
              <a:rPr lang="tr-TR" b="0" i="0" dirty="0">
                <a:solidFill>
                  <a:srgbClr val="1F1F1F"/>
                </a:solidFill>
                <a:effectLst/>
                <a:latin typeface="Google Sans"/>
              </a:rPr>
              <a:t> </a:t>
            </a:r>
            <a:r>
              <a:rPr lang="tr-TR" b="0" i="0" dirty="0" err="1">
                <a:solidFill>
                  <a:srgbClr val="1F1F1F"/>
                </a:solidFill>
                <a:effectLst/>
                <a:latin typeface="Google Sans"/>
              </a:rPr>
              <a:t>from</a:t>
            </a:r>
            <a:r>
              <a:rPr lang="tr-TR" b="0" i="0" dirty="0">
                <a:solidFill>
                  <a:srgbClr val="1F1F1F"/>
                </a:solidFill>
                <a:effectLst/>
                <a:latin typeface="Google Sans"/>
              </a:rPr>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use</a:t>
            </a:r>
            <a:r>
              <a:rPr lang="tr-TR" b="0" i="0" dirty="0">
                <a:solidFill>
                  <a:srgbClr val="1F1F1F"/>
                </a:solidFill>
                <a:effectLst/>
                <a:latin typeface="Google Sans"/>
              </a:rPr>
              <a:t> of </a:t>
            </a:r>
            <a:r>
              <a:rPr lang="tr-TR" b="0" i="0" dirty="0" err="1">
                <a:solidFill>
                  <a:srgbClr val="1F1F1F"/>
                </a:solidFill>
                <a:effectLst/>
                <a:latin typeface="Google Sans"/>
              </a:rPr>
              <a:t>contaminated</a:t>
            </a:r>
            <a:r>
              <a:rPr lang="tr-TR" b="0" i="0" dirty="0">
                <a:solidFill>
                  <a:srgbClr val="1F1F1F"/>
                </a:solidFill>
                <a:effectLst/>
                <a:latin typeface="Google Sans"/>
              </a:rPr>
              <a:t> </a:t>
            </a:r>
            <a:r>
              <a:rPr lang="tr-TR" b="0" i="0" dirty="0" err="1">
                <a:solidFill>
                  <a:srgbClr val="1F1F1F"/>
                </a:solidFill>
                <a:effectLst/>
                <a:latin typeface="Google Sans"/>
              </a:rPr>
              <a:t>raw</a:t>
            </a:r>
            <a:r>
              <a:rPr lang="tr-TR" b="0" i="0" dirty="0">
                <a:solidFill>
                  <a:srgbClr val="1F1F1F"/>
                </a:solidFill>
                <a:effectLst/>
                <a:latin typeface="Google Sans"/>
              </a:rPr>
              <a:t> </a:t>
            </a:r>
            <a:r>
              <a:rPr lang="tr-TR" b="0" i="0" dirty="0" err="1">
                <a:solidFill>
                  <a:srgbClr val="1F1F1F"/>
                </a:solidFill>
                <a:effectLst/>
                <a:latin typeface="Google Sans"/>
              </a:rPr>
              <a:t>materials</a:t>
            </a:r>
            <a:r>
              <a:rPr lang="tr-TR" b="0" i="0" dirty="0">
                <a:solidFill>
                  <a:srgbClr val="1F1F1F"/>
                </a:solidFill>
                <a:effectLst/>
                <a:latin typeface="Google Sans"/>
              </a:rPr>
              <a:t> </a:t>
            </a:r>
            <a:r>
              <a:rPr lang="tr-TR" b="0" i="0" dirty="0" err="1">
                <a:solidFill>
                  <a:srgbClr val="1F1F1F"/>
                </a:solidFill>
                <a:effectLst/>
                <a:latin typeface="Google Sans"/>
              </a:rPr>
              <a:t>during</a:t>
            </a:r>
            <a:r>
              <a:rPr lang="tr-TR" b="0" i="0" dirty="0">
                <a:solidFill>
                  <a:srgbClr val="1F1F1F"/>
                </a:solidFill>
                <a:effectLst/>
                <a:latin typeface="Google Sans"/>
              </a:rPr>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manufacturing</a:t>
            </a:r>
            <a:r>
              <a:rPr lang="tr-TR" b="0" i="0" dirty="0">
                <a:solidFill>
                  <a:srgbClr val="1F1F1F"/>
                </a:solidFill>
                <a:effectLst/>
                <a:latin typeface="Google Sans"/>
              </a:rPr>
              <a:t> </a:t>
            </a:r>
            <a:r>
              <a:rPr lang="tr-TR" b="0" i="0" dirty="0" err="1">
                <a:solidFill>
                  <a:srgbClr val="1F1F1F"/>
                </a:solidFill>
                <a:effectLst/>
                <a:latin typeface="Google Sans"/>
              </a:rPr>
              <a:t>process</a:t>
            </a:r>
            <a:r>
              <a:rPr lang="tr-TR" b="0" i="0" dirty="0">
                <a:solidFill>
                  <a:srgbClr val="1F1F1F"/>
                </a:solidFill>
                <a:effectLst/>
                <a:latin typeface="Google Sans"/>
              </a:rPr>
              <a:t>.</a:t>
            </a:r>
          </a:p>
          <a:p>
            <a:pPr marL="228600" indent="0" algn="l">
              <a:buFont typeface="Arial" panose="020B0604020202020204" pitchFamily="34" charset="0"/>
              <a:buNone/>
            </a:pPr>
            <a:r>
              <a:rPr lang="tr-TR" b="0" i="0" dirty="0" err="1">
                <a:solidFill>
                  <a:srgbClr val="1F1F1F"/>
                </a:solidFill>
                <a:effectLst/>
                <a:latin typeface="Google Sans"/>
              </a:rPr>
              <a:t>Inadequate</a:t>
            </a:r>
            <a:r>
              <a:rPr lang="tr-TR" b="0" i="0" dirty="0">
                <a:solidFill>
                  <a:srgbClr val="1F1F1F"/>
                </a:solidFill>
                <a:effectLst/>
                <a:latin typeface="Google Sans"/>
              </a:rPr>
              <a:t> </a:t>
            </a:r>
            <a:r>
              <a:rPr lang="tr-TR" b="0" i="0" dirty="0" err="1">
                <a:solidFill>
                  <a:srgbClr val="1F1F1F"/>
                </a:solidFill>
                <a:effectLst/>
                <a:latin typeface="Google Sans"/>
              </a:rPr>
              <a:t>hygiene</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sanitation</a:t>
            </a:r>
            <a:r>
              <a:rPr lang="tr-TR" b="0" i="0" dirty="0">
                <a:solidFill>
                  <a:srgbClr val="1F1F1F"/>
                </a:solidFill>
                <a:effectLst/>
                <a:latin typeface="Google Sans"/>
              </a:rPr>
              <a:t>: </a:t>
            </a:r>
            <a:r>
              <a:rPr lang="tr-TR" b="0" i="0" dirty="0" err="1">
                <a:solidFill>
                  <a:srgbClr val="1F1F1F"/>
                </a:solidFill>
                <a:effectLst/>
                <a:latin typeface="Google Sans"/>
              </a:rPr>
              <a:t>Poor</a:t>
            </a:r>
            <a:r>
              <a:rPr lang="tr-TR" b="0" i="0" dirty="0">
                <a:solidFill>
                  <a:srgbClr val="1F1F1F"/>
                </a:solidFill>
                <a:effectLst/>
                <a:latin typeface="Google Sans"/>
              </a:rPr>
              <a:t> </a:t>
            </a:r>
            <a:r>
              <a:rPr lang="tr-TR" b="0" i="0" dirty="0" err="1">
                <a:solidFill>
                  <a:srgbClr val="1F1F1F"/>
                </a:solidFill>
                <a:effectLst/>
                <a:latin typeface="Google Sans"/>
              </a:rPr>
              <a:t>hygiene</a:t>
            </a:r>
            <a:r>
              <a:rPr lang="tr-TR" b="0" i="0" dirty="0">
                <a:solidFill>
                  <a:srgbClr val="1F1F1F"/>
                </a:solidFill>
                <a:effectLst/>
                <a:latin typeface="Google Sans"/>
              </a:rPr>
              <a:t> </a:t>
            </a:r>
            <a:r>
              <a:rPr lang="tr-TR" b="0" i="0" dirty="0" err="1">
                <a:solidFill>
                  <a:srgbClr val="1F1F1F"/>
                </a:solidFill>
                <a:effectLst/>
                <a:latin typeface="Google Sans"/>
              </a:rPr>
              <a:t>practices</a:t>
            </a:r>
            <a:r>
              <a:rPr lang="tr-TR" b="0" i="0" dirty="0">
                <a:solidFill>
                  <a:srgbClr val="1F1F1F"/>
                </a:solidFill>
                <a:effectLst/>
                <a:latin typeface="Google Sans"/>
              </a:rPr>
              <a:t>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manufacturing</a:t>
            </a:r>
            <a:r>
              <a:rPr lang="tr-TR" b="0" i="0" dirty="0">
                <a:solidFill>
                  <a:srgbClr val="1F1F1F"/>
                </a:solidFill>
                <a:effectLst/>
                <a:latin typeface="Google Sans"/>
              </a:rPr>
              <a:t> </a:t>
            </a:r>
            <a:r>
              <a:rPr lang="tr-TR" b="0" i="0" dirty="0" err="1">
                <a:solidFill>
                  <a:srgbClr val="1F1F1F"/>
                </a:solidFill>
                <a:effectLst/>
                <a:latin typeface="Google Sans"/>
              </a:rPr>
              <a:t>facility</a:t>
            </a:r>
            <a:r>
              <a:rPr lang="tr-TR" b="0" i="0" dirty="0">
                <a:solidFill>
                  <a:srgbClr val="1F1F1F"/>
                </a:solidFill>
                <a:effectLst/>
                <a:latin typeface="Google Sans"/>
              </a:rPr>
              <a:t> </a:t>
            </a:r>
            <a:r>
              <a:rPr lang="tr-TR" b="0" i="0" dirty="0" err="1">
                <a:solidFill>
                  <a:srgbClr val="1F1F1F"/>
                </a:solidFill>
                <a:effectLst/>
                <a:latin typeface="Google Sans"/>
              </a:rPr>
              <a:t>may</a:t>
            </a:r>
            <a:r>
              <a:rPr lang="tr-TR" b="0" i="0" dirty="0">
                <a:solidFill>
                  <a:srgbClr val="1F1F1F"/>
                </a:solidFill>
                <a:effectLst/>
                <a:latin typeface="Google Sans"/>
              </a:rPr>
              <a:t> </a:t>
            </a:r>
            <a:r>
              <a:rPr lang="tr-TR" b="0" i="0" dirty="0" err="1">
                <a:solidFill>
                  <a:srgbClr val="1F1F1F"/>
                </a:solidFill>
                <a:effectLst/>
                <a:latin typeface="Google Sans"/>
              </a:rPr>
              <a:t>have</a:t>
            </a:r>
            <a:r>
              <a:rPr lang="tr-TR" b="0" i="0" dirty="0">
                <a:solidFill>
                  <a:srgbClr val="1F1F1F"/>
                </a:solidFill>
                <a:effectLst/>
                <a:latin typeface="Google Sans"/>
              </a:rPr>
              <a:t> </a:t>
            </a:r>
            <a:r>
              <a:rPr lang="tr-TR" b="0" i="0" dirty="0" err="1">
                <a:solidFill>
                  <a:srgbClr val="1F1F1F"/>
                </a:solidFill>
                <a:effectLst/>
                <a:latin typeface="Google Sans"/>
              </a:rPr>
              <a:t>facilitated</a:t>
            </a:r>
            <a:r>
              <a:rPr lang="tr-TR" b="0" i="0" dirty="0">
                <a:solidFill>
                  <a:srgbClr val="1F1F1F"/>
                </a:solidFill>
                <a:effectLst/>
                <a:latin typeface="Google Sans"/>
              </a:rPr>
              <a:t> </a:t>
            </a:r>
            <a:r>
              <a:rPr lang="tr-TR" b="0" i="0" dirty="0" err="1">
                <a:solidFill>
                  <a:srgbClr val="1F1F1F"/>
                </a:solidFill>
                <a:effectLst/>
                <a:latin typeface="Google Sans"/>
              </a:rPr>
              <a:t>contamination</a:t>
            </a:r>
            <a:r>
              <a:rPr lang="tr-TR" b="0" i="0" dirty="0">
                <a:solidFill>
                  <a:srgbClr val="1F1F1F"/>
                </a:solidFill>
                <a:effectLst/>
                <a:latin typeface="Google Sans"/>
              </a:rPr>
              <a:t> of </a:t>
            </a:r>
            <a:r>
              <a:rPr lang="tr-TR" b="0" i="0" dirty="0" err="1">
                <a:solidFill>
                  <a:srgbClr val="1F1F1F"/>
                </a:solidFill>
                <a:effectLst/>
                <a:latin typeface="Google Sans"/>
              </a:rPr>
              <a:t>cough</a:t>
            </a:r>
            <a:r>
              <a:rPr lang="tr-TR" b="0" i="0" dirty="0">
                <a:solidFill>
                  <a:srgbClr val="1F1F1F"/>
                </a:solidFill>
                <a:effectLst/>
                <a:latin typeface="Google Sans"/>
              </a:rPr>
              <a:t> </a:t>
            </a:r>
            <a:r>
              <a:rPr lang="tr-TR" b="0" i="0" dirty="0" err="1">
                <a:solidFill>
                  <a:srgbClr val="1F1F1F"/>
                </a:solidFill>
                <a:effectLst/>
                <a:latin typeface="Google Sans"/>
              </a:rPr>
              <a:t>syrups</a:t>
            </a:r>
            <a:r>
              <a:rPr lang="tr-TR" b="0" i="0" dirty="0">
                <a:solidFill>
                  <a:srgbClr val="1F1F1F"/>
                </a:solidFill>
                <a:effectLst/>
                <a:latin typeface="Google Sans"/>
              </a:rPr>
              <a:t> </a:t>
            </a:r>
            <a:r>
              <a:rPr lang="tr-TR" b="0" i="0" dirty="0" err="1">
                <a:solidFill>
                  <a:srgbClr val="1F1F1F"/>
                </a:solidFill>
                <a:effectLst/>
                <a:latin typeface="Google Sans"/>
              </a:rPr>
              <a:t>with</a:t>
            </a:r>
            <a:r>
              <a:rPr lang="tr-TR" b="0" i="0" dirty="0">
                <a:solidFill>
                  <a:srgbClr val="1F1F1F"/>
                </a:solidFill>
                <a:effectLst/>
                <a:latin typeface="Google Sans"/>
              </a:rPr>
              <a:t> </a:t>
            </a:r>
            <a:r>
              <a:rPr lang="tr-TR" b="0" i="0" dirty="0" err="1">
                <a:solidFill>
                  <a:srgbClr val="1F1F1F"/>
                </a:solidFill>
                <a:effectLst/>
                <a:latin typeface="Google Sans"/>
              </a:rPr>
              <a:t>ethylene</a:t>
            </a:r>
            <a:r>
              <a:rPr lang="tr-TR" b="0" i="0" dirty="0">
                <a:solidFill>
                  <a:srgbClr val="1F1F1F"/>
                </a:solidFill>
                <a:effectLst/>
                <a:latin typeface="Google Sans"/>
              </a:rPr>
              <a:t> </a:t>
            </a:r>
            <a:r>
              <a:rPr lang="tr-TR" b="0" i="0" dirty="0" err="1">
                <a:solidFill>
                  <a:srgbClr val="1F1F1F"/>
                </a:solidFill>
                <a:effectLst/>
                <a:latin typeface="Google Sans"/>
              </a:rPr>
              <a:t>glycol</a:t>
            </a:r>
            <a:r>
              <a:rPr lang="tr-TR" b="0" i="0" dirty="0">
                <a:solidFill>
                  <a:srgbClr val="1F1F1F"/>
                </a:solidFill>
                <a:effectLst/>
                <a:latin typeface="Google Sans"/>
              </a:rPr>
              <a:t> </a:t>
            </a:r>
            <a:r>
              <a:rPr lang="tr-TR" b="0" i="0" dirty="0" err="1">
                <a:solidFill>
                  <a:srgbClr val="1F1F1F"/>
                </a:solidFill>
                <a:effectLst/>
                <a:latin typeface="Google Sans"/>
              </a:rPr>
              <a:t>or</a:t>
            </a:r>
            <a:r>
              <a:rPr lang="tr-TR" b="0" i="0" dirty="0">
                <a:solidFill>
                  <a:srgbClr val="1F1F1F"/>
                </a:solidFill>
                <a:effectLst/>
                <a:latin typeface="Google Sans"/>
              </a:rPr>
              <a:t> </a:t>
            </a:r>
            <a:r>
              <a:rPr lang="tr-TR" b="0" i="0" dirty="0" err="1">
                <a:solidFill>
                  <a:srgbClr val="1F1F1F"/>
                </a:solidFill>
                <a:effectLst/>
                <a:latin typeface="Google Sans"/>
              </a:rPr>
              <a:t>other</a:t>
            </a:r>
            <a:r>
              <a:rPr lang="tr-TR" b="0" i="0" dirty="0">
                <a:solidFill>
                  <a:srgbClr val="1F1F1F"/>
                </a:solidFill>
                <a:effectLst/>
                <a:latin typeface="Google Sans"/>
              </a:rPr>
              <a:t> </a:t>
            </a:r>
            <a:r>
              <a:rPr lang="tr-TR" b="0" i="0" dirty="0" err="1">
                <a:solidFill>
                  <a:srgbClr val="1F1F1F"/>
                </a:solidFill>
                <a:effectLst/>
                <a:latin typeface="Google Sans"/>
              </a:rPr>
              <a:t>harmful</a:t>
            </a:r>
            <a:r>
              <a:rPr lang="tr-TR" b="0" i="0" dirty="0">
                <a:solidFill>
                  <a:srgbClr val="1F1F1F"/>
                </a:solidFill>
                <a:effectLst/>
                <a:latin typeface="Google Sans"/>
              </a:rPr>
              <a:t> </a:t>
            </a:r>
            <a:r>
              <a:rPr lang="tr-TR" b="0" i="0" dirty="0" err="1">
                <a:solidFill>
                  <a:srgbClr val="1F1F1F"/>
                </a:solidFill>
                <a:effectLst/>
                <a:latin typeface="Google Sans"/>
              </a:rPr>
              <a:t>substances</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err="1">
                <a:solidFill>
                  <a:srgbClr val="1F1F1F"/>
                </a:solidFill>
                <a:effectLst/>
                <a:latin typeface="Google Sans"/>
              </a:rPr>
              <a:t>Improper</a:t>
            </a:r>
            <a:r>
              <a:rPr lang="tr-TR" b="0" i="0" dirty="0">
                <a:solidFill>
                  <a:srgbClr val="1F1F1F"/>
                </a:solidFill>
                <a:effectLst/>
                <a:latin typeface="Google Sans"/>
              </a:rPr>
              <a:t> </a:t>
            </a:r>
            <a:r>
              <a:rPr lang="tr-TR" b="0" i="0" dirty="0" err="1">
                <a:solidFill>
                  <a:srgbClr val="1F1F1F"/>
                </a:solidFill>
                <a:effectLst/>
                <a:latin typeface="Google Sans"/>
              </a:rPr>
              <a:t>storage</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handling</a:t>
            </a:r>
            <a:r>
              <a:rPr lang="tr-TR" b="0" i="0" dirty="0">
                <a:solidFill>
                  <a:srgbClr val="1F1F1F"/>
                </a:solidFill>
                <a:effectLst/>
                <a:latin typeface="Google Sans"/>
              </a:rPr>
              <a:t>: Storage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handling</a:t>
            </a:r>
            <a:r>
              <a:rPr lang="tr-TR" b="0" i="0" dirty="0">
                <a:solidFill>
                  <a:srgbClr val="1F1F1F"/>
                </a:solidFill>
                <a:effectLst/>
                <a:latin typeface="Google Sans"/>
              </a:rPr>
              <a:t> of </a:t>
            </a:r>
            <a:r>
              <a:rPr lang="tr-TR" b="0" i="0" dirty="0" err="1">
                <a:solidFill>
                  <a:srgbClr val="1F1F1F"/>
                </a:solidFill>
                <a:effectLst/>
                <a:latin typeface="Google Sans"/>
              </a:rPr>
              <a:t>raw</a:t>
            </a:r>
            <a:r>
              <a:rPr lang="tr-TR" b="0" i="0" dirty="0">
                <a:solidFill>
                  <a:srgbClr val="1F1F1F"/>
                </a:solidFill>
                <a:effectLst/>
                <a:latin typeface="Google Sans"/>
              </a:rPr>
              <a:t> </a:t>
            </a:r>
            <a:r>
              <a:rPr lang="tr-TR" b="0" i="0" dirty="0" err="1">
                <a:solidFill>
                  <a:srgbClr val="1F1F1F"/>
                </a:solidFill>
                <a:effectLst/>
                <a:latin typeface="Google Sans"/>
              </a:rPr>
              <a:t>materials</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finished</a:t>
            </a:r>
            <a:r>
              <a:rPr lang="tr-TR" b="0" i="0" dirty="0">
                <a:solidFill>
                  <a:srgbClr val="1F1F1F"/>
                </a:solidFill>
                <a:effectLst/>
                <a:latin typeface="Google Sans"/>
              </a:rPr>
              <a:t> </a:t>
            </a:r>
            <a:r>
              <a:rPr lang="tr-TR" b="0" i="0" dirty="0" err="1">
                <a:solidFill>
                  <a:srgbClr val="1F1F1F"/>
                </a:solidFill>
                <a:effectLst/>
                <a:latin typeface="Google Sans"/>
              </a:rPr>
              <a:t>products</a:t>
            </a:r>
            <a:r>
              <a:rPr lang="tr-TR" b="0" i="0" dirty="0">
                <a:solidFill>
                  <a:srgbClr val="1F1F1F"/>
                </a:solidFill>
                <a:effectLst/>
                <a:latin typeface="Google Sans"/>
              </a:rPr>
              <a:t> </a:t>
            </a:r>
            <a:r>
              <a:rPr lang="tr-TR" b="0" i="0" dirty="0" err="1">
                <a:solidFill>
                  <a:srgbClr val="1F1F1F"/>
                </a:solidFill>
                <a:effectLst/>
                <a:latin typeface="Google Sans"/>
              </a:rPr>
              <a:t>may</a:t>
            </a:r>
            <a:r>
              <a:rPr lang="tr-TR" b="0" i="0" dirty="0">
                <a:solidFill>
                  <a:srgbClr val="1F1F1F"/>
                </a:solidFill>
                <a:effectLst/>
                <a:latin typeface="Google Sans"/>
              </a:rPr>
              <a:t> not </a:t>
            </a:r>
            <a:r>
              <a:rPr lang="tr-TR" b="0" i="0" dirty="0" err="1">
                <a:solidFill>
                  <a:srgbClr val="1F1F1F"/>
                </a:solidFill>
                <a:effectLst/>
                <a:latin typeface="Google Sans"/>
              </a:rPr>
              <a:t>have</a:t>
            </a:r>
            <a:r>
              <a:rPr lang="tr-TR" b="0" i="0" dirty="0">
                <a:solidFill>
                  <a:srgbClr val="1F1F1F"/>
                </a:solidFill>
                <a:effectLst/>
                <a:latin typeface="Google Sans"/>
              </a:rPr>
              <a:t> </a:t>
            </a:r>
            <a:r>
              <a:rPr lang="tr-TR" b="0" i="0" dirty="0" err="1">
                <a:solidFill>
                  <a:srgbClr val="1F1F1F"/>
                </a:solidFill>
                <a:effectLst/>
                <a:latin typeface="Google Sans"/>
              </a:rPr>
              <a:t>been</a:t>
            </a:r>
            <a:r>
              <a:rPr lang="tr-TR" b="0" i="0" dirty="0">
                <a:solidFill>
                  <a:srgbClr val="1F1F1F"/>
                </a:solidFill>
                <a:effectLst/>
                <a:latin typeface="Google Sans"/>
              </a:rPr>
              <a:t> in </a:t>
            </a:r>
            <a:r>
              <a:rPr lang="tr-TR" b="0" i="0" dirty="0" err="1">
                <a:solidFill>
                  <a:srgbClr val="1F1F1F"/>
                </a:solidFill>
                <a:effectLst/>
                <a:latin typeface="Google Sans"/>
              </a:rPr>
              <a:t>compliance</a:t>
            </a:r>
            <a:r>
              <a:rPr lang="tr-TR" b="0" i="0" dirty="0">
                <a:solidFill>
                  <a:srgbClr val="1F1F1F"/>
                </a:solidFill>
                <a:effectLst/>
                <a:latin typeface="Google Sans"/>
              </a:rPr>
              <a:t> </a:t>
            </a:r>
            <a:r>
              <a:rPr lang="tr-TR" b="0" i="0" dirty="0" err="1">
                <a:solidFill>
                  <a:srgbClr val="1F1F1F"/>
                </a:solidFill>
                <a:effectLst/>
                <a:latin typeface="Google Sans"/>
              </a:rPr>
              <a:t>with</a:t>
            </a:r>
            <a:r>
              <a:rPr lang="tr-TR" b="0" i="0" dirty="0">
                <a:solidFill>
                  <a:srgbClr val="1F1F1F"/>
                </a:solidFill>
                <a:effectLst/>
                <a:latin typeface="Google Sans"/>
              </a:rPr>
              <a:t> GMP </a:t>
            </a:r>
            <a:r>
              <a:rPr lang="tr-TR" b="0" i="0" dirty="0" err="1">
                <a:solidFill>
                  <a:srgbClr val="1F1F1F"/>
                </a:solidFill>
                <a:effectLst/>
                <a:latin typeface="Google Sans"/>
              </a:rPr>
              <a:t>guidelines</a:t>
            </a:r>
            <a:r>
              <a:rPr lang="tr-TR" b="0" i="0" dirty="0">
                <a:solidFill>
                  <a:srgbClr val="1F1F1F"/>
                </a:solidFill>
                <a:effectLst/>
                <a:latin typeface="Google Sans"/>
              </a:rPr>
              <a:t>, </a:t>
            </a:r>
            <a:r>
              <a:rPr lang="tr-TR" b="0" i="0" dirty="0" err="1">
                <a:solidFill>
                  <a:srgbClr val="1F1F1F"/>
                </a:solidFill>
                <a:effectLst/>
                <a:latin typeface="Google Sans"/>
              </a:rPr>
              <a:t>potentially</a:t>
            </a:r>
            <a:r>
              <a:rPr lang="tr-TR" b="0" i="0" dirty="0">
                <a:solidFill>
                  <a:srgbClr val="1F1F1F"/>
                </a:solidFill>
                <a:effectLst/>
                <a:latin typeface="Google Sans"/>
              </a:rPr>
              <a:t> </a:t>
            </a:r>
            <a:r>
              <a:rPr lang="tr-TR" b="0" i="0" dirty="0" err="1">
                <a:solidFill>
                  <a:srgbClr val="1F1F1F"/>
                </a:solidFill>
                <a:effectLst/>
                <a:latin typeface="Google Sans"/>
              </a:rPr>
              <a:t>contributing</a:t>
            </a:r>
            <a:r>
              <a:rPr lang="tr-TR" b="0" i="0" dirty="0">
                <a:solidFill>
                  <a:srgbClr val="1F1F1F"/>
                </a:solidFill>
                <a:effectLst/>
                <a:latin typeface="Google Sans"/>
              </a:rPr>
              <a:t> </a:t>
            </a:r>
            <a:r>
              <a:rPr lang="tr-TR" b="0" i="0" dirty="0" err="1">
                <a:solidFill>
                  <a:srgbClr val="1F1F1F"/>
                </a:solidFill>
                <a:effectLst/>
                <a:latin typeface="Google Sans"/>
              </a:rPr>
              <a:t>to</a:t>
            </a:r>
            <a:r>
              <a:rPr lang="tr-TR" b="0" i="0" dirty="0">
                <a:solidFill>
                  <a:srgbClr val="1F1F1F"/>
                </a:solidFill>
                <a:effectLst/>
                <a:latin typeface="Google Sans"/>
              </a:rPr>
              <a:t> </a:t>
            </a:r>
            <a:r>
              <a:rPr lang="tr-TR" b="0" i="0" dirty="0" err="1">
                <a:solidFill>
                  <a:srgbClr val="1F1F1F"/>
                </a:solidFill>
                <a:effectLst/>
                <a:latin typeface="Google Sans"/>
              </a:rPr>
              <a:t>contamination</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a:solidFill>
                  <a:srgbClr val="1F1F1F"/>
                </a:solidFill>
                <a:effectLst/>
                <a:latin typeface="Google Sans"/>
              </a:rPr>
              <a:t>3. </a:t>
            </a:r>
            <a:r>
              <a:rPr lang="tr-TR" b="0" i="0" dirty="0" err="1">
                <a:solidFill>
                  <a:srgbClr val="1F1F1F"/>
                </a:solidFill>
                <a:effectLst/>
                <a:latin typeface="Google Sans"/>
              </a:rPr>
              <a:t>Lack</a:t>
            </a:r>
            <a:r>
              <a:rPr lang="tr-TR" b="0" i="0" dirty="0">
                <a:solidFill>
                  <a:srgbClr val="1F1F1F"/>
                </a:solidFill>
                <a:effectLst/>
                <a:latin typeface="Google Sans"/>
              </a:rPr>
              <a:t> of </a:t>
            </a:r>
            <a:r>
              <a:rPr lang="tr-TR" b="0" i="0" dirty="0" err="1">
                <a:solidFill>
                  <a:srgbClr val="1F1F1F"/>
                </a:solidFill>
                <a:effectLst/>
                <a:latin typeface="Google Sans"/>
              </a:rPr>
              <a:t>Regulatory</a:t>
            </a:r>
            <a:r>
              <a:rPr lang="tr-TR" b="0" i="0" dirty="0">
                <a:solidFill>
                  <a:srgbClr val="1F1F1F"/>
                </a:solidFill>
                <a:effectLst/>
                <a:latin typeface="Google Sans"/>
              </a:rPr>
              <a:t> </a:t>
            </a:r>
            <a:r>
              <a:rPr lang="tr-TR" b="0" i="0" dirty="0" err="1">
                <a:solidFill>
                  <a:srgbClr val="1F1F1F"/>
                </a:solidFill>
                <a:effectLst/>
                <a:latin typeface="Google Sans"/>
              </a:rPr>
              <a:t>Oversight</a:t>
            </a:r>
            <a:r>
              <a:rPr lang="tr-TR" b="0" i="0" dirty="0">
                <a:solidFill>
                  <a:srgbClr val="1F1F1F"/>
                </a:solidFill>
                <a:effectLst/>
                <a:latin typeface="Google Sans"/>
              </a:rPr>
              <a:t>: </a:t>
            </a:r>
            <a:r>
              <a:rPr lang="tr-TR" b="0" i="0" dirty="0" err="1">
                <a:solidFill>
                  <a:srgbClr val="1F1F1F"/>
                </a:solidFill>
                <a:effectLst/>
                <a:latin typeface="Google Sans"/>
              </a:rPr>
              <a:t>Weak</a:t>
            </a:r>
            <a:r>
              <a:rPr lang="tr-TR" b="0" i="0" dirty="0">
                <a:solidFill>
                  <a:srgbClr val="1F1F1F"/>
                </a:solidFill>
                <a:effectLst/>
                <a:latin typeface="Google Sans"/>
              </a:rPr>
              <a:t> </a:t>
            </a:r>
            <a:r>
              <a:rPr lang="tr-TR" b="0" i="0" dirty="0" err="1">
                <a:solidFill>
                  <a:srgbClr val="1F1F1F"/>
                </a:solidFill>
                <a:effectLst/>
                <a:latin typeface="Google Sans"/>
              </a:rPr>
              <a:t>regulatory</a:t>
            </a:r>
            <a:r>
              <a:rPr lang="tr-TR" b="0" i="0" dirty="0">
                <a:solidFill>
                  <a:srgbClr val="1F1F1F"/>
                </a:solidFill>
                <a:effectLst/>
                <a:latin typeface="Google Sans"/>
              </a:rPr>
              <a:t> </a:t>
            </a:r>
            <a:r>
              <a:rPr lang="tr-TR" b="0" i="0" dirty="0" err="1">
                <a:solidFill>
                  <a:srgbClr val="1F1F1F"/>
                </a:solidFill>
                <a:effectLst/>
                <a:latin typeface="Google Sans"/>
              </a:rPr>
              <a:t>enforcement</a:t>
            </a:r>
            <a:r>
              <a:rPr lang="tr-TR" b="0" i="0" dirty="0">
                <a:solidFill>
                  <a:srgbClr val="1F1F1F"/>
                </a:solidFill>
                <a:effectLst/>
                <a:latin typeface="Google Sans"/>
              </a:rPr>
              <a:t>: </a:t>
            </a:r>
            <a:r>
              <a:rPr lang="tr-TR" b="0" i="0" dirty="0" err="1">
                <a:solidFill>
                  <a:srgbClr val="1F1F1F"/>
                </a:solidFill>
                <a:effectLst/>
                <a:latin typeface="Google Sans"/>
              </a:rPr>
              <a:t>Indian</a:t>
            </a:r>
            <a:r>
              <a:rPr lang="tr-TR" b="0" i="0" dirty="0">
                <a:solidFill>
                  <a:srgbClr val="1F1F1F"/>
                </a:solidFill>
                <a:effectLst/>
                <a:latin typeface="Google Sans"/>
              </a:rPr>
              <a:t> </a:t>
            </a:r>
            <a:r>
              <a:rPr lang="tr-TR" b="0" i="0" dirty="0" err="1">
                <a:solidFill>
                  <a:srgbClr val="1F1F1F"/>
                </a:solidFill>
                <a:effectLst/>
                <a:latin typeface="Google Sans"/>
              </a:rPr>
              <a:t>regulatory</a:t>
            </a:r>
            <a:r>
              <a:rPr lang="tr-TR" b="0" i="0" dirty="0">
                <a:solidFill>
                  <a:srgbClr val="1F1F1F"/>
                </a:solidFill>
                <a:effectLst/>
                <a:latin typeface="Google Sans"/>
              </a:rPr>
              <a:t> </a:t>
            </a:r>
            <a:r>
              <a:rPr lang="tr-TR" b="0" i="0" dirty="0" err="1">
                <a:solidFill>
                  <a:srgbClr val="1F1F1F"/>
                </a:solidFill>
                <a:effectLst/>
                <a:latin typeface="Google Sans"/>
              </a:rPr>
              <a:t>authorities</a:t>
            </a:r>
            <a:r>
              <a:rPr lang="tr-TR" b="0" i="0" dirty="0">
                <a:solidFill>
                  <a:srgbClr val="1F1F1F"/>
                </a:solidFill>
                <a:effectLst/>
                <a:latin typeface="Google Sans"/>
              </a:rPr>
              <a:t> </a:t>
            </a:r>
            <a:r>
              <a:rPr lang="tr-TR" b="0" i="0" dirty="0" err="1">
                <a:solidFill>
                  <a:srgbClr val="1F1F1F"/>
                </a:solidFill>
                <a:effectLst/>
                <a:latin typeface="Google Sans"/>
              </a:rPr>
              <a:t>responsible</a:t>
            </a:r>
            <a:r>
              <a:rPr lang="tr-TR" b="0" i="0" dirty="0">
                <a:solidFill>
                  <a:srgbClr val="1F1F1F"/>
                </a:solidFill>
                <a:effectLst/>
                <a:latin typeface="Google Sans"/>
              </a:rPr>
              <a:t> </a:t>
            </a:r>
            <a:r>
              <a:rPr lang="tr-TR" b="0" i="0" dirty="0" err="1">
                <a:solidFill>
                  <a:srgbClr val="1F1F1F"/>
                </a:solidFill>
                <a:effectLst/>
                <a:latin typeface="Google Sans"/>
              </a:rPr>
              <a:t>for</a:t>
            </a:r>
            <a:r>
              <a:rPr lang="tr-TR" b="0" i="0" dirty="0">
                <a:solidFill>
                  <a:srgbClr val="1F1F1F"/>
                </a:solidFill>
                <a:effectLst/>
                <a:latin typeface="Google Sans"/>
              </a:rPr>
              <a:t> </a:t>
            </a:r>
            <a:r>
              <a:rPr lang="tr-TR" b="0" i="0" dirty="0" err="1">
                <a:solidFill>
                  <a:srgbClr val="1F1F1F"/>
                </a:solidFill>
                <a:effectLst/>
                <a:latin typeface="Google Sans"/>
              </a:rPr>
              <a:t>overseeing</a:t>
            </a:r>
            <a:r>
              <a:rPr lang="tr-TR" b="0" i="0" dirty="0">
                <a:solidFill>
                  <a:srgbClr val="1F1F1F"/>
                </a:solidFill>
                <a:effectLst/>
                <a:latin typeface="Google Sans"/>
              </a:rPr>
              <a:t> Marion </a:t>
            </a:r>
            <a:r>
              <a:rPr lang="tr-TR" b="0" i="0" dirty="0" err="1">
                <a:solidFill>
                  <a:srgbClr val="1F1F1F"/>
                </a:solidFill>
                <a:effectLst/>
                <a:latin typeface="Google Sans"/>
              </a:rPr>
              <a:t>Biotech’s</a:t>
            </a:r>
            <a:r>
              <a:rPr lang="tr-TR" b="0" i="0" dirty="0">
                <a:solidFill>
                  <a:srgbClr val="1F1F1F"/>
                </a:solidFill>
                <a:effectLst/>
                <a:latin typeface="Google Sans"/>
              </a:rPr>
              <a:t> </a:t>
            </a:r>
            <a:r>
              <a:rPr lang="tr-TR" b="0" i="0" dirty="0" err="1">
                <a:solidFill>
                  <a:srgbClr val="1F1F1F"/>
                </a:solidFill>
                <a:effectLst/>
                <a:latin typeface="Google Sans"/>
              </a:rPr>
              <a:t>operations</a:t>
            </a:r>
            <a:r>
              <a:rPr lang="tr-TR" b="0" i="0" dirty="0">
                <a:solidFill>
                  <a:srgbClr val="1F1F1F"/>
                </a:solidFill>
                <a:effectLst/>
                <a:latin typeface="Google Sans"/>
              </a:rPr>
              <a:t> </a:t>
            </a:r>
            <a:r>
              <a:rPr lang="tr-TR" b="0" i="0" dirty="0" err="1">
                <a:solidFill>
                  <a:srgbClr val="1F1F1F"/>
                </a:solidFill>
                <a:effectLst/>
                <a:latin typeface="Google Sans"/>
              </a:rPr>
              <a:t>may</a:t>
            </a:r>
            <a:r>
              <a:rPr lang="tr-TR" b="0" i="0" dirty="0">
                <a:solidFill>
                  <a:srgbClr val="1F1F1F"/>
                </a:solidFill>
                <a:effectLst/>
                <a:latin typeface="Google Sans"/>
              </a:rPr>
              <a:t> not </a:t>
            </a:r>
            <a:r>
              <a:rPr lang="tr-TR" b="0" i="0" dirty="0" err="1">
                <a:solidFill>
                  <a:srgbClr val="1F1F1F"/>
                </a:solidFill>
                <a:effectLst/>
                <a:latin typeface="Google Sans"/>
              </a:rPr>
              <a:t>have</a:t>
            </a:r>
            <a:r>
              <a:rPr lang="tr-TR" b="0" i="0" dirty="0">
                <a:solidFill>
                  <a:srgbClr val="1F1F1F"/>
                </a:solidFill>
                <a:effectLst/>
                <a:latin typeface="Google Sans"/>
              </a:rPr>
              <a:t> </a:t>
            </a:r>
            <a:r>
              <a:rPr lang="tr-TR" b="0" i="0" dirty="0" err="1">
                <a:solidFill>
                  <a:srgbClr val="1F1F1F"/>
                </a:solidFill>
                <a:effectLst/>
                <a:latin typeface="Google Sans"/>
              </a:rPr>
              <a:t>implemented</a:t>
            </a:r>
            <a:r>
              <a:rPr lang="tr-TR" b="0" i="0" dirty="0">
                <a:solidFill>
                  <a:srgbClr val="1F1F1F"/>
                </a:solidFill>
                <a:effectLst/>
                <a:latin typeface="Google Sans"/>
              </a:rPr>
              <a:t> </a:t>
            </a:r>
            <a:r>
              <a:rPr lang="tr-TR" b="0" i="0" dirty="0" err="1">
                <a:solidFill>
                  <a:srgbClr val="1F1F1F"/>
                </a:solidFill>
                <a:effectLst/>
                <a:latin typeface="Google Sans"/>
              </a:rPr>
              <a:t>sufficiently</a:t>
            </a:r>
            <a:r>
              <a:rPr lang="tr-TR" b="0" i="0" dirty="0">
                <a:solidFill>
                  <a:srgbClr val="1F1F1F"/>
                </a:solidFill>
                <a:effectLst/>
                <a:latin typeface="Google Sans"/>
              </a:rPr>
              <a:t> </a:t>
            </a:r>
            <a:r>
              <a:rPr lang="tr-TR" b="0" i="0" dirty="0" err="1">
                <a:solidFill>
                  <a:srgbClr val="1F1F1F"/>
                </a:solidFill>
                <a:effectLst/>
                <a:latin typeface="Google Sans"/>
              </a:rPr>
              <a:t>stringent</a:t>
            </a:r>
            <a:r>
              <a:rPr lang="tr-TR" b="0" i="0" dirty="0">
                <a:solidFill>
                  <a:srgbClr val="1F1F1F"/>
                </a:solidFill>
                <a:effectLst/>
                <a:latin typeface="Google Sans"/>
              </a:rPr>
              <a:t> </a:t>
            </a:r>
            <a:r>
              <a:rPr lang="tr-TR" b="0" i="0" dirty="0" err="1">
                <a:solidFill>
                  <a:srgbClr val="1F1F1F"/>
                </a:solidFill>
                <a:effectLst/>
                <a:latin typeface="Google Sans"/>
              </a:rPr>
              <a:t>controls</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inspections</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a:solidFill>
                  <a:srgbClr val="1F1F1F"/>
                </a:solidFill>
                <a:effectLst/>
                <a:latin typeface="Google Sans"/>
              </a:rPr>
              <a:t>Limited </a:t>
            </a:r>
            <a:r>
              <a:rPr lang="tr-TR" b="0" i="0" dirty="0" err="1">
                <a:solidFill>
                  <a:srgbClr val="1F1F1F"/>
                </a:solidFill>
                <a:effectLst/>
                <a:latin typeface="Google Sans"/>
              </a:rPr>
              <a:t>access</a:t>
            </a:r>
            <a:r>
              <a:rPr lang="tr-TR" b="0" i="0" dirty="0">
                <a:solidFill>
                  <a:srgbClr val="1F1F1F"/>
                </a:solidFill>
                <a:effectLst/>
                <a:latin typeface="Google Sans"/>
              </a:rPr>
              <a:t> </a:t>
            </a:r>
            <a:r>
              <a:rPr lang="tr-TR" b="0" i="0" dirty="0" err="1">
                <a:solidFill>
                  <a:srgbClr val="1F1F1F"/>
                </a:solidFill>
                <a:effectLst/>
                <a:latin typeface="Google Sans"/>
              </a:rPr>
              <a:t>to</a:t>
            </a:r>
            <a:r>
              <a:rPr lang="tr-TR" b="0" i="0" dirty="0">
                <a:solidFill>
                  <a:srgbClr val="1F1F1F"/>
                </a:solidFill>
                <a:effectLst/>
                <a:latin typeface="Google Sans"/>
              </a:rPr>
              <a:t> </a:t>
            </a:r>
            <a:r>
              <a:rPr lang="tr-TR" b="0" i="0" dirty="0" err="1">
                <a:solidFill>
                  <a:srgbClr val="1F1F1F"/>
                </a:solidFill>
                <a:effectLst/>
                <a:latin typeface="Google Sans"/>
              </a:rPr>
              <a:t>information</a:t>
            </a:r>
            <a:r>
              <a:rPr lang="tr-TR" b="0" i="0" dirty="0">
                <a:solidFill>
                  <a:srgbClr val="1F1F1F"/>
                </a:solidFill>
                <a:effectLst/>
                <a:latin typeface="Google Sans"/>
              </a:rPr>
              <a:t>: </a:t>
            </a:r>
            <a:r>
              <a:rPr lang="tr-TR" b="0" i="0" dirty="0" err="1">
                <a:solidFill>
                  <a:srgbClr val="1F1F1F"/>
                </a:solidFill>
                <a:effectLst/>
                <a:latin typeface="Google Sans"/>
              </a:rPr>
              <a:t>Transparency</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information</a:t>
            </a:r>
            <a:r>
              <a:rPr lang="tr-TR" b="0" i="0" dirty="0">
                <a:solidFill>
                  <a:srgbClr val="1F1F1F"/>
                </a:solidFill>
                <a:effectLst/>
                <a:latin typeface="Google Sans"/>
              </a:rPr>
              <a:t> </a:t>
            </a:r>
            <a:r>
              <a:rPr lang="tr-TR" b="0" i="0" dirty="0" err="1">
                <a:solidFill>
                  <a:srgbClr val="1F1F1F"/>
                </a:solidFill>
                <a:effectLst/>
                <a:latin typeface="Google Sans"/>
              </a:rPr>
              <a:t>sharing</a:t>
            </a:r>
            <a:r>
              <a:rPr lang="tr-TR" b="0" i="0" dirty="0">
                <a:solidFill>
                  <a:srgbClr val="1F1F1F"/>
                </a:solidFill>
                <a:effectLst/>
                <a:latin typeface="Google Sans"/>
              </a:rPr>
              <a:t> </a:t>
            </a:r>
            <a:r>
              <a:rPr lang="tr-TR" b="0" i="0" dirty="0" err="1">
                <a:solidFill>
                  <a:srgbClr val="1F1F1F"/>
                </a:solidFill>
                <a:effectLst/>
                <a:latin typeface="Google Sans"/>
              </a:rPr>
              <a:t>between</a:t>
            </a:r>
            <a:r>
              <a:rPr lang="tr-TR" b="0" i="0" dirty="0">
                <a:solidFill>
                  <a:srgbClr val="1F1F1F"/>
                </a:solidFill>
                <a:effectLst/>
                <a:latin typeface="Google Sans"/>
              </a:rPr>
              <a:t> </a:t>
            </a:r>
            <a:r>
              <a:rPr lang="tr-TR" b="0" i="0" dirty="0" err="1">
                <a:solidFill>
                  <a:srgbClr val="1F1F1F"/>
                </a:solidFill>
                <a:effectLst/>
                <a:latin typeface="Google Sans"/>
              </a:rPr>
              <a:t>regulatory</a:t>
            </a:r>
            <a:r>
              <a:rPr lang="tr-TR" b="0" i="0" dirty="0">
                <a:solidFill>
                  <a:srgbClr val="1F1F1F"/>
                </a:solidFill>
                <a:effectLst/>
                <a:latin typeface="Google Sans"/>
              </a:rPr>
              <a:t> </a:t>
            </a:r>
            <a:r>
              <a:rPr lang="tr-TR" b="0" i="0" dirty="0" err="1">
                <a:solidFill>
                  <a:srgbClr val="1F1F1F"/>
                </a:solidFill>
                <a:effectLst/>
                <a:latin typeface="Google Sans"/>
              </a:rPr>
              <a:t>agencies</a:t>
            </a:r>
            <a:r>
              <a:rPr lang="tr-TR" b="0" i="0" dirty="0">
                <a:solidFill>
                  <a:srgbClr val="1F1F1F"/>
                </a:solidFill>
                <a:effectLst/>
                <a:latin typeface="Google Sans"/>
              </a:rPr>
              <a:t> in </a:t>
            </a:r>
            <a:r>
              <a:rPr lang="tr-TR" b="0" i="0" dirty="0" err="1">
                <a:solidFill>
                  <a:srgbClr val="1F1F1F"/>
                </a:solidFill>
                <a:effectLst/>
                <a:latin typeface="Google Sans"/>
              </a:rPr>
              <a:t>Uzbekistan</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India</a:t>
            </a:r>
            <a:r>
              <a:rPr lang="tr-TR" b="0" i="0" dirty="0">
                <a:solidFill>
                  <a:srgbClr val="1F1F1F"/>
                </a:solidFill>
                <a:effectLst/>
                <a:latin typeface="Google Sans"/>
              </a:rPr>
              <a:t> </a:t>
            </a:r>
            <a:r>
              <a:rPr lang="tr-TR" b="0" i="0" dirty="0" err="1">
                <a:solidFill>
                  <a:srgbClr val="1F1F1F"/>
                </a:solidFill>
                <a:effectLst/>
                <a:latin typeface="Google Sans"/>
              </a:rPr>
              <a:t>were</a:t>
            </a:r>
            <a:r>
              <a:rPr lang="tr-TR" b="0" i="0" dirty="0">
                <a:solidFill>
                  <a:srgbClr val="1F1F1F"/>
                </a:solidFill>
                <a:effectLst/>
                <a:latin typeface="Google Sans"/>
              </a:rPr>
              <a:t> </a:t>
            </a:r>
            <a:r>
              <a:rPr lang="tr-TR" b="0" i="0" dirty="0" err="1">
                <a:solidFill>
                  <a:srgbClr val="1F1F1F"/>
                </a:solidFill>
                <a:effectLst/>
                <a:latin typeface="Google Sans"/>
              </a:rPr>
              <a:t>initially</a:t>
            </a:r>
            <a:r>
              <a:rPr lang="tr-TR" b="0" i="0" dirty="0">
                <a:solidFill>
                  <a:srgbClr val="1F1F1F"/>
                </a:solidFill>
                <a:effectLst/>
                <a:latin typeface="Google Sans"/>
              </a:rPr>
              <a:t> </a:t>
            </a:r>
            <a:r>
              <a:rPr lang="tr-TR" b="0" i="0" dirty="0" err="1">
                <a:solidFill>
                  <a:srgbClr val="1F1F1F"/>
                </a:solidFill>
                <a:effectLst/>
                <a:latin typeface="Google Sans"/>
              </a:rPr>
              <a:t>limited</a:t>
            </a:r>
            <a:r>
              <a:rPr lang="tr-TR" b="0" i="0" dirty="0">
                <a:solidFill>
                  <a:srgbClr val="1F1F1F"/>
                </a:solidFill>
                <a:effectLst/>
                <a:latin typeface="Google Sans"/>
              </a:rPr>
              <a:t>, </a:t>
            </a:r>
            <a:r>
              <a:rPr lang="tr-TR" b="0" i="0" dirty="0" err="1">
                <a:solidFill>
                  <a:srgbClr val="1F1F1F"/>
                </a:solidFill>
                <a:effectLst/>
                <a:latin typeface="Google Sans"/>
              </a:rPr>
              <a:t>preventing</a:t>
            </a:r>
            <a:r>
              <a:rPr lang="tr-TR" b="0" i="0" dirty="0">
                <a:solidFill>
                  <a:srgbClr val="1F1F1F"/>
                </a:solidFill>
                <a:effectLst/>
                <a:latin typeface="Google Sans"/>
              </a:rPr>
              <a:t> </a:t>
            </a:r>
            <a:r>
              <a:rPr lang="tr-TR" b="0" i="0" dirty="0" err="1">
                <a:solidFill>
                  <a:srgbClr val="1F1F1F"/>
                </a:solidFill>
                <a:effectLst/>
                <a:latin typeface="Google Sans"/>
              </a:rPr>
              <a:t>timely</a:t>
            </a:r>
            <a:r>
              <a:rPr lang="tr-TR" b="0" i="0" dirty="0">
                <a:solidFill>
                  <a:srgbClr val="1F1F1F"/>
                </a:solidFill>
                <a:effectLst/>
                <a:latin typeface="Google Sans"/>
              </a:rPr>
              <a:t> </a:t>
            </a:r>
            <a:r>
              <a:rPr lang="tr-TR" b="0" i="0" dirty="0" err="1">
                <a:solidFill>
                  <a:srgbClr val="1F1F1F"/>
                </a:solidFill>
                <a:effectLst/>
                <a:latin typeface="Google Sans"/>
              </a:rPr>
              <a:t>identification</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investigation</a:t>
            </a:r>
            <a:r>
              <a:rPr lang="tr-TR" b="0" i="0" dirty="0">
                <a:solidFill>
                  <a:srgbClr val="1F1F1F"/>
                </a:solidFill>
                <a:effectLst/>
                <a:latin typeface="Google Sans"/>
              </a:rPr>
              <a:t> of </a:t>
            </a:r>
            <a:r>
              <a:rPr lang="tr-TR" b="0" i="0" dirty="0" err="1">
                <a:solidFill>
                  <a:srgbClr val="1F1F1F"/>
                </a:solidFill>
                <a:effectLst/>
                <a:latin typeface="Google Sans"/>
              </a:rPr>
              <a:t>contamination</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err="1">
                <a:solidFill>
                  <a:srgbClr val="1F1F1F"/>
                </a:solidFill>
                <a:effectLst/>
                <a:latin typeface="Google Sans"/>
              </a:rPr>
              <a:t>Lack</a:t>
            </a:r>
            <a:r>
              <a:rPr lang="tr-TR" b="0" i="0" dirty="0">
                <a:solidFill>
                  <a:srgbClr val="1F1F1F"/>
                </a:solidFill>
                <a:effectLst/>
                <a:latin typeface="Google Sans"/>
              </a:rPr>
              <a:t> of </a:t>
            </a:r>
            <a:r>
              <a:rPr lang="tr-TR" b="0" i="0" dirty="0" err="1">
                <a:solidFill>
                  <a:srgbClr val="1F1F1F"/>
                </a:solidFill>
                <a:effectLst/>
                <a:latin typeface="Google Sans"/>
              </a:rPr>
              <a:t>international</a:t>
            </a:r>
            <a:r>
              <a:rPr lang="tr-TR" b="0" i="0" dirty="0">
                <a:solidFill>
                  <a:srgbClr val="1F1F1F"/>
                </a:solidFill>
                <a:effectLst/>
                <a:latin typeface="Google Sans"/>
              </a:rPr>
              <a:t> </a:t>
            </a:r>
            <a:r>
              <a:rPr lang="tr-TR" b="0" i="0" dirty="0" err="1">
                <a:solidFill>
                  <a:srgbClr val="1F1F1F"/>
                </a:solidFill>
                <a:effectLst/>
                <a:latin typeface="Google Sans"/>
              </a:rPr>
              <a:t>cooperation</a:t>
            </a:r>
            <a:r>
              <a:rPr lang="tr-TR" b="0" i="0" dirty="0">
                <a:solidFill>
                  <a:srgbClr val="1F1F1F"/>
                </a:solidFill>
                <a:effectLst/>
                <a:latin typeface="Google Sans"/>
              </a:rPr>
              <a:t>: </a:t>
            </a:r>
            <a:r>
              <a:rPr lang="tr-TR" b="0" i="0" dirty="0" err="1">
                <a:solidFill>
                  <a:srgbClr val="1F1F1F"/>
                </a:solidFill>
                <a:effectLst/>
                <a:latin typeface="Google Sans"/>
              </a:rPr>
              <a:t>Stronger</a:t>
            </a:r>
            <a:r>
              <a:rPr lang="tr-TR" b="0" i="0" dirty="0">
                <a:solidFill>
                  <a:srgbClr val="1F1F1F"/>
                </a:solidFill>
                <a:effectLst/>
                <a:latin typeface="Google Sans"/>
              </a:rPr>
              <a:t> </a:t>
            </a:r>
            <a:r>
              <a:rPr lang="tr-TR" b="0" i="0" dirty="0" err="1">
                <a:solidFill>
                  <a:srgbClr val="1F1F1F"/>
                </a:solidFill>
                <a:effectLst/>
                <a:latin typeface="Google Sans"/>
              </a:rPr>
              <a:t>communication</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coordination</a:t>
            </a:r>
            <a:r>
              <a:rPr lang="tr-TR" b="0" i="0" dirty="0">
                <a:solidFill>
                  <a:srgbClr val="1F1F1F"/>
                </a:solidFill>
                <a:effectLst/>
                <a:latin typeface="Google Sans"/>
              </a:rPr>
              <a:t> </a:t>
            </a:r>
            <a:r>
              <a:rPr lang="tr-TR" b="0" i="0" dirty="0" err="1">
                <a:solidFill>
                  <a:srgbClr val="1F1F1F"/>
                </a:solidFill>
                <a:effectLst/>
                <a:latin typeface="Google Sans"/>
              </a:rPr>
              <a:t>between</a:t>
            </a:r>
            <a:r>
              <a:rPr lang="tr-TR" b="0" i="0" dirty="0">
                <a:solidFill>
                  <a:srgbClr val="1F1F1F"/>
                </a:solidFill>
                <a:effectLst/>
                <a:latin typeface="Google Sans"/>
              </a:rPr>
              <a:t> </a:t>
            </a:r>
            <a:r>
              <a:rPr lang="tr-TR" b="0" i="0" dirty="0" err="1">
                <a:solidFill>
                  <a:srgbClr val="1F1F1F"/>
                </a:solidFill>
                <a:effectLst/>
                <a:latin typeface="Google Sans"/>
              </a:rPr>
              <a:t>international</a:t>
            </a:r>
            <a:r>
              <a:rPr lang="tr-TR" b="0" i="0" dirty="0">
                <a:solidFill>
                  <a:srgbClr val="1F1F1F"/>
                </a:solidFill>
                <a:effectLst/>
                <a:latin typeface="Google Sans"/>
              </a:rPr>
              <a:t> </a:t>
            </a:r>
            <a:r>
              <a:rPr lang="tr-TR" b="0" i="0" dirty="0" err="1">
                <a:solidFill>
                  <a:srgbClr val="1F1F1F"/>
                </a:solidFill>
                <a:effectLst/>
                <a:latin typeface="Google Sans"/>
              </a:rPr>
              <a:t>regulatory</a:t>
            </a:r>
            <a:r>
              <a:rPr lang="tr-TR" b="0" i="0" dirty="0">
                <a:solidFill>
                  <a:srgbClr val="1F1F1F"/>
                </a:solidFill>
                <a:effectLst/>
                <a:latin typeface="Google Sans"/>
              </a:rPr>
              <a:t> </a:t>
            </a:r>
            <a:r>
              <a:rPr lang="tr-TR" b="0" i="0" dirty="0" err="1">
                <a:solidFill>
                  <a:srgbClr val="1F1F1F"/>
                </a:solidFill>
                <a:effectLst/>
                <a:latin typeface="Google Sans"/>
              </a:rPr>
              <a:t>agencies</a:t>
            </a:r>
            <a:r>
              <a:rPr lang="tr-TR" b="0" i="0" dirty="0">
                <a:solidFill>
                  <a:srgbClr val="1F1F1F"/>
                </a:solidFill>
                <a:effectLst/>
                <a:latin typeface="Google Sans"/>
              </a:rPr>
              <a:t> </a:t>
            </a:r>
            <a:r>
              <a:rPr lang="tr-TR" b="0" i="0" dirty="0" err="1">
                <a:solidFill>
                  <a:srgbClr val="1F1F1F"/>
                </a:solidFill>
                <a:effectLst/>
                <a:latin typeface="Google Sans"/>
              </a:rPr>
              <a:t>could</a:t>
            </a:r>
            <a:r>
              <a:rPr lang="tr-TR" b="0" i="0" dirty="0">
                <a:solidFill>
                  <a:srgbClr val="1F1F1F"/>
                </a:solidFill>
                <a:effectLst/>
                <a:latin typeface="Google Sans"/>
              </a:rPr>
              <a:t> </a:t>
            </a:r>
            <a:r>
              <a:rPr lang="tr-TR" b="0" i="0" dirty="0" err="1">
                <a:solidFill>
                  <a:srgbClr val="1F1F1F"/>
                </a:solidFill>
                <a:effectLst/>
                <a:latin typeface="Google Sans"/>
              </a:rPr>
              <a:t>have</a:t>
            </a:r>
            <a:r>
              <a:rPr lang="tr-TR" b="0" i="0" dirty="0">
                <a:solidFill>
                  <a:srgbClr val="1F1F1F"/>
                </a:solidFill>
                <a:effectLst/>
                <a:latin typeface="Google Sans"/>
              </a:rPr>
              <a:t> </a:t>
            </a:r>
            <a:r>
              <a:rPr lang="tr-TR" b="0" i="0" dirty="0" err="1">
                <a:solidFill>
                  <a:srgbClr val="1F1F1F"/>
                </a:solidFill>
                <a:effectLst/>
                <a:latin typeface="Google Sans"/>
              </a:rPr>
              <a:t>facilitated</a:t>
            </a:r>
            <a:r>
              <a:rPr lang="tr-TR" b="0" i="0" dirty="0">
                <a:solidFill>
                  <a:srgbClr val="1F1F1F"/>
                </a:solidFill>
                <a:effectLst/>
                <a:latin typeface="Google Sans"/>
              </a:rPr>
              <a:t> </a:t>
            </a:r>
            <a:r>
              <a:rPr lang="tr-TR" b="0" i="0" dirty="0" err="1">
                <a:solidFill>
                  <a:srgbClr val="1F1F1F"/>
                </a:solidFill>
                <a:effectLst/>
                <a:latin typeface="Google Sans"/>
              </a:rPr>
              <a:t>faster</a:t>
            </a:r>
            <a:r>
              <a:rPr lang="tr-TR" b="0" i="0" dirty="0">
                <a:solidFill>
                  <a:srgbClr val="1F1F1F"/>
                </a:solidFill>
                <a:effectLst/>
                <a:latin typeface="Google Sans"/>
              </a:rPr>
              <a:t> </a:t>
            </a:r>
            <a:r>
              <a:rPr lang="tr-TR" b="0" i="0" dirty="0" err="1">
                <a:solidFill>
                  <a:srgbClr val="1F1F1F"/>
                </a:solidFill>
                <a:effectLst/>
                <a:latin typeface="Google Sans"/>
              </a:rPr>
              <a:t>response</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prevented</a:t>
            </a:r>
            <a:r>
              <a:rPr lang="tr-TR" b="0" i="0" dirty="0">
                <a:solidFill>
                  <a:srgbClr val="1F1F1F"/>
                </a:solidFill>
                <a:effectLst/>
                <a:latin typeface="Google Sans"/>
              </a:rPr>
              <a:t> </a:t>
            </a:r>
            <a:r>
              <a:rPr lang="tr-TR" b="0" i="0" dirty="0" err="1">
                <a:solidFill>
                  <a:srgbClr val="1F1F1F"/>
                </a:solidFill>
                <a:effectLst/>
                <a:latin typeface="Google Sans"/>
              </a:rPr>
              <a:t>further</a:t>
            </a:r>
            <a:r>
              <a:rPr lang="tr-TR" b="0" i="0" dirty="0">
                <a:solidFill>
                  <a:srgbClr val="1F1F1F"/>
                </a:solidFill>
                <a:effectLst/>
                <a:latin typeface="Google Sans"/>
              </a:rPr>
              <a:t> </a:t>
            </a:r>
            <a:r>
              <a:rPr lang="tr-TR" b="0" i="0" dirty="0" err="1">
                <a:solidFill>
                  <a:srgbClr val="1F1F1F"/>
                </a:solidFill>
                <a:effectLst/>
                <a:latin typeface="Google Sans"/>
              </a:rPr>
              <a:t>harm</a:t>
            </a:r>
            <a:r>
              <a:rPr lang="tr-TR" b="0" i="0" dirty="0">
                <a:solidFill>
                  <a:srgbClr val="1F1F1F"/>
                </a:solidFill>
                <a:effectLst/>
                <a:latin typeface="Google Sans"/>
              </a:rPr>
              <a:t>.</a:t>
            </a:r>
          </a:p>
          <a:p>
            <a:pPr marL="228600" indent="0" algn="l">
              <a:buFont typeface="Arial" panose="020B0604020202020204" pitchFamily="34" charset="0"/>
              <a:buNone/>
            </a:pPr>
            <a:r>
              <a:rPr lang="tr-TR" b="0" i="0" dirty="0">
                <a:solidFill>
                  <a:srgbClr val="1F1F1F"/>
                </a:solidFill>
                <a:effectLst/>
                <a:latin typeface="Google Sans"/>
              </a:rPr>
              <a:t>4. </a:t>
            </a:r>
            <a:r>
              <a:rPr lang="tr-TR" b="0" i="0" dirty="0" err="1">
                <a:solidFill>
                  <a:srgbClr val="1F1F1F"/>
                </a:solidFill>
                <a:effectLst/>
                <a:latin typeface="Google Sans"/>
              </a:rPr>
              <a:t>Ethical</a:t>
            </a:r>
            <a:r>
              <a:rPr lang="tr-TR" b="0" i="0" dirty="0">
                <a:solidFill>
                  <a:srgbClr val="1F1F1F"/>
                </a:solidFill>
                <a:effectLst/>
                <a:latin typeface="Google Sans"/>
              </a:rPr>
              <a:t> </a:t>
            </a:r>
            <a:r>
              <a:rPr lang="tr-TR" b="0" i="0" dirty="0" err="1">
                <a:solidFill>
                  <a:srgbClr val="1F1F1F"/>
                </a:solidFill>
                <a:effectLst/>
                <a:latin typeface="Google Sans"/>
              </a:rPr>
              <a:t>Violations</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err="1">
                <a:solidFill>
                  <a:srgbClr val="1F1F1F"/>
                </a:solidFill>
                <a:effectLst/>
                <a:latin typeface="Google Sans"/>
              </a:rPr>
              <a:t>Bribery</a:t>
            </a:r>
            <a:r>
              <a:rPr lang="tr-TR" b="0" i="0" dirty="0">
                <a:solidFill>
                  <a:srgbClr val="1F1F1F"/>
                </a:solidFill>
                <a:effectLst/>
                <a:latin typeface="Google Sans"/>
              </a:rPr>
              <a:t> </a:t>
            </a:r>
            <a:r>
              <a:rPr lang="tr-TR" b="0" i="0" dirty="0" err="1">
                <a:solidFill>
                  <a:srgbClr val="1F1F1F"/>
                </a:solidFill>
                <a:effectLst/>
                <a:latin typeface="Google Sans"/>
              </a:rPr>
              <a:t>allegations</a:t>
            </a:r>
            <a:r>
              <a:rPr lang="tr-TR" b="0" i="0" dirty="0">
                <a:solidFill>
                  <a:srgbClr val="1F1F1F"/>
                </a:solidFill>
                <a:effectLst/>
                <a:latin typeface="Google Sans"/>
              </a:rPr>
              <a:t>: </a:t>
            </a:r>
            <a:r>
              <a:rPr lang="tr-TR" b="0" i="0" dirty="0" err="1">
                <a:solidFill>
                  <a:srgbClr val="1F1F1F"/>
                </a:solidFill>
                <a:effectLst/>
                <a:latin typeface="Google Sans"/>
              </a:rPr>
              <a:t>Investigations</a:t>
            </a:r>
            <a:r>
              <a:rPr lang="tr-TR" b="0" i="0" dirty="0">
                <a:solidFill>
                  <a:srgbClr val="1F1F1F"/>
                </a:solidFill>
                <a:effectLst/>
                <a:latin typeface="Google Sans"/>
              </a:rPr>
              <a:t> </a:t>
            </a:r>
            <a:r>
              <a:rPr lang="tr-TR" b="0" i="0" dirty="0" err="1">
                <a:solidFill>
                  <a:srgbClr val="1F1F1F"/>
                </a:solidFill>
                <a:effectLst/>
                <a:latin typeface="Google Sans"/>
              </a:rPr>
              <a:t>suggest</a:t>
            </a:r>
            <a:r>
              <a:rPr lang="tr-TR" b="0" i="0" dirty="0">
                <a:solidFill>
                  <a:srgbClr val="1F1F1F"/>
                </a:solidFill>
                <a:effectLst/>
                <a:latin typeface="Google Sans"/>
              </a:rPr>
              <a:t> Marion </a:t>
            </a:r>
            <a:r>
              <a:rPr lang="tr-TR" b="0" i="0" dirty="0" err="1">
                <a:solidFill>
                  <a:srgbClr val="1F1F1F"/>
                </a:solidFill>
                <a:effectLst/>
                <a:latin typeface="Google Sans"/>
              </a:rPr>
              <a:t>Biotech</a:t>
            </a:r>
            <a:r>
              <a:rPr lang="tr-TR" b="0" i="0" dirty="0">
                <a:solidFill>
                  <a:srgbClr val="1F1F1F"/>
                </a:solidFill>
                <a:effectLst/>
                <a:latin typeface="Google Sans"/>
              </a:rPr>
              <a:t> </a:t>
            </a:r>
            <a:r>
              <a:rPr lang="tr-TR" b="0" i="0" dirty="0" err="1">
                <a:solidFill>
                  <a:srgbClr val="1F1F1F"/>
                </a:solidFill>
                <a:effectLst/>
                <a:latin typeface="Google Sans"/>
              </a:rPr>
              <a:t>may</a:t>
            </a:r>
            <a:r>
              <a:rPr lang="tr-TR" b="0" i="0" dirty="0">
                <a:solidFill>
                  <a:srgbClr val="1F1F1F"/>
                </a:solidFill>
                <a:effectLst/>
                <a:latin typeface="Google Sans"/>
              </a:rPr>
              <a:t> </a:t>
            </a:r>
            <a:r>
              <a:rPr lang="tr-TR" b="0" i="0" dirty="0" err="1">
                <a:solidFill>
                  <a:srgbClr val="1F1F1F"/>
                </a:solidFill>
                <a:effectLst/>
                <a:latin typeface="Google Sans"/>
              </a:rPr>
              <a:t>have</a:t>
            </a:r>
            <a:r>
              <a:rPr lang="tr-TR" b="0" i="0" dirty="0">
                <a:solidFill>
                  <a:srgbClr val="1F1F1F"/>
                </a:solidFill>
                <a:effectLst/>
                <a:latin typeface="Google Sans"/>
              </a:rPr>
              <a:t> </a:t>
            </a:r>
            <a:r>
              <a:rPr lang="tr-TR" b="0" i="0" dirty="0" err="1">
                <a:solidFill>
                  <a:srgbClr val="1F1F1F"/>
                </a:solidFill>
                <a:effectLst/>
                <a:latin typeface="Google Sans"/>
              </a:rPr>
              <a:t>bribed</a:t>
            </a:r>
            <a:r>
              <a:rPr lang="tr-TR" b="0" i="0" dirty="0">
                <a:solidFill>
                  <a:srgbClr val="1F1F1F"/>
                </a:solidFill>
                <a:effectLst/>
                <a:latin typeface="Google Sans"/>
              </a:rPr>
              <a:t> </a:t>
            </a:r>
            <a:r>
              <a:rPr lang="tr-TR" b="0" i="0" dirty="0" err="1">
                <a:solidFill>
                  <a:srgbClr val="1F1F1F"/>
                </a:solidFill>
                <a:effectLst/>
                <a:latin typeface="Google Sans"/>
              </a:rPr>
              <a:t>officials</a:t>
            </a:r>
            <a:r>
              <a:rPr lang="tr-TR" b="0" i="0" dirty="0">
                <a:solidFill>
                  <a:srgbClr val="1F1F1F"/>
                </a:solidFill>
                <a:effectLst/>
                <a:latin typeface="Google Sans"/>
              </a:rPr>
              <a:t> </a:t>
            </a:r>
            <a:r>
              <a:rPr lang="tr-TR" b="0" i="0" dirty="0" err="1">
                <a:solidFill>
                  <a:srgbClr val="1F1F1F"/>
                </a:solidFill>
                <a:effectLst/>
                <a:latin typeface="Google Sans"/>
              </a:rPr>
              <a:t>to</a:t>
            </a:r>
            <a:r>
              <a:rPr lang="tr-TR" b="0" i="0" dirty="0">
                <a:solidFill>
                  <a:srgbClr val="1F1F1F"/>
                </a:solidFill>
                <a:effectLst/>
                <a:latin typeface="Google Sans"/>
              </a:rPr>
              <a:t> bypass </a:t>
            </a:r>
            <a:r>
              <a:rPr lang="tr-TR" b="0" i="0" dirty="0" err="1">
                <a:solidFill>
                  <a:srgbClr val="1F1F1F"/>
                </a:solidFill>
                <a:effectLst/>
                <a:latin typeface="Google Sans"/>
              </a:rPr>
              <a:t>quality</a:t>
            </a:r>
            <a:r>
              <a:rPr lang="tr-TR" b="0" i="0" dirty="0">
                <a:solidFill>
                  <a:srgbClr val="1F1F1F"/>
                </a:solidFill>
                <a:effectLst/>
                <a:latin typeface="Google Sans"/>
              </a:rPr>
              <a:t> </a:t>
            </a:r>
            <a:r>
              <a:rPr lang="tr-TR" b="0" i="0" dirty="0" err="1">
                <a:solidFill>
                  <a:srgbClr val="1F1F1F"/>
                </a:solidFill>
                <a:effectLst/>
                <a:latin typeface="Google Sans"/>
              </a:rPr>
              <a:t>control</a:t>
            </a:r>
            <a:r>
              <a:rPr lang="tr-TR" b="0" i="0" dirty="0">
                <a:solidFill>
                  <a:srgbClr val="1F1F1F"/>
                </a:solidFill>
                <a:effectLst/>
                <a:latin typeface="Google Sans"/>
              </a:rPr>
              <a:t> </a:t>
            </a:r>
            <a:r>
              <a:rPr lang="tr-TR" b="0" i="0" dirty="0" err="1">
                <a:solidFill>
                  <a:srgbClr val="1F1F1F"/>
                </a:solidFill>
                <a:effectLst/>
                <a:latin typeface="Google Sans"/>
              </a:rPr>
              <a:t>procedures</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expedite</a:t>
            </a:r>
            <a:r>
              <a:rPr lang="tr-TR" b="0" i="0" dirty="0">
                <a:solidFill>
                  <a:srgbClr val="1F1F1F"/>
                </a:solidFill>
                <a:effectLst/>
                <a:latin typeface="Google Sans"/>
              </a:rPr>
              <a:t> </a:t>
            </a:r>
            <a:r>
              <a:rPr lang="tr-TR" b="0" i="0" dirty="0" err="1">
                <a:solidFill>
                  <a:srgbClr val="1F1F1F"/>
                </a:solidFill>
                <a:effectLst/>
                <a:latin typeface="Google Sans"/>
              </a:rPr>
              <a:t>product</a:t>
            </a:r>
            <a:r>
              <a:rPr lang="tr-TR" b="0" i="0" dirty="0">
                <a:solidFill>
                  <a:srgbClr val="1F1F1F"/>
                </a:solidFill>
                <a:effectLst/>
                <a:latin typeface="Google Sans"/>
              </a:rPr>
              <a:t> </a:t>
            </a:r>
            <a:r>
              <a:rPr lang="tr-TR" b="0" i="0" dirty="0" err="1">
                <a:solidFill>
                  <a:srgbClr val="1F1F1F"/>
                </a:solidFill>
                <a:effectLst/>
                <a:latin typeface="Google Sans"/>
              </a:rPr>
              <a:t>approvals</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err="1">
                <a:solidFill>
                  <a:srgbClr val="1F1F1F"/>
                </a:solidFill>
                <a:effectLst/>
                <a:latin typeface="Google Sans"/>
              </a:rPr>
              <a:t>Corporate</a:t>
            </a:r>
            <a:r>
              <a:rPr lang="tr-TR" b="0" i="0" dirty="0">
                <a:solidFill>
                  <a:srgbClr val="1F1F1F"/>
                </a:solidFill>
                <a:effectLst/>
                <a:latin typeface="Google Sans"/>
              </a:rPr>
              <a:t> </a:t>
            </a:r>
            <a:r>
              <a:rPr lang="tr-TR" b="0" i="0" dirty="0" err="1">
                <a:solidFill>
                  <a:srgbClr val="1F1F1F"/>
                </a:solidFill>
                <a:effectLst/>
                <a:latin typeface="Google Sans"/>
              </a:rPr>
              <a:t>negligence</a:t>
            </a:r>
            <a:r>
              <a:rPr lang="tr-TR" b="0" i="0" dirty="0">
                <a:solidFill>
                  <a:srgbClr val="1F1F1F"/>
                </a:solidFill>
                <a:effectLst/>
                <a:latin typeface="Google Sans"/>
              </a:rPr>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company’s</a:t>
            </a:r>
            <a:r>
              <a:rPr lang="tr-TR" b="0" i="0" dirty="0">
                <a:solidFill>
                  <a:srgbClr val="1F1F1F"/>
                </a:solidFill>
                <a:effectLst/>
                <a:latin typeface="Google Sans"/>
              </a:rPr>
              <a:t> </a:t>
            </a:r>
            <a:r>
              <a:rPr lang="tr-TR" b="0" i="0" dirty="0" err="1">
                <a:solidFill>
                  <a:srgbClr val="1F1F1F"/>
                </a:solidFill>
                <a:effectLst/>
                <a:latin typeface="Google Sans"/>
              </a:rPr>
              <a:t>leadership</a:t>
            </a:r>
            <a:r>
              <a:rPr lang="tr-TR" b="0" i="0" dirty="0">
                <a:solidFill>
                  <a:srgbClr val="1F1F1F"/>
                </a:solidFill>
                <a:effectLst/>
                <a:latin typeface="Google Sans"/>
              </a:rPr>
              <a:t> </a:t>
            </a:r>
            <a:r>
              <a:rPr lang="tr-TR" b="0" i="0" dirty="0" err="1">
                <a:solidFill>
                  <a:srgbClr val="1F1F1F"/>
                </a:solidFill>
                <a:effectLst/>
                <a:latin typeface="Google Sans"/>
              </a:rPr>
              <a:t>potentially</a:t>
            </a:r>
            <a:r>
              <a:rPr lang="tr-TR" b="0" i="0" dirty="0">
                <a:solidFill>
                  <a:srgbClr val="1F1F1F"/>
                </a:solidFill>
                <a:effectLst/>
                <a:latin typeface="Google Sans"/>
              </a:rPr>
              <a:t> </a:t>
            </a:r>
            <a:r>
              <a:rPr lang="tr-TR" b="0" i="0" dirty="0" err="1">
                <a:solidFill>
                  <a:srgbClr val="1F1F1F"/>
                </a:solidFill>
                <a:effectLst/>
                <a:latin typeface="Google Sans"/>
              </a:rPr>
              <a:t>prioritized</a:t>
            </a:r>
            <a:r>
              <a:rPr lang="tr-TR" b="0" i="0" dirty="0">
                <a:solidFill>
                  <a:srgbClr val="1F1F1F"/>
                </a:solidFill>
                <a:effectLst/>
                <a:latin typeface="Google Sans"/>
              </a:rPr>
              <a:t> </a:t>
            </a:r>
            <a:r>
              <a:rPr lang="tr-TR" b="0" i="0" dirty="0" err="1">
                <a:solidFill>
                  <a:srgbClr val="1F1F1F"/>
                </a:solidFill>
                <a:effectLst/>
                <a:latin typeface="Google Sans"/>
              </a:rPr>
              <a:t>profits</a:t>
            </a:r>
            <a:r>
              <a:rPr lang="tr-TR" b="0" i="0" dirty="0">
                <a:solidFill>
                  <a:srgbClr val="1F1F1F"/>
                </a:solidFill>
                <a:effectLst/>
                <a:latin typeface="Google Sans"/>
              </a:rPr>
              <a:t> </a:t>
            </a:r>
            <a:r>
              <a:rPr lang="tr-TR" b="0" i="0" dirty="0" err="1">
                <a:solidFill>
                  <a:srgbClr val="1F1F1F"/>
                </a:solidFill>
                <a:effectLst/>
                <a:latin typeface="Google Sans"/>
              </a:rPr>
              <a:t>over</a:t>
            </a:r>
            <a:r>
              <a:rPr lang="tr-TR" b="0" i="0" dirty="0">
                <a:solidFill>
                  <a:srgbClr val="1F1F1F"/>
                </a:solidFill>
                <a:effectLst/>
                <a:latin typeface="Google Sans"/>
              </a:rPr>
              <a:t> </a:t>
            </a:r>
            <a:r>
              <a:rPr lang="tr-TR" b="0" i="0" dirty="0" err="1">
                <a:solidFill>
                  <a:srgbClr val="1F1F1F"/>
                </a:solidFill>
                <a:effectLst/>
                <a:latin typeface="Google Sans"/>
              </a:rPr>
              <a:t>patient</a:t>
            </a:r>
            <a:r>
              <a:rPr lang="tr-TR" b="0" i="0" dirty="0">
                <a:solidFill>
                  <a:srgbClr val="1F1F1F"/>
                </a:solidFill>
                <a:effectLst/>
                <a:latin typeface="Google Sans"/>
              </a:rPr>
              <a:t> </a:t>
            </a:r>
            <a:r>
              <a:rPr lang="tr-TR" b="0" i="0" dirty="0" err="1">
                <a:solidFill>
                  <a:srgbClr val="1F1F1F"/>
                </a:solidFill>
                <a:effectLst/>
                <a:latin typeface="Google Sans"/>
              </a:rPr>
              <a:t>safety</a:t>
            </a:r>
            <a:r>
              <a:rPr lang="tr-TR" b="0" i="0" dirty="0">
                <a:solidFill>
                  <a:srgbClr val="1F1F1F"/>
                </a:solidFill>
                <a:effectLst/>
                <a:latin typeface="Google Sans"/>
              </a:rPr>
              <a:t>, </a:t>
            </a:r>
            <a:r>
              <a:rPr lang="tr-TR" b="0" i="0" dirty="0" err="1">
                <a:solidFill>
                  <a:srgbClr val="1F1F1F"/>
                </a:solidFill>
                <a:effectLst/>
                <a:latin typeface="Google Sans"/>
              </a:rPr>
              <a:t>leading</a:t>
            </a:r>
            <a:r>
              <a:rPr lang="tr-TR" b="0" i="0" dirty="0">
                <a:solidFill>
                  <a:srgbClr val="1F1F1F"/>
                </a:solidFill>
                <a:effectLst/>
                <a:latin typeface="Google Sans"/>
              </a:rPr>
              <a:t> </a:t>
            </a:r>
            <a:r>
              <a:rPr lang="tr-TR" b="0" i="0" dirty="0" err="1">
                <a:solidFill>
                  <a:srgbClr val="1F1F1F"/>
                </a:solidFill>
                <a:effectLst/>
                <a:latin typeface="Google Sans"/>
              </a:rPr>
              <a:t>to</a:t>
            </a:r>
            <a:r>
              <a:rPr lang="tr-TR" b="0" i="0" dirty="0">
                <a:solidFill>
                  <a:srgbClr val="1F1F1F"/>
                </a:solidFill>
                <a:effectLst/>
                <a:latin typeface="Google Sans"/>
              </a:rPr>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devastating</a:t>
            </a:r>
            <a:r>
              <a:rPr lang="tr-TR" b="0" i="0" dirty="0">
                <a:solidFill>
                  <a:srgbClr val="1F1F1F"/>
                </a:solidFill>
                <a:effectLst/>
                <a:latin typeface="Google Sans"/>
              </a:rPr>
              <a:t> </a:t>
            </a:r>
            <a:r>
              <a:rPr lang="tr-TR" b="0" i="0" dirty="0" err="1">
                <a:solidFill>
                  <a:srgbClr val="1F1F1F"/>
                </a:solidFill>
                <a:effectLst/>
                <a:latin typeface="Google Sans"/>
              </a:rPr>
              <a:t>consequences</a:t>
            </a:r>
            <a:r>
              <a:rPr lang="tr-TR" b="0" i="0" dirty="0">
                <a:solidFill>
                  <a:srgbClr val="1F1F1F"/>
                </a:solidFill>
                <a:effectLst/>
                <a:latin typeface="Google Sans"/>
              </a:rPr>
              <a:t> of </a:t>
            </a:r>
            <a:r>
              <a:rPr lang="tr-TR" b="0" i="0" dirty="0" err="1">
                <a:solidFill>
                  <a:srgbClr val="1F1F1F"/>
                </a:solidFill>
                <a:effectLst/>
                <a:latin typeface="Google Sans"/>
              </a:rPr>
              <a:t>contaminated</a:t>
            </a:r>
            <a:r>
              <a:rPr lang="tr-TR" b="0" i="0" dirty="0">
                <a:solidFill>
                  <a:srgbClr val="1F1F1F"/>
                </a:solidFill>
                <a:effectLst/>
                <a:latin typeface="Google Sans"/>
              </a:rPr>
              <a:t> </a:t>
            </a:r>
            <a:r>
              <a:rPr lang="tr-TR" b="0" i="0" dirty="0" err="1">
                <a:solidFill>
                  <a:srgbClr val="1F1F1F"/>
                </a:solidFill>
                <a:effectLst/>
                <a:latin typeface="Google Sans"/>
              </a:rPr>
              <a:t>cough</a:t>
            </a:r>
            <a:r>
              <a:rPr lang="tr-TR" b="0" i="0" dirty="0">
                <a:solidFill>
                  <a:srgbClr val="1F1F1F"/>
                </a:solidFill>
                <a:effectLst/>
                <a:latin typeface="Google Sans"/>
              </a:rPr>
              <a:t> </a:t>
            </a:r>
            <a:r>
              <a:rPr lang="tr-TR" b="0" i="0" dirty="0" err="1">
                <a:solidFill>
                  <a:srgbClr val="1F1F1F"/>
                </a:solidFill>
                <a:effectLst/>
                <a:latin typeface="Google Sans"/>
              </a:rPr>
              <a:t>syrups</a:t>
            </a:r>
            <a:r>
              <a:rPr lang="tr-TR" b="0" i="0" dirty="0">
                <a:solidFill>
                  <a:srgbClr val="1F1F1F"/>
                </a:solidFill>
                <a:effectLst/>
                <a:latin typeface="Google Sans"/>
              </a:rPr>
              <a:t>.</a:t>
            </a:r>
          </a:p>
          <a:p>
            <a:pPr marL="228600" indent="0" algn="l">
              <a:buFont typeface="Arial" panose="020B0604020202020204" pitchFamily="34" charset="0"/>
              <a:buNone/>
            </a:pPr>
            <a:endParaRPr lang="tr-TR" b="0" i="0" dirty="0">
              <a:solidFill>
                <a:srgbClr val="1F1F1F"/>
              </a:solidFill>
              <a:effectLst/>
              <a:latin typeface="Google Sans"/>
            </a:endParaRPr>
          </a:p>
          <a:p>
            <a:pPr marL="228600" indent="0" algn="l">
              <a:buFont typeface="Arial" panose="020B0604020202020204" pitchFamily="34" charset="0"/>
              <a:buNone/>
            </a:pPr>
            <a:r>
              <a:rPr lang="tr-TR" b="0" i="0" dirty="0" err="1">
                <a:solidFill>
                  <a:srgbClr val="1F1F1F"/>
                </a:solidFill>
                <a:effectLst/>
                <a:latin typeface="Google Sans"/>
              </a:rPr>
              <a:t>Collectively</a:t>
            </a:r>
            <a:r>
              <a:rPr lang="tr-TR" b="0" i="0" dirty="0">
                <a:solidFill>
                  <a:srgbClr val="1F1F1F"/>
                </a:solidFill>
                <a:effectLst/>
                <a:latin typeface="Google Sans"/>
              </a:rPr>
              <a:t>, </a:t>
            </a:r>
            <a:r>
              <a:rPr lang="tr-TR" b="0" i="0" dirty="0" err="1">
                <a:solidFill>
                  <a:srgbClr val="1F1F1F"/>
                </a:solidFill>
                <a:effectLst/>
                <a:latin typeface="Google Sans"/>
              </a:rPr>
              <a:t>these</a:t>
            </a:r>
            <a:r>
              <a:rPr lang="tr-TR" b="0" i="0" dirty="0">
                <a:solidFill>
                  <a:srgbClr val="1F1F1F"/>
                </a:solidFill>
                <a:effectLst/>
                <a:latin typeface="Google Sans"/>
              </a:rPr>
              <a:t> GMP </a:t>
            </a:r>
            <a:r>
              <a:rPr lang="tr-TR" b="0" i="0" dirty="0" err="1">
                <a:solidFill>
                  <a:srgbClr val="1F1F1F"/>
                </a:solidFill>
                <a:effectLst/>
                <a:latin typeface="Google Sans"/>
              </a:rPr>
              <a:t>failures</a:t>
            </a:r>
            <a:r>
              <a:rPr lang="tr-TR" b="0" i="0" dirty="0">
                <a:solidFill>
                  <a:srgbClr val="1F1F1F"/>
                </a:solidFill>
                <a:effectLst/>
                <a:latin typeface="Google Sans"/>
              </a:rPr>
              <a:t> </a:t>
            </a:r>
            <a:r>
              <a:rPr lang="tr-TR" b="0" i="0" dirty="0" err="1">
                <a:solidFill>
                  <a:srgbClr val="1F1F1F"/>
                </a:solidFill>
                <a:effectLst/>
                <a:latin typeface="Google Sans"/>
              </a:rPr>
              <a:t>contributed</a:t>
            </a:r>
            <a:r>
              <a:rPr lang="tr-TR" b="0" i="0" dirty="0">
                <a:solidFill>
                  <a:srgbClr val="1F1F1F"/>
                </a:solidFill>
                <a:effectLst/>
                <a:latin typeface="Google Sans"/>
              </a:rPr>
              <a:t> </a:t>
            </a:r>
            <a:r>
              <a:rPr lang="tr-TR" b="0" i="0" dirty="0" err="1">
                <a:solidFill>
                  <a:srgbClr val="1F1F1F"/>
                </a:solidFill>
                <a:effectLst/>
                <a:latin typeface="Google Sans"/>
              </a:rPr>
              <a:t>to</a:t>
            </a:r>
            <a:r>
              <a:rPr lang="tr-TR" b="0" i="0" dirty="0">
                <a:solidFill>
                  <a:srgbClr val="1F1F1F"/>
                </a:solidFill>
                <a:effectLst/>
                <a:latin typeface="Google Sans"/>
              </a:rPr>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deaths</a:t>
            </a:r>
            <a:r>
              <a:rPr lang="tr-TR" b="0" i="0" dirty="0">
                <a:solidFill>
                  <a:srgbClr val="1F1F1F"/>
                </a:solidFill>
                <a:effectLst/>
                <a:latin typeface="Google Sans"/>
              </a:rPr>
              <a:t> of 20 </a:t>
            </a:r>
            <a:r>
              <a:rPr lang="tr-TR" b="0" i="0" dirty="0" err="1">
                <a:solidFill>
                  <a:srgbClr val="1F1F1F"/>
                </a:solidFill>
                <a:effectLst/>
                <a:latin typeface="Google Sans"/>
              </a:rPr>
              <a:t>children</a:t>
            </a:r>
            <a:r>
              <a:rPr lang="tr-TR" b="0" i="0" dirty="0">
                <a:solidFill>
                  <a:srgbClr val="1F1F1F"/>
                </a:solidFill>
                <a:effectLst/>
                <a:latin typeface="Google Sans"/>
              </a:rPr>
              <a:t> in </a:t>
            </a:r>
            <a:r>
              <a:rPr lang="tr-TR" b="0" i="0" dirty="0" err="1">
                <a:solidFill>
                  <a:srgbClr val="1F1F1F"/>
                </a:solidFill>
                <a:effectLst/>
                <a:latin typeface="Google Sans"/>
              </a:rPr>
              <a:t>Uzbekistan</a:t>
            </a:r>
            <a:r>
              <a:rPr lang="tr-TR" b="0" i="0" dirty="0">
                <a:solidFill>
                  <a:srgbClr val="1F1F1F"/>
                </a:solidFill>
                <a:effectLst/>
                <a:latin typeface="Google Sans"/>
              </a:rPr>
              <a:t>, </a:t>
            </a:r>
            <a:r>
              <a:rPr lang="tr-TR" b="0" i="0" dirty="0" err="1">
                <a:solidFill>
                  <a:srgbClr val="1F1F1F"/>
                </a:solidFill>
                <a:effectLst/>
                <a:latin typeface="Google Sans"/>
              </a:rPr>
              <a:t>highlighting</a:t>
            </a:r>
            <a:r>
              <a:rPr lang="tr-TR" b="0" i="0" dirty="0">
                <a:solidFill>
                  <a:srgbClr val="1F1F1F"/>
                </a:solidFill>
                <a:effectLst/>
                <a:latin typeface="Google Sans"/>
              </a:rPr>
              <a:t>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critical</a:t>
            </a:r>
            <a:r>
              <a:rPr lang="tr-TR" b="0" i="0" dirty="0">
                <a:solidFill>
                  <a:srgbClr val="1F1F1F"/>
                </a:solidFill>
                <a:effectLst/>
                <a:latin typeface="Google Sans"/>
              </a:rPr>
              <a:t> </a:t>
            </a:r>
            <a:r>
              <a:rPr lang="tr-TR" b="0" i="0" dirty="0" err="1">
                <a:solidFill>
                  <a:srgbClr val="1F1F1F"/>
                </a:solidFill>
                <a:effectLst/>
                <a:latin typeface="Google Sans"/>
              </a:rPr>
              <a:t>importance</a:t>
            </a:r>
            <a:r>
              <a:rPr lang="tr-TR" b="0" i="0" dirty="0">
                <a:solidFill>
                  <a:srgbClr val="1F1F1F"/>
                </a:solidFill>
                <a:effectLst/>
                <a:latin typeface="Google Sans"/>
              </a:rPr>
              <a:t> of </a:t>
            </a:r>
            <a:r>
              <a:rPr lang="tr-TR" b="0" i="0" dirty="0" err="1">
                <a:solidFill>
                  <a:srgbClr val="1F1F1F"/>
                </a:solidFill>
                <a:effectLst/>
                <a:latin typeface="Google Sans"/>
              </a:rPr>
              <a:t>robust</a:t>
            </a:r>
            <a:r>
              <a:rPr lang="tr-TR" b="0" i="0" dirty="0">
                <a:solidFill>
                  <a:srgbClr val="1F1F1F"/>
                </a:solidFill>
                <a:effectLst/>
                <a:latin typeface="Google Sans"/>
              </a:rPr>
              <a:t> </a:t>
            </a:r>
            <a:r>
              <a:rPr lang="tr-TR" b="0" i="0" dirty="0" err="1">
                <a:solidFill>
                  <a:srgbClr val="1F1F1F"/>
                </a:solidFill>
                <a:effectLst/>
                <a:latin typeface="Google Sans"/>
              </a:rPr>
              <a:t>quality</a:t>
            </a:r>
            <a:r>
              <a:rPr lang="tr-TR" b="0" i="0" dirty="0">
                <a:solidFill>
                  <a:srgbClr val="1F1F1F"/>
                </a:solidFill>
                <a:effectLst/>
                <a:latin typeface="Google Sans"/>
              </a:rPr>
              <a:t> </a:t>
            </a:r>
            <a:r>
              <a:rPr lang="tr-TR" b="0" i="0" dirty="0" err="1">
                <a:solidFill>
                  <a:srgbClr val="1F1F1F"/>
                </a:solidFill>
                <a:effectLst/>
                <a:latin typeface="Google Sans"/>
              </a:rPr>
              <a:t>control</a:t>
            </a:r>
            <a:r>
              <a:rPr lang="tr-TR" b="0" i="0" dirty="0">
                <a:solidFill>
                  <a:srgbClr val="1F1F1F"/>
                </a:solidFill>
                <a:effectLst/>
                <a:latin typeface="Google Sans"/>
              </a:rPr>
              <a:t> </a:t>
            </a:r>
            <a:r>
              <a:rPr lang="tr-TR" b="0" i="0" dirty="0" err="1">
                <a:solidFill>
                  <a:srgbClr val="1F1F1F"/>
                </a:solidFill>
                <a:effectLst/>
                <a:latin typeface="Google Sans"/>
              </a:rPr>
              <a:t>measures</a:t>
            </a:r>
            <a:r>
              <a:rPr lang="tr-TR" b="0" i="0" dirty="0">
                <a:solidFill>
                  <a:srgbClr val="1F1F1F"/>
                </a:solidFill>
                <a:effectLst/>
                <a:latin typeface="Google Sans"/>
              </a:rPr>
              <a:t> </a:t>
            </a:r>
            <a:r>
              <a:rPr lang="tr-TR" b="0" i="0" dirty="0" err="1">
                <a:solidFill>
                  <a:srgbClr val="1F1F1F"/>
                </a:solidFill>
                <a:effectLst/>
                <a:latin typeface="Google Sans"/>
              </a:rPr>
              <a:t>and</a:t>
            </a:r>
            <a:r>
              <a:rPr lang="tr-TR" b="0" i="0" dirty="0">
                <a:solidFill>
                  <a:srgbClr val="1F1F1F"/>
                </a:solidFill>
                <a:effectLst/>
                <a:latin typeface="Google Sans"/>
              </a:rPr>
              <a:t> </a:t>
            </a:r>
            <a:r>
              <a:rPr lang="tr-TR" b="0" i="0" dirty="0" err="1">
                <a:solidFill>
                  <a:srgbClr val="1F1F1F"/>
                </a:solidFill>
                <a:effectLst/>
                <a:latin typeface="Google Sans"/>
              </a:rPr>
              <a:t>ethical</a:t>
            </a:r>
            <a:r>
              <a:rPr lang="tr-TR" b="0" i="0" dirty="0">
                <a:solidFill>
                  <a:srgbClr val="1F1F1F"/>
                </a:solidFill>
                <a:effectLst/>
                <a:latin typeface="Google Sans"/>
              </a:rPr>
              <a:t> </a:t>
            </a:r>
            <a:r>
              <a:rPr lang="tr-TR" b="0" i="0" dirty="0" err="1">
                <a:solidFill>
                  <a:srgbClr val="1F1F1F"/>
                </a:solidFill>
                <a:effectLst/>
                <a:latin typeface="Google Sans"/>
              </a:rPr>
              <a:t>practices</a:t>
            </a:r>
            <a:r>
              <a:rPr lang="tr-TR" b="0" i="0" dirty="0">
                <a:solidFill>
                  <a:srgbClr val="1F1F1F"/>
                </a:solidFill>
                <a:effectLst/>
                <a:latin typeface="Google Sans"/>
              </a:rPr>
              <a:t> in </a:t>
            </a:r>
            <a:r>
              <a:rPr lang="tr-TR" b="0" i="0" dirty="0" err="1">
                <a:solidFill>
                  <a:srgbClr val="1F1F1F"/>
                </a:solidFill>
                <a:effectLst/>
                <a:latin typeface="Google Sans"/>
              </a:rPr>
              <a:t>the</a:t>
            </a:r>
            <a:r>
              <a:rPr lang="tr-TR" b="0" i="0" dirty="0">
                <a:solidFill>
                  <a:srgbClr val="1F1F1F"/>
                </a:solidFill>
                <a:effectLst/>
                <a:latin typeface="Google Sans"/>
              </a:rPr>
              <a:t> </a:t>
            </a:r>
            <a:r>
              <a:rPr lang="tr-TR" b="0" i="0" dirty="0" err="1">
                <a:solidFill>
                  <a:srgbClr val="1F1F1F"/>
                </a:solidFill>
                <a:effectLst/>
                <a:latin typeface="Google Sans"/>
              </a:rPr>
              <a:t>pharmaceutical</a:t>
            </a:r>
            <a:r>
              <a:rPr lang="tr-TR" b="0" i="0" dirty="0">
                <a:solidFill>
                  <a:srgbClr val="1F1F1F"/>
                </a:solidFill>
                <a:effectLst/>
                <a:latin typeface="Google Sans"/>
              </a:rPr>
              <a:t> </a:t>
            </a:r>
            <a:r>
              <a:rPr lang="tr-TR" b="0" i="0" dirty="0" err="1">
                <a:solidFill>
                  <a:srgbClr val="1F1F1F"/>
                </a:solidFill>
                <a:effectLst/>
                <a:latin typeface="Google Sans"/>
              </a:rPr>
              <a:t>industry</a:t>
            </a:r>
            <a:r>
              <a:rPr lang="tr-TR" b="0" i="0" dirty="0">
                <a:solidFill>
                  <a:srgbClr val="1F1F1F"/>
                </a:solidFill>
                <a:effectLst/>
                <a:latin typeface="Google Sans"/>
              </a:rPr>
              <a:t>.</a:t>
            </a:r>
          </a:p>
        </p:txBody>
      </p:sp>
      <p:sp>
        <p:nvSpPr>
          <p:cNvPr id="179" name="Google Shape;1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18</a:t>
            </a:fld>
            <a:endParaRPr/>
          </a:p>
        </p:txBody>
      </p:sp>
    </p:spTree>
    <p:extLst>
      <p:ext uri="{BB962C8B-B14F-4D97-AF65-F5344CB8AC3E}">
        <p14:creationId xmlns:p14="http://schemas.microsoft.com/office/powerpoint/2010/main" val="2029630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b="0" i="0" dirty="0">
                <a:solidFill>
                  <a:srgbClr val="1F1F1F"/>
                </a:solidFill>
                <a:effectLst/>
                <a:latin typeface="Google Sans"/>
              </a:rPr>
              <a:t>Loss of Life:</a:t>
            </a:r>
          </a:p>
          <a:p>
            <a:pPr algn="l"/>
            <a:r>
              <a:rPr lang="en-US" b="0" i="0" dirty="0">
                <a:solidFill>
                  <a:srgbClr val="1F1F1F"/>
                </a:solidFill>
                <a:effectLst/>
                <a:latin typeface="Google Sans"/>
              </a:rPr>
              <a:t>Twenty children tragically lost their lives after consuming contaminated cough syrups Dok-1 Max and AMBRONOL. This huge loss has left families and communities in great pain and trauma.</a:t>
            </a:r>
          </a:p>
          <a:p>
            <a:pPr algn="l"/>
            <a:r>
              <a:rPr lang="en-US" b="0" i="0" dirty="0">
                <a:solidFill>
                  <a:srgbClr val="1F1F1F"/>
                </a:solidFill>
                <a:effectLst/>
                <a:latin typeface="Google Sans"/>
              </a:rPr>
              <a:t>Several other children suffered serious health complications from the poisoning, requiring long-term medical care and rehabilitation.</a:t>
            </a:r>
          </a:p>
          <a:p>
            <a:pPr algn="l"/>
            <a:r>
              <a:rPr lang="en-US" b="0" i="0" dirty="0">
                <a:solidFill>
                  <a:srgbClr val="1F1F1F"/>
                </a:solidFill>
                <a:effectLst/>
                <a:latin typeface="Google Sans"/>
              </a:rPr>
              <a:t>Public Health Crisis:</a:t>
            </a:r>
          </a:p>
          <a:p>
            <a:pPr algn="l"/>
            <a:r>
              <a:rPr lang="en-US" b="0" i="0" dirty="0">
                <a:solidFill>
                  <a:srgbClr val="1F1F1F"/>
                </a:solidFill>
                <a:effectLst/>
                <a:latin typeface="Google Sans"/>
              </a:rPr>
              <a:t>The scandal has caused widespread panic and fear among the public in Uzbekistan, leading to a serious loss of confidence in the healthcare system and medicine safety.</a:t>
            </a:r>
          </a:p>
          <a:p>
            <a:pPr algn="l"/>
            <a:r>
              <a:rPr lang="en-US" b="0" i="0" dirty="0">
                <a:solidFill>
                  <a:srgbClr val="1F1F1F"/>
                </a:solidFill>
                <a:effectLst/>
                <a:latin typeface="Google Sans"/>
              </a:rPr>
              <a:t>The incident highlighted the vulnerability of children and the importance of ensuring the safety and quality of medicines provided to them.</a:t>
            </a:r>
          </a:p>
          <a:p>
            <a:pPr algn="l"/>
            <a:r>
              <a:rPr lang="en-US" b="0" i="0" dirty="0">
                <a:solidFill>
                  <a:srgbClr val="1F1F1F"/>
                </a:solidFill>
                <a:effectLst/>
                <a:latin typeface="Google Sans"/>
              </a:rPr>
              <a:t>Economic and Social Costs:</a:t>
            </a:r>
          </a:p>
          <a:p>
            <a:pPr algn="l"/>
            <a:r>
              <a:rPr lang="en-US" b="0" i="0" dirty="0">
                <a:solidFill>
                  <a:srgbClr val="1F1F1F"/>
                </a:solidFill>
                <a:effectLst/>
                <a:latin typeface="Google Sans"/>
              </a:rPr>
              <a:t>The scandal had a negative impact on the pharmaceutical industries in both Uzbekistan and India, requiring significant economic resources for investigations, recalls and compensation.</a:t>
            </a:r>
          </a:p>
          <a:p>
            <a:pPr algn="l"/>
            <a:r>
              <a:rPr lang="en-US" b="0" i="0" dirty="0">
                <a:solidFill>
                  <a:srgbClr val="1F1F1F"/>
                </a:solidFill>
                <a:effectLst/>
                <a:latin typeface="Google Sans"/>
              </a:rPr>
              <a:t>The incident damaged the reputation of the Indian pharmaceutical industry internationally and raised concerns about the quality control measures implemented.</a:t>
            </a:r>
          </a:p>
          <a:p>
            <a:pPr algn="l"/>
            <a:r>
              <a:rPr lang="en-US" b="0" i="0" dirty="0">
                <a:solidFill>
                  <a:srgbClr val="1F1F1F"/>
                </a:solidFill>
                <a:effectLst/>
                <a:latin typeface="Google Sans"/>
              </a:rPr>
              <a:t>Global Implications:</a:t>
            </a:r>
          </a:p>
          <a:p>
            <a:pPr algn="l"/>
            <a:r>
              <a:rPr lang="en-US" b="0" i="0" dirty="0">
                <a:solidFill>
                  <a:srgbClr val="1F1F1F"/>
                </a:solidFill>
                <a:effectLst/>
                <a:latin typeface="Google Sans"/>
              </a:rPr>
              <a:t>The scandal has highlighted the potential risks of inadequate safety regulations and the need for international collaboration to improve the quality and safety of pharmaceuticals worldwide.</a:t>
            </a:r>
          </a:p>
          <a:p>
            <a:pPr algn="l"/>
            <a:r>
              <a:rPr lang="en-US" b="0" i="0" dirty="0">
                <a:solidFill>
                  <a:srgbClr val="1F1F1F"/>
                </a:solidFill>
                <a:effectLst/>
                <a:latin typeface="Google Sans"/>
              </a:rPr>
              <a:t>The WHO has issued a global alert on contaminated cough syrups, highlighting the importance of information sharing and rapid response mechanisms.</a:t>
            </a:r>
          </a:p>
          <a:p>
            <a:pPr algn="l"/>
            <a:endParaRPr lang="en-US" b="0" i="0" dirty="0">
              <a:solidFill>
                <a:srgbClr val="1F1F1F"/>
              </a:solidFill>
              <a:effectLst/>
              <a:latin typeface="Google Sans"/>
            </a:endParaRPr>
          </a:p>
          <a:p>
            <a:pPr algn="l"/>
            <a:r>
              <a:rPr lang="en-US" b="0" i="0" dirty="0">
                <a:solidFill>
                  <a:srgbClr val="1F1F1F"/>
                </a:solidFill>
                <a:effectLst/>
                <a:latin typeface="Google Sans"/>
              </a:rPr>
              <a:t>Public Health Crisis:</a:t>
            </a:r>
          </a:p>
          <a:p>
            <a:pPr algn="l"/>
            <a:r>
              <a:rPr lang="en-US" b="0" i="0" dirty="0">
                <a:solidFill>
                  <a:srgbClr val="1F1F1F"/>
                </a:solidFill>
                <a:effectLst/>
                <a:latin typeface="Google Sans"/>
              </a:rPr>
              <a:t>The scandal triggered widespread panic and fear among the public in Uzbekistan, leading to a significant loss of trust in the healthcare system and medication safety.</a:t>
            </a:r>
          </a:p>
          <a:p>
            <a:pPr algn="l"/>
            <a:r>
              <a:rPr lang="en-US" b="0" i="0" dirty="0">
                <a:solidFill>
                  <a:srgbClr val="1F1F1F"/>
                </a:solidFill>
                <a:effectLst/>
                <a:latin typeface="Google Sans"/>
              </a:rPr>
              <a:t>The incident highlighted the vulnerability of children and the importance of ensuring the safety and quality of medicines available to them.</a:t>
            </a:r>
          </a:p>
          <a:p>
            <a:pPr algn="l"/>
            <a:r>
              <a:rPr lang="en-US" b="0" i="0" dirty="0">
                <a:solidFill>
                  <a:srgbClr val="1F1F1F"/>
                </a:solidFill>
                <a:effectLst/>
                <a:latin typeface="Google Sans"/>
              </a:rPr>
              <a:t>Economic and Social Costs:</a:t>
            </a:r>
          </a:p>
          <a:p>
            <a:pPr algn="l"/>
            <a:r>
              <a:rPr lang="en-US" b="0" i="0" dirty="0">
                <a:solidFill>
                  <a:srgbClr val="1F1F1F"/>
                </a:solidFill>
                <a:effectLst/>
                <a:latin typeface="Google Sans"/>
              </a:rPr>
              <a:t>The scandal had a negative impact on the pharmaceutical industry in both Uzbekistan and India, requiring significant economic resources for investigations, recalls, and compensation.</a:t>
            </a:r>
          </a:p>
          <a:p>
            <a:pPr algn="l"/>
            <a:r>
              <a:rPr lang="en-US" b="0" i="0" dirty="0">
                <a:solidFill>
                  <a:srgbClr val="1F1F1F"/>
                </a:solidFill>
                <a:effectLst/>
                <a:latin typeface="Google Sans"/>
              </a:rPr>
              <a:t>The incident tarnished the reputation of the Indian pharmaceutical industry internationally, raising concerns about the quality control measures in place.</a:t>
            </a:r>
          </a:p>
          <a:p>
            <a:pPr algn="l"/>
            <a:r>
              <a:rPr lang="en-US" b="0" i="0" dirty="0">
                <a:solidFill>
                  <a:srgbClr val="1F1F1F"/>
                </a:solidFill>
                <a:effectLst/>
                <a:latin typeface="Google Sans"/>
              </a:rPr>
              <a:t>Global Implications:</a:t>
            </a:r>
          </a:p>
          <a:p>
            <a:pPr algn="l"/>
            <a:r>
              <a:rPr lang="en-US" b="0" i="0" dirty="0">
                <a:solidFill>
                  <a:srgbClr val="1F1F1F"/>
                </a:solidFill>
                <a:effectLst/>
                <a:latin typeface="Google Sans"/>
              </a:rPr>
              <a:t>The scandal exposed the potential risks of inadequate safety regulations and the need for international collaboration to improve the quality and safety of pharmaceuticals worldwide.</a:t>
            </a:r>
          </a:p>
          <a:p>
            <a:pPr algn="l"/>
            <a:r>
              <a:rPr lang="en-US" b="0" i="0" dirty="0">
                <a:solidFill>
                  <a:srgbClr val="1F1F1F"/>
                </a:solidFill>
                <a:effectLst/>
                <a:latin typeface="Google Sans"/>
              </a:rPr>
              <a:t>The WHO issued a global alert regarding the contaminated cough syrups, highlighting the importance of information sharing and rapid response mechanisms.</a:t>
            </a:r>
          </a:p>
        </p:txBody>
      </p:sp>
      <p:sp>
        <p:nvSpPr>
          <p:cNvPr id="179" name="Google Shape;1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19</a:t>
            </a:fld>
            <a:endParaRPr/>
          </a:p>
        </p:txBody>
      </p:sp>
    </p:spTree>
    <p:extLst>
      <p:ext uri="{BB962C8B-B14F-4D97-AF65-F5344CB8AC3E}">
        <p14:creationId xmlns:p14="http://schemas.microsoft.com/office/powerpoint/2010/main" val="971817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Welcome to our basic session on Good Manufacturing Practices (GMP), the cornerstone of quality in the pharmaceutical industry.</a:t>
            </a:r>
          </a:p>
          <a:p>
            <a:pPr algn="l"/>
            <a:endParaRPr lang="en-GB" b="0" i="0" dirty="0">
              <a:solidFill>
                <a:srgbClr val="0D0D0D"/>
              </a:solidFill>
              <a:effectLst/>
              <a:latin typeface="Söhne"/>
            </a:endParaRPr>
          </a:p>
          <a:p>
            <a:pPr algn="l"/>
            <a:r>
              <a:rPr lang="en-GB" b="0" i="0" dirty="0">
                <a:solidFill>
                  <a:srgbClr val="0D0D0D"/>
                </a:solidFill>
                <a:effectLst/>
                <a:latin typeface="Söhne"/>
              </a:rPr>
              <a:t>In this module, we begin by defining why GMP is not just a regulatory requirement, but also the backbone of our entire pharmaceutical manufacturing process. We will delve into the essence of GMP, understanding its critical role in protecting patient safety and ensuring the efficacy of our products.</a:t>
            </a:r>
          </a:p>
          <a:p>
            <a:pPr algn="l"/>
            <a:r>
              <a:rPr lang="en-GB" b="0" i="0" dirty="0">
                <a:solidFill>
                  <a:srgbClr val="0D0D0D"/>
                </a:solidFill>
                <a:effectLst/>
                <a:latin typeface="Söhne"/>
              </a:rPr>
              <a:t>As we move forward, we will recall the fundamental principles that underpin GMP. These principles are not just guidelines, they are the pillars that support every step from the laboratory bench to the patient’s bedside, ensuring that every medicine we manufacture is safe.</a:t>
            </a:r>
          </a:p>
          <a:p>
            <a:pPr algn="l"/>
            <a:endParaRPr lang="en-GB" b="0" i="0" dirty="0">
              <a:solidFill>
                <a:srgbClr val="0D0D0D"/>
              </a:solidFill>
              <a:effectLst/>
              <a:latin typeface="Söhne"/>
            </a:endParaRPr>
          </a:p>
          <a:p>
            <a:pPr algn="l"/>
            <a:r>
              <a:rPr lang="en-GB" b="0" i="0" dirty="0">
                <a:solidFill>
                  <a:srgbClr val="0D0D0D"/>
                </a:solidFill>
                <a:effectLst/>
                <a:latin typeface="Söhne"/>
              </a:rPr>
              <a:t>We will then explain the purpose and core activities of GMP. Here, we will bridge theory and practice by examining how GMP guides the transformation of a molecule into a life-saving medicine. We will explore the activities that will ensure that this pathway supports the highest standards of quality and safety.</a:t>
            </a:r>
          </a:p>
          <a:p>
            <a:pPr algn="l"/>
            <a:endParaRPr lang="en-GB" b="0" i="0" dirty="0">
              <a:solidFill>
                <a:srgbClr val="0D0D0D"/>
              </a:solidFill>
              <a:effectLst/>
              <a:latin typeface="Söhne"/>
            </a:endParaRPr>
          </a:p>
          <a:p>
            <a:pPr algn="l"/>
            <a:r>
              <a:rPr lang="en-GB" b="0" i="0" dirty="0">
                <a:solidFill>
                  <a:srgbClr val="0D0D0D"/>
                </a:solidFill>
                <a:effectLst/>
                <a:latin typeface="Söhne"/>
              </a:rPr>
              <a:t>Finally, we will comment on the vital importance of GMP in the drug development process. It is a framework that not only ensures compliance, but also promotes excellence and reliability in the pharmaceutical industry. Through this understanding, we will appreciate how GMP is inherently linked to our daily work and the well-being of global health. By the end of this module, you will have a clear understanding of the integral role of GMP in the drug development journey and be ready to apply these principles in your own fields.</a:t>
            </a:r>
          </a:p>
        </p:txBody>
      </p:sp>
      <p:sp>
        <p:nvSpPr>
          <p:cNvPr id="4" name="Slide Number Placeholder 3"/>
          <p:cNvSpPr>
            <a:spLocks noGrp="1"/>
          </p:cNvSpPr>
          <p:nvPr>
            <p:ph type="sldNum" sz="quarter" idx="5"/>
          </p:nvPr>
        </p:nvSpPr>
        <p:spPr/>
        <p:txBody>
          <a:bodyPr/>
          <a:lstStyle/>
          <a:p>
            <a:fld id="{32B1A2AB-4F8A-4B45-BF22-708180DD2ECA}" type="slidenum">
              <a:rPr lang="en-NL" smtClean="0"/>
              <a:t>2</a:t>
            </a:fld>
            <a:endParaRPr lang="en-NL"/>
          </a:p>
        </p:txBody>
      </p:sp>
    </p:spTree>
    <p:extLst>
      <p:ext uri="{BB962C8B-B14F-4D97-AF65-F5344CB8AC3E}">
        <p14:creationId xmlns:p14="http://schemas.microsoft.com/office/powerpoint/2010/main" val="422945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err="1"/>
              <a:t>Lessons</a:t>
            </a:r>
            <a:r>
              <a:rPr lang="tr-TR" dirty="0"/>
              <a:t> </a:t>
            </a:r>
            <a:r>
              <a:rPr lang="tr-TR" dirty="0" err="1"/>
              <a:t>Learned</a:t>
            </a:r>
            <a:r>
              <a:rPr lang="tr-TR" dirty="0"/>
              <a:t>:</a:t>
            </a:r>
          </a:p>
          <a:p>
            <a:pPr marL="0" lvl="0" indent="0" algn="l" rtl="0">
              <a:spcBef>
                <a:spcPts val="0"/>
              </a:spcBef>
              <a:spcAft>
                <a:spcPts val="0"/>
              </a:spcAft>
              <a:buNone/>
            </a:pPr>
            <a:r>
              <a:rPr lang="tr-TR" dirty="0" err="1"/>
              <a:t>The</a:t>
            </a:r>
            <a:r>
              <a:rPr lang="tr-TR" dirty="0"/>
              <a:t> </a:t>
            </a:r>
            <a:r>
              <a:rPr lang="tr-TR" dirty="0" err="1"/>
              <a:t>Uzbekistan</a:t>
            </a:r>
            <a:r>
              <a:rPr lang="tr-TR" dirty="0"/>
              <a:t> </a:t>
            </a:r>
            <a:r>
              <a:rPr lang="tr-TR" dirty="0" err="1"/>
              <a:t>cough</a:t>
            </a:r>
            <a:r>
              <a:rPr lang="tr-TR" dirty="0"/>
              <a:t> </a:t>
            </a:r>
            <a:r>
              <a:rPr lang="tr-TR" dirty="0" err="1"/>
              <a:t>syrup</a:t>
            </a:r>
            <a:r>
              <a:rPr lang="tr-TR" dirty="0"/>
              <a:t> </a:t>
            </a:r>
            <a:r>
              <a:rPr lang="tr-TR" dirty="0" err="1"/>
              <a:t>scandal</a:t>
            </a:r>
            <a:r>
              <a:rPr lang="tr-TR" dirty="0"/>
              <a:t> is a </a:t>
            </a:r>
            <a:r>
              <a:rPr lang="tr-TR" dirty="0" err="1"/>
              <a:t>stark</a:t>
            </a:r>
            <a:r>
              <a:rPr lang="tr-TR" dirty="0"/>
              <a:t> </a:t>
            </a:r>
            <a:r>
              <a:rPr lang="tr-TR" dirty="0" err="1"/>
              <a:t>reminder</a:t>
            </a:r>
            <a:r>
              <a:rPr lang="tr-TR" dirty="0"/>
              <a:t> of </a:t>
            </a:r>
            <a:r>
              <a:rPr lang="tr-TR" dirty="0" err="1"/>
              <a:t>the</a:t>
            </a:r>
            <a:r>
              <a:rPr lang="tr-TR" dirty="0"/>
              <a:t> </a:t>
            </a:r>
            <a:r>
              <a:rPr lang="tr-TR" dirty="0" err="1"/>
              <a:t>importance</a:t>
            </a:r>
            <a:r>
              <a:rPr lang="tr-TR" dirty="0"/>
              <a:t> of </a:t>
            </a:r>
            <a:r>
              <a:rPr lang="tr-TR" dirty="0" err="1"/>
              <a:t>strong</a:t>
            </a:r>
            <a:r>
              <a:rPr lang="tr-TR" dirty="0"/>
              <a:t> GMP </a:t>
            </a:r>
            <a:r>
              <a:rPr lang="tr-TR" dirty="0" err="1"/>
              <a:t>compliance</a:t>
            </a:r>
            <a:r>
              <a:rPr lang="tr-TR" dirty="0"/>
              <a:t> </a:t>
            </a:r>
            <a:r>
              <a:rPr lang="tr-TR" dirty="0" err="1"/>
              <a:t>throughout</a:t>
            </a:r>
            <a:r>
              <a:rPr lang="tr-TR" dirty="0"/>
              <a:t> </a:t>
            </a:r>
            <a:r>
              <a:rPr lang="tr-TR" dirty="0" err="1"/>
              <a:t>the</a:t>
            </a:r>
            <a:r>
              <a:rPr lang="tr-TR" dirty="0"/>
              <a:t> </a:t>
            </a:r>
            <a:r>
              <a:rPr lang="tr-TR" dirty="0" err="1"/>
              <a:t>pharmaceutical</a:t>
            </a:r>
            <a:r>
              <a:rPr lang="tr-TR" dirty="0"/>
              <a:t> </a:t>
            </a:r>
            <a:r>
              <a:rPr lang="tr-TR" dirty="0" err="1"/>
              <a:t>lifecycle</a:t>
            </a:r>
            <a:r>
              <a:rPr lang="tr-TR" dirty="0"/>
              <a:t>.</a:t>
            </a:r>
          </a:p>
          <a:p>
            <a:pPr marL="0" lvl="0" indent="0" algn="l" rtl="0">
              <a:spcBef>
                <a:spcPts val="0"/>
              </a:spcBef>
              <a:spcAft>
                <a:spcPts val="0"/>
              </a:spcAft>
              <a:buNone/>
            </a:pPr>
            <a:endParaRPr lang="tr-TR" dirty="0"/>
          </a:p>
          <a:p>
            <a:pPr marL="0" lvl="0" indent="0" algn="l" rtl="0">
              <a:spcBef>
                <a:spcPts val="0"/>
              </a:spcBef>
              <a:spcAft>
                <a:spcPts val="0"/>
              </a:spcAft>
              <a:buNone/>
            </a:pPr>
            <a:r>
              <a:rPr lang="tr-TR" dirty="0" err="1"/>
              <a:t>The</a:t>
            </a:r>
            <a:r>
              <a:rPr lang="tr-TR" dirty="0"/>
              <a:t> </a:t>
            </a:r>
            <a:r>
              <a:rPr lang="tr-TR" dirty="0" err="1"/>
              <a:t>incident</a:t>
            </a:r>
            <a:r>
              <a:rPr lang="tr-TR" dirty="0"/>
              <a:t> </a:t>
            </a:r>
            <a:r>
              <a:rPr lang="tr-TR" dirty="0" err="1"/>
              <a:t>highlights</a:t>
            </a:r>
            <a:r>
              <a:rPr lang="tr-TR" dirty="0"/>
              <a:t> </a:t>
            </a:r>
            <a:r>
              <a:rPr lang="tr-TR" dirty="0" err="1"/>
              <a:t>the</a:t>
            </a:r>
            <a:r>
              <a:rPr lang="tr-TR" dirty="0"/>
              <a:t> </a:t>
            </a:r>
            <a:r>
              <a:rPr lang="tr-TR" dirty="0" err="1"/>
              <a:t>need</a:t>
            </a:r>
            <a:r>
              <a:rPr lang="tr-TR" dirty="0"/>
              <a:t> </a:t>
            </a:r>
            <a:r>
              <a:rPr lang="tr-TR" dirty="0" err="1"/>
              <a:t>for</a:t>
            </a:r>
            <a:r>
              <a:rPr lang="tr-TR" dirty="0"/>
              <a:t> </a:t>
            </a:r>
            <a:r>
              <a:rPr lang="tr-TR" dirty="0" err="1"/>
              <a:t>strong</a:t>
            </a:r>
            <a:r>
              <a:rPr lang="tr-TR" dirty="0"/>
              <a:t> </a:t>
            </a:r>
            <a:r>
              <a:rPr lang="tr-TR" dirty="0" err="1"/>
              <a:t>regulatory</a:t>
            </a:r>
            <a:r>
              <a:rPr lang="tr-TR" dirty="0"/>
              <a:t> </a:t>
            </a:r>
            <a:r>
              <a:rPr lang="tr-TR" dirty="0" err="1"/>
              <a:t>oversight</a:t>
            </a:r>
            <a:r>
              <a:rPr lang="tr-TR" dirty="0"/>
              <a:t> </a:t>
            </a:r>
            <a:r>
              <a:rPr lang="tr-TR" dirty="0" err="1"/>
              <a:t>and</a:t>
            </a:r>
            <a:r>
              <a:rPr lang="tr-TR" dirty="0"/>
              <a:t> </a:t>
            </a:r>
            <a:r>
              <a:rPr lang="tr-TR" dirty="0" err="1"/>
              <a:t>effective</a:t>
            </a:r>
            <a:r>
              <a:rPr lang="tr-TR" dirty="0"/>
              <a:t> </a:t>
            </a:r>
            <a:r>
              <a:rPr lang="tr-TR" dirty="0" err="1"/>
              <a:t>enforcement</a:t>
            </a:r>
            <a:r>
              <a:rPr lang="tr-TR" dirty="0"/>
              <a:t> </a:t>
            </a:r>
            <a:r>
              <a:rPr lang="tr-TR" dirty="0" err="1"/>
              <a:t>mechanisms</a:t>
            </a:r>
            <a:r>
              <a:rPr lang="tr-TR" dirty="0"/>
              <a:t> </a:t>
            </a:r>
            <a:r>
              <a:rPr lang="tr-TR" dirty="0" err="1"/>
              <a:t>to</a:t>
            </a:r>
            <a:r>
              <a:rPr lang="tr-TR" dirty="0"/>
              <a:t> </a:t>
            </a:r>
            <a:r>
              <a:rPr lang="tr-TR" dirty="0" err="1"/>
              <a:t>ensure</a:t>
            </a:r>
            <a:r>
              <a:rPr lang="tr-TR" dirty="0"/>
              <a:t> </a:t>
            </a:r>
            <a:r>
              <a:rPr lang="tr-TR" dirty="0" err="1"/>
              <a:t>the</a:t>
            </a:r>
            <a:r>
              <a:rPr lang="tr-TR" dirty="0"/>
              <a:t> </a:t>
            </a:r>
            <a:r>
              <a:rPr lang="tr-TR" dirty="0" err="1"/>
              <a:t>safety</a:t>
            </a:r>
            <a:r>
              <a:rPr lang="tr-TR" dirty="0"/>
              <a:t> </a:t>
            </a:r>
            <a:r>
              <a:rPr lang="tr-TR" dirty="0" err="1"/>
              <a:t>and</a:t>
            </a:r>
            <a:r>
              <a:rPr lang="tr-TR" dirty="0"/>
              <a:t> </a:t>
            </a:r>
            <a:r>
              <a:rPr lang="tr-TR" dirty="0" err="1"/>
              <a:t>quality</a:t>
            </a:r>
            <a:r>
              <a:rPr lang="tr-TR" dirty="0"/>
              <a:t> of </a:t>
            </a:r>
            <a:r>
              <a:rPr lang="tr-TR" dirty="0" err="1"/>
              <a:t>medicines</a:t>
            </a:r>
            <a:r>
              <a:rPr lang="tr-TR" dirty="0"/>
              <a:t>.</a:t>
            </a:r>
          </a:p>
          <a:p>
            <a:pPr marL="0" lvl="0" indent="0" algn="l" rtl="0">
              <a:spcBef>
                <a:spcPts val="0"/>
              </a:spcBef>
              <a:spcAft>
                <a:spcPts val="0"/>
              </a:spcAft>
              <a:buNone/>
            </a:pPr>
            <a:r>
              <a:rPr lang="tr-TR" dirty="0" err="1"/>
              <a:t>Transparency</a:t>
            </a:r>
            <a:r>
              <a:rPr lang="tr-TR" dirty="0"/>
              <a:t> </a:t>
            </a:r>
            <a:r>
              <a:rPr lang="tr-TR" dirty="0" err="1"/>
              <a:t>and</a:t>
            </a:r>
            <a:r>
              <a:rPr lang="tr-TR" dirty="0"/>
              <a:t> </a:t>
            </a:r>
            <a:r>
              <a:rPr lang="tr-TR" dirty="0" err="1"/>
              <a:t>open</a:t>
            </a:r>
            <a:r>
              <a:rPr lang="tr-TR" dirty="0"/>
              <a:t> </a:t>
            </a:r>
            <a:r>
              <a:rPr lang="tr-TR" dirty="0" err="1"/>
              <a:t>communication</a:t>
            </a:r>
            <a:r>
              <a:rPr lang="tr-TR" dirty="0"/>
              <a:t> </a:t>
            </a:r>
            <a:r>
              <a:rPr lang="tr-TR" dirty="0" err="1"/>
              <a:t>between</a:t>
            </a:r>
            <a:r>
              <a:rPr lang="tr-TR" dirty="0"/>
              <a:t> </a:t>
            </a:r>
            <a:r>
              <a:rPr lang="tr-TR" dirty="0" err="1"/>
              <a:t>manufacturers</a:t>
            </a:r>
            <a:r>
              <a:rPr lang="tr-TR" dirty="0"/>
              <a:t>, </a:t>
            </a:r>
            <a:r>
              <a:rPr lang="tr-TR" dirty="0" err="1"/>
              <a:t>regulators</a:t>
            </a:r>
            <a:r>
              <a:rPr lang="tr-TR" dirty="0"/>
              <a:t> </a:t>
            </a:r>
            <a:r>
              <a:rPr lang="tr-TR" dirty="0" err="1"/>
              <a:t>and</a:t>
            </a:r>
            <a:r>
              <a:rPr lang="tr-TR" dirty="0"/>
              <a:t> </a:t>
            </a:r>
            <a:r>
              <a:rPr lang="tr-TR" dirty="0" err="1"/>
              <a:t>the</a:t>
            </a:r>
            <a:r>
              <a:rPr lang="tr-TR" dirty="0"/>
              <a:t> </a:t>
            </a:r>
            <a:r>
              <a:rPr lang="tr-TR" dirty="0" err="1"/>
              <a:t>public</a:t>
            </a:r>
            <a:r>
              <a:rPr lang="tr-TR" dirty="0"/>
              <a:t> </a:t>
            </a:r>
            <a:r>
              <a:rPr lang="tr-TR" dirty="0" err="1"/>
              <a:t>are</a:t>
            </a:r>
            <a:r>
              <a:rPr lang="tr-TR" dirty="0"/>
              <a:t> </a:t>
            </a:r>
            <a:r>
              <a:rPr lang="tr-TR" dirty="0" err="1"/>
              <a:t>crucial</a:t>
            </a:r>
            <a:r>
              <a:rPr lang="tr-TR" dirty="0"/>
              <a:t> </a:t>
            </a:r>
            <a:r>
              <a:rPr lang="tr-TR" dirty="0" err="1"/>
              <a:t>to</a:t>
            </a:r>
            <a:r>
              <a:rPr lang="tr-TR" dirty="0"/>
              <a:t> </a:t>
            </a:r>
            <a:r>
              <a:rPr lang="tr-TR" dirty="0" err="1"/>
              <a:t>preventing</a:t>
            </a:r>
            <a:r>
              <a:rPr lang="tr-TR" dirty="0"/>
              <a:t> </a:t>
            </a:r>
            <a:r>
              <a:rPr lang="tr-TR" dirty="0" err="1"/>
              <a:t>future</a:t>
            </a:r>
            <a:r>
              <a:rPr lang="tr-TR" dirty="0"/>
              <a:t> </a:t>
            </a:r>
            <a:r>
              <a:rPr lang="tr-TR" dirty="0" err="1"/>
              <a:t>tragedies</a:t>
            </a:r>
            <a:r>
              <a:rPr lang="tr-TR" dirty="0"/>
              <a:t>.</a:t>
            </a:r>
          </a:p>
          <a:p>
            <a:pPr marL="0" lvl="0" indent="0" algn="l" rtl="0">
              <a:spcBef>
                <a:spcPts val="0"/>
              </a:spcBef>
              <a:spcAft>
                <a:spcPts val="0"/>
              </a:spcAft>
              <a:buNone/>
            </a:pPr>
            <a:r>
              <a:rPr lang="tr-TR" dirty="0" err="1"/>
              <a:t>What’s</a:t>
            </a:r>
            <a:r>
              <a:rPr lang="tr-TR" dirty="0"/>
              <a:t> </a:t>
            </a:r>
            <a:r>
              <a:rPr lang="tr-TR" dirty="0" err="1"/>
              <a:t>Next</a:t>
            </a:r>
            <a:r>
              <a:rPr lang="tr-TR" dirty="0"/>
              <a:t>:</a:t>
            </a:r>
          </a:p>
          <a:p>
            <a:pPr marL="0" lvl="0" indent="0" algn="l" rtl="0">
              <a:spcBef>
                <a:spcPts val="0"/>
              </a:spcBef>
              <a:spcAft>
                <a:spcPts val="0"/>
              </a:spcAft>
              <a:buNone/>
            </a:pPr>
            <a:r>
              <a:rPr lang="tr-TR" dirty="0" err="1"/>
              <a:t>The</a:t>
            </a:r>
            <a:r>
              <a:rPr lang="tr-TR" dirty="0"/>
              <a:t> </a:t>
            </a:r>
            <a:r>
              <a:rPr lang="tr-TR" dirty="0" err="1"/>
              <a:t>Uzbekistan</a:t>
            </a:r>
            <a:r>
              <a:rPr lang="tr-TR" dirty="0"/>
              <a:t> </a:t>
            </a:r>
            <a:r>
              <a:rPr lang="tr-TR" dirty="0" err="1"/>
              <a:t>cough</a:t>
            </a:r>
            <a:r>
              <a:rPr lang="tr-TR" dirty="0"/>
              <a:t> </a:t>
            </a:r>
            <a:r>
              <a:rPr lang="tr-TR" dirty="0" err="1"/>
              <a:t>syrup</a:t>
            </a:r>
            <a:r>
              <a:rPr lang="tr-TR" dirty="0"/>
              <a:t> </a:t>
            </a:r>
            <a:r>
              <a:rPr lang="tr-TR" dirty="0" err="1"/>
              <a:t>scandal</a:t>
            </a:r>
            <a:r>
              <a:rPr lang="tr-TR" dirty="0"/>
              <a:t> has </a:t>
            </a:r>
            <a:r>
              <a:rPr lang="tr-TR" dirty="0" err="1"/>
              <a:t>sparked</a:t>
            </a:r>
            <a:r>
              <a:rPr lang="tr-TR" dirty="0"/>
              <a:t> </a:t>
            </a:r>
            <a:r>
              <a:rPr lang="tr-TR" dirty="0" err="1"/>
              <a:t>significant</a:t>
            </a:r>
            <a:r>
              <a:rPr lang="tr-TR" dirty="0"/>
              <a:t> </a:t>
            </a:r>
            <a:r>
              <a:rPr lang="tr-TR" dirty="0" err="1"/>
              <a:t>debate</a:t>
            </a:r>
            <a:r>
              <a:rPr lang="tr-TR" dirty="0"/>
              <a:t> </a:t>
            </a:r>
            <a:r>
              <a:rPr lang="tr-TR" dirty="0" err="1"/>
              <a:t>about</a:t>
            </a:r>
            <a:r>
              <a:rPr lang="tr-TR" dirty="0"/>
              <a:t> global </a:t>
            </a:r>
            <a:r>
              <a:rPr lang="tr-TR" dirty="0" err="1"/>
              <a:t>drug</a:t>
            </a:r>
            <a:r>
              <a:rPr lang="tr-TR" dirty="0"/>
              <a:t> </a:t>
            </a:r>
            <a:r>
              <a:rPr lang="tr-TR" dirty="0" err="1"/>
              <a:t>safety</a:t>
            </a:r>
            <a:r>
              <a:rPr lang="tr-TR" dirty="0"/>
              <a:t> </a:t>
            </a:r>
            <a:r>
              <a:rPr lang="tr-TR" dirty="0" err="1"/>
              <a:t>and</a:t>
            </a:r>
            <a:r>
              <a:rPr lang="tr-TR" dirty="0"/>
              <a:t> </a:t>
            </a:r>
            <a:r>
              <a:rPr lang="tr-TR" dirty="0" err="1"/>
              <a:t>quality</a:t>
            </a:r>
            <a:r>
              <a:rPr lang="tr-TR" dirty="0"/>
              <a:t> </a:t>
            </a:r>
            <a:r>
              <a:rPr lang="tr-TR" dirty="0" err="1"/>
              <a:t>control</a:t>
            </a:r>
            <a:r>
              <a:rPr lang="tr-TR" dirty="0"/>
              <a:t>.</a:t>
            </a:r>
          </a:p>
          <a:p>
            <a:pPr marL="0" lvl="0" indent="0" algn="l" rtl="0">
              <a:spcBef>
                <a:spcPts val="0"/>
              </a:spcBef>
              <a:spcAft>
                <a:spcPts val="0"/>
              </a:spcAft>
              <a:buNone/>
            </a:pPr>
            <a:endParaRPr lang="tr-TR" dirty="0"/>
          </a:p>
          <a:p>
            <a:pPr marL="0" lvl="0" indent="0" algn="l" rtl="0">
              <a:spcBef>
                <a:spcPts val="0"/>
              </a:spcBef>
              <a:spcAft>
                <a:spcPts val="0"/>
              </a:spcAft>
              <a:buNone/>
            </a:pPr>
            <a:r>
              <a:rPr lang="tr-TR" dirty="0"/>
              <a:t>International </a:t>
            </a:r>
            <a:r>
              <a:rPr lang="tr-TR" dirty="0" err="1"/>
              <a:t>organizations</a:t>
            </a:r>
            <a:r>
              <a:rPr lang="tr-TR" dirty="0"/>
              <a:t> </a:t>
            </a:r>
            <a:r>
              <a:rPr lang="tr-TR" dirty="0" err="1"/>
              <a:t>such</a:t>
            </a:r>
            <a:r>
              <a:rPr lang="tr-TR" dirty="0"/>
              <a:t> as </a:t>
            </a:r>
            <a:r>
              <a:rPr lang="tr-TR" dirty="0" err="1"/>
              <a:t>the</a:t>
            </a:r>
            <a:r>
              <a:rPr lang="tr-TR" dirty="0"/>
              <a:t> WHO </a:t>
            </a:r>
            <a:r>
              <a:rPr lang="tr-TR" dirty="0" err="1"/>
              <a:t>are</a:t>
            </a:r>
            <a:r>
              <a:rPr lang="tr-TR" dirty="0"/>
              <a:t> </a:t>
            </a:r>
            <a:r>
              <a:rPr lang="tr-TR" dirty="0" err="1"/>
              <a:t>playing</a:t>
            </a:r>
            <a:r>
              <a:rPr lang="tr-TR" dirty="0"/>
              <a:t> a </a:t>
            </a:r>
            <a:r>
              <a:rPr lang="tr-TR" dirty="0" err="1"/>
              <a:t>key</a:t>
            </a:r>
            <a:r>
              <a:rPr lang="tr-TR" dirty="0"/>
              <a:t> role in </a:t>
            </a:r>
            <a:r>
              <a:rPr lang="tr-TR" dirty="0" err="1"/>
              <a:t>developing</a:t>
            </a:r>
            <a:r>
              <a:rPr lang="tr-TR" dirty="0"/>
              <a:t> </a:t>
            </a:r>
            <a:r>
              <a:rPr lang="tr-TR" dirty="0" err="1"/>
              <a:t>and</a:t>
            </a:r>
            <a:r>
              <a:rPr lang="tr-TR" dirty="0"/>
              <a:t> </a:t>
            </a:r>
            <a:r>
              <a:rPr lang="tr-TR" dirty="0" err="1"/>
              <a:t>implementing</a:t>
            </a:r>
            <a:r>
              <a:rPr lang="tr-TR" dirty="0"/>
              <a:t> </a:t>
            </a:r>
            <a:r>
              <a:rPr lang="tr-TR" dirty="0" err="1"/>
              <a:t>stricter</a:t>
            </a:r>
            <a:r>
              <a:rPr lang="tr-TR" dirty="0"/>
              <a:t> </a:t>
            </a:r>
            <a:r>
              <a:rPr lang="tr-TR" dirty="0" err="1"/>
              <a:t>regulations</a:t>
            </a:r>
            <a:r>
              <a:rPr lang="tr-TR" dirty="0"/>
              <a:t> </a:t>
            </a:r>
            <a:r>
              <a:rPr lang="tr-TR" dirty="0" err="1"/>
              <a:t>and</a:t>
            </a:r>
            <a:r>
              <a:rPr lang="tr-TR" dirty="0"/>
              <a:t> </a:t>
            </a:r>
            <a:r>
              <a:rPr lang="tr-TR" dirty="0" err="1"/>
              <a:t>standards</a:t>
            </a:r>
            <a:r>
              <a:rPr lang="tr-TR" dirty="0"/>
              <a:t>.</a:t>
            </a:r>
          </a:p>
          <a:p>
            <a:pPr marL="0" lvl="0" indent="0" algn="l" rtl="0">
              <a:spcBef>
                <a:spcPts val="0"/>
              </a:spcBef>
              <a:spcAft>
                <a:spcPts val="0"/>
              </a:spcAft>
              <a:buNone/>
            </a:pPr>
            <a:endParaRPr lang="tr-TR" dirty="0"/>
          </a:p>
          <a:p>
            <a:pPr marL="0" lvl="0" indent="0" algn="l" rtl="0">
              <a:spcBef>
                <a:spcPts val="0"/>
              </a:spcBef>
              <a:spcAft>
                <a:spcPts val="0"/>
              </a:spcAft>
              <a:buNone/>
            </a:pPr>
            <a:r>
              <a:rPr lang="tr-TR" dirty="0" err="1"/>
              <a:t>Technological</a:t>
            </a:r>
            <a:r>
              <a:rPr lang="tr-TR" dirty="0"/>
              <a:t> </a:t>
            </a:r>
            <a:r>
              <a:rPr lang="tr-TR" dirty="0" err="1"/>
              <a:t>advances</a:t>
            </a:r>
            <a:r>
              <a:rPr lang="tr-TR" dirty="0"/>
              <a:t> </a:t>
            </a:r>
            <a:r>
              <a:rPr lang="tr-TR" dirty="0" err="1"/>
              <a:t>such</a:t>
            </a:r>
            <a:r>
              <a:rPr lang="tr-TR" dirty="0"/>
              <a:t> as </a:t>
            </a:r>
            <a:r>
              <a:rPr lang="tr-TR" dirty="0" err="1"/>
              <a:t>blockchain</a:t>
            </a:r>
            <a:r>
              <a:rPr lang="tr-TR" dirty="0"/>
              <a:t> </a:t>
            </a:r>
            <a:r>
              <a:rPr lang="tr-TR" dirty="0" err="1"/>
              <a:t>technology</a:t>
            </a:r>
            <a:r>
              <a:rPr lang="tr-TR" dirty="0"/>
              <a:t> </a:t>
            </a:r>
            <a:r>
              <a:rPr lang="tr-TR" dirty="0" err="1"/>
              <a:t>are</a:t>
            </a:r>
            <a:r>
              <a:rPr lang="tr-TR" dirty="0"/>
              <a:t> </a:t>
            </a:r>
            <a:r>
              <a:rPr lang="tr-TR" dirty="0" err="1"/>
              <a:t>being</a:t>
            </a:r>
            <a:r>
              <a:rPr lang="tr-TR" dirty="0"/>
              <a:t> </a:t>
            </a:r>
            <a:r>
              <a:rPr lang="tr-TR" dirty="0" err="1"/>
              <a:t>explored</a:t>
            </a:r>
            <a:r>
              <a:rPr lang="tr-TR" dirty="0"/>
              <a:t> </a:t>
            </a:r>
            <a:r>
              <a:rPr lang="tr-TR" dirty="0" err="1"/>
              <a:t>to</a:t>
            </a:r>
            <a:r>
              <a:rPr lang="tr-TR" dirty="0"/>
              <a:t> </a:t>
            </a:r>
            <a:r>
              <a:rPr lang="tr-TR" dirty="0" err="1"/>
              <a:t>provide</a:t>
            </a:r>
            <a:r>
              <a:rPr lang="tr-TR" dirty="0"/>
              <a:t> </a:t>
            </a:r>
            <a:r>
              <a:rPr lang="tr-TR" dirty="0" err="1"/>
              <a:t>greater</a:t>
            </a:r>
            <a:r>
              <a:rPr lang="tr-TR" dirty="0"/>
              <a:t> </a:t>
            </a:r>
            <a:r>
              <a:rPr lang="tr-TR" dirty="0" err="1"/>
              <a:t>traceability</a:t>
            </a:r>
            <a:r>
              <a:rPr lang="tr-TR" dirty="0"/>
              <a:t> </a:t>
            </a:r>
            <a:r>
              <a:rPr lang="tr-TR" dirty="0" err="1"/>
              <a:t>and</a:t>
            </a:r>
            <a:r>
              <a:rPr lang="tr-TR" dirty="0"/>
              <a:t> </a:t>
            </a:r>
            <a:r>
              <a:rPr lang="tr-TR" dirty="0" err="1"/>
              <a:t>transparency</a:t>
            </a:r>
            <a:r>
              <a:rPr lang="tr-TR" dirty="0"/>
              <a:t> in </a:t>
            </a:r>
            <a:r>
              <a:rPr lang="tr-TR" dirty="0" err="1"/>
              <a:t>the</a:t>
            </a:r>
            <a:r>
              <a:rPr lang="tr-TR" dirty="0"/>
              <a:t> </a:t>
            </a:r>
            <a:r>
              <a:rPr lang="tr-TR" dirty="0" err="1"/>
              <a:t>pharmaceutical</a:t>
            </a:r>
            <a:r>
              <a:rPr lang="tr-TR" dirty="0"/>
              <a:t> </a:t>
            </a:r>
            <a:r>
              <a:rPr lang="tr-TR" dirty="0" err="1"/>
              <a:t>supply</a:t>
            </a:r>
            <a:r>
              <a:rPr lang="tr-TR" dirty="0"/>
              <a:t> </a:t>
            </a:r>
            <a:r>
              <a:rPr lang="tr-TR" dirty="0" err="1"/>
              <a:t>chain</a:t>
            </a:r>
            <a:r>
              <a:rPr lang="tr-TR" dirty="0"/>
              <a:t>.</a:t>
            </a:r>
          </a:p>
          <a:p>
            <a:pPr marL="0" lvl="0" indent="0" algn="l" rtl="0">
              <a:spcBef>
                <a:spcPts val="0"/>
              </a:spcBef>
              <a:spcAft>
                <a:spcPts val="0"/>
              </a:spcAft>
              <a:buNone/>
            </a:pPr>
            <a:endParaRPr lang="tr-TR" dirty="0"/>
          </a:p>
          <a:p>
            <a:pPr marL="0" lvl="0" indent="0" algn="l" rtl="0">
              <a:spcBef>
                <a:spcPts val="0"/>
              </a:spcBef>
              <a:spcAft>
                <a:spcPts val="0"/>
              </a:spcAft>
              <a:buNone/>
            </a:pPr>
            <a:r>
              <a:rPr lang="tr-TR" dirty="0" err="1"/>
              <a:t>Remember</a:t>
            </a:r>
            <a:r>
              <a:rPr lang="tr-TR" dirty="0"/>
              <a:t>:</a:t>
            </a:r>
          </a:p>
          <a:p>
            <a:pPr marL="0" lvl="0" indent="0" algn="l" rtl="0">
              <a:spcBef>
                <a:spcPts val="0"/>
              </a:spcBef>
              <a:spcAft>
                <a:spcPts val="0"/>
              </a:spcAft>
              <a:buNone/>
            </a:pPr>
            <a:r>
              <a:rPr lang="tr-TR" dirty="0" err="1"/>
              <a:t>The</a:t>
            </a:r>
            <a:r>
              <a:rPr lang="tr-TR" dirty="0"/>
              <a:t> </a:t>
            </a:r>
            <a:r>
              <a:rPr lang="tr-TR" dirty="0" err="1"/>
              <a:t>impact</a:t>
            </a:r>
            <a:r>
              <a:rPr lang="tr-TR" dirty="0"/>
              <a:t> of </a:t>
            </a:r>
            <a:r>
              <a:rPr lang="tr-TR" dirty="0" err="1"/>
              <a:t>the</a:t>
            </a:r>
            <a:r>
              <a:rPr lang="tr-TR" dirty="0"/>
              <a:t> GMP </a:t>
            </a:r>
            <a:r>
              <a:rPr lang="tr-TR" dirty="0" err="1"/>
              <a:t>failures</a:t>
            </a:r>
            <a:r>
              <a:rPr lang="tr-TR" dirty="0"/>
              <a:t> in </a:t>
            </a:r>
            <a:r>
              <a:rPr lang="tr-TR" dirty="0" err="1"/>
              <a:t>the</a:t>
            </a:r>
            <a:r>
              <a:rPr lang="tr-TR" dirty="0"/>
              <a:t> </a:t>
            </a:r>
            <a:r>
              <a:rPr lang="tr-TR" dirty="0" err="1"/>
              <a:t>Uzbekistan</a:t>
            </a:r>
            <a:r>
              <a:rPr lang="tr-TR" dirty="0"/>
              <a:t> </a:t>
            </a:r>
            <a:r>
              <a:rPr lang="tr-TR" dirty="0" err="1"/>
              <a:t>cough</a:t>
            </a:r>
            <a:r>
              <a:rPr lang="tr-TR" dirty="0"/>
              <a:t> </a:t>
            </a:r>
            <a:r>
              <a:rPr lang="tr-TR" dirty="0" err="1"/>
              <a:t>syrup</a:t>
            </a:r>
            <a:r>
              <a:rPr lang="tr-TR" dirty="0"/>
              <a:t> </a:t>
            </a:r>
            <a:r>
              <a:rPr lang="tr-TR" dirty="0" err="1"/>
              <a:t>scandal</a:t>
            </a:r>
            <a:r>
              <a:rPr lang="tr-TR" dirty="0"/>
              <a:t> </a:t>
            </a:r>
            <a:r>
              <a:rPr lang="tr-TR" dirty="0" err="1"/>
              <a:t>goes</a:t>
            </a:r>
            <a:r>
              <a:rPr lang="tr-TR" dirty="0"/>
              <a:t> far </a:t>
            </a:r>
            <a:r>
              <a:rPr lang="tr-TR" dirty="0" err="1"/>
              <a:t>beyond</a:t>
            </a:r>
            <a:r>
              <a:rPr lang="tr-TR" dirty="0"/>
              <a:t> </a:t>
            </a:r>
            <a:r>
              <a:rPr lang="tr-TR" dirty="0" err="1"/>
              <a:t>the</a:t>
            </a:r>
            <a:r>
              <a:rPr lang="tr-TR" dirty="0"/>
              <a:t> </a:t>
            </a:r>
            <a:r>
              <a:rPr lang="tr-TR" dirty="0" err="1"/>
              <a:t>tragedy</a:t>
            </a:r>
            <a:r>
              <a:rPr lang="tr-TR" dirty="0"/>
              <a:t> </a:t>
            </a:r>
            <a:r>
              <a:rPr lang="tr-TR" dirty="0" err="1"/>
              <a:t>itself</a:t>
            </a:r>
            <a:r>
              <a:rPr lang="tr-TR" dirty="0"/>
              <a:t>. </a:t>
            </a:r>
            <a:r>
              <a:rPr lang="tr-TR" dirty="0" err="1"/>
              <a:t>It</a:t>
            </a:r>
            <a:r>
              <a:rPr lang="tr-TR" dirty="0"/>
              <a:t> </a:t>
            </a:r>
            <a:r>
              <a:rPr lang="tr-TR" dirty="0" err="1"/>
              <a:t>underscores</a:t>
            </a:r>
            <a:r>
              <a:rPr lang="tr-TR" dirty="0"/>
              <a:t> </a:t>
            </a:r>
            <a:r>
              <a:rPr lang="tr-TR" dirty="0" err="1"/>
              <a:t>the</a:t>
            </a:r>
            <a:r>
              <a:rPr lang="tr-TR" dirty="0"/>
              <a:t> </a:t>
            </a:r>
            <a:r>
              <a:rPr lang="tr-TR" dirty="0" err="1"/>
              <a:t>importance</a:t>
            </a:r>
            <a:r>
              <a:rPr lang="tr-TR" dirty="0"/>
              <a:t> of </a:t>
            </a:r>
            <a:r>
              <a:rPr lang="tr-TR" dirty="0" err="1"/>
              <a:t>collective</a:t>
            </a:r>
            <a:r>
              <a:rPr lang="tr-TR" dirty="0"/>
              <a:t> </a:t>
            </a:r>
            <a:r>
              <a:rPr lang="tr-TR" dirty="0" err="1"/>
              <a:t>responsibility</a:t>
            </a:r>
            <a:r>
              <a:rPr lang="tr-TR" dirty="0"/>
              <a:t> </a:t>
            </a:r>
            <a:r>
              <a:rPr lang="tr-TR" dirty="0" err="1"/>
              <a:t>and</a:t>
            </a:r>
            <a:r>
              <a:rPr lang="tr-TR" dirty="0"/>
              <a:t> </a:t>
            </a:r>
            <a:r>
              <a:rPr lang="tr-TR" dirty="0" err="1"/>
              <a:t>ongoing</a:t>
            </a:r>
            <a:r>
              <a:rPr lang="tr-TR" dirty="0"/>
              <a:t> </a:t>
            </a:r>
            <a:r>
              <a:rPr lang="tr-TR" dirty="0" err="1"/>
              <a:t>efforts</a:t>
            </a:r>
            <a:r>
              <a:rPr lang="tr-TR" dirty="0"/>
              <a:t> </a:t>
            </a:r>
            <a:r>
              <a:rPr lang="tr-TR" dirty="0" err="1"/>
              <a:t>to</a:t>
            </a:r>
            <a:r>
              <a:rPr lang="tr-TR" dirty="0"/>
              <a:t> </a:t>
            </a:r>
            <a:r>
              <a:rPr lang="tr-TR" dirty="0" err="1"/>
              <a:t>ensure</a:t>
            </a:r>
            <a:r>
              <a:rPr lang="tr-TR" dirty="0"/>
              <a:t> </a:t>
            </a:r>
            <a:r>
              <a:rPr lang="tr-TR" dirty="0" err="1"/>
              <a:t>the</a:t>
            </a:r>
            <a:r>
              <a:rPr lang="tr-TR" dirty="0"/>
              <a:t> </a:t>
            </a:r>
            <a:r>
              <a:rPr lang="tr-TR" dirty="0" err="1"/>
              <a:t>safety</a:t>
            </a:r>
            <a:r>
              <a:rPr lang="tr-TR" dirty="0"/>
              <a:t> </a:t>
            </a:r>
            <a:r>
              <a:rPr lang="tr-TR" dirty="0" err="1"/>
              <a:t>and</a:t>
            </a:r>
            <a:r>
              <a:rPr lang="tr-TR" dirty="0"/>
              <a:t> </a:t>
            </a:r>
            <a:r>
              <a:rPr lang="tr-TR" dirty="0" err="1"/>
              <a:t>well-being</a:t>
            </a:r>
            <a:r>
              <a:rPr lang="tr-TR" dirty="0"/>
              <a:t> of </a:t>
            </a:r>
            <a:r>
              <a:rPr lang="tr-TR" dirty="0" err="1"/>
              <a:t>individuals</a:t>
            </a:r>
            <a:r>
              <a:rPr lang="tr-TR" dirty="0"/>
              <a:t> </a:t>
            </a:r>
            <a:r>
              <a:rPr lang="tr-TR" dirty="0" err="1"/>
              <a:t>worldwide</a:t>
            </a:r>
            <a:r>
              <a:rPr lang="tr-TR" dirty="0"/>
              <a:t>.</a:t>
            </a:r>
          </a:p>
          <a:p>
            <a:pPr marL="0" lvl="0" indent="0" algn="l" rtl="0">
              <a:spcBef>
                <a:spcPts val="0"/>
              </a:spcBef>
              <a:spcAft>
                <a:spcPts val="0"/>
              </a:spcAft>
              <a:buNone/>
            </a:pPr>
            <a:endParaRPr lang="tr-TR" dirty="0"/>
          </a:p>
          <a:p>
            <a:pPr marL="0" lvl="0" indent="0" algn="l" rtl="0">
              <a:spcBef>
                <a:spcPts val="0"/>
              </a:spcBef>
              <a:spcAft>
                <a:spcPts val="0"/>
              </a:spcAft>
              <a:buNone/>
            </a:pPr>
            <a:r>
              <a:rPr lang="tr-TR" dirty="0" err="1"/>
              <a:t>This</a:t>
            </a:r>
            <a:r>
              <a:rPr lang="tr-TR" dirty="0"/>
              <a:t> </a:t>
            </a:r>
            <a:r>
              <a:rPr lang="tr-TR" dirty="0" err="1"/>
              <a:t>case</a:t>
            </a:r>
            <a:r>
              <a:rPr lang="tr-TR" dirty="0"/>
              <a:t> </a:t>
            </a:r>
            <a:r>
              <a:rPr lang="tr-TR" dirty="0" err="1"/>
              <a:t>underscores</a:t>
            </a:r>
            <a:r>
              <a:rPr lang="tr-TR" dirty="0"/>
              <a:t> </a:t>
            </a:r>
            <a:r>
              <a:rPr lang="tr-TR" dirty="0" err="1"/>
              <a:t>the</a:t>
            </a:r>
            <a:r>
              <a:rPr lang="tr-TR" dirty="0"/>
              <a:t> </a:t>
            </a:r>
            <a:r>
              <a:rPr lang="tr-TR" dirty="0" err="1"/>
              <a:t>critical</a:t>
            </a:r>
            <a:r>
              <a:rPr lang="tr-TR" dirty="0"/>
              <a:t> </a:t>
            </a:r>
            <a:r>
              <a:rPr lang="tr-TR" dirty="0" err="1"/>
              <a:t>importance</a:t>
            </a:r>
            <a:r>
              <a:rPr lang="tr-TR" dirty="0"/>
              <a:t> of GMP in </a:t>
            </a:r>
            <a:r>
              <a:rPr lang="tr-TR" dirty="0" err="1"/>
              <a:t>the</a:t>
            </a:r>
            <a:r>
              <a:rPr lang="tr-TR" dirty="0"/>
              <a:t> </a:t>
            </a:r>
            <a:r>
              <a:rPr lang="tr-TR" dirty="0" err="1"/>
              <a:t>pharmaceutical</a:t>
            </a:r>
            <a:r>
              <a:rPr lang="tr-TR" dirty="0"/>
              <a:t> </a:t>
            </a:r>
            <a:r>
              <a:rPr lang="tr-TR" dirty="0" err="1"/>
              <a:t>industry</a:t>
            </a:r>
            <a:r>
              <a:rPr lang="tr-TR" dirty="0"/>
              <a:t> </a:t>
            </a:r>
            <a:r>
              <a:rPr lang="tr-TR" dirty="0" err="1"/>
              <a:t>and</a:t>
            </a:r>
            <a:r>
              <a:rPr lang="tr-TR" dirty="0"/>
              <a:t> </a:t>
            </a:r>
            <a:r>
              <a:rPr lang="tr-TR" dirty="0" err="1"/>
              <a:t>beyond</a:t>
            </a:r>
            <a:r>
              <a:rPr lang="tr-TR" dirty="0"/>
              <a:t>:</a:t>
            </a:r>
          </a:p>
          <a:p>
            <a:pPr marL="0" lvl="0" indent="0" algn="l" rtl="0">
              <a:spcBef>
                <a:spcPts val="0"/>
              </a:spcBef>
              <a:spcAft>
                <a:spcPts val="0"/>
              </a:spcAft>
              <a:buNone/>
            </a:pPr>
            <a:r>
              <a:rPr lang="tr-TR" dirty="0" err="1"/>
              <a:t>Rigorous</a:t>
            </a:r>
            <a:r>
              <a:rPr lang="tr-TR" dirty="0"/>
              <a:t> </a:t>
            </a:r>
            <a:r>
              <a:rPr lang="tr-TR" dirty="0" err="1"/>
              <a:t>testing</a:t>
            </a:r>
            <a:r>
              <a:rPr lang="tr-TR" dirty="0"/>
              <a:t> </a:t>
            </a:r>
            <a:r>
              <a:rPr lang="tr-TR" dirty="0" err="1"/>
              <a:t>and</a:t>
            </a:r>
            <a:r>
              <a:rPr lang="tr-TR" dirty="0"/>
              <a:t> </a:t>
            </a:r>
            <a:r>
              <a:rPr lang="tr-TR" dirty="0" err="1"/>
              <a:t>documentation</a:t>
            </a:r>
            <a:r>
              <a:rPr lang="tr-TR" dirty="0"/>
              <a:t> </a:t>
            </a:r>
            <a:r>
              <a:rPr lang="tr-TR" dirty="0" err="1"/>
              <a:t>are</a:t>
            </a:r>
            <a:r>
              <a:rPr lang="tr-TR" dirty="0"/>
              <a:t> </a:t>
            </a:r>
            <a:r>
              <a:rPr lang="tr-TR" dirty="0" err="1"/>
              <a:t>essential</a:t>
            </a:r>
            <a:r>
              <a:rPr lang="tr-TR" dirty="0"/>
              <a:t> </a:t>
            </a:r>
            <a:r>
              <a:rPr lang="tr-TR" dirty="0" err="1"/>
              <a:t>to</a:t>
            </a:r>
            <a:r>
              <a:rPr lang="tr-TR" dirty="0"/>
              <a:t> </a:t>
            </a:r>
            <a:r>
              <a:rPr lang="tr-TR" dirty="0" err="1"/>
              <a:t>assessing</a:t>
            </a:r>
            <a:r>
              <a:rPr lang="tr-TR" dirty="0"/>
              <a:t> </a:t>
            </a:r>
            <a:r>
              <a:rPr lang="tr-TR" dirty="0" err="1"/>
              <a:t>the</a:t>
            </a:r>
            <a:r>
              <a:rPr lang="tr-TR" dirty="0"/>
              <a:t> </a:t>
            </a:r>
            <a:r>
              <a:rPr lang="tr-TR" dirty="0" err="1"/>
              <a:t>safety</a:t>
            </a:r>
            <a:r>
              <a:rPr lang="tr-TR" dirty="0"/>
              <a:t> </a:t>
            </a:r>
            <a:r>
              <a:rPr lang="tr-TR" dirty="0" err="1"/>
              <a:t>and</a:t>
            </a:r>
            <a:r>
              <a:rPr lang="tr-TR" dirty="0"/>
              <a:t> </a:t>
            </a:r>
            <a:r>
              <a:rPr lang="tr-TR" dirty="0" err="1"/>
              <a:t>efficacy</a:t>
            </a:r>
            <a:r>
              <a:rPr lang="tr-TR" dirty="0"/>
              <a:t> of </a:t>
            </a:r>
            <a:r>
              <a:rPr lang="tr-TR" dirty="0" err="1"/>
              <a:t>products</a:t>
            </a:r>
            <a:r>
              <a:rPr lang="tr-TR" dirty="0"/>
              <a:t>.</a:t>
            </a:r>
          </a:p>
          <a:p>
            <a:pPr marL="0" lvl="0" indent="0" algn="l" rtl="0">
              <a:spcBef>
                <a:spcPts val="0"/>
              </a:spcBef>
              <a:spcAft>
                <a:spcPts val="0"/>
              </a:spcAft>
              <a:buNone/>
            </a:pPr>
            <a:r>
              <a:rPr lang="tr-TR" dirty="0" err="1"/>
              <a:t>Regulatory</a:t>
            </a:r>
            <a:r>
              <a:rPr lang="tr-TR" dirty="0"/>
              <a:t> </a:t>
            </a:r>
            <a:r>
              <a:rPr lang="tr-TR" dirty="0" err="1"/>
              <a:t>agencies</a:t>
            </a:r>
            <a:r>
              <a:rPr lang="tr-TR" dirty="0"/>
              <a:t> </a:t>
            </a:r>
            <a:r>
              <a:rPr lang="tr-TR" dirty="0" err="1"/>
              <a:t>must</a:t>
            </a:r>
            <a:r>
              <a:rPr lang="tr-TR" dirty="0"/>
              <a:t> </a:t>
            </a:r>
            <a:r>
              <a:rPr lang="tr-TR" dirty="0" err="1"/>
              <a:t>implement</a:t>
            </a:r>
            <a:r>
              <a:rPr lang="tr-TR" dirty="0"/>
              <a:t> </a:t>
            </a:r>
            <a:r>
              <a:rPr lang="tr-TR" dirty="0" err="1"/>
              <a:t>and</a:t>
            </a:r>
            <a:r>
              <a:rPr lang="tr-TR" dirty="0"/>
              <a:t> </a:t>
            </a:r>
            <a:r>
              <a:rPr lang="tr-TR" dirty="0" err="1"/>
              <a:t>enforce</a:t>
            </a:r>
            <a:r>
              <a:rPr lang="tr-TR" dirty="0"/>
              <a:t> </a:t>
            </a:r>
            <a:r>
              <a:rPr lang="tr-TR" dirty="0" err="1"/>
              <a:t>strong</a:t>
            </a:r>
            <a:r>
              <a:rPr lang="tr-TR" dirty="0"/>
              <a:t> GMP </a:t>
            </a:r>
            <a:r>
              <a:rPr lang="tr-TR" dirty="0" err="1"/>
              <a:t>standards</a:t>
            </a:r>
            <a:r>
              <a:rPr lang="tr-TR" dirty="0"/>
              <a:t> </a:t>
            </a:r>
            <a:r>
              <a:rPr lang="tr-TR" dirty="0" err="1"/>
              <a:t>to</a:t>
            </a:r>
            <a:r>
              <a:rPr lang="tr-TR" dirty="0"/>
              <a:t> </a:t>
            </a:r>
            <a:r>
              <a:rPr lang="tr-TR" dirty="0" err="1"/>
              <a:t>protect</a:t>
            </a:r>
            <a:r>
              <a:rPr lang="tr-TR" dirty="0"/>
              <a:t> </a:t>
            </a:r>
            <a:r>
              <a:rPr lang="tr-TR" dirty="0" err="1"/>
              <a:t>public</a:t>
            </a:r>
            <a:r>
              <a:rPr lang="tr-TR" dirty="0"/>
              <a:t> </a:t>
            </a:r>
            <a:r>
              <a:rPr lang="tr-TR" dirty="0" err="1"/>
              <a:t>health</a:t>
            </a:r>
            <a:r>
              <a:rPr lang="tr-TR" dirty="0"/>
              <a:t>.</a:t>
            </a:r>
          </a:p>
          <a:p>
            <a:pPr marL="0" lvl="0" indent="0" algn="l" rtl="0">
              <a:spcBef>
                <a:spcPts val="0"/>
              </a:spcBef>
              <a:spcAft>
                <a:spcPts val="0"/>
              </a:spcAft>
              <a:buNone/>
            </a:pPr>
            <a:r>
              <a:rPr lang="tr-TR" dirty="0" err="1"/>
              <a:t>The</a:t>
            </a:r>
            <a:r>
              <a:rPr lang="tr-TR" dirty="0"/>
              <a:t> </a:t>
            </a:r>
            <a:r>
              <a:rPr lang="tr-TR" dirty="0" err="1"/>
              <a:t>tragedy</a:t>
            </a:r>
            <a:r>
              <a:rPr lang="tr-TR" dirty="0"/>
              <a:t> has </a:t>
            </a:r>
            <a:r>
              <a:rPr lang="tr-TR" dirty="0" err="1"/>
              <a:t>raised</a:t>
            </a:r>
            <a:r>
              <a:rPr lang="tr-TR" dirty="0"/>
              <a:t> </a:t>
            </a:r>
            <a:r>
              <a:rPr lang="tr-TR" dirty="0" err="1"/>
              <a:t>awareness</a:t>
            </a:r>
            <a:r>
              <a:rPr lang="tr-TR" dirty="0"/>
              <a:t> of </a:t>
            </a:r>
            <a:r>
              <a:rPr lang="tr-TR" dirty="0" err="1"/>
              <a:t>the</a:t>
            </a:r>
            <a:r>
              <a:rPr lang="tr-TR" dirty="0"/>
              <a:t> </a:t>
            </a:r>
            <a:r>
              <a:rPr lang="tr-TR" dirty="0" err="1"/>
              <a:t>need</a:t>
            </a:r>
            <a:r>
              <a:rPr lang="tr-TR" dirty="0"/>
              <a:t> </a:t>
            </a:r>
            <a:r>
              <a:rPr lang="tr-TR" dirty="0" err="1"/>
              <a:t>for</a:t>
            </a:r>
            <a:r>
              <a:rPr lang="tr-TR" dirty="0"/>
              <a:t> </a:t>
            </a:r>
            <a:r>
              <a:rPr lang="tr-TR" dirty="0" err="1"/>
              <a:t>extensive</a:t>
            </a:r>
            <a:r>
              <a:rPr lang="tr-TR" dirty="0"/>
              <a:t> </a:t>
            </a:r>
            <a:r>
              <a:rPr lang="tr-TR" dirty="0" err="1"/>
              <a:t>pre</a:t>
            </a:r>
            <a:r>
              <a:rPr lang="tr-TR" dirty="0"/>
              <a:t>-market </a:t>
            </a:r>
            <a:r>
              <a:rPr lang="tr-TR" dirty="0" err="1"/>
              <a:t>testing</a:t>
            </a:r>
            <a:r>
              <a:rPr lang="tr-TR" dirty="0"/>
              <a:t>, </a:t>
            </a:r>
            <a:r>
              <a:rPr lang="tr-TR" dirty="0" err="1"/>
              <a:t>monitoring</a:t>
            </a:r>
            <a:r>
              <a:rPr lang="tr-TR" dirty="0"/>
              <a:t> </a:t>
            </a:r>
            <a:r>
              <a:rPr lang="tr-TR" dirty="0" err="1"/>
              <a:t>for</a:t>
            </a:r>
            <a:r>
              <a:rPr lang="tr-TR" dirty="0"/>
              <a:t> adverse </a:t>
            </a:r>
            <a:r>
              <a:rPr lang="tr-TR" dirty="0" err="1"/>
              <a:t>events</a:t>
            </a:r>
            <a:r>
              <a:rPr lang="tr-TR" dirty="0"/>
              <a:t>, </a:t>
            </a:r>
            <a:r>
              <a:rPr lang="tr-TR" dirty="0" err="1"/>
              <a:t>and</a:t>
            </a:r>
            <a:r>
              <a:rPr lang="tr-TR" dirty="0"/>
              <a:t> </a:t>
            </a:r>
            <a:r>
              <a:rPr lang="tr-TR" dirty="0" err="1"/>
              <a:t>robust</a:t>
            </a:r>
            <a:r>
              <a:rPr lang="tr-TR" dirty="0"/>
              <a:t> post-market </a:t>
            </a:r>
            <a:r>
              <a:rPr lang="tr-TR" dirty="0" err="1"/>
              <a:t>surveillance</a:t>
            </a:r>
            <a:r>
              <a:rPr lang="tr-TR" dirty="0"/>
              <a:t>.</a:t>
            </a:r>
          </a:p>
        </p:txBody>
      </p:sp>
      <p:sp>
        <p:nvSpPr>
          <p:cNvPr id="179" name="Google Shape;1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20</a:t>
            </a:fld>
            <a:endParaRPr/>
          </a:p>
        </p:txBody>
      </p:sp>
    </p:spTree>
    <p:extLst>
      <p:ext uri="{BB962C8B-B14F-4D97-AF65-F5344CB8AC3E}">
        <p14:creationId xmlns:p14="http://schemas.microsoft.com/office/powerpoint/2010/main" val="28855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importance</a:t>
            </a:r>
            <a:r>
              <a:rPr lang="tr-TR" b="0" i="0" dirty="0">
                <a:solidFill>
                  <a:srgbClr val="374151"/>
                </a:solidFill>
                <a:latin typeface="Arial"/>
                <a:ea typeface="Arial"/>
                <a:cs typeface="Arial"/>
                <a:sym typeface="Arial"/>
              </a:rPr>
              <a:t> of GMP in </a:t>
            </a:r>
            <a:r>
              <a:rPr lang="tr-TR" b="0" i="0" dirty="0" err="1">
                <a:solidFill>
                  <a:srgbClr val="374151"/>
                </a:solidFill>
                <a:latin typeface="Arial"/>
                <a:ea typeface="Arial"/>
                <a:cs typeface="Arial"/>
                <a:sym typeface="Arial"/>
              </a:rPr>
              <a:t>today’s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environment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cannot</a:t>
            </a:r>
            <a:r>
              <a:rPr lang="tr-TR" b="0" i="0" dirty="0">
                <a:solidFill>
                  <a:srgbClr val="374151"/>
                </a:solidFill>
                <a:latin typeface="Arial"/>
                <a:ea typeface="Arial"/>
                <a:cs typeface="Arial"/>
                <a:sym typeface="Arial"/>
              </a:rPr>
              <a:t> be </a:t>
            </a:r>
            <a:r>
              <a:rPr lang="tr-TR" b="0" i="0" dirty="0" err="1">
                <a:solidFill>
                  <a:srgbClr val="374151"/>
                </a:solidFill>
                <a:latin typeface="Arial"/>
                <a:ea typeface="Arial"/>
                <a:cs typeface="Arial"/>
                <a:sym typeface="Arial"/>
              </a:rPr>
              <a:t>overstated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plays</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key</a:t>
            </a:r>
            <a:r>
              <a:rPr lang="tr-TR" b="0" i="0" dirty="0">
                <a:solidFill>
                  <a:srgbClr val="374151"/>
                </a:solidFill>
                <a:latin typeface="Arial"/>
                <a:ea typeface="Arial"/>
                <a:cs typeface="Arial"/>
                <a:sym typeface="Arial"/>
              </a:rPr>
              <a:t> role in </a:t>
            </a:r>
            <a:r>
              <a:rPr lang="tr-TR" b="0" i="0" dirty="0" err="1">
                <a:solidFill>
                  <a:srgbClr val="374151"/>
                </a:solidFill>
                <a:latin typeface="Arial"/>
                <a:ea typeface="Arial"/>
                <a:cs typeface="Arial"/>
                <a:sym typeface="Arial"/>
              </a:rPr>
              <a:t>ensuring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protecting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public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health</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regulatory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compliance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reputation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management</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GMP </a:t>
            </a:r>
            <a:r>
              <a:rPr lang="tr-TR" b="0" i="0" dirty="0" err="1">
                <a:solidFill>
                  <a:srgbClr val="374151"/>
                </a:solidFill>
                <a:latin typeface="Arial"/>
                <a:ea typeface="Arial"/>
                <a:cs typeface="Arial"/>
                <a:sym typeface="Arial"/>
              </a:rPr>
              <a:t>ensures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consistently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meet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standards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reducing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risk of </a:t>
            </a:r>
            <a:r>
              <a:rPr lang="tr-TR" b="0" i="0" dirty="0" err="1">
                <a:solidFill>
                  <a:srgbClr val="374151"/>
                </a:solidFill>
                <a:latin typeface="Arial"/>
                <a:ea typeface="Arial"/>
                <a:cs typeface="Arial"/>
                <a:sym typeface="Arial"/>
              </a:rPr>
              <a:t>defects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ensuring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customer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satisfaction</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GMP </a:t>
            </a:r>
            <a:r>
              <a:rPr lang="tr-TR" b="0" i="0" dirty="0" err="1">
                <a:solidFill>
                  <a:srgbClr val="374151"/>
                </a:solidFill>
                <a:latin typeface="Arial"/>
                <a:ea typeface="Arial"/>
                <a:cs typeface="Arial"/>
                <a:sym typeface="Arial"/>
              </a:rPr>
              <a:t>guidelines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especially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critical</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industries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such</a:t>
            </a:r>
            <a:r>
              <a:rPr lang="tr-TR" b="0" i="0" dirty="0">
                <a:solidFill>
                  <a:srgbClr val="374151"/>
                </a:solidFill>
                <a:latin typeface="Arial"/>
                <a:ea typeface="Arial"/>
                <a:cs typeface="Arial"/>
                <a:sym typeface="Arial"/>
              </a:rPr>
              <a:t> as </a:t>
            </a:r>
            <a:r>
              <a:rPr lang="tr-TR" b="0" i="0" dirty="0" err="1">
                <a:solidFill>
                  <a:srgbClr val="374151"/>
                </a:solidFill>
                <a:latin typeface="Arial"/>
                <a:ea typeface="Arial"/>
                <a:cs typeface="Arial"/>
                <a:sym typeface="Arial"/>
              </a:rPr>
              <a:t>pharmaceuticals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food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where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can </a:t>
            </a:r>
            <a:r>
              <a:rPr lang="tr-TR" b="0" i="0" dirty="0" err="1">
                <a:solidFill>
                  <a:srgbClr val="374151"/>
                </a:solidFill>
                <a:latin typeface="Arial"/>
                <a:ea typeface="Arial"/>
                <a:cs typeface="Arial"/>
                <a:sym typeface="Arial"/>
              </a:rPr>
              <a:t>directly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impact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public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health</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GMP </a:t>
            </a:r>
            <a:r>
              <a:rPr lang="tr-TR" b="0" i="0" dirty="0" err="1">
                <a:solidFill>
                  <a:srgbClr val="374151"/>
                </a:solidFill>
                <a:latin typeface="Arial"/>
                <a:ea typeface="Arial"/>
                <a:cs typeface="Arial"/>
                <a:sym typeface="Arial"/>
              </a:rPr>
              <a:t>compliance</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often</a:t>
            </a:r>
            <a:r>
              <a:rPr lang="tr-TR" b="0" i="0" dirty="0">
                <a:solidFill>
                  <a:srgbClr val="374151"/>
                </a:solidFill>
                <a:latin typeface="Arial"/>
                <a:ea typeface="Arial"/>
                <a:cs typeface="Arial"/>
                <a:sym typeface="Arial"/>
              </a:rPr>
              <a:t> a legal </a:t>
            </a:r>
            <a:r>
              <a:rPr lang="tr-TR" b="0" i="0" dirty="0" err="1">
                <a:solidFill>
                  <a:srgbClr val="374151"/>
                </a:solidFill>
                <a:latin typeface="Arial"/>
                <a:ea typeface="Arial"/>
                <a:cs typeface="Arial"/>
                <a:sym typeface="Arial"/>
              </a:rPr>
              <a:t>requirement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violations</a:t>
            </a:r>
            <a:r>
              <a:rPr lang="tr-TR" b="0" i="0" dirty="0">
                <a:solidFill>
                  <a:srgbClr val="374151"/>
                </a:solidFill>
                <a:latin typeface="Arial"/>
                <a:ea typeface="Arial"/>
                <a:cs typeface="Arial"/>
                <a:sym typeface="Arial"/>
              </a:rPr>
              <a:t> can </a:t>
            </a:r>
            <a:r>
              <a:rPr lang="tr-TR" b="0" i="0" dirty="0" err="1">
                <a:solidFill>
                  <a:srgbClr val="374151"/>
                </a:solidFill>
                <a:latin typeface="Arial"/>
                <a:ea typeface="Arial"/>
                <a:cs typeface="Arial"/>
                <a:sym typeface="Arial"/>
              </a:rPr>
              <a:t>result</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serious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penalties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including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recalls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facility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closures</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err="1">
                <a:solidFill>
                  <a:srgbClr val="374151"/>
                </a:solidFill>
                <a:latin typeface="Arial"/>
                <a:ea typeface="Arial"/>
                <a:cs typeface="Arial"/>
                <a:sym typeface="Arial"/>
              </a:rPr>
              <a:t>Adherence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GMP </a:t>
            </a:r>
            <a:r>
              <a:rPr lang="tr-TR" b="0" i="0" dirty="0" err="1">
                <a:solidFill>
                  <a:srgbClr val="374151"/>
                </a:solidFill>
                <a:latin typeface="Arial"/>
                <a:ea typeface="Arial"/>
                <a:cs typeface="Arial"/>
                <a:sym typeface="Arial"/>
              </a:rPr>
              <a:t>standards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enhances</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company’s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reputation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instills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confidence</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consumers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regulators</a:t>
            </a:r>
            <a:r>
              <a:rPr lang="tr-TR" b="0" i="0" dirty="0">
                <a:solidFill>
                  <a:srgbClr val="374151"/>
                </a:solidFill>
                <a:latin typeface="Arial"/>
                <a:ea typeface="Arial"/>
                <a:cs typeface="Arial"/>
                <a:sym typeface="Arial"/>
              </a:rPr>
              <a:t>.</a:t>
            </a:r>
            <a:endParaRPr dirty="0"/>
          </a:p>
        </p:txBody>
      </p:sp>
      <p:sp>
        <p:nvSpPr>
          <p:cNvPr id="144" name="Google Shape;14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0" dirty="0" err="1">
                <a:solidFill>
                  <a:srgbClr val="374151"/>
                </a:solidFill>
                <a:latin typeface="Arial"/>
                <a:ea typeface="Arial"/>
                <a:cs typeface="Arial"/>
                <a:sym typeface="Arial"/>
              </a:rPr>
              <a:t>Various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regulatory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authorities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such</a:t>
            </a:r>
            <a:r>
              <a:rPr lang="tr-TR" b="0" i="0" dirty="0">
                <a:solidFill>
                  <a:srgbClr val="374151"/>
                </a:solidFill>
                <a:latin typeface="Arial"/>
                <a:ea typeface="Arial"/>
                <a:cs typeface="Arial"/>
                <a:sym typeface="Arial"/>
              </a:rPr>
              <a:t> as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Food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Drug</a:t>
            </a:r>
            <a:r>
              <a:rPr lang="tr-TR" b="0" i="0" dirty="0">
                <a:solidFill>
                  <a:srgbClr val="374151"/>
                </a:solidFill>
                <a:latin typeface="Arial"/>
                <a:ea typeface="Arial"/>
                <a:cs typeface="Arial"/>
                <a:sym typeface="Arial"/>
              </a:rPr>
              <a:t> Administration (FDA) in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United </a:t>
            </a:r>
            <a:r>
              <a:rPr lang="tr-TR" b="0" i="0" dirty="0" err="1">
                <a:solidFill>
                  <a:srgbClr val="374151"/>
                </a:solidFill>
                <a:latin typeface="Arial"/>
                <a:ea typeface="Arial"/>
                <a:cs typeface="Arial"/>
                <a:sym typeface="Arial"/>
              </a:rPr>
              <a:t>States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European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Medicines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Agency</a:t>
            </a:r>
            <a:r>
              <a:rPr lang="tr-TR" b="0" i="0" dirty="0">
                <a:solidFill>
                  <a:srgbClr val="374151"/>
                </a:solidFill>
                <a:latin typeface="Arial"/>
                <a:ea typeface="Arial"/>
                <a:cs typeface="Arial"/>
                <a:sym typeface="Arial"/>
              </a:rPr>
              <a:t> (EMA) in Europe, </a:t>
            </a:r>
            <a:r>
              <a:rPr lang="tr-TR" b="0" i="0" dirty="0" err="1">
                <a:solidFill>
                  <a:srgbClr val="374151"/>
                </a:solidFill>
                <a:latin typeface="Arial"/>
                <a:ea typeface="Arial"/>
                <a:cs typeface="Arial"/>
                <a:sym typeface="Arial"/>
              </a:rPr>
              <a:t>oversee</a:t>
            </a:r>
            <a:r>
              <a:rPr lang="tr-TR" b="0" i="0" dirty="0">
                <a:solidFill>
                  <a:srgbClr val="374151"/>
                </a:solidFill>
                <a:latin typeface="Arial"/>
                <a:ea typeface="Arial"/>
                <a:cs typeface="Arial"/>
                <a:sym typeface="Arial"/>
              </a:rPr>
              <a:t> GMP </a:t>
            </a:r>
            <a:r>
              <a:rPr lang="tr-TR" b="0" i="0" dirty="0" err="1">
                <a:solidFill>
                  <a:srgbClr val="374151"/>
                </a:solidFill>
                <a:latin typeface="Arial"/>
                <a:ea typeface="Arial"/>
                <a:cs typeface="Arial"/>
                <a:sym typeface="Arial"/>
              </a:rPr>
              <a:t>compliance</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their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respective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regions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Additionally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international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organizations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such</a:t>
            </a:r>
            <a:r>
              <a:rPr lang="tr-TR" b="0" i="0" dirty="0">
                <a:solidFill>
                  <a:srgbClr val="374151"/>
                </a:solidFill>
                <a:latin typeface="Arial"/>
                <a:ea typeface="Arial"/>
                <a:cs typeface="Arial"/>
                <a:sym typeface="Arial"/>
              </a:rPr>
              <a:t> as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International </a:t>
            </a:r>
            <a:r>
              <a:rPr lang="tr-TR" b="0" i="0" dirty="0" err="1">
                <a:solidFill>
                  <a:srgbClr val="374151"/>
                </a:solidFill>
                <a:latin typeface="Arial"/>
                <a:ea typeface="Arial"/>
                <a:cs typeface="Arial"/>
                <a:sym typeface="Arial"/>
              </a:rPr>
              <a:t>Council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Harmonization</a:t>
            </a:r>
            <a:r>
              <a:rPr lang="tr-TR" b="0" i="0" dirty="0">
                <a:solidFill>
                  <a:srgbClr val="374151"/>
                </a:solidFill>
                <a:latin typeface="Arial"/>
                <a:ea typeface="Arial"/>
                <a:cs typeface="Arial"/>
                <a:sym typeface="Arial"/>
              </a:rPr>
              <a:t> of Technical </a:t>
            </a:r>
            <a:r>
              <a:rPr lang="tr-TR" b="0" i="0" dirty="0" err="1">
                <a:solidFill>
                  <a:srgbClr val="374151"/>
                </a:solidFill>
                <a:latin typeface="Arial"/>
                <a:ea typeface="Arial"/>
                <a:cs typeface="Arial"/>
                <a:sym typeface="Arial"/>
              </a:rPr>
              <a:t>Requirements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Pharmaceuticals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Human </a:t>
            </a:r>
            <a:r>
              <a:rPr lang="tr-TR" b="0" i="0" dirty="0" err="1">
                <a:solidFill>
                  <a:srgbClr val="374151"/>
                </a:solidFill>
                <a:latin typeface="Arial"/>
                <a:ea typeface="Arial"/>
                <a:cs typeface="Arial"/>
                <a:sym typeface="Arial"/>
              </a:rPr>
              <a:t>Use</a:t>
            </a:r>
            <a:r>
              <a:rPr lang="tr-TR" b="0" i="0" dirty="0">
                <a:solidFill>
                  <a:srgbClr val="374151"/>
                </a:solidFill>
                <a:latin typeface="Arial"/>
                <a:ea typeface="Arial"/>
                <a:cs typeface="Arial"/>
                <a:sym typeface="Arial"/>
              </a:rPr>
              <a:t> (ICH) </a:t>
            </a:r>
            <a:r>
              <a:rPr lang="tr-TR" b="0" i="0" dirty="0" err="1">
                <a:solidFill>
                  <a:srgbClr val="374151"/>
                </a:solidFill>
                <a:latin typeface="Arial"/>
                <a:ea typeface="Arial"/>
                <a:cs typeface="Arial"/>
                <a:sym typeface="Arial"/>
              </a:rPr>
              <a:t>provide</a:t>
            </a:r>
            <a:r>
              <a:rPr lang="tr-TR" b="0" i="0" dirty="0">
                <a:solidFill>
                  <a:srgbClr val="374151"/>
                </a:solidFill>
                <a:latin typeface="Arial"/>
                <a:ea typeface="Arial"/>
                <a:cs typeface="Arial"/>
                <a:sym typeface="Arial"/>
              </a:rPr>
              <a:t> global </a:t>
            </a:r>
            <a:r>
              <a:rPr lang="tr-TR" b="0" i="0" dirty="0" err="1">
                <a:solidFill>
                  <a:srgbClr val="374151"/>
                </a:solidFill>
                <a:latin typeface="Arial"/>
                <a:ea typeface="Arial"/>
                <a:cs typeface="Arial"/>
                <a:sym typeface="Arial"/>
              </a:rPr>
              <a:t>guidelines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pharmaceutical</a:t>
            </a:r>
            <a:r>
              <a:rPr lang="tr-TR" b="0" i="0" dirty="0">
                <a:solidFill>
                  <a:srgbClr val="374151"/>
                </a:solidFill>
                <a:latin typeface="Arial"/>
                <a:ea typeface="Arial"/>
                <a:cs typeface="Arial"/>
                <a:sym typeface="Arial"/>
              </a:rPr>
              <a:t> GMP.</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a:solidFill>
                  <a:srgbClr val="374151"/>
                </a:solidFill>
                <a:latin typeface="Arial"/>
                <a:ea typeface="Arial"/>
                <a:cs typeface="Arial"/>
                <a:sym typeface="Arial"/>
              </a:rPr>
              <a:t>How do </a:t>
            </a:r>
            <a:r>
              <a:rPr lang="tr-TR" b="0" i="0" dirty="0" err="1">
                <a:solidFill>
                  <a:srgbClr val="374151"/>
                </a:solidFill>
                <a:latin typeface="Arial"/>
                <a:ea typeface="Arial"/>
                <a:cs typeface="Arial"/>
                <a:sym typeface="Arial"/>
              </a:rPr>
              <a:t>different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countries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GMPs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compare</a:t>
            </a:r>
            <a:r>
              <a:rPr lang="tr-TR" b="0" i="0" dirty="0">
                <a:solidFill>
                  <a:srgbClr val="374151"/>
                </a:solidFill>
                <a:latin typeface="Arial"/>
                <a:ea typeface="Arial"/>
                <a:cs typeface="Arial"/>
                <a:sym typeface="Arial"/>
              </a:rPr>
              <a:t>?</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a:solidFill>
                  <a:srgbClr val="374151"/>
                </a:solidFill>
                <a:latin typeface="Arial"/>
                <a:ea typeface="Arial"/>
                <a:cs typeface="Arial"/>
                <a:sym typeface="Arial"/>
              </a:rPr>
              <a:t>At a </a:t>
            </a:r>
            <a:r>
              <a:rPr lang="tr-TR" b="0" i="0" dirty="0" err="1">
                <a:solidFill>
                  <a:srgbClr val="374151"/>
                </a:solidFill>
                <a:latin typeface="Arial"/>
                <a:ea typeface="Arial"/>
                <a:cs typeface="Arial"/>
                <a:sym typeface="Arial"/>
              </a:rPr>
              <a:t>high</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level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GMPs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from</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different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countries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very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similar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require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things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like</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Proper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design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maintenance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cleaning</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equipment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facilities</a:t>
            </a: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Writing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approving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Standard</a:t>
            </a:r>
            <a:r>
              <a:rPr lang="tr-TR" b="0" i="0" dirty="0">
                <a:solidFill>
                  <a:srgbClr val="374151"/>
                </a:solidFill>
                <a:latin typeface="Arial"/>
                <a:ea typeface="Arial"/>
                <a:cs typeface="Arial"/>
                <a:sym typeface="Arial"/>
              </a:rPr>
              <a:t> Operating </a:t>
            </a:r>
            <a:r>
              <a:rPr lang="tr-TR" b="0" i="0" dirty="0" err="1">
                <a:solidFill>
                  <a:srgbClr val="374151"/>
                </a:solidFill>
                <a:latin typeface="Arial"/>
                <a:ea typeface="Arial"/>
                <a:cs typeface="Arial"/>
                <a:sym typeface="Arial"/>
              </a:rPr>
              <a:t>Procedures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SOPs</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 An </a:t>
            </a:r>
            <a:r>
              <a:rPr lang="tr-TR" b="0" i="0" dirty="0" err="1">
                <a:solidFill>
                  <a:srgbClr val="374151"/>
                </a:solidFill>
                <a:latin typeface="Arial"/>
                <a:ea typeface="Arial"/>
                <a:cs typeface="Arial"/>
                <a:sym typeface="Arial"/>
              </a:rPr>
              <a:t>independent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Control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Control (QC)/</a:t>
            </a:r>
            <a:r>
              <a:rPr lang="tr-TR" b="0" i="0" dirty="0" err="1">
                <a:solidFill>
                  <a:srgbClr val="374151"/>
                </a:solidFill>
                <a:latin typeface="Arial"/>
                <a:ea typeface="Arial"/>
                <a:cs typeface="Arial"/>
                <a:sym typeface="Arial"/>
              </a:rPr>
              <a:t>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Assurance</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Well-trained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personnel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management</a:t>
            </a:r>
            <a:endParaRPr lang="tr-TR" b="0" i="0" dirty="0">
              <a:solidFill>
                <a:srgbClr val="374151"/>
              </a:solidFill>
              <a:latin typeface="Arial"/>
              <a:ea typeface="Arial"/>
              <a:cs typeface="Arial"/>
              <a:sym typeface="Arial"/>
            </a:endParaRP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World </a:t>
            </a:r>
            <a:r>
              <a:rPr lang="tr-TR" b="0" i="0" dirty="0" err="1">
                <a:solidFill>
                  <a:srgbClr val="374151"/>
                </a:solidFill>
                <a:latin typeface="Arial"/>
                <a:ea typeface="Arial"/>
                <a:cs typeface="Arial"/>
                <a:sym typeface="Arial"/>
              </a:rPr>
              <a:t>Health</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Organization</a:t>
            </a:r>
            <a:r>
              <a:rPr lang="tr-TR" b="0" i="0" dirty="0">
                <a:solidFill>
                  <a:srgbClr val="374151"/>
                </a:solidFill>
                <a:latin typeface="Arial"/>
                <a:ea typeface="Arial"/>
                <a:cs typeface="Arial"/>
                <a:sym typeface="Arial"/>
              </a:rPr>
              <a:t> (WHO) </a:t>
            </a:r>
            <a:r>
              <a:rPr lang="tr-TR" b="0" i="0" dirty="0" err="1">
                <a:solidFill>
                  <a:srgbClr val="374151"/>
                </a:solidFill>
                <a:latin typeface="Arial"/>
                <a:ea typeface="Arial"/>
                <a:cs typeface="Arial"/>
                <a:sym typeface="Arial"/>
              </a:rPr>
              <a:t>version</a:t>
            </a:r>
            <a:r>
              <a:rPr lang="tr-TR" b="0" i="0" dirty="0">
                <a:solidFill>
                  <a:srgbClr val="374151"/>
                </a:solidFill>
                <a:latin typeface="Arial"/>
                <a:ea typeface="Arial"/>
                <a:cs typeface="Arial"/>
                <a:sym typeface="Arial"/>
              </a:rPr>
              <a:t> of GMP is </a:t>
            </a:r>
            <a:r>
              <a:rPr lang="tr-TR" b="0" i="0" dirty="0" err="1">
                <a:solidFill>
                  <a:srgbClr val="374151"/>
                </a:solidFill>
                <a:latin typeface="Arial"/>
                <a:ea typeface="Arial"/>
                <a:cs typeface="Arial"/>
                <a:sym typeface="Arial"/>
              </a:rPr>
              <a:t>used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drug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regulators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pharmaceutical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industry</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over</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hundred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countries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worldwide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especially</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developing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countries</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European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Union's</a:t>
            </a:r>
            <a:r>
              <a:rPr lang="tr-TR" b="0" i="0" dirty="0">
                <a:solidFill>
                  <a:srgbClr val="374151"/>
                </a:solidFill>
                <a:latin typeface="Arial"/>
                <a:ea typeface="Arial"/>
                <a:cs typeface="Arial"/>
                <a:sym typeface="Arial"/>
              </a:rPr>
              <a:t> GMP (EU-GMP), </a:t>
            </a:r>
            <a:r>
              <a:rPr lang="tr-TR" b="0" i="0" dirty="0" err="1">
                <a:solidFill>
                  <a:srgbClr val="374151"/>
                </a:solidFill>
                <a:latin typeface="Arial"/>
                <a:ea typeface="Arial"/>
                <a:cs typeface="Arial"/>
                <a:sym typeface="Arial"/>
              </a:rPr>
              <a:t>like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US </a:t>
            </a:r>
            <a:r>
              <a:rPr lang="tr-TR" b="0" i="0" dirty="0" err="1">
                <a:solidFill>
                  <a:srgbClr val="374151"/>
                </a:solidFill>
                <a:latin typeface="Arial"/>
                <a:ea typeface="Arial"/>
                <a:cs typeface="Arial"/>
                <a:sym typeface="Arial"/>
              </a:rPr>
              <a:t>version</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Food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Drug</a:t>
            </a:r>
            <a:r>
              <a:rPr lang="tr-TR" b="0" i="0" dirty="0">
                <a:solidFill>
                  <a:srgbClr val="374151"/>
                </a:solidFill>
                <a:latin typeface="Arial"/>
                <a:ea typeface="Arial"/>
                <a:cs typeface="Arial"/>
                <a:sym typeface="Arial"/>
              </a:rPr>
              <a:t> Administration, </a:t>
            </a:r>
            <a:r>
              <a:rPr lang="tr-TR" b="0" i="0" dirty="0" err="1">
                <a:solidFill>
                  <a:srgbClr val="374151"/>
                </a:solidFill>
                <a:latin typeface="Arial"/>
                <a:ea typeface="Arial"/>
                <a:cs typeface="Arial"/>
                <a:sym typeface="Arial"/>
              </a:rPr>
              <a:t>imposes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more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compliance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requirements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WHO GMP.</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Similar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GMPs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also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used</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Australia</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Canada</a:t>
            </a:r>
            <a:r>
              <a:rPr lang="tr-TR" b="0" i="0" dirty="0">
                <a:solidFill>
                  <a:srgbClr val="374151"/>
                </a:solidFill>
                <a:latin typeface="Arial"/>
                <a:ea typeface="Arial"/>
                <a:cs typeface="Arial"/>
                <a:sym typeface="Arial"/>
              </a:rPr>
              <a:t>, Japan, </a:t>
            </a:r>
            <a:r>
              <a:rPr lang="tr-TR" b="0" i="0" dirty="0" err="1">
                <a:solidFill>
                  <a:srgbClr val="374151"/>
                </a:solidFill>
                <a:latin typeface="Arial"/>
                <a:ea typeface="Arial"/>
                <a:cs typeface="Arial"/>
                <a:sym typeface="Arial"/>
              </a:rPr>
              <a:t>Singapore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other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countries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with</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more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sophisticated</a:t>
            </a:r>
            <a:r>
              <a:rPr lang="tr-TR" b="0" i="0" dirty="0">
                <a:solidFill>
                  <a:srgbClr val="374151"/>
                </a:solidFill>
                <a:latin typeface="Arial"/>
                <a:ea typeface="Arial"/>
                <a:cs typeface="Arial"/>
                <a:sym typeface="Arial"/>
              </a:rPr>
              <a:t> GMP </a:t>
            </a:r>
            <a:r>
              <a:rPr lang="tr-TR" b="0" i="0" dirty="0" err="1">
                <a:solidFill>
                  <a:srgbClr val="374151"/>
                </a:solidFill>
                <a:latin typeface="Arial"/>
                <a:ea typeface="Arial"/>
                <a:cs typeface="Arial"/>
                <a:sym typeface="Arial"/>
              </a:rPr>
              <a:t>requirements</a:t>
            </a:r>
            <a:r>
              <a:rPr lang="tr-TR" b="0" i="0" dirty="0">
                <a:solidFill>
                  <a:srgbClr val="374151"/>
                </a:solidFill>
                <a:latin typeface="Arial"/>
                <a:ea typeface="Arial"/>
                <a:cs typeface="Arial"/>
                <a:sym typeface="Arial"/>
              </a:rPr>
              <a:t>.</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In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United </a:t>
            </a:r>
            <a:r>
              <a:rPr lang="tr-TR" b="0" i="0" dirty="0" err="1">
                <a:solidFill>
                  <a:srgbClr val="374151"/>
                </a:solidFill>
                <a:latin typeface="Arial"/>
                <a:ea typeface="Arial"/>
                <a:cs typeface="Arial"/>
                <a:sym typeface="Arial"/>
              </a:rPr>
              <a:t>Kingdom</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Medicines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Act</a:t>
            </a:r>
            <a:r>
              <a:rPr lang="tr-TR" b="0" i="0" dirty="0">
                <a:solidFill>
                  <a:srgbClr val="374151"/>
                </a:solidFill>
                <a:latin typeface="Arial"/>
                <a:ea typeface="Arial"/>
                <a:cs typeface="Arial"/>
                <a:sym typeface="Arial"/>
              </a:rPr>
              <a:t> (1968), </a:t>
            </a:r>
            <a:r>
              <a:rPr lang="tr-TR" b="0" i="0" dirty="0" err="1">
                <a:solidFill>
                  <a:srgbClr val="374151"/>
                </a:solidFill>
                <a:latin typeface="Arial"/>
                <a:ea typeface="Arial"/>
                <a:cs typeface="Arial"/>
                <a:sym typeface="Arial"/>
              </a:rPr>
              <a:t>commonly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referred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as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Orange</a:t>
            </a:r>
            <a:r>
              <a:rPr lang="tr-TR" b="0" i="0" dirty="0">
                <a:solidFill>
                  <a:srgbClr val="374151"/>
                </a:solidFill>
                <a:latin typeface="Arial"/>
                <a:ea typeface="Arial"/>
                <a:cs typeface="Arial"/>
                <a:sym typeface="Arial"/>
              </a:rPr>
              <a:t> Guide" </a:t>
            </a:r>
            <a:r>
              <a:rPr lang="tr-TR" b="0" i="0" dirty="0" err="1">
                <a:solidFill>
                  <a:srgbClr val="374151"/>
                </a:solidFill>
                <a:latin typeface="Arial"/>
                <a:ea typeface="Arial"/>
                <a:cs typeface="Arial"/>
                <a:sym typeface="Arial"/>
              </a:rPr>
              <a:t>because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color</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its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cover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officially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known</a:t>
            </a:r>
            <a:r>
              <a:rPr lang="tr-TR" b="0" i="0" dirty="0">
                <a:solidFill>
                  <a:srgbClr val="374151"/>
                </a:solidFill>
                <a:latin typeface="Arial"/>
                <a:ea typeface="Arial"/>
                <a:cs typeface="Arial"/>
                <a:sym typeface="Arial"/>
              </a:rPr>
              <a:t> as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Rules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Guidance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Distributors</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Medicines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covers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aspects</a:t>
            </a:r>
            <a:r>
              <a:rPr lang="tr-TR" b="0" i="0" dirty="0">
                <a:solidFill>
                  <a:srgbClr val="374151"/>
                </a:solidFill>
                <a:latin typeface="Arial"/>
                <a:ea typeface="Arial"/>
                <a:cs typeface="Arial"/>
                <a:sym typeface="Arial"/>
              </a:rPr>
              <a:t> of GMP.</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Implementation</a:t>
            </a:r>
            <a:r>
              <a:rPr lang="tr-TR" b="0" i="0" dirty="0">
                <a:solidFill>
                  <a:srgbClr val="374151"/>
                </a:solidFill>
                <a:latin typeface="Arial"/>
                <a:ea typeface="Arial"/>
                <a:cs typeface="Arial"/>
                <a:sym typeface="Arial"/>
              </a:rPr>
              <a:t> of GMP in </a:t>
            </a:r>
            <a:r>
              <a:rPr lang="tr-TR" b="0" i="0" dirty="0" err="1">
                <a:solidFill>
                  <a:srgbClr val="374151"/>
                </a:solidFill>
                <a:latin typeface="Arial"/>
                <a:ea typeface="Arial"/>
                <a:cs typeface="Arial"/>
                <a:sym typeface="Arial"/>
              </a:rPr>
              <a:t>different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countries</a:t>
            </a: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GMPs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implemented</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United </a:t>
            </a:r>
            <a:r>
              <a:rPr lang="tr-TR" b="0" i="0" dirty="0" err="1">
                <a:solidFill>
                  <a:srgbClr val="374151"/>
                </a:solidFill>
                <a:latin typeface="Arial"/>
                <a:ea typeface="Arial"/>
                <a:cs typeface="Arial"/>
                <a:sym typeface="Arial"/>
              </a:rPr>
              <a:t>States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FDA;</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In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European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Union</a:t>
            </a:r>
            <a:r>
              <a:rPr lang="tr-TR" b="0" i="0" dirty="0">
                <a:solidFill>
                  <a:srgbClr val="374151"/>
                </a:solidFill>
                <a:latin typeface="Arial"/>
                <a:ea typeface="Arial"/>
                <a:cs typeface="Arial"/>
                <a:sym typeface="Arial"/>
              </a:rPr>
              <a:t>, GMP </a:t>
            </a:r>
            <a:r>
              <a:rPr lang="tr-TR" b="0" i="0" dirty="0" err="1">
                <a:solidFill>
                  <a:srgbClr val="374151"/>
                </a:solidFill>
                <a:latin typeface="Arial"/>
                <a:ea typeface="Arial"/>
                <a:cs typeface="Arial"/>
                <a:sym typeface="Arial"/>
              </a:rPr>
              <a:t>inspections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carried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out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National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Regulatory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Authorities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example</a:t>
            </a:r>
            <a:r>
              <a:rPr lang="tr-TR" b="0" i="0" dirty="0">
                <a:solidFill>
                  <a:srgbClr val="374151"/>
                </a:solidFill>
                <a:latin typeface="Arial"/>
                <a:ea typeface="Arial"/>
                <a:cs typeface="Arial"/>
                <a:sym typeface="Arial"/>
              </a:rPr>
              <a:t>, GMP </a:t>
            </a:r>
            <a:r>
              <a:rPr lang="tr-TR" b="0" i="0" dirty="0" err="1">
                <a:solidFill>
                  <a:srgbClr val="374151"/>
                </a:solidFill>
                <a:latin typeface="Arial"/>
                <a:ea typeface="Arial"/>
                <a:cs typeface="Arial"/>
                <a:sym typeface="Arial"/>
              </a:rPr>
              <a:t>inspections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carried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out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Medicines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Healthcare </a:t>
            </a:r>
            <a:r>
              <a:rPr lang="tr-TR" b="0" i="0" dirty="0" err="1">
                <a:solidFill>
                  <a:srgbClr val="374151"/>
                </a:solidFill>
                <a:latin typeface="Arial"/>
                <a:ea typeface="Arial"/>
                <a:cs typeface="Arial"/>
                <a:sym typeface="Arial"/>
              </a:rPr>
              <a:t>products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Regulatory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Agency</a:t>
            </a:r>
            <a:r>
              <a:rPr lang="tr-TR" b="0" i="0" dirty="0">
                <a:solidFill>
                  <a:srgbClr val="374151"/>
                </a:solidFill>
                <a:latin typeface="Arial"/>
                <a:ea typeface="Arial"/>
                <a:cs typeface="Arial"/>
                <a:sym typeface="Arial"/>
              </a:rPr>
              <a:t> (MHRA) in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United </a:t>
            </a:r>
            <a:r>
              <a:rPr lang="tr-TR" b="0" i="0" dirty="0" err="1">
                <a:solidFill>
                  <a:srgbClr val="374151"/>
                </a:solidFill>
                <a:latin typeface="Arial"/>
                <a:ea typeface="Arial"/>
                <a:cs typeface="Arial"/>
                <a:sym typeface="Arial"/>
              </a:rPr>
              <a:t>Kingdom</a:t>
            </a:r>
            <a:r>
              <a:rPr lang="tr-TR" b="0" i="0" dirty="0">
                <a:solidFill>
                  <a:srgbClr val="374151"/>
                </a:solidFill>
                <a:latin typeface="Arial"/>
                <a:ea typeface="Arial"/>
                <a:cs typeface="Arial"/>
                <a:sym typeface="Arial"/>
              </a:rPr>
              <a:t>);</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In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Australia</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Therapeutic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Goods</a:t>
            </a:r>
            <a:r>
              <a:rPr lang="tr-TR" b="0" i="0" dirty="0">
                <a:solidFill>
                  <a:srgbClr val="374151"/>
                </a:solidFill>
                <a:latin typeface="Arial"/>
                <a:ea typeface="Arial"/>
                <a:cs typeface="Arial"/>
                <a:sym typeface="Arial"/>
              </a:rPr>
              <a:t> Administration (TGA);</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In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India</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Pakistan, </a:t>
            </a:r>
            <a:r>
              <a:rPr lang="tr-TR" b="0" i="0" dirty="0" err="1">
                <a:solidFill>
                  <a:srgbClr val="374151"/>
                </a:solidFill>
                <a:latin typeface="Arial"/>
                <a:ea typeface="Arial"/>
                <a:cs typeface="Arial"/>
                <a:sym typeface="Arial"/>
              </a:rPr>
              <a:t>by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Ministry</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Health</a:t>
            </a:r>
            <a:endParaRPr dirty="0"/>
          </a:p>
        </p:txBody>
      </p:sp>
      <p:sp>
        <p:nvSpPr>
          <p:cNvPr id="151" name="Google Shape;15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0" dirty="0">
                <a:solidFill>
                  <a:srgbClr val="374151"/>
                </a:solidFill>
                <a:latin typeface="Arial"/>
                <a:ea typeface="Arial"/>
                <a:cs typeface="Arial"/>
                <a:sym typeface="Arial"/>
              </a:rPr>
              <a:t>GMP </a:t>
            </a:r>
            <a:r>
              <a:rPr lang="tr-TR" b="0" i="0" dirty="0" err="1">
                <a:solidFill>
                  <a:srgbClr val="374151"/>
                </a:solidFill>
                <a:latin typeface="Arial"/>
                <a:ea typeface="Arial"/>
                <a:cs typeface="Arial"/>
                <a:sym typeface="Arial"/>
              </a:rPr>
              <a:t>principles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applied</a:t>
            </a:r>
            <a:r>
              <a:rPr lang="tr-TR" b="0" i="0" dirty="0">
                <a:solidFill>
                  <a:srgbClr val="374151"/>
                </a:solidFill>
                <a:latin typeface="Arial"/>
                <a:ea typeface="Arial"/>
                <a:cs typeface="Arial"/>
                <a:sym typeface="Arial"/>
              </a:rPr>
              <a:t> in a </a:t>
            </a:r>
            <a:r>
              <a:rPr lang="tr-TR" b="0" i="0" dirty="0" err="1">
                <a:solidFill>
                  <a:srgbClr val="374151"/>
                </a:solidFill>
                <a:latin typeface="Arial"/>
                <a:ea typeface="Arial"/>
                <a:cs typeface="Arial"/>
                <a:sym typeface="Arial"/>
              </a:rPr>
              <a:t>wide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range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industries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such</a:t>
            </a:r>
            <a:r>
              <a:rPr lang="tr-TR" b="0" i="0" dirty="0">
                <a:solidFill>
                  <a:srgbClr val="374151"/>
                </a:solidFill>
                <a:latin typeface="Arial"/>
                <a:ea typeface="Arial"/>
                <a:cs typeface="Arial"/>
                <a:sym typeface="Arial"/>
              </a:rPr>
              <a:t> as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Pharmaceutical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Industry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Food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Beverage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Industry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Cosmetic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Industry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Biotechnology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Industry</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GMP is </a:t>
            </a:r>
            <a:r>
              <a:rPr lang="tr-TR" b="0" i="0" dirty="0" err="1">
                <a:solidFill>
                  <a:srgbClr val="374151"/>
                </a:solidFill>
                <a:latin typeface="Arial"/>
                <a:ea typeface="Arial"/>
                <a:cs typeface="Arial"/>
                <a:sym typeface="Arial"/>
              </a:rPr>
              <a:t>very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important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ensure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safety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effectiveness</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drugs</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GMP </a:t>
            </a:r>
            <a:r>
              <a:rPr lang="tr-TR" b="0" i="0" dirty="0" err="1">
                <a:solidFill>
                  <a:srgbClr val="374151"/>
                </a:solidFill>
                <a:latin typeface="Arial"/>
                <a:ea typeface="Arial"/>
                <a:cs typeface="Arial"/>
                <a:sym typeface="Arial"/>
              </a:rPr>
              <a:t>protects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food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beverages</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GMP </a:t>
            </a:r>
            <a:r>
              <a:rPr lang="tr-TR" b="0" i="0" dirty="0" err="1">
                <a:solidFill>
                  <a:srgbClr val="374151"/>
                </a:solidFill>
                <a:latin typeface="Arial"/>
                <a:ea typeface="Arial"/>
                <a:cs typeface="Arial"/>
                <a:sym typeface="Arial"/>
              </a:rPr>
              <a:t>ensures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safety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consistency</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cosmetic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products</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GMP is </a:t>
            </a:r>
            <a:r>
              <a:rPr lang="tr-TR" b="0" i="0" dirty="0" err="1">
                <a:solidFill>
                  <a:srgbClr val="374151"/>
                </a:solidFill>
                <a:latin typeface="Arial"/>
                <a:ea typeface="Arial"/>
                <a:cs typeface="Arial"/>
                <a:sym typeface="Arial"/>
              </a:rPr>
              <a:t>essential</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production</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biopharmaceuticals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other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biotechnological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products</a:t>
            </a:r>
            <a:r>
              <a:rPr lang="tr-TR" b="0" i="0" dirty="0">
                <a:solidFill>
                  <a:srgbClr val="374151"/>
                </a:solidFill>
                <a:latin typeface="Arial"/>
                <a:ea typeface="Arial"/>
                <a:cs typeface="Arial"/>
                <a:sym typeface="Arial"/>
              </a:rPr>
              <a:t>.</a:t>
            </a:r>
            <a:endParaRPr dirty="0"/>
          </a:p>
        </p:txBody>
      </p:sp>
      <p:sp>
        <p:nvSpPr>
          <p:cNvPr id="158" name="Google Shape;15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0" dirty="0" err="1">
                <a:solidFill>
                  <a:srgbClr val="374151"/>
                </a:solidFill>
                <a:latin typeface="Arial"/>
                <a:ea typeface="Arial"/>
                <a:cs typeface="Arial"/>
                <a:sym typeface="Arial"/>
              </a:rPr>
              <a:t>Manufacturers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subject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both</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internal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audits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regulatory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inspections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ensure</a:t>
            </a:r>
            <a:r>
              <a:rPr lang="tr-TR" b="0" i="0" dirty="0">
                <a:solidFill>
                  <a:srgbClr val="374151"/>
                </a:solidFill>
                <a:latin typeface="Arial"/>
                <a:ea typeface="Arial"/>
                <a:cs typeface="Arial"/>
                <a:sym typeface="Arial"/>
              </a:rPr>
              <a:t> GMP </a:t>
            </a:r>
            <a:r>
              <a:rPr lang="tr-TR" b="0" i="0" dirty="0" err="1">
                <a:solidFill>
                  <a:srgbClr val="374151"/>
                </a:solidFill>
                <a:latin typeface="Arial"/>
                <a:ea typeface="Arial"/>
                <a:cs typeface="Arial"/>
                <a:sym typeface="Arial"/>
              </a:rPr>
              <a:t>compliance</a:t>
            </a:r>
            <a:r>
              <a:rPr lang="tr-TR" b="0" i="0" dirty="0">
                <a:solidFill>
                  <a:srgbClr val="374151"/>
                </a:solidFill>
                <a:latin typeface="Arial"/>
                <a:ea typeface="Arial"/>
                <a:cs typeface="Arial"/>
                <a:sym typeface="Arial"/>
              </a:rPr>
              <a:t>. </a:t>
            </a:r>
            <a:endParaRP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Non-compliance</a:t>
            </a:r>
            <a:r>
              <a:rPr lang="tr-TR" b="0" i="0" dirty="0">
                <a:solidFill>
                  <a:srgbClr val="374151"/>
                </a:solidFill>
                <a:latin typeface="Arial"/>
                <a:ea typeface="Arial"/>
                <a:cs typeface="Arial"/>
                <a:sym typeface="Arial"/>
              </a:rPr>
              <a:t> can </a:t>
            </a:r>
            <a:r>
              <a:rPr lang="tr-TR" b="0" i="0" dirty="0" err="1">
                <a:solidFill>
                  <a:srgbClr val="374151"/>
                </a:solidFill>
                <a:latin typeface="Arial"/>
                <a:ea typeface="Arial"/>
                <a:cs typeface="Arial"/>
                <a:sym typeface="Arial"/>
              </a:rPr>
              <a:t>result</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serious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consequences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including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recalls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legal </a:t>
            </a:r>
            <a:r>
              <a:rPr lang="tr-TR" b="0" i="0" dirty="0" err="1">
                <a:solidFill>
                  <a:srgbClr val="374151"/>
                </a:solidFill>
                <a:latin typeface="Arial"/>
                <a:ea typeface="Arial"/>
                <a:cs typeface="Arial"/>
                <a:sym typeface="Arial"/>
              </a:rPr>
              <a:t>action</a:t>
            </a:r>
            <a:r>
              <a:rPr lang="tr-TR" b="0" i="0" dirty="0">
                <a:solidFill>
                  <a:srgbClr val="374151"/>
                </a:solidFill>
                <a:latin typeface="Arial"/>
                <a:ea typeface="Arial"/>
                <a:cs typeface="Arial"/>
                <a:sym typeface="Arial"/>
              </a:rPr>
              <a:t>.</a:t>
            </a:r>
            <a:endParaRPr dirty="0"/>
          </a:p>
        </p:txBody>
      </p:sp>
      <p:sp>
        <p:nvSpPr>
          <p:cNvPr id="165" name="Google Shape;16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err="1"/>
              <a:t>Please</a:t>
            </a:r>
            <a:r>
              <a:rPr lang="tr-TR" dirty="0"/>
              <a:t> </a:t>
            </a:r>
            <a:r>
              <a:rPr lang="tr-TR" dirty="0" err="1"/>
              <a:t>review</a:t>
            </a:r>
            <a:r>
              <a:rPr lang="tr-TR" dirty="0"/>
              <a:t> </a:t>
            </a:r>
            <a:r>
              <a:rPr lang="tr-TR" dirty="0" err="1"/>
              <a:t>the</a:t>
            </a:r>
            <a:r>
              <a:rPr lang="tr-TR" dirty="0"/>
              <a:t> </a:t>
            </a:r>
            <a:r>
              <a:rPr lang="tr-TR" dirty="0" err="1"/>
              <a:t>books</a:t>
            </a:r>
            <a:r>
              <a:rPr lang="tr-TR" dirty="0"/>
              <a:t> </a:t>
            </a:r>
            <a:r>
              <a:rPr lang="tr-TR" dirty="0" err="1"/>
              <a:t>and</a:t>
            </a:r>
            <a:r>
              <a:rPr lang="tr-TR" dirty="0"/>
              <a:t> </a:t>
            </a:r>
            <a:r>
              <a:rPr lang="tr-TR" dirty="0" err="1"/>
              <a:t>other</a:t>
            </a:r>
            <a:r>
              <a:rPr lang="tr-TR" dirty="0"/>
              <a:t> </a:t>
            </a:r>
            <a:r>
              <a:rPr lang="tr-TR" dirty="0" err="1"/>
              <a:t>documents</a:t>
            </a:r>
            <a:r>
              <a:rPr lang="tr-TR" dirty="0"/>
              <a:t> on </a:t>
            </a:r>
            <a:r>
              <a:rPr lang="tr-TR" dirty="0" err="1"/>
              <a:t>our</a:t>
            </a:r>
            <a:r>
              <a:rPr lang="tr-TR" dirty="0"/>
              <a:t> </a:t>
            </a:r>
            <a:r>
              <a:rPr lang="tr-TR" dirty="0" err="1"/>
              <a:t>website</a:t>
            </a:r>
            <a:r>
              <a:rPr lang="tr-TR" dirty="0"/>
              <a:t> </a:t>
            </a:r>
            <a:r>
              <a:rPr lang="tr-TR" dirty="0" err="1"/>
              <a:t>to</a:t>
            </a:r>
            <a:r>
              <a:rPr lang="tr-TR" dirty="0"/>
              <a:t> </a:t>
            </a:r>
            <a:r>
              <a:rPr lang="tr-TR" dirty="0" err="1"/>
              <a:t>obtain</a:t>
            </a:r>
            <a:r>
              <a:rPr lang="tr-TR" dirty="0"/>
              <a:t> </a:t>
            </a:r>
            <a:r>
              <a:rPr lang="tr-TR" dirty="0" err="1"/>
              <a:t>more</a:t>
            </a:r>
            <a:r>
              <a:rPr lang="tr-TR" dirty="0"/>
              <a:t> </a:t>
            </a:r>
            <a:r>
              <a:rPr lang="tr-TR" dirty="0" err="1"/>
              <a:t>detailed</a:t>
            </a:r>
            <a:r>
              <a:rPr lang="tr-TR" dirty="0"/>
              <a:t> </a:t>
            </a:r>
            <a:r>
              <a:rPr lang="tr-TR" dirty="0" err="1"/>
              <a:t>information</a:t>
            </a:r>
            <a:r>
              <a:rPr lang="tr-TR" dirty="0"/>
              <a:t> on </a:t>
            </a:r>
            <a:r>
              <a:rPr lang="tr-TR" dirty="0" err="1"/>
              <a:t>the</a:t>
            </a:r>
            <a:r>
              <a:rPr lang="tr-TR" dirty="0"/>
              <a:t> </a:t>
            </a:r>
            <a:r>
              <a:rPr lang="tr-TR" dirty="0" err="1"/>
              <a:t>subject</a:t>
            </a:r>
            <a:r>
              <a:rPr lang="tr-TR" dirty="0"/>
              <a:t>. </a:t>
            </a:r>
            <a:r>
              <a:rPr lang="tr-TR" dirty="0" err="1"/>
              <a:t>You</a:t>
            </a:r>
            <a:r>
              <a:rPr lang="tr-TR" dirty="0"/>
              <a:t> can </a:t>
            </a:r>
            <a:r>
              <a:rPr lang="tr-TR" dirty="0" err="1"/>
              <a:t>use</a:t>
            </a:r>
            <a:r>
              <a:rPr lang="tr-TR" dirty="0"/>
              <a:t> </a:t>
            </a:r>
            <a:r>
              <a:rPr lang="tr-TR" dirty="0" err="1"/>
              <a:t>our</a:t>
            </a:r>
            <a:r>
              <a:rPr lang="tr-TR" dirty="0"/>
              <a:t> </a:t>
            </a:r>
            <a:r>
              <a:rPr lang="tr-TR" dirty="0" err="1"/>
              <a:t>social</a:t>
            </a:r>
            <a:r>
              <a:rPr lang="tr-TR" dirty="0"/>
              <a:t> </a:t>
            </a:r>
            <a:r>
              <a:rPr lang="tr-TR" dirty="0" err="1"/>
              <a:t>media</a:t>
            </a:r>
            <a:r>
              <a:rPr lang="tr-TR" dirty="0"/>
              <a:t> </a:t>
            </a:r>
            <a:r>
              <a:rPr lang="tr-TR" dirty="0" err="1"/>
              <a:t>accounts</a:t>
            </a:r>
            <a:r>
              <a:rPr lang="tr-TR" dirty="0"/>
              <a:t> </a:t>
            </a:r>
            <a:r>
              <a:rPr lang="tr-TR" dirty="0" err="1"/>
              <a:t>for</a:t>
            </a:r>
            <a:r>
              <a:rPr lang="tr-TR" dirty="0"/>
              <a:t> </a:t>
            </a:r>
            <a:r>
              <a:rPr lang="tr-TR" dirty="0" err="1"/>
              <a:t>any</a:t>
            </a:r>
            <a:r>
              <a:rPr lang="tr-TR" dirty="0"/>
              <a:t> </a:t>
            </a:r>
            <a:r>
              <a:rPr lang="tr-TR" dirty="0" err="1"/>
              <a:t>questions</a:t>
            </a:r>
            <a:r>
              <a:rPr lang="tr-TR" dirty="0"/>
              <a:t> </a:t>
            </a:r>
            <a:r>
              <a:rPr lang="tr-TR" dirty="0" err="1"/>
              <a:t>or</a:t>
            </a:r>
            <a:r>
              <a:rPr lang="tr-TR" dirty="0"/>
              <a:t> </a:t>
            </a:r>
            <a:r>
              <a:rPr lang="tr-TR" dirty="0" err="1"/>
              <a:t>concerns</a:t>
            </a:r>
            <a:r>
              <a:rPr lang="tr-TR" dirty="0"/>
              <a:t> </a:t>
            </a:r>
            <a:r>
              <a:rPr lang="tr-TR" dirty="0" err="1"/>
              <a:t>you</a:t>
            </a:r>
            <a:r>
              <a:rPr lang="tr-TR" dirty="0"/>
              <a:t> </a:t>
            </a:r>
            <a:r>
              <a:rPr lang="tr-TR" dirty="0" err="1"/>
              <a:t>may</a:t>
            </a:r>
            <a:r>
              <a:rPr lang="tr-TR" dirty="0"/>
              <a:t> </a:t>
            </a:r>
            <a:r>
              <a:rPr lang="tr-TR" dirty="0" err="1"/>
              <a:t>have</a:t>
            </a:r>
            <a:r>
              <a:rPr lang="tr-TR" dirty="0"/>
              <a:t>.</a:t>
            </a:r>
          </a:p>
        </p:txBody>
      </p:sp>
      <p:sp>
        <p:nvSpPr>
          <p:cNvPr id="295" name="Google Shape;2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0" dirty="0" err="1">
                <a:solidFill>
                  <a:srgbClr val="374151"/>
                </a:solidFill>
                <a:latin typeface="Arial"/>
                <a:ea typeface="Arial"/>
                <a:cs typeface="Arial"/>
                <a:sym typeface="Arial"/>
              </a:rPr>
              <a:t>Good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Practice</a:t>
            </a:r>
            <a:r>
              <a:rPr lang="tr-TR" b="0" i="0" dirty="0">
                <a:solidFill>
                  <a:srgbClr val="374151"/>
                </a:solidFill>
                <a:latin typeface="Arial"/>
                <a:ea typeface="Arial"/>
                <a:cs typeface="Arial"/>
                <a:sym typeface="Arial"/>
              </a:rPr>
              <a:t> is a </a:t>
            </a:r>
            <a:r>
              <a:rPr lang="tr-TR" b="0" i="0" dirty="0" err="1">
                <a:solidFill>
                  <a:srgbClr val="374151"/>
                </a:solidFill>
                <a:latin typeface="Arial"/>
                <a:ea typeface="Arial"/>
                <a:cs typeface="Arial"/>
                <a:sym typeface="Arial"/>
              </a:rPr>
              <a:t>cornerstone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assurance</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various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industries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adhering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GMP </a:t>
            </a:r>
            <a:r>
              <a:rPr lang="tr-TR" b="0" i="0" dirty="0" err="1">
                <a:solidFill>
                  <a:srgbClr val="374151"/>
                </a:solidFill>
                <a:latin typeface="Arial"/>
                <a:ea typeface="Arial"/>
                <a:cs typeface="Arial"/>
                <a:sym typeface="Arial"/>
              </a:rPr>
              <a:t>principles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manufacturers</a:t>
            </a:r>
            <a:r>
              <a:rPr lang="tr-TR" b="0" i="0" dirty="0">
                <a:solidFill>
                  <a:srgbClr val="374151"/>
                </a:solidFill>
                <a:latin typeface="Arial"/>
                <a:ea typeface="Arial"/>
                <a:cs typeface="Arial"/>
                <a:sym typeface="Arial"/>
              </a:rPr>
              <a:t> can </a:t>
            </a:r>
            <a:r>
              <a:rPr lang="tr-TR" b="0" i="0" dirty="0" err="1">
                <a:solidFill>
                  <a:srgbClr val="374151"/>
                </a:solidFill>
                <a:latin typeface="Arial"/>
                <a:ea typeface="Arial"/>
                <a:cs typeface="Arial"/>
                <a:sym typeface="Arial"/>
              </a:rPr>
              <a:t>ensure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consistent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production</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safe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high-quality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ultimately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benefiting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consumers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their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own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reputation</a:t>
            </a:r>
            <a:r>
              <a:rPr lang="tr-TR" b="0" i="0" dirty="0">
                <a:solidFill>
                  <a:srgbClr val="374151"/>
                </a:solidFill>
                <a:latin typeface="Arial"/>
                <a:ea typeface="Arial"/>
                <a:cs typeface="Arial"/>
                <a:sym typeface="Arial"/>
              </a:rPr>
              <a:t>.</a:t>
            </a:r>
            <a:endParaRPr dirty="0"/>
          </a:p>
        </p:txBody>
      </p:sp>
      <p:sp>
        <p:nvSpPr>
          <p:cNvPr id="186" name="Google Shape;18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B82B-9948-A364-ABFC-D95659B299C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D30EAD3-077C-D09A-1EFB-A5149A300D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C9DB7D-6330-56CC-193E-7135DA9D2A80}"/>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F25AD5D-EAD5-F393-3E11-2837A5B6C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3A0B4-38A7-4EAD-A00A-CF1E6F9FBC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059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defTabSz="685800"/>
            <a:r>
              <a:rPr lang="tr-TR" sz="1200" dirty="0">
                <a:solidFill>
                  <a:srgbClr val="54565A"/>
                </a:solidFill>
                <a:latin typeface="Roboto" panose="02000000000000000000" pitchFamily="2" charset="0"/>
              </a:rPr>
              <a:t>A </a:t>
            </a:r>
            <a:r>
              <a:rPr lang="tr-TR" sz="1200" dirty="0" err="1">
                <a:solidFill>
                  <a:srgbClr val="54565A"/>
                </a:solidFill>
                <a:latin typeface="Roboto" panose="02000000000000000000" pitchFamily="2" charset="0"/>
              </a:rPr>
              <a:t>universal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necessity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From</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Molecule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to</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Drug</a:t>
            </a:r>
            <a:r>
              <a:rPr lang="tr-TR" sz="1200" dirty="0">
                <a:solidFill>
                  <a:srgbClr val="54565A"/>
                </a:solidFill>
                <a:latin typeface="Roboto" panose="02000000000000000000" pitchFamily="2" charset="0"/>
              </a:rPr>
              <a:t> Project</a:t>
            </a:r>
          </a:p>
          <a:p>
            <a:pPr algn="ctr" defTabSz="685800"/>
            <a:endParaRPr lang="tr-TR" sz="1200" dirty="0">
              <a:solidFill>
                <a:srgbClr val="54565A"/>
              </a:solidFill>
              <a:latin typeface="Roboto" panose="02000000000000000000" pitchFamily="2" charset="0"/>
            </a:endParaRPr>
          </a:p>
          <a:p>
            <a:pPr algn="ctr" defTabSz="685800"/>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Supported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by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within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Erasmus+ </a:t>
            </a:r>
            <a:r>
              <a:rPr lang="tr-TR" sz="1200" dirty="0" err="1">
                <a:solidFill>
                  <a:srgbClr val="54565A"/>
                </a:solidFill>
                <a:latin typeface="Roboto" panose="02000000000000000000" pitchFamily="2" charset="0"/>
              </a:rPr>
              <a:t>Programme</a:t>
            </a:r>
            <a:r>
              <a:rPr lang="tr-TR" sz="1200" dirty="0">
                <a:solidFill>
                  <a:srgbClr val="54565A"/>
                </a:solidFill>
                <a:latin typeface="Roboto" panose="02000000000000000000" pitchFamily="2" charset="0"/>
              </a:rPr>
              <a:t>.</a:t>
            </a:r>
          </a:p>
          <a:p>
            <a:pPr algn="ctr" defTabSz="685800"/>
            <a:r>
              <a:rPr lang="tr-TR" sz="1200" dirty="0" err="1">
                <a:solidFill>
                  <a:srgbClr val="54565A"/>
                </a:solidFill>
                <a:latin typeface="Roboto" panose="02000000000000000000" pitchFamily="2" charset="0"/>
              </a:rPr>
              <a:t>However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and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Turkish</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National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Agency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cannot</a:t>
            </a:r>
            <a:r>
              <a:rPr lang="tr-TR" sz="1200" dirty="0">
                <a:solidFill>
                  <a:srgbClr val="54565A"/>
                </a:solidFill>
                <a:latin typeface="Roboto" panose="02000000000000000000" pitchFamily="2" charset="0"/>
              </a:rPr>
              <a:t> be </a:t>
            </a:r>
            <a:r>
              <a:rPr lang="tr-TR" sz="1200" dirty="0" err="1">
                <a:solidFill>
                  <a:srgbClr val="54565A"/>
                </a:solidFill>
                <a:latin typeface="Roboto" panose="02000000000000000000" pitchFamily="2" charset="0"/>
              </a:rPr>
              <a:t>held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responsible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for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views</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expressed</a:t>
            </a:r>
            <a:r>
              <a:rPr lang="tr-TR" sz="1200" dirty="0">
                <a:solidFill>
                  <a:srgbClr val="54565A"/>
                </a:solidFill>
                <a:latin typeface="Roboto" panose="02000000000000000000" pitchFamily="2" charset="0"/>
              </a:rPr>
              <a:t> here."</a:t>
            </a: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en-GB" b="0" i="0" dirty="0">
                <a:solidFill>
                  <a:srgbClr val="0D0D0D"/>
                </a:solidFill>
                <a:effectLst/>
                <a:latin typeface="Söhne"/>
              </a:rPr>
              <a:t>Let’s take a moment to orient ourselves on the roadmap of our Good Manufacturing Practice journey. Since this is the subject of the course, we will focus primarily on pharmaceuticals. Please note that GMP in other industries may include different elements.</a:t>
            </a:r>
          </a:p>
          <a:p>
            <a:pPr algn="l"/>
            <a:endParaRPr lang="en-GB" b="0" i="0" dirty="0">
              <a:solidFill>
                <a:srgbClr val="0D0D0D"/>
              </a:solidFill>
              <a:effectLst/>
              <a:latin typeface="Söhne"/>
            </a:endParaRPr>
          </a:p>
          <a:p>
            <a:pPr algn="l"/>
            <a:r>
              <a:rPr lang="en-GB" b="0" i="0" dirty="0">
                <a:solidFill>
                  <a:srgbClr val="0D0D0D"/>
                </a:solidFill>
                <a:effectLst/>
                <a:latin typeface="Söhne"/>
              </a:rPr>
              <a:t>We will start with an Introduction to set the stage for why we are here and what we aim to achieve through our collective learning.</a:t>
            </a:r>
          </a:p>
          <a:p>
            <a:pPr algn="l"/>
            <a:endParaRPr lang="en-GB" b="0" i="0" dirty="0">
              <a:solidFill>
                <a:srgbClr val="0D0D0D"/>
              </a:solidFill>
              <a:effectLst/>
              <a:latin typeface="Söhne"/>
            </a:endParaRPr>
          </a:p>
          <a:p>
            <a:pPr algn="l"/>
            <a:r>
              <a:rPr lang="en-GB" b="0" i="0" dirty="0">
                <a:solidFill>
                  <a:srgbClr val="0D0D0D"/>
                </a:solidFill>
                <a:effectLst/>
                <a:latin typeface="Söhne"/>
              </a:rPr>
              <a:t>We will then delve into the Historical Background of GMP, where we will trace the origins of these critical guidelines and understand how past events paved the way for today’s standards.</a:t>
            </a:r>
          </a:p>
          <a:p>
            <a:pPr algn="l"/>
            <a:r>
              <a:rPr lang="en-GB" b="0" i="0" dirty="0">
                <a:solidFill>
                  <a:srgbClr val="0D0D0D"/>
                </a:solidFill>
                <a:effectLst/>
                <a:latin typeface="Söhne"/>
              </a:rPr>
              <a:t>Moving on, we will examine the Fundamental Principles of GMP, the fundamental elements that ensure quality and safety in every product we bring to market, not by chance but by design.</a:t>
            </a:r>
          </a:p>
          <a:p>
            <a:pPr algn="l"/>
            <a:endParaRPr lang="en-GB" b="0" i="0" dirty="0">
              <a:solidFill>
                <a:srgbClr val="0D0D0D"/>
              </a:solidFill>
              <a:effectLst/>
              <a:latin typeface="Söhne"/>
            </a:endParaRPr>
          </a:p>
          <a:p>
            <a:pPr algn="l"/>
            <a:r>
              <a:rPr lang="en-GB" b="0" i="0" dirty="0">
                <a:solidFill>
                  <a:srgbClr val="0D0D0D"/>
                </a:solidFill>
                <a:effectLst/>
                <a:latin typeface="Söhne"/>
              </a:rPr>
              <a:t>We will then delve deeper into the importance of GMP, reflecting on its important role in not only meeting regulatory expectations, but also in instilling consumer confidence and protecting our end users.</a:t>
            </a:r>
          </a:p>
          <a:p>
            <a:pPr algn="l"/>
            <a:r>
              <a:rPr lang="en-GB" b="0" i="0" dirty="0">
                <a:solidFill>
                  <a:srgbClr val="0D0D0D"/>
                </a:solidFill>
                <a:effectLst/>
                <a:latin typeface="Söhne"/>
              </a:rPr>
              <a:t>Our attention will then shift to the GMP Regulations, where we will navigate the complex landscape of international standards and directives that govern our industry.</a:t>
            </a:r>
          </a:p>
          <a:p>
            <a:pPr algn="l"/>
            <a:r>
              <a:rPr lang="en-GB" b="0" i="0" dirty="0">
                <a:solidFill>
                  <a:srgbClr val="0D0D0D"/>
                </a:solidFill>
                <a:effectLst/>
                <a:latin typeface="Söhne"/>
              </a:rPr>
              <a:t>We will examine GMP in Different Industries, emphasizing the versatility and adaptability of these applications, whether pharmaceutical, biotech, food or cosmetics.</a:t>
            </a:r>
          </a:p>
          <a:p>
            <a:pPr algn="l"/>
            <a:endParaRPr lang="en-GB" b="0" i="0" dirty="0">
              <a:solidFill>
                <a:srgbClr val="0D0D0D"/>
              </a:solidFill>
              <a:effectLst/>
              <a:latin typeface="Söhne"/>
            </a:endParaRPr>
          </a:p>
          <a:p>
            <a:pPr algn="l"/>
            <a:r>
              <a:rPr lang="en-GB" b="0" i="0" dirty="0">
                <a:solidFill>
                  <a:srgbClr val="0D0D0D"/>
                </a:solidFill>
                <a:effectLst/>
                <a:latin typeface="Söhne"/>
              </a:rPr>
              <a:t>We will then examine Compliance and Audits, the mechanisms we use to ensure that we are not only complying with the rules but also continually improving and supporting the spirit of excellence.</a:t>
            </a:r>
          </a:p>
          <a:p>
            <a:pPr algn="l"/>
            <a:endParaRPr lang="en-GB" b="0" i="0" dirty="0">
              <a:solidFill>
                <a:srgbClr val="0D0D0D"/>
              </a:solidFill>
              <a:effectLst/>
              <a:latin typeface="Söhne"/>
            </a:endParaRPr>
          </a:p>
          <a:p>
            <a:pPr algn="l"/>
            <a:r>
              <a:rPr lang="en-GB" b="0" i="0" dirty="0">
                <a:solidFill>
                  <a:srgbClr val="0D0D0D"/>
                </a:solidFill>
                <a:effectLst/>
                <a:latin typeface="Söhne"/>
              </a:rPr>
              <a:t>We will conclude with a Conclusion that synthesizes our discussions and thoughts, ensuring that you leave with a solid understanding of the value of GMP.</a:t>
            </a:r>
          </a:p>
          <a:p>
            <a:pPr algn="l"/>
            <a:endParaRPr lang="en-GB" b="0" i="0" dirty="0">
              <a:solidFill>
                <a:srgbClr val="0D0D0D"/>
              </a:solidFill>
              <a:effectLst/>
              <a:latin typeface="Söhne"/>
            </a:endParaRPr>
          </a:p>
          <a:p>
            <a:pPr algn="l"/>
            <a:r>
              <a:rPr lang="en-GB" b="0" i="0" dirty="0">
                <a:solidFill>
                  <a:srgbClr val="0D0D0D"/>
                </a:solidFill>
                <a:effectLst/>
                <a:latin typeface="Söhne"/>
              </a:rPr>
              <a:t>Finally, we will open the floor to your thoughts, questions and insights in our Q&amp;A session, where your participation will enrich our learning experience together.</a:t>
            </a:r>
          </a:p>
        </p:txBody>
      </p:sp>
      <p:sp>
        <p:nvSpPr>
          <p:cNvPr id="4" name="Slayt Numarası Yer Tutucusu 3"/>
          <p:cNvSpPr>
            <a:spLocks noGrp="1"/>
          </p:cNvSpPr>
          <p:nvPr>
            <p:ph type="sldNum" sz="quarter" idx="5"/>
          </p:nvPr>
        </p:nvSpPr>
        <p:spPr/>
        <p:txBody>
          <a:bodyPr/>
          <a:lstStyle/>
          <a:p>
            <a:pPr>
              <a:defRPr/>
            </a:pPr>
            <a:fld id="{244832FF-F025-2D47-9A5A-6ADF3BF3F9CD}" type="slidenum">
              <a:rPr lang="tr-TR" smtClean="0"/>
              <a:pPr>
                <a:defRPr/>
              </a:pPr>
              <a:t>3</a:t>
            </a:fld>
            <a:endParaRPr lang="tr-TR"/>
          </a:p>
        </p:txBody>
      </p:sp>
    </p:spTree>
    <p:extLst>
      <p:ext uri="{BB962C8B-B14F-4D97-AF65-F5344CB8AC3E}">
        <p14:creationId xmlns:p14="http://schemas.microsoft.com/office/powerpoint/2010/main" val="2752623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sz="1200" dirty="0">
                <a:solidFill>
                  <a:srgbClr val="54565A"/>
                </a:solidFill>
                <a:latin typeface="Roboto" panose="02000000000000000000" pitchFamily="2" charset="0"/>
              </a:rPr>
              <a:t>Projemize desteklerinden ötürü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na</a:t>
            </a:r>
            <a:r>
              <a:rPr lang="tr-TR" sz="1200" dirty="0">
                <a:solidFill>
                  <a:srgbClr val="54565A"/>
                </a:solidFill>
                <a:latin typeface="Roboto" panose="02000000000000000000" pitchFamily="2" charset="0"/>
              </a:rPr>
              <a:t> ve proje ekibinde yer alarak katkıda bulunan tüm üyelerimize ve proje kapsamındaki etkinliklere katılan herkese teşekkür ederiz.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tr-TR" b="0" i="0" dirty="0" err="1">
                <a:solidFill>
                  <a:srgbClr val="374151"/>
                </a:solidFill>
                <a:latin typeface="Arial"/>
                <a:ea typeface="Arial"/>
                <a:cs typeface="Arial"/>
                <a:sym typeface="Arial"/>
              </a:rPr>
              <a:t>Good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Practice</a:t>
            </a:r>
            <a:r>
              <a:rPr lang="tr-TR" b="0" i="0" dirty="0">
                <a:solidFill>
                  <a:srgbClr val="374151"/>
                </a:solidFill>
                <a:latin typeface="Arial"/>
                <a:ea typeface="Arial"/>
                <a:cs typeface="Arial"/>
                <a:sym typeface="Arial"/>
              </a:rPr>
              <a:t> (GMP) is a set of </a:t>
            </a:r>
            <a:r>
              <a:rPr lang="tr-TR" b="0" i="0" dirty="0" err="1">
                <a:solidFill>
                  <a:srgbClr val="374151"/>
                </a:solidFill>
                <a:latin typeface="Arial"/>
                <a:ea typeface="Arial"/>
                <a:cs typeface="Arial"/>
                <a:sym typeface="Arial"/>
              </a:rPr>
              <a:t>guidelines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principles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essential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ensuring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safety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consistency</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products</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various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industries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including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pharmaceuticals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food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cosmetics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biotechnology</a:t>
            </a:r>
            <a:r>
              <a:rPr lang="tr-TR" b="0" i="0" dirty="0">
                <a:solidFill>
                  <a:srgbClr val="374151"/>
                </a:solidFill>
                <a:latin typeface="Arial"/>
                <a:ea typeface="Arial"/>
                <a:cs typeface="Arial"/>
                <a:sym typeface="Arial"/>
              </a:rPr>
              <a:t>. GMP </a:t>
            </a:r>
            <a:r>
              <a:rPr lang="tr-TR" b="0" i="0" dirty="0" err="1">
                <a:solidFill>
                  <a:srgbClr val="374151"/>
                </a:solidFill>
                <a:latin typeface="Arial"/>
                <a:ea typeface="Arial"/>
                <a:cs typeface="Arial"/>
                <a:sym typeface="Arial"/>
              </a:rPr>
              <a:t>standards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provide</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framework</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processes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emphasizing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control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documentation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adherence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regulatory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requirements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this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chapter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will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explore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key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aspects</a:t>
            </a:r>
            <a:r>
              <a:rPr lang="tr-TR" b="0" i="0" dirty="0">
                <a:solidFill>
                  <a:srgbClr val="374151"/>
                </a:solidFill>
                <a:latin typeface="Arial"/>
                <a:ea typeface="Arial"/>
                <a:cs typeface="Arial"/>
                <a:sym typeface="Arial"/>
              </a:rPr>
              <a:t> of GMP, </a:t>
            </a:r>
            <a:r>
              <a:rPr lang="tr-TR" b="0" i="0" dirty="0" err="1">
                <a:solidFill>
                  <a:srgbClr val="374151"/>
                </a:solidFill>
                <a:latin typeface="Arial"/>
                <a:ea typeface="Arial"/>
                <a:cs typeface="Arial"/>
                <a:sym typeface="Arial"/>
              </a:rPr>
              <a:t>its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historical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context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significance</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today's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landscape</a:t>
            </a:r>
            <a:r>
              <a:rPr lang="tr-TR" b="0" i="0" dirty="0">
                <a:solidFill>
                  <a:srgbClr val="374151"/>
                </a:solidFill>
                <a:latin typeface="Arial"/>
                <a:ea typeface="Arial"/>
                <a:cs typeface="Arial"/>
                <a:sym typeface="Arial"/>
              </a:rPr>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4</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2767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0" dirty="0" err="1">
                <a:solidFill>
                  <a:srgbClr val="374151"/>
                </a:solidFill>
                <a:latin typeface="Arial"/>
                <a:ea typeface="Arial"/>
                <a:cs typeface="Arial"/>
                <a:sym typeface="Arial"/>
              </a:rPr>
              <a:t>Early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developments</a:t>
            </a:r>
            <a:r>
              <a:rPr lang="tr-TR" b="0" i="0" dirty="0">
                <a:solidFill>
                  <a:srgbClr val="374151"/>
                </a:solidFill>
                <a:latin typeface="Arial"/>
                <a:ea typeface="Arial"/>
                <a:cs typeface="Arial"/>
                <a:sym typeface="Arial"/>
              </a:rPr>
              <a:t> of GMP </a:t>
            </a:r>
            <a:r>
              <a:rPr lang="tr-TR" b="0" i="0" dirty="0" err="1">
                <a:solidFill>
                  <a:srgbClr val="374151"/>
                </a:solidFill>
                <a:latin typeface="Arial"/>
                <a:ea typeface="Arial"/>
                <a:cs typeface="Arial"/>
                <a:sym typeface="Arial"/>
              </a:rPr>
              <a:t>go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back</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start of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20th </a:t>
            </a:r>
            <a:r>
              <a:rPr lang="tr-TR" b="0" i="0" dirty="0" err="1">
                <a:solidFill>
                  <a:srgbClr val="374151"/>
                </a:solidFill>
                <a:latin typeface="Arial"/>
                <a:ea typeface="Arial"/>
                <a:cs typeface="Arial"/>
                <a:sym typeface="Arial"/>
              </a:rPr>
              <a:t>century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when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concerns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arose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about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safety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pharmaceuticals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food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products</a:t>
            </a:r>
            <a:r>
              <a:rPr lang="tr-TR" b="0" i="0" dirty="0">
                <a:solidFill>
                  <a:srgbClr val="374151"/>
                </a:solidFill>
                <a:latin typeface="Arial"/>
                <a:ea typeface="Arial"/>
                <a:cs typeface="Arial"/>
                <a:sym typeface="Arial"/>
              </a:rPr>
              <a:t>.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time, </a:t>
            </a:r>
            <a:r>
              <a:rPr lang="tr-TR" b="0" i="0" dirty="0" err="1">
                <a:solidFill>
                  <a:srgbClr val="374151"/>
                </a:solidFill>
                <a:latin typeface="Arial"/>
                <a:ea typeface="Arial"/>
                <a:cs typeface="Arial"/>
                <a:sym typeface="Arial"/>
              </a:rPr>
              <a:t>there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were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no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standardized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practices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ensure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integrity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leading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numerous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public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health</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issues</a:t>
            </a:r>
            <a:r>
              <a:rPr lang="tr-TR" b="0" i="0" dirty="0">
                <a:solidFill>
                  <a:srgbClr val="374151"/>
                </a:solidFill>
                <a:latin typeface="Arial"/>
                <a:ea typeface="Arial"/>
                <a:cs typeface="Arial"/>
                <a:sym typeface="Arial"/>
              </a:rPr>
              <a:t>. </a:t>
            </a:r>
            <a:endParaRP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Several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high</a:t>
            </a:r>
            <a:r>
              <a:rPr lang="tr-TR" b="0" i="0" dirty="0">
                <a:solidFill>
                  <a:srgbClr val="374151"/>
                </a:solidFill>
                <a:latin typeface="Arial"/>
                <a:ea typeface="Arial"/>
                <a:cs typeface="Arial"/>
                <a:sym typeface="Arial"/>
              </a:rPr>
              <a:t>-profile </a:t>
            </a:r>
            <a:r>
              <a:rPr lang="tr-TR" b="0" i="0" dirty="0" err="1">
                <a:solidFill>
                  <a:srgbClr val="374151"/>
                </a:solidFill>
                <a:latin typeface="Arial"/>
                <a:ea typeface="Arial"/>
                <a:cs typeface="Arial"/>
                <a:sym typeface="Arial"/>
              </a:rPr>
              <a:t>incidents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such</a:t>
            </a:r>
            <a:r>
              <a:rPr lang="tr-TR" b="0" i="0" dirty="0">
                <a:solidFill>
                  <a:srgbClr val="374151"/>
                </a:solidFill>
                <a:latin typeface="Arial"/>
                <a:ea typeface="Arial"/>
                <a:cs typeface="Arial"/>
                <a:sym typeface="Arial"/>
              </a:rPr>
              <a:t> as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use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toxic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preservatives</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medicines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distribution</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adulterated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food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prompted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governments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industry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stakeholders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take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action</a:t>
            </a:r>
            <a:r>
              <a:rPr lang="tr-TR" b="0" i="0" dirty="0">
                <a:solidFill>
                  <a:srgbClr val="374151"/>
                </a:solidFill>
                <a:latin typeface="Arial"/>
                <a:ea typeface="Arial"/>
                <a:cs typeface="Arial"/>
                <a:sym typeface="Arial"/>
              </a:rPr>
              <a:t>.</a:t>
            </a: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b="0" i="0" dirty="0" err="1">
                <a:solidFill>
                  <a:srgbClr val="374151"/>
                </a:solidFill>
                <a:latin typeface="Arial"/>
                <a:ea typeface="Arial"/>
                <a:cs typeface="Arial"/>
                <a:sym typeface="Arial"/>
              </a:rPr>
              <a:t>One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first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significant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steps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towards</a:t>
            </a:r>
            <a:r>
              <a:rPr lang="tr-TR" b="0" i="0" dirty="0">
                <a:solidFill>
                  <a:srgbClr val="374151"/>
                </a:solidFill>
                <a:latin typeface="Arial"/>
                <a:ea typeface="Arial"/>
                <a:cs typeface="Arial"/>
                <a:sym typeface="Arial"/>
              </a:rPr>
              <a:t> GMP </a:t>
            </a:r>
            <a:r>
              <a:rPr lang="tr-TR" b="0" i="0" dirty="0" err="1">
                <a:solidFill>
                  <a:srgbClr val="374151"/>
                </a:solidFill>
                <a:latin typeface="Arial"/>
                <a:ea typeface="Arial"/>
                <a:cs typeface="Arial"/>
                <a:sym typeface="Arial"/>
              </a:rPr>
              <a:t>was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passage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1" i="0" dirty="0">
                <a:solidFill>
                  <a:srgbClr val="374151"/>
                </a:solidFill>
                <a:latin typeface="Arial"/>
                <a:ea typeface="Arial"/>
                <a:cs typeface="Arial"/>
                <a:sym typeface="Arial"/>
              </a:rPr>
              <a:t>1906 </a:t>
            </a:r>
            <a:r>
              <a:rPr lang="tr-TR" b="1" i="0" dirty="0" err="1">
                <a:solidFill>
                  <a:srgbClr val="374151"/>
                </a:solidFill>
                <a:latin typeface="Arial"/>
                <a:ea typeface="Arial"/>
                <a:cs typeface="Arial"/>
                <a:sym typeface="Arial"/>
              </a:rPr>
              <a:t>Pure</a:t>
            </a:r>
            <a:r>
              <a:rPr lang="tr-TR" b="1" i="0" dirty="0">
                <a:solidFill>
                  <a:srgbClr val="374151"/>
                </a:solidFill>
                <a:latin typeface="Arial"/>
                <a:ea typeface="Arial"/>
                <a:cs typeface="Arial"/>
                <a:sym typeface="Arial"/>
              </a:rPr>
              <a:t> </a:t>
            </a:r>
            <a:r>
              <a:rPr lang="tr-TR" b="1" i="0" dirty="0" err="1">
                <a:solidFill>
                  <a:srgbClr val="374151"/>
                </a:solidFill>
                <a:latin typeface="Arial"/>
                <a:ea typeface="Arial"/>
                <a:cs typeface="Arial"/>
                <a:sym typeface="Arial"/>
              </a:rPr>
              <a:t>Food</a:t>
            </a:r>
            <a:r>
              <a:rPr lang="tr-TR" b="1" i="0" dirty="0">
                <a:solidFill>
                  <a:srgbClr val="374151"/>
                </a:solidFill>
                <a:latin typeface="Arial"/>
                <a:ea typeface="Arial"/>
                <a:cs typeface="Arial"/>
                <a:sym typeface="Arial"/>
              </a:rPr>
              <a:t> </a:t>
            </a:r>
            <a:r>
              <a:rPr lang="tr-TR" b="1" i="0" dirty="0" err="1">
                <a:solidFill>
                  <a:srgbClr val="374151"/>
                </a:solidFill>
                <a:latin typeface="Arial"/>
                <a:ea typeface="Arial"/>
                <a:cs typeface="Arial"/>
                <a:sym typeface="Arial"/>
              </a:rPr>
              <a:t>and</a:t>
            </a:r>
            <a:r>
              <a:rPr lang="tr-TR" b="1" i="0" dirty="0">
                <a:solidFill>
                  <a:srgbClr val="374151"/>
                </a:solidFill>
                <a:latin typeface="Arial"/>
                <a:ea typeface="Arial"/>
                <a:cs typeface="Arial"/>
                <a:sym typeface="Arial"/>
              </a:rPr>
              <a:t> </a:t>
            </a:r>
            <a:r>
              <a:rPr lang="tr-TR" b="1" i="0" dirty="0" err="1">
                <a:solidFill>
                  <a:srgbClr val="374151"/>
                </a:solidFill>
                <a:latin typeface="Arial"/>
                <a:ea typeface="Arial"/>
                <a:cs typeface="Arial"/>
                <a:sym typeface="Arial"/>
              </a:rPr>
              <a:t>Drug</a:t>
            </a:r>
            <a:r>
              <a:rPr lang="tr-TR" b="1" i="0" dirty="0">
                <a:solidFill>
                  <a:srgbClr val="374151"/>
                </a:solidFill>
                <a:latin typeface="Arial"/>
                <a:ea typeface="Arial"/>
                <a:cs typeface="Arial"/>
                <a:sym typeface="Arial"/>
              </a:rPr>
              <a:t> </a:t>
            </a:r>
            <a:r>
              <a:rPr lang="tr-TR" b="1" i="0" dirty="0" err="1">
                <a:solidFill>
                  <a:srgbClr val="374151"/>
                </a:solidFill>
                <a:latin typeface="Arial"/>
                <a:ea typeface="Arial"/>
                <a:cs typeface="Arial"/>
                <a:sym typeface="Arial"/>
              </a:rPr>
              <a:t>Act</a:t>
            </a:r>
            <a:r>
              <a:rPr lang="tr-TR" b="1" i="0" dirty="0">
                <a:solidFill>
                  <a:srgbClr val="374151"/>
                </a:solidFill>
                <a:latin typeface="Arial"/>
                <a:ea typeface="Arial"/>
                <a:cs typeface="Arial"/>
                <a:sym typeface="Arial"/>
              </a:rPr>
              <a:t> </a:t>
            </a:r>
            <a:r>
              <a:rPr lang="tr-TR" b="0" i="0" dirty="0">
                <a:solidFill>
                  <a:srgbClr val="374151"/>
                </a:solidFill>
                <a:latin typeface="Arial"/>
                <a:ea typeface="Arial"/>
                <a:cs typeface="Arial"/>
                <a:sym typeface="Arial"/>
              </a:rPr>
              <a:t>in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United </a:t>
            </a:r>
            <a:r>
              <a:rPr lang="tr-TR" b="0" i="0" dirty="0" err="1">
                <a:solidFill>
                  <a:srgbClr val="374151"/>
                </a:solidFill>
                <a:latin typeface="Arial"/>
                <a:ea typeface="Arial"/>
                <a:cs typeface="Arial"/>
                <a:sym typeface="Arial"/>
              </a:rPr>
              <a:t>States</a:t>
            </a:r>
            <a:r>
              <a:rPr lang="tr-TR" b="0" i="0" dirty="0">
                <a:solidFill>
                  <a:srgbClr val="374151"/>
                </a:solidFill>
                <a:latin typeface="Arial"/>
                <a:ea typeface="Arial"/>
                <a:cs typeface="Arial"/>
                <a:sym typeface="Arial"/>
              </a:rPr>
              <a:t>. </a:t>
            </a:r>
            <a:r>
              <a:rPr lang="en-GB" b="0" i="0" dirty="0">
                <a:effectLst/>
                <a:latin typeface="Söhne"/>
              </a:rPr>
              <a:t>This act addressed the purity and </a:t>
            </a:r>
            <a:r>
              <a:rPr lang="en-GB" b="0" i="0" dirty="0" err="1">
                <a:effectLst/>
                <a:latin typeface="Söhne"/>
              </a:rPr>
              <a:t>labeling</a:t>
            </a:r>
            <a:r>
              <a:rPr lang="en-GB" b="0" i="0" dirty="0">
                <a:effectLst/>
                <a:latin typeface="Söhne"/>
              </a:rPr>
              <a:t> of products and laid the groundwork for manufacturing oversight. Although it didn't fully address manufacturing practices, it established the precedent that government can and should regulate drug and food safety, thus leading to the principle of regulatory compliance that is central to GMP.</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en-GB" b="1" i="0" dirty="0" err="1">
                <a:effectLst/>
                <a:latin typeface="Söhne"/>
              </a:rPr>
              <a:t>Sulfanilamide</a:t>
            </a:r>
            <a:r>
              <a:rPr lang="en-GB" b="1" i="0" dirty="0">
                <a:effectLst/>
                <a:latin typeface="Söhne"/>
              </a:rPr>
              <a:t> Disaster of 1937</a:t>
            </a:r>
            <a:r>
              <a:rPr lang="en-GB" b="0" i="0" dirty="0">
                <a:effectLst/>
                <a:latin typeface="Söhne"/>
              </a:rPr>
              <a:t> was a tragedy, where over 100 people died due to a toxic solvent used in a </a:t>
            </a:r>
            <a:r>
              <a:rPr lang="en-GB" b="0" i="0" dirty="0" err="1">
                <a:effectLst/>
                <a:latin typeface="Söhne"/>
              </a:rPr>
              <a:t>sulfanilamide</a:t>
            </a:r>
            <a:r>
              <a:rPr lang="en-GB" b="0" i="0" dirty="0">
                <a:effectLst/>
                <a:latin typeface="Söhne"/>
              </a:rPr>
              <a:t> medication. This led directly to the establishment of the 1938 Federal Food, Drug, and Cosmetic Act. This act required drug manufacturers to provide proof of safety before a drug could be marketed, setting the stage for GMP principles that ensure safety and efficacy through rigorous testing and quality control measures.</a:t>
            </a:r>
            <a:endParaRPr lang="tr-TR" b="0" i="0" dirty="0">
              <a:solidFill>
                <a:srgbClr val="374151"/>
              </a:solidFill>
              <a:latin typeface="Arial"/>
              <a:ea typeface="Arial"/>
              <a:cs typeface="Arial"/>
              <a:sym typeface="Arial"/>
            </a:endParaRP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effectLst/>
                <a:latin typeface="Söhne"/>
              </a:rPr>
              <a:t>Thalidomide Tragedy of the late 1950s and early 1960s</a:t>
            </a:r>
            <a:r>
              <a:rPr lang="en-GB" b="0" i="0" dirty="0">
                <a:effectLst/>
                <a:latin typeface="Söhne"/>
              </a:rPr>
              <a:t> were the next trigger for shaping GMP. </a:t>
            </a:r>
            <a:r>
              <a:rPr lang="en-GB" b="0" i="0" dirty="0" err="1">
                <a:effectLst/>
                <a:latin typeface="Söhne"/>
              </a:rPr>
              <a:t>Fetal</a:t>
            </a:r>
            <a:r>
              <a:rPr lang="en-GB" b="0" i="0" dirty="0">
                <a:effectLst/>
                <a:latin typeface="Söhne"/>
              </a:rPr>
              <a:t> deformations caused by the drug thalidomide, which had not been properly tested for teratogenic effects, resulted in stricter drug regulation and the demand for thorough drug evaluation for safety and efficacy before approval. This event influenced the GMP principle of validation - that all aspects of the manufacturing process must be scientifically validated to produce a product of consistent quality and reliability.</a:t>
            </a:r>
            <a:endParaRPr lang="tr-TR" b="0" i="0" dirty="0">
              <a:solidFill>
                <a:srgbClr val="374151"/>
              </a:solidFill>
              <a:latin typeface="Arial"/>
              <a:ea typeface="Arial"/>
              <a:cs typeface="Arial"/>
              <a:sym typeface="Arial"/>
            </a:endParaRP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err="1">
                <a:solidFill>
                  <a:srgbClr val="374151"/>
                </a:solidFill>
                <a:latin typeface="Arial"/>
                <a:ea typeface="Arial"/>
                <a:cs typeface="Arial"/>
                <a:sym typeface="Arial"/>
              </a:rPr>
              <a:t>In</a:t>
            </a:r>
            <a:r>
              <a:rPr lang="tr-TR" b="0" i="0" dirty="0">
                <a:solidFill>
                  <a:srgbClr val="374151"/>
                </a:solidFill>
                <a:latin typeface="Arial"/>
                <a:ea typeface="Arial"/>
                <a:cs typeface="Arial"/>
                <a:sym typeface="Arial"/>
              </a:rPr>
              <a:t> 1963,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World </a:t>
            </a:r>
            <a:r>
              <a:rPr lang="tr-TR" b="0" i="0" dirty="0" err="1">
                <a:solidFill>
                  <a:srgbClr val="374151"/>
                </a:solidFill>
                <a:latin typeface="Arial"/>
                <a:ea typeface="Arial"/>
                <a:cs typeface="Arial"/>
                <a:sym typeface="Arial"/>
              </a:rPr>
              <a:t>Health</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Organization</a:t>
            </a:r>
            <a:r>
              <a:rPr lang="tr-TR" b="0" i="0" dirty="0">
                <a:solidFill>
                  <a:srgbClr val="374151"/>
                </a:solidFill>
                <a:latin typeface="Arial"/>
                <a:ea typeface="Arial"/>
                <a:cs typeface="Arial"/>
                <a:sym typeface="Arial"/>
              </a:rPr>
              <a:t> (WHO) </a:t>
            </a:r>
            <a:r>
              <a:rPr lang="tr-TR" b="0" i="0" dirty="0" err="1">
                <a:solidFill>
                  <a:srgbClr val="374151"/>
                </a:solidFill>
                <a:latin typeface="Arial"/>
                <a:ea typeface="Arial"/>
                <a:cs typeface="Arial"/>
                <a:sym typeface="Arial"/>
              </a:rPr>
              <a:t>published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first</a:t>
            </a:r>
            <a:r>
              <a:rPr lang="tr-TR" b="0" i="0" dirty="0">
                <a:solidFill>
                  <a:srgbClr val="374151"/>
                </a:solidFill>
                <a:latin typeface="Arial"/>
                <a:ea typeface="Arial"/>
                <a:cs typeface="Arial"/>
                <a:sym typeface="Arial"/>
              </a:rPr>
              <a:t> set of GMP </a:t>
            </a:r>
            <a:r>
              <a:rPr lang="tr-TR" b="0" i="0" dirty="0" err="1">
                <a:solidFill>
                  <a:srgbClr val="374151"/>
                </a:solidFill>
                <a:latin typeface="Arial"/>
                <a:ea typeface="Arial"/>
                <a:cs typeface="Arial"/>
                <a:sym typeface="Arial"/>
              </a:rPr>
              <a:t>guidelines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pharmaceutical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setting</a:t>
            </a:r>
            <a:r>
              <a:rPr lang="tr-TR" b="0" i="0" dirty="0">
                <a:solidFill>
                  <a:srgbClr val="374151"/>
                </a:solidFill>
                <a:latin typeface="Arial"/>
                <a:ea typeface="Arial"/>
                <a:cs typeface="Arial"/>
                <a:sym typeface="Arial"/>
              </a:rPr>
              <a:t> a global </a:t>
            </a:r>
            <a:r>
              <a:rPr lang="tr-TR" b="0" i="0" dirty="0" err="1">
                <a:solidFill>
                  <a:srgbClr val="374151"/>
                </a:solidFill>
                <a:latin typeface="Arial"/>
                <a:ea typeface="Arial"/>
                <a:cs typeface="Arial"/>
                <a:sym typeface="Arial"/>
              </a:rPr>
              <a:t>precedent</a:t>
            </a:r>
            <a:endParaRPr dirty="0"/>
          </a:p>
          <a:p>
            <a:pPr marL="0" lvl="0" indent="0" algn="l" rtl="0">
              <a:spcBef>
                <a:spcPts val="0"/>
              </a:spcBef>
              <a:spcAft>
                <a:spcPts val="0"/>
              </a:spcAft>
              <a:buNone/>
            </a:pPr>
            <a:endParaRPr lang="nl-NL"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effectLst/>
                <a:latin typeface="Söhne"/>
              </a:rPr>
              <a:t>The 1970s and Beyond</a:t>
            </a:r>
            <a:r>
              <a:rPr lang="en-GB" b="0" i="0" dirty="0">
                <a:effectLst/>
                <a:latin typeface="Söhne"/>
              </a:rPr>
              <a:t>: Increasing complexity in pharmaceutical manufacturing and more sophisticated technologies led to more detailed GMP regulations. For instance, the need for detailed documentation and clear protocols came from historical issues of cross-contamination and mix-ups in drug manufacturing. This resulted in the GMP principles of documentation and traceability.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effectLst/>
                <a:latin typeface="Söhne"/>
              </a:rPr>
              <a:t>This overview highlights only a selection of milestones in GMP development. We must be aware that the evolution of the process still continues.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effectLst/>
                <a:latin typeface="Söhne"/>
              </a:rPr>
              <a:t>From the perspective of your own professional discipline, ask yourself how your work relates directly or indirectly on GMP, and what you need to know about new developments</a:t>
            </a:r>
          </a:p>
          <a:p>
            <a:pPr marL="0" lvl="0" indent="0" algn="l" rtl="0">
              <a:spcBef>
                <a:spcPts val="0"/>
              </a:spcBef>
              <a:spcAft>
                <a:spcPts val="0"/>
              </a:spcAft>
              <a:buNone/>
            </a:pPr>
            <a:endParaRPr lang="nl-NL" dirty="0"/>
          </a:p>
        </p:txBody>
      </p:sp>
      <p:sp>
        <p:nvSpPr>
          <p:cNvPr id="116" name="Google Shape;1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i="0" dirty="0">
                <a:solidFill>
                  <a:srgbClr val="374151"/>
                </a:solidFill>
                <a:latin typeface="Arial"/>
                <a:ea typeface="Arial"/>
                <a:cs typeface="Arial"/>
                <a:sym typeface="Arial"/>
              </a:rPr>
              <a:t>GMP is </a:t>
            </a:r>
            <a:r>
              <a:rPr lang="tr-TR" i="0" dirty="0" err="1">
                <a:solidFill>
                  <a:srgbClr val="374151"/>
                </a:solidFill>
                <a:latin typeface="Arial"/>
                <a:ea typeface="Arial"/>
                <a:cs typeface="Arial"/>
                <a:sym typeface="Arial"/>
              </a:rPr>
              <a:t>founded</a:t>
            </a:r>
            <a:r>
              <a:rPr lang="tr-TR" i="0" dirty="0">
                <a:solidFill>
                  <a:srgbClr val="374151"/>
                </a:solidFill>
                <a:latin typeface="Arial"/>
                <a:ea typeface="Arial"/>
                <a:cs typeface="Arial"/>
                <a:sym typeface="Arial"/>
              </a:rPr>
              <a:t> on </a:t>
            </a:r>
            <a:r>
              <a:rPr lang="tr-TR" i="0" dirty="0" err="1">
                <a:solidFill>
                  <a:srgbClr val="374151"/>
                </a:solidFill>
                <a:latin typeface="Arial"/>
                <a:ea typeface="Arial"/>
                <a:cs typeface="Arial"/>
                <a:sym typeface="Arial"/>
              </a:rPr>
              <a:t>several</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fundamental</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principles</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that</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are</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applicable</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across</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industries</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These</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principles</a:t>
            </a:r>
            <a:r>
              <a:rPr lang="tr-TR" i="0" dirty="0">
                <a:solidFill>
                  <a:srgbClr val="374151"/>
                </a:solidFill>
                <a:latin typeface="Arial"/>
                <a:ea typeface="Arial"/>
                <a:cs typeface="Arial"/>
                <a:sym typeface="Arial"/>
              </a:rPr>
              <a:t> </a:t>
            </a:r>
            <a:r>
              <a:rPr lang="tr-TR" i="0" dirty="0" err="1">
                <a:solidFill>
                  <a:srgbClr val="374151"/>
                </a:solidFill>
                <a:latin typeface="Arial"/>
                <a:ea typeface="Arial"/>
                <a:cs typeface="Arial"/>
                <a:sym typeface="Arial"/>
              </a:rPr>
              <a:t>include</a:t>
            </a:r>
            <a:r>
              <a:rPr lang="tr-TR" i="0" dirty="0">
                <a:solidFill>
                  <a:srgbClr val="374151"/>
                </a:solidFill>
                <a:latin typeface="Arial"/>
                <a:ea typeface="Arial"/>
                <a:cs typeface="Arial"/>
                <a:sym typeface="Arial"/>
              </a:rPr>
              <a:t>:</a:t>
            </a:r>
            <a:br>
              <a:rPr lang="tr-TR" i="0" dirty="0">
                <a:solidFill>
                  <a:srgbClr val="374151"/>
                </a:solidFill>
                <a:latin typeface="Arial"/>
                <a:ea typeface="Arial"/>
                <a:cs typeface="Arial"/>
                <a:sym typeface="Arial"/>
              </a:rPr>
            </a:br>
            <a:endParaRPr lang="tr-TR" dirty="0"/>
          </a:p>
          <a:p>
            <a:pPr algn="l">
              <a:buFont typeface="+mj-lt"/>
              <a:buAutoNum type="arabicPeriod"/>
            </a:pPr>
            <a:r>
              <a:rPr lang="tr-TR" b="1" i="0" dirty="0" err="1">
                <a:effectLst/>
                <a:latin typeface="Söhne"/>
              </a:rPr>
              <a:t>Documentation</a:t>
            </a:r>
            <a:r>
              <a:rPr lang="tr-TR" b="1" i="0" dirty="0">
                <a:effectLst/>
                <a:latin typeface="Söhne"/>
              </a:rPr>
              <a:t> </a:t>
            </a:r>
            <a:r>
              <a:rPr lang="tr-TR" b="1" i="0" dirty="0" err="1">
                <a:effectLst/>
                <a:latin typeface="Söhne"/>
              </a:rPr>
              <a:t>and</a:t>
            </a:r>
            <a:r>
              <a:rPr lang="tr-TR" b="1" i="0" dirty="0">
                <a:effectLst/>
                <a:latin typeface="Söhne"/>
              </a:rPr>
              <a:t> </a:t>
            </a:r>
            <a:r>
              <a:rPr lang="tr-TR" b="1" i="0" dirty="0" err="1">
                <a:effectLst/>
                <a:latin typeface="Söhne"/>
              </a:rPr>
              <a:t>Record-keeping</a:t>
            </a:r>
            <a:r>
              <a:rPr lang="tr-TR" b="0" i="0" dirty="0">
                <a:effectLst/>
                <a:latin typeface="Söhne"/>
              </a:rPr>
              <a:t>: </a:t>
            </a:r>
            <a:r>
              <a:rPr lang="tr-TR" b="0" i="0" dirty="0" err="1">
                <a:effectLst/>
                <a:latin typeface="Söhne"/>
              </a:rPr>
              <a:t>Ensuring</a:t>
            </a:r>
            <a:r>
              <a:rPr lang="tr-TR" b="0" i="0" dirty="0">
                <a:effectLst/>
                <a:latin typeface="Söhne"/>
              </a:rPr>
              <a:t> </a:t>
            </a:r>
            <a:r>
              <a:rPr lang="tr-TR" b="0" i="0" dirty="0" err="1">
                <a:effectLst/>
                <a:latin typeface="Söhne"/>
              </a:rPr>
              <a:t>all</a:t>
            </a:r>
            <a:r>
              <a:rPr lang="tr-TR" b="0" i="0" dirty="0">
                <a:effectLst/>
                <a:latin typeface="Söhne"/>
              </a:rPr>
              <a:t> </a:t>
            </a:r>
            <a:r>
              <a:rPr lang="tr-TR" b="0" i="0" dirty="0" err="1">
                <a:effectLst/>
                <a:latin typeface="Söhne"/>
              </a:rPr>
              <a:t>manufacturing</a:t>
            </a:r>
            <a:r>
              <a:rPr lang="tr-TR" b="0" i="0" dirty="0">
                <a:effectLst/>
                <a:latin typeface="Söhne"/>
              </a:rPr>
              <a:t> </a:t>
            </a:r>
            <a:r>
              <a:rPr lang="tr-TR" b="0" i="0" dirty="0" err="1">
                <a:effectLst/>
                <a:latin typeface="Söhne"/>
              </a:rPr>
              <a:t>processes</a:t>
            </a:r>
            <a:r>
              <a:rPr lang="tr-TR" b="0" i="0" dirty="0">
                <a:effectLst/>
                <a:latin typeface="Söhne"/>
              </a:rPr>
              <a:t> </a:t>
            </a:r>
            <a:r>
              <a:rPr lang="tr-TR" b="0" i="0" dirty="0" err="1">
                <a:effectLst/>
                <a:latin typeface="Söhne"/>
              </a:rPr>
              <a:t>are</a:t>
            </a:r>
            <a:r>
              <a:rPr lang="tr-TR" b="0" i="0" dirty="0">
                <a:effectLst/>
                <a:latin typeface="Söhne"/>
              </a:rPr>
              <a:t> </a:t>
            </a:r>
            <a:r>
              <a:rPr lang="tr-TR" b="0" i="0" dirty="0" err="1">
                <a:effectLst/>
                <a:latin typeface="Söhne"/>
              </a:rPr>
              <a:t>written</a:t>
            </a:r>
            <a:r>
              <a:rPr lang="tr-TR" b="0" i="0" dirty="0">
                <a:effectLst/>
                <a:latin typeface="Söhne"/>
              </a:rPr>
              <a:t> </a:t>
            </a:r>
            <a:r>
              <a:rPr lang="tr-TR" b="0" i="0" dirty="0" err="1">
                <a:effectLst/>
                <a:latin typeface="Söhne"/>
              </a:rPr>
              <a:t>down</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batch</a:t>
            </a:r>
            <a:r>
              <a:rPr lang="tr-TR" b="0" i="0" dirty="0">
                <a:effectLst/>
                <a:latin typeface="Söhne"/>
              </a:rPr>
              <a:t> </a:t>
            </a:r>
            <a:r>
              <a:rPr lang="tr-TR" b="0" i="0" dirty="0" err="1">
                <a:effectLst/>
                <a:latin typeface="Söhne"/>
              </a:rPr>
              <a:t>records</a:t>
            </a:r>
            <a:r>
              <a:rPr lang="tr-TR" b="0" i="0" dirty="0">
                <a:effectLst/>
                <a:latin typeface="Söhne"/>
              </a:rPr>
              <a:t> </a:t>
            </a:r>
            <a:r>
              <a:rPr lang="tr-TR" b="0" i="0" dirty="0" err="1">
                <a:effectLst/>
                <a:latin typeface="Söhne"/>
              </a:rPr>
              <a:t>are</a:t>
            </a:r>
            <a:r>
              <a:rPr lang="tr-TR" b="0" i="0" dirty="0">
                <a:effectLst/>
                <a:latin typeface="Söhne"/>
              </a:rPr>
              <a:t> </a:t>
            </a:r>
            <a:r>
              <a:rPr lang="tr-TR" b="0" i="0" dirty="0" err="1">
                <a:effectLst/>
                <a:latin typeface="Söhne"/>
              </a:rPr>
              <a:t>maintained</a:t>
            </a:r>
            <a:r>
              <a:rPr lang="tr-TR" b="0" i="0" dirty="0">
                <a:effectLst/>
                <a:latin typeface="Söhne"/>
              </a:rPr>
              <a:t> </a:t>
            </a:r>
            <a:r>
              <a:rPr lang="tr-TR" b="0" i="0" dirty="0" err="1">
                <a:effectLst/>
                <a:latin typeface="Söhne"/>
              </a:rPr>
              <a:t>to</a:t>
            </a:r>
            <a:r>
              <a:rPr lang="tr-TR" b="0" i="0" dirty="0">
                <a:effectLst/>
                <a:latin typeface="Söhne"/>
              </a:rPr>
              <a:t> </a:t>
            </a:r>
            <a:r>
              <a:rPr lang="tr-TR" b="0" i="0" dirty="0" err="1">
                <a:effectLst/>
                <a:latin typeface="Söhne"/>
              </a:rPr>
              <a:t>trace</a:t>
            </a:r>
            <a:r>
              <a:rPr lang="tr-TR" b="0" i="0" dirty="0">
                <a:effectLst/>
                <a:latin typeface="Söhne"/>
              </a:rPr>
              <a:t> </a:t>
            </a:r>
            <a:r>
              <a:rPr lang="tr-TR" b="0" i="0" dirty="0" err="1">
                <a:effectLst/>
                <a:latin typeface="Söhne"/>
              </a:rPr>
              <a:t>the</a:t>
            </a:r>
            <a:r>
              <a:rPr lang="tr-TR" b="0" i="0" dirty="0">
                <a:effectLst/>
                <a:latin typeface="Söhne"/>
              </a:rPr>
              <a:t> </a:t>
            </a:r>
            <a:r>
              <a:rPr lang="tr-TR" b="0" i="0" dirty="0" err="1">
                <a:effectLst/>
                <a:latin typeface="Söhne"/>
              </a:rPr>
              <a:t>history</a:t>
            </a:r>
            <a:r>
              <a:rPr lang="tr-TR" b="0" i="0" dirty="0">
                <a:effectLst/>
                <a:latin typeface="Söhne"/>
              </a:rPr>
              <a:t> of </a:t>
            </a:r>
            <a:r>
              <a:rPr lang="tr-TR" b="0" i="0" dirty="0" err="1">
                <a:effectLst/>
                <a:latin typeface="Söhne"/>
              </a:rPr>
              <a:t>each</a:t>
            </a:r>
            <a:r>
              <a:rPr lang="tr-TR" b="0" i="0" dirty="0">
                <a:effectLst/>
                <a:latin typeface="Söhne"/>
              </a:rPr>
              <a:t> </a:t>
            </a:r>
            <a:r>
              <a:rPr lang="tr-TR" b="0" i="0" dirty="0" err="1">
                <a:effectLst/>
                <a:latin typeface="Söhne"/>
              </a:rPr>
              <a:t>product</a:t>
            </a:r>
            <a:r>
              <a:rPr lang="tr-TR" b="0" i="0" dirty="0">
                <a:effectLst/>
                <a:latin typeface="Söhne"/>
              </a:rPr>
              <a:t>.</a:t>
            </a:r>
          </a:p>
          <a:p>
            <a:pPr algn="l">
              <a:buFont typeface="+mj-lt"/>
              <a:buAutoNum type="arabicPeriod"/>
            </a:pPr>
            <a:r>
              <a:rPr lang="tr-TR" b="1" i="0" dirty="0" err="1">
                <a:effectLst/>
                <a:latin typeface="Söhne"/>
              </a:rPr>
              <a:t>Personnel</a:t>
            </a:r>
            <a:r>
              <a:rPr lang="tr-TR" b="1" i="0" dirty="0">
                <a:effectLst/>
                <a:latin typeface="Söhne"/>
              </a:rPr>
              <a:t> Training </a:t>
            </a:r>
            <a:r>
              <a:rPr lang="tr-TR" b="1" i="0" dirty="0" err="1">
                <a:effectLst/>
                <a:latin typeface="Söhne"/>
              </a:rPr>
              <a:t>and</a:t>
            </a:r>
            <a:r>
              <a:rPr lang="tr-TR" b="1" i="0" dirty="0">
                <a:effectLst/>
                <a:latin typeface="Söhne"/>
              </a:rPr>
              <a:t> </a:t>
            </a:r>
            <a:r>
              <a:rPr lang="tr-TR" b="1" i="0" dirty="0" err="1">
                <a:effectLst/>
                <a:latin typeface="Söhne"/>
              </a:rPr>
              <a:t>Hygiene</a:t>
            </a:r>
            <a:r>
              <a:rPr lang="tr-TR" b="0" i="0" dirty="0">
                <a:effectLst/>
                <a:latin typeface="Söhne"/>
              </a:rPr>
              <a:t>: </a:t>
            </a:r>
            <a:r>
              <a:rPr lang="tr-TR" b="0" i="0" dirty="0" err="1">
                <a:effectLst/>
                <a:latin typeface="Söhne"/>
              </a:rPr>
              <a:t>Providing</a:t>
            </a:r>
            <a:r>
              <a:rPr lang="tr-TR" b="0" i="0" dirty="0">
                <a:effectLst/>
                <a:latin typeface="Söhne"/>
              </a:rPr>
              <a:t> </a:t>
            </a:r>
            <a:r>
              <a:rPr lang="tr-TR" b="0" i="0" dirty="0" err="1">
                <a:effectLst/>
                <a:latin typeface="Söhne"/>
              </a:rPr>
              <a:t>continuous</a:t>
            </a:r>
            <a:r>
              <a:rPr lang="tr-TR" b="0" i="0" dirty="0">
                <a:effectLst/>
                <a:latin typeface="Söhne"/>
              </a:rPr>
              <a:t> </a:t>
            </a:r>
            <a:r>
              <a:rPr lang="tr-TR" b="0" i="0" dirty="0" err="1">
                <a:effectLst/>
                <a:latin typeface="Söhne"/>
              </a:rPr>
              <a:t>training</a:t>
            </a:r>
            <a:r>
              <a:rPr lang="tr-TR" b="0" i="0" dirty="0">
                <a:effectLst/>
                <a:latin typeface="Söhne"/>
              </a:rPr>
              <a:t> </a:t>
            </a:r>
            <a:r>
              <a:rPr lang="tr-TR" b="0" i="0" dirty="0" err="1">
                <a:effectLst/>
                <a:latin typeface="Söhne"/>
              </a:rPr>
              <a:t>to</a:t>
            </a:r>
            <a:r>
              <a:rPr lang="tr-TR" b="0" i="0" dirty="0">
                <a:effectLst/>
                <a:latin typeface="Söhne"/>
              </a:rPr>
              <a:t> </a:t>
            </a:r>
            <a:r>
              <a:rPr lang="tr-TR" b="0" i="0" dirty="0" err="1">
                <a:effectLst/>
                <a:latin typeface="Söhne"/>
              </a:rPr>
              <a:t>staff</a:t>
            </a:r>
            <a:r>
              <a:rPr lang="tr-TR" b="0" i="0" dirty="0">
                <a:effectLst/>
                <a:latin typeface="Söhne"/>
              </a:rPr>
              <a:t> on GMP </a:t>
            </a:r>
            <a:r>
              <a:rPr lang="tr-TR" b="0" i="0" dirty="0" err="1">
                <a:effectLst/>
                <a:latin typeface="Söhne"/>
              </a:rPr>
              <a:t>standards</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ensuring</a:t>
            </a:r>
            <a:r>
              <a:rPr lang="tr-TR" b="0" i="0" dirty="0">
                <a:effectLst/>
                <a:latin typeface="Söhne"/>
              </a:rPr>
              <a:t> </a:t>
            </a:r>
            <a:r>
              <a:rPr lang="tr-TR" b="0" i="0" dirty="0" err="1">
                <a:effectLst/>
                <a:latin typeface="Söhne"/>
              </a:rPr>
              <a:t>personal</a:t>
            </a:r>
            <a:r>
              <a:rPr lang="tr-TR" b="0" i="0" dirty="0">
                <a:effectLst/>
                <a:latin typeface="Söhne"/>
              </a:rPr>
              <a:t> </a:t>
            </a:r>
            <a:r>
              <a:rPr lang="tr-TR" b="0" i="0" dirty="0" err="1">
                <a:effectLst/>
                <a:latin typeface="Söhne"/>
              </a:rPr>
              <a:t>hygiene</a:t>
            </a:r>
            <a:r>
              <a:rPr lang="tr-TR" b="0" i="0" dirty="0">
                <a:effectLst/>
                <a:latin typeface="Söhne"/>
              </a:rPr>
              <a:t> </a:t>
            </a:r>
            <a:r>
              <a:rPr lang="tr-TR" b="0" i="0" dirty="0" err="1">
                <a:effectLst/>
                <a:latin typeface="Söhne"/>
              </a:rPr>
              <a:t>to</a:t>
            </a:r>
            <a:r>
              <a:rPr lang="tr-TR" b="0" i="0" dirty="0">
                <a:effectLst/>
                <a:latin typeface="Söhne"/>
              </a:rPr>
              <a:t> </a:t>
            </a:r>
            <a:r>
              <a:rPr lang="tr-TR" b="0" i="0" dirty="0" err="1">
                <a:effectLst/>
                <a:latin typeface="Söhne"/>
              </a:rPr>
              <a:t>prevent</a:t>
            </a:r>
            <a:r>
              <a:rPr lang="tr-TR" b="0" i="0" dirty="0">
                <a:effectLst/>
                <a:latin typeface="Söhne"/>
              </a:rPr>
              <a:t> </a:t>
            </a:r>
            <a:r>
              <a:rPr lang="tr-TR" b="0" i="0" dirty="0" err="1">
                <a:effectLst/>
                <a:latin typeface="Söhne"/>
              </a:rPr>
              <a:t>product</a:t>
            </a:r>
            <a:r>
              <a:rPr lang="tr-TR" b="0" i="0" dirty="0">
                <a:effectLst/>
                <a:latin typeface="Söhne"/>
              </a:rPr>
              <a:t> </a:t>
            </a:r>
            <a:r>
              <a:rPr lang="tr-TR" b="0" i="0" dirty="0" err="1">
                <a:effectLst/>
                <a:latin typeface="Söhne"/>
              </a:rPr>
              <a:t>contamination</a:t>
            </a:r>
            <a:r>
              <a:rPr lang="tr-TR" b="0" i="0" dirty="0">
                <a:effectLst/>
                <a:latin typeface="Söhne"/>
              </a:rPr>
              <a:t>.</a:t>
            </a:r>
          </a:p>
          <a:p>
            <a:pPr algn="l">
              <a:buFont typeface="+mj-lt"/>
              <a:buAutoNum type="arabicPeriod"/>
            </a:pPr>
            <a:r>
              <a:rPr lang="tr-TR" b="1" i="0" dirty="0" err="1">
                <a:effectLst/>
                <a:latin typeface="Söhne"/>
              </a:rPr>
              <a:t>Facility</a:t>
            </a:r>
            <a:r>
              <a:rPr lang="tr-TR" b="1" i="0" dirty="0">
                <a:effectLst/>
                <a:latin typeface="Söhne"/>
              </a:rPr>
              <a:t> </a:t>
            </a:r>
            <a:r>
              <a:rPr lang="tr-TR" b="1" i="0" dirty="0" err="1">
                <a:effectLst/>
                <a:latin typeface="Söhne"/>
              </a:rPr>
              <a:t>and</a:t>
            </a:r>
            <a:r>
              <a:rPr lang="tr-TR" b="1" i="0" dirty="0">
                <a:effectLst/>
                <a:latin typeface="Söhne"/>
              </a:rPr>
              <a:t> </a:t>
            </a:r>
            <a:r>
              <a:rPr lang="tr-TR" b="1" i="0" dirty="0" err="1">
                <a:effectLst/>
                <a:latin typeface="Söhne"/>
              </a:rPr>
              <a:t>Equipment</a:t>
            </a:r>
            <a:r>
              <a:rPr lang="tr-TR" b="1" i="0" dirty="0">
                <a:effectLst/>
                <a:latin typeface="Söhne"/>
              </a:rPr>
              <a:t> </a:t>
            </a:r>
            <a:r>
              <a:rPr lang="tr-TR" b="1" i="0" dirty="0" err="1">
                <a:effectLst/>
                <a:latin typeface="Söhne"/>
              </a:rPr>
              <a:t>Maintenance</a:t>
            </a:r>
            <a:r>
              <a:rPr lang="tr-TR" b="0" i="0" dirty="0">
                <a:effectLst/>
                <a:latin typeface="Söhne"/>
              </a:rPr>
              <a:t>: </a:t>
            </a:r>
            <a:r>
              <a:rPr lang="tr-TR" b="0" i="0" dirty="0" err="1">
                <a:effectLst/>
                <a:latin typeface="Söhne"/>
              </a:rPr>
              <a:t>Regularly</a:t>
            </a:r>
            <a:r>
              <a:rPr lang="tr-TR" b="0" i="0" dirty="0">
                <a:effectLst/>
                <a:latin typeface="Söhne"/>
              </a:rPr>
              <a:t> </a:t>
            </a:r>
            <a:r>
              <a:rPr lang="tr-TR" b="0" i="0" dirty="0" err="1">
                <a:effectLst/>
                <a:latin typeface="Söhne"/>
              </a:rPr>
              <a:t>inspecting</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servicing</a:t>
            </a:r>
            <a:r>
              <a:rPr lang="tr-TR" b="0" i="0" dirty="0">
                <a:effectLst/>
                <a:latin typeface="Söhne"/>
              </a:rPr>
              <a:t> </a:t>
            </a:r>
            <a:r>
              <a:rPr lang="tr-TR" b="0" i="0" dirty="0" err="1">
                <a:effectLst/>
                <a:latin typeface="Söhne"/>
              </a:rPr>
              <a:t>machinery</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facilities</a:t>
            </a:r>
            <a:r>
              <a:rPr lang="tr-TR" b="0" i="0" dirty="0">
                <a:effectLst/>
                <a:latin typeface="Söhne"/>
              </a:rPr>
              <a:t> </a:t>
            </a:r>
            <a:r>
              <a:rPr lang="tr-TR" b="0" i="0" dirty="0" err="1">
                <a:effectLst/>
                <a:latin typeface="Söhne"/>
              </a:rPr>
              <a:t>to</a:t>
            </a:r>
            <a:r>
              <a:rPr lang="tr-TR" b="0" i="0" dirty="0">
                <a:effectLst/>
                <a:latin typeface="Söhne"/>
              </a:rPr>
              <a:t> </a:t>
            </a:r>
            <a:r>
              <a:rPr lang="tr-TR" b="0" i="0" dirty="0" err="1">
                <a:effectLst/>
                <a:latin typeface="Söhne"/>
              </a:rPr>
              <a:t>comply</a:t>
            </a:r>
            <a:r>
              <a:rPr lang="tr-TR" b="0" i="0" dirty="0">
                <a:effectLst/>
                <a:latin typeface="Söhne"/>
              </a:rPr>
              <a:t> </a:t>
            </a:r>
            <a:r>
              <a:rPr lang="tr-TR" b="0" i="0" dirty="0" err="1">
                <a:effectLst/>
                <a:latin typeface="Söhne"/>
              </a:rPr>
              <a:t>with</a:t>
            </a:r>
            <a:r>
              <a:rPr lang="tr-TR" b="0" i="0" dirty="0">
                <a:effectLst/>
                <a:latin typeface="Söhne"/>
              </a:rPr>
              <a:t> </a:t>
            </a:r>
            <a:r>
              <a:rPr lang="tr-TR" b="0" i="0" dirty="0" err="1">
                <a:effectLst/>
                <a:latin typeface="Söhne"/>
              </a:rPr>
              <a:t>product</a:t>
            </a:r>
            <a:r>
              <a:rPr lang="tr-TR" b="0" i="0" dirty="0">
                <a:effectLst/>
                <a:latin typeface="Söhne"/>
              </a:rPr>
              <a:t> </a:t>
            </a:r>
            <a:r>
              <a:rPr lang="tr-TR" b="0" i="0" dirty="0" err="1">
                <a:effectLst/>
                <a:latin typeface="Söhne"/>
              </a:rPr>
              <a:t>safety</a:t>
            </a:r>
            <a:r>
              <a:rPr lang="tr-TR" b="0" i="0" dirty="0">
                <a:effectLst/>
                <a:latin typeface="Söhne"/>
              </a:rPr>
              <a:t> </a:t>
            </a:r>
            <a:r>
              <a:rPr lang="tr-TR" b="0" i="0" dirty="0" err="1">
                <a:effectLst/>
                <a:latin typeface="Söhne"/>
              </a:rPr>
              <a:t>standards</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prevent</a:t>
            </a:r>
            <a:r>
              <a:rPr lang="tr-TR" b="0" i="0" dirty="0">
                <a:effectLst/>
                <a:latin typeface="Söhne"/>
              </a:rPr>
              <a:t> </a:t>
            </a:r>
            <a:r>
              <a:rPr lang="tr-TR" b="0" i="0" dirty="0" err="1">
                <a:effectLst/>
                <a:latin typeface="Söhne"/>
              </a:rPr>
              <a:t>cross-contamination</a:t>
            </a:r>
            <a:r>
              <a:rPr lang="tr-TR" b="0" i="0" dirty="0">
                <a:effectLst/>
                <a:latin typeface="Söhne"/>
              </a:rPr>
              <a:t>.</a:t>
            </a:r>
          </a:p>
          <a:p>
            <a:pPr algn="l">
              <a:buFont typeface="+mj-lt"/>
              <a:buAutoNum type="arabicPeriod"/>
            </a:pPr>
            <a:r>
              <a:rPr lang="tr-TR" b="1" i="0" dirty="0" err="1">
                <a:effectLst/>
                <a:latin typeface="Söhne"/>
              </a:rPr>
              <a:t>Raw</a:t>
            </a:r>
            <a:r>
              <a:rPr lang="tr-TR" b="1" i="0" dirty="0">
                <a:effectLst/>
                <a:latin typeface="Söhne"/>
              </a:rPr>
              <a:t> </a:t>
            </a:r>
            <a:r>
              <a:rPr lang="tr-TR" b="1" i="0" dirty="0" err="1">
                <a:effectLst/>
                <a:latin typeface="Söhne"/>
              </a:rPr>
              <a:t>Material</a:t>
            </a:r>
            <a:r>
              <a:rPr lang="tr-TR" b="1" i="0" dirty="0">
                <a:effectLst/>
                <a:latin typeface="Söhne"/>
              </a:rPr>
              <a:t> Handling</a:t>
            </a:r>
            <a:r>
              <a:rPr lang="tr-TR" b="0" i="0" dirty="0">
                <a:effectLst/>
                <a:latin typeface="Söhne"/>
              </a:rPr>
              <a:t>: </a:t>
            </a:r>
            <a:r>
              <a:rPr lang="tr-TR" b="0" i="0" dirty="0" err="1">
                <a:effectLst/>
                <a:latin typeface="Söhne"/>
              </a:rPr>
              <a:t>Implementing</a:t>
            </a:r>
            <a:r>
              <a:rPr lang="tr-TR" b="0" i="0" dirty="0">
                <a:effectLst/>
                <a:latin typeface="Söhne"/>
              </a:rPr>
              <a:t> </a:t>
            </a:r>
            <a:r>
              <a:rPr lang="tr-TR" b="0" i="0" dirty="0" err="1">
                <a:effectLst/>
                <a:latin typeface="Söhne"/>
              </a:rPr>
              <a:t>strict</a:t>
            </a:r>
            <a:r>
              <a:rPr lang="tr-TR" b="0" i="0" dirty="0">
                <a:effectLst/>
                <a:latin typeface="Söhne"/>
              </a:rPr>
              <a:t> </a:t>
            </a:r>
            <a:r>
              <a:rPr lang="tr-TR" b="0" i="0" dirty="0" err="1">
                <a:effectLst/>
                <a:latin typeface="Söhne"/>
              </a:rPr>
              <a:t>controls</a:t>
            </a:r>
            <a:r>
              <a:rPr lang="tr-TR" b="0" i="0" dirty="0">
                <a:effectLst/>
                <a:latin typeface="Söhne"/>
              </a:rPr>
              <a:t> on </a:t>
            </a:r>
            <a:r>
              <a:rPr lang="tr-TR" b="0" i="0" dirty="0" err="1">
                <a:effectLst/>
                <a:latin typeface="Söhne"/>
              </a:rPr>
              <a:t>the</a:t>
            </a:r>
            <a:r>
              <a:rPr lang="tr-TR" b="0" i="0" dirty="0">
                <a:effectLst/>
                <a:latin typeface="Söhne"/>
              </a:rPr>
              <a:t> </a:t>
            </a:r>
            <a:r>
              <a:rPr lang="tr-TR" b="0" i="0" dirty="0" err="1">
                <a:effectLst/>
                <a:latin typeface="Söhne"/>
              </a:rPr>
              <a:t>storage</a:t>
            </a:r>
            <a:r>
              <a:rPr lang="tr-TR" b="0" i="0" dirty="0">
                <a:effectLst/>
                <a:latin typeface="Söhne"/>
              </a:rPr>
              <a:t>, </a:t>
            </a:r>
            <a:r>
              <a:rPr lang="tr-TR" b="0" i="0" dirty="0" err="1">
                <a:effectLst/>
                <a:latin typeface="Söhne"/>
              </a:rPr>
              <a:t>handling</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use</a:t>
            </a:r>
            <a:r>
              <a:rPr lang="tr-TR" b="0" i="0" dirty="0">
                <a:effectLst/>
                <a:latin typeface="Söhne"/>
              </a:rPr>
              <a:t> of </a:t>
            </a:r>
            <a:r>
              <a:rPr lang="tr-TR" b="0" i="0" dirty="0" err="1">
                <a:effectLst/>
                <a:latin typeface="Söhne"/>
              </a:rPr>
              <a:t>raw</a:t>
            </a:r>
            <a:r>
              <a:rPr lang="tr-TR" b="0" i="0" dirty="0">
                <a:effectLst/>
                <a:latin typeface="Söhne"/>
              </a:rPr>
              <a:t> </a:t>
            </a:r>
            <a:r>
              <a:rPr lang="tr-TR" b="0" i="0" dirty="0" err="1">
                <a:effectLst/>
                <a:latin typeface="Söhne"/>
              </a:rPr>
              <a:t>materials</a:t>
            </a:r>
            <a:r>
              <a:rPr lang="tr-TR" b="0" i="0" dirty="0">
                <a:effectLst/>
                <a:latin typeface="Söhne"/>
              </a:rPr>
              <a:t> </a:t>
            </a:r>
            <a:r>
              <a:rPr lang="tr-TR" b="0" i="0" dirty="0" err="1">
                <a:effectLst/>
                <a:latin typeface="Söhne"/>
              </a:rPr>
              <a:t>to</a:t>
            </a:r>
            <a:r>
              <a:rPr lang="tr-TR" b="0" i="0" dirty="0">
                <a:effectLst/>
                <a:latin typeface="Söhne"/>
              </a:rPr>
              <a:t> </a:t>
            </a:r>
            <a:r>
              <a:rPr lang="tr-TR" b="0" i="0" dirty="0" err="1">
                <a:effectLst/>
                <a:latin typeface="Söhne"/>
              </a:rPr>
              <a:t>ensure</a:t>
            </a:r>
            <a:r>
              <a:rPr lang="tr-TR" b="0" i="0" dirty="0">
                <a:effectLst/>
                <a:latin typeface="Söhne"/>
              </a:rPr>
              <a:t> </a:t>
            </a:r>
            <a:r>
              <a:rPr lang="tr-TR" b="0" i="0" dirty="0" err="1">
                <a:effectLst/>
                <a:latin typeface="Söhne"/>
              </a:rPr>
              <a:t>their</a:t>
            </a:r>
            <a:r>
              <a:rPr lang="tr-TR" b="0" i="0" dirty="0">
                <a:effectLst/>
                <a:latin typeface="Söhne"/>
              </a:rPr>
              <a:t> </a:t>
            </a:r>
            <a:r>
              <a:rPr lang="tr-TR" b="0" i="0" dirty="0" err="1">
                <a:effectLst/>
                <a:latin typeface="Söhne"/>
              </a:rPr>
              <a:t>quality</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integrity</a:t>
            </a:r>
            <a:r>
              <a:rPr lang="tr-TR" b="0" i="0" dirty="0">
                <a:effectLst/>
                <a:latin typeface="Söhne"/>
              </a:rPr>
              <a:t>.</a:t>
            </a:r>
          </a:p>
          <a:p>
            <a:pPr algn="l">
              <a:buFont typeface="+mj-lt"/>
              <a:buAutoNum type="arabicPeriod"/>
            </a:pPr>
            <a:r>
              <a:rPr lang="tr-TR" b="1" i="0" dirty="0" err="1">
                <a:effectLst/>
                <a:latin typeface="Söhne"/>
              </a:rPr>
              <a:t>Process</a:t>
            </a:r>
            <a:r>
              <a:rPr lang="tr-TR" b="1" i="0" dirty="0">
                <a:effectLst/>
                <a:latin typeface="Söhne"/>
              </a:rPr>
              <a:t> </a:t>
            </a:r>
            <a:r>
              <a:rPr lang="tr-TR" b="1" i="0" dirty="0" err="1">
                <a:effectLst/>
                <a:latin typeface="Söhne"/>
              </a:rPr>
              <a:t>Validation</a:t>
            </a:r>
            <a:r>
              <a:rPr lang="tr-TR" b="0" i="0" dirty="0">
                <a:effectLst/>
                <a:latin typeface="Söhne"/>
              </a:rPr>
              <a:t>: </a:t>
            </a:r>
            <a:r>
              <a:rPr lang="tr-TR" b="0" i="0" dirty="0" err="1">
                <a:effectLst/>
                <a:latin typeface="Söhne"/>
              </a:rPr>
              <a:t>Demonstrating</a:t>
            </a:r>
            <a:r>
              <a:rPr lang="tr-TR" b="0" i="0" dirty="0">
                <a:effectLst/>
                <a:latin typeface="Söhne"/>
              </a:rPr>
              <a:t> </a:t>
            </a:r>
            <a:r>
              <a:rPr lang="tr-TR" b="0" i="0" dirty="0" err="1">
                <a:effectLst/>
                <a:latin typeface="Söhne"/>
              </a:rPr>
              <a:t>that</a:t>
            </a:r>
            <a:r>
              <a:rPr lang="tr-TR" b="0" i="0" dirty="0">
                <a:effectLst/>
                <a:latin typeface="Söhne"/>
              </a:rPr>
              <a:t> </a:t>
            </a:r>
            <a:r>
              <a:rPr lang="tr-TR" b="0" i="0" dirty="0" err="1">
                <a:effectLst/>
                <a:latin typeface="Söhne"/>
              </a:rPr>
              <a:t>each</a:t>
            </a:r>
            <a:r>
              <a:rPr lang="tr-TR" b="0" i="0" dirty="0">
                <a:effectLst/>
                <a:latin typeface="Söhne"/>
              </a:rPr>
              <a:t> </a:t>
            </a:r>
            <a:r>
              <a:rPr lang="tr-TR" b="0" i="0" dirty="0" err="1">
                <a:effectLst/>
                <a:latin typeface="Söhne"/>
              </a:rPr>
              <a:t>aspect</a:t>
            </a:r>
            <a:r>
              <a:rPr lang="tr-TR" b="0" i="0" dirty="0">
                <a:effectLst/>
                <a:latin typeface="Söhne"/>
              </a:rPr>
              <a:t> of </a:t>
            </a:r>
            <a:r>
              <a:rPr lang="tr-TR" b="0" i="0" dirty="0" err="1">
                <a:effectLst/>
                <a:latin typeface="Söhne"/>
              </a:rPr>
              <a:t>the</a:t>
            </a:r>
            <a:r>
              <a:rPr lang="tr-TR" b="0" i="0" dirty="0">
                <a:effectLst/>
                <a:latin typeface="Söhne"/>
              </a:rPr>
              <a:t> </a:t>
            </a:r>
            <a:r>
              <a:rPr lang="tr-TR" b="0" i="0" dirty="0" err="1">
                <a:effectLst/>
                <a:latin typeface="Söhne"/>
              </a:rPr>
              <a:t>manufacturing</a:t>
            </a:r>
            <a:r>
              <a:rPr lang="tr-TR" b="0" i="0" dirty="0">
                <a:effectLst/>
                <a:latin typeface="Söhne"/>
              </a:rPr>
              <a:t> </a:t>
            </a:r>
            <a:r>
              <a:rPr lang="tr-TR" b="0" i="0" dirty="0" err="1">
                <a:effectLst/>
                <a:latin typeface="Söhne"/>
              </a:rPr>
              <a:t>process</a:t>
            </a:r>
            <a:r>
              <a:rPr lang="tr-TR" b="0" i="0" dirty="0">
                <a:effectLst/>
                <a:latin typeface="Söhne"/>
              </a:rPr>
              <a:t> </a:t>
            </a:r>
            <a:r>
              <a:rPr lang="tr-TR" b="0" i="0" dirty="0" err="1">
                <a:effectLst/>
                <a:latin typeface="Söhne"/>
              </a:rPr>
              <a:t>consistently</a:t>
            </a:r>
            <a:r>
              <a:rPr lang="tr-TR" b="0" i="0" dirty="0">
                <a:effectLst/>
                <a:latin typeface="Söhne"/>
              </a:rPr>
              <a:t> </a:t>
            </a:r>
            <a:r>
              <a:rPr lang="tr-TR" b="0" i="0" dirty="0" err="1">
                <a:effectLst/>
                <a:latin typeface="Söhne"/>
              </a:rPr>
              <a:t>produces</a:t>
            </a:r>
            <a:r>
              <a:rPr lang="tr-TR" b="0" i="0" dirty="0">
                <a:effectLst/>
                <a:latin typeface="Söhne"/>
              </a:rPr>
              <a:t> a </a:t>
            </a:r>
            <a:r>
              <a:rPr lang="tr-TR" b="0" i="0" dirty="0" err="1">
                <a:effectLst/>
                <a:latin typeface="Söhne"/>
              </a:rPr>
              <a:t>product</a:t>
            </a:r>
            <a:r>
              <a:rPr lang="tr-TR" b="0" i="0" dirty="0">
                <a:effectLst/>
                <a:latin typeface="Söhne"/>
              </a:rPr>
              <a:t> </a:t>
            </a:r>
            <a:r>
              <a:rPr lang="tr-TR" b="0" i="0" dirty="0" err="1">
                <a:effectLst/>
                <a:latin typeface="Söhne"/>
              </a:rPr>
              <a:t>meeting</a:t>
            </a:r>
            <a:r>
              <a:rPr lang="tr-TR" b="0" i="0" dirty="0">
                <a:effectLst/>
                <a:latin typeface="Söhne"/>
              </a:rPr>
              <a:t> </a:t>
            </a:r>
            <a:r>
              <a:rPr lang="tr-TR" b="0" i="0" dirty="0" err="1">
                <a:effectLst/>
                <a:latin typeface="Söhne"/>
              </a:rPr>
              <a:t>its</a:t>
            </a:r>
            <a:r>
              <a:rPr lang="tr-TR" b="0" i="0" dirty="0">
                <a:effectLst/>
                <a:latin typeface="Söhne"/>
              </a:rPr>
              <a:t> </a:t>
            </a:r>
            <a:r>
              <a:rPr lang="tr-TR" b="0" i="0" dirty="0" err="1">
                <a:effectLst/>
                <a:latin typeface="Söhne"/>
              </a:rPr>
              <a:t>predetermined</a:t>
            </a:r>
            <a:r>
              <a:rPr lang="tr-TR" b="0" i="0" dirty="0">
                <a:effectLst/>
                <a:latin typeface="Söhne"/>
              </a:rPr>
              <a:t> </a:t>
            </a:r>
            <a:r>
              <a:rPr lang="tr-TR" b="0" i="0" dirty="0" err="1">
                <a:effectLst/>
                <a:latin typeface="Söhne"/>
              </a:rPr>
              <a:t>specifications</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quality</a:t>
            </a:r>
            <a:r>
              <a:rPr lang="tr-TR" b="0" i="0" dirty="0">
                <a:effectLst/>
                <a:latin typeface="Söhne"/>
              </a:rPr>
              <a:t> </a:t>
            </a:r>
            <a:r>
              <a:rPr lang="tr-TR" b="0" i="0" dirty="0" err="1">
                <a:effectLst/>
                <a:latin typeface="Söhne"/>
              </a:rPr>
              <a:t>attributes</a:t>
            </a:r>
            <a:r>
              <a:rPr lang="tr-TR" b="0" i="0" dirty="0">
                <a:effectLst/>
                <a:latin typeface="Söhne"/>
              </a:rPr>
              <a:t>.</a:t>
            </a:r>
          </a:p>
          <a:p>
            <a:pPr algn="l">
              <a:buFont typeface="+mj-lt"/>
              <a:buAutoNum type="arabicPeriod"/>
            </a:pPr>
            <a:r>
              <a:rPr lang="tr-TR" b="1" i="0" dirty="0" err="1">
                <a:effectLst/>
                <a:latin typeface="Söhne"/>
              </a:rPr>
              <a:t>Quality</a:t>
            </a:r>
            <a:r>
              <a:rPr lang="tr-TR" b="1" i="0" dirty="0">
                <a:effectLst/>
                <a:latin typeface="Söhne"/>
              </a:rPr>
              <a:t> Control </a:t>
            </a:r>
            <a:r>
              <a:rPr lang="tr-TR" b="1" i="0" dirty="0" err="1">
                <a:effectLst/>
                <a:latin typeface="Söhne"/>
              </a:rPr>
              <a:t>and</a:t>
            </a:r>
            <a:r>
              <a:rPr lang="tr-TR" b="1" i="0" dirty="0">
                <a:effectLst/>
                <a:latin typeface="Söhne"/>
              </a:rPr>
              <a:t> </a:t>
            </a:r>
            <a:r>
              <a:rPr lang="tr-TR" b="1" i="0" dirty="0" err="1">
                <a:effectLst/>
                <a:latin typeface="Söhne"/>
              </a:rPr>
              <a:t>Testing</a:t>
            </a:r>
            <a:r>
              <a:rPr lang="tr-TR" b="0" i="0" dirty="0">
                <a:effectLst/>
                <a:latin typeface="Söhne"/>
              </a:rPr>
              <a:t>: </a:t>
            </a:r>
            <a:r>
              <a:rPr lang="tr-TR" b="0" i="0" dirty="0" err="1">
                <a:effectLst/>
                <a:latin typeface="Söhne"/>
              </a:rPr>
              <a:t>Conducting</a:t>
            </a:r>
            <a:r>
              <a:rPr lang="tr-TR" b="0" i="0" dirty="0">
                <a:effectLst/>
                <a:latin typeface="Söhne"/>
              </a:rPr>
              <a:t> </a:t>
            </a:r>
            <a:r>
              <a:rPr lang="tr-TR" b="0" i="0" dirty="0" err="1">
                <a:effectLst/>
                <a:latin typeface="Söhne"/>
              </a:rPr>
              <a:t>systematic</a:t>
            </a:r>
            <a:r>
              <a:rPr lang="tr-TR" b="0" i="0" dirty="0">
                <a:effectLst/>
                <a:latin typeface="Söhne"/>
              </a:rPr>
              <a:t> </a:t>
            </a:r>
            <a:r>
              <a:rPr lang="tr-TR" b="0" i="0" dirty="0" err="1">
                <a:effectLst/>
                <a:latin typeface="Söhne"/>
              </a:rPr>
              <a:t>tests</a:t>
            </a:r>
            <a:r>
              <a:rPr lang="tr-TR" b="0" i="0" dirty="0">
                <a:effectLst/>
                <a:latin typeface="Söhne"/>
              </a:rPr>
              <a:t> on </a:t>
            </a:r>
            <a:r>
              <a:rPr lang="tr-TR" b="0" i="0" dirty="0" err="1">
                <a:effectLst/>
                <a:latin typeface="Söhne"/>
              </a:rPr>
              <a:t>products</a:t>
            </a:r>
            <a:r>
              <a:rPr lang="tr-TR" b="0" i="0" dirty="0">
                <a:effectLst/>
                <a:latin typeface="Söhne"/>
              </a:rPr>
              <a:t> at </a:t>
            </a:r>
            <a:r>
              <a:rPr lang="tr-TR" b="0" i="0" dirty="0" err="1">
                <a:effectLst/>
                <a:latin typeface="Söhne"/>
              </a:rPr>
              <a:t>different</a:t>
            </a:r>
            <a:r>
              <a:rPr lang="tr-TR" b="0" i="0" dirty="0">
                <a:effectLst/>
                <a:latin typeface="Söhne"/>
              </a:rPr>
              <a:t> </a:t>
            </a:r>
            <a:r>
              <a:rPr lang="tr-TR" b="0" i="0" dirty="0" err="1">
                <a:effectLst/>
                <a:latin typeface="Söhne"/>
              </a:rPr>
              <a:t>stages</a:t>
            </a:r>
            <a:r>
              <a:rPr lang="tr-TR" b="0" i="0" dirty="0">
                <a:effectLst/>
                <a:latin typeface="Söhne"/>
              </a:rPr>
              <a:t> of </a:t>
            </a:r>
            <a:r>
              <a:rPr lang="tr-TR" b="0" i="0" dirty="0" err="1">
                <a:effectLst/>
                <a:latin typeface="Söhne"/>
              </a:rPr>
              <a:t>production</a:t>
            </a:r>
            <a:r>
              <a:rPr lang="tr-TR" b="0" i="0" dirty="0">
                <a:effectLst/>
                <a:latin typeface="Söhne"/>
              </a:rPr>
              <a:t> </a:t>
            </a:r>
            <a:r>
              <a:rPr lang="tr-TR" b="0" i="0" dirty="0" err="1">
                <a:effectLst/>
                <a:latin typeface="Söhne"/>
              </a:rPr>
              <a:t>to</a:t>
            </a:r>
            <a:r>
              <a:rPr lang="tr-TR" b="0" i="0" dirty="0">
                <a:effectLst/>
                <a:latin typeface="Söhne"/>
              </a:rPr>
              <a:t> </a:t>
            </a:r>
            <a:r>
              <a:rPr lang="tr-TR" b="0" i="0" dirty="0" err="1">
                <a:effectLst/>
                <a:latin typeface="Söhne"/>
              </a:rPr>
              <a:t>ensure</a:t>
            </a:r>
            <a:r>
              <a:rPr lang="tr-TR" b="0" i="0" dirty="0">
                <a:effectLst/>
                <a:latin typeface="Söhne"/>
              </a:rPr>
              <a:t> they </a:t>
            </a:r>
            <a:r>
              <a:rPr lang="tr-TR" b="0" i="0" dirty="0" err="1">
                <a:effectLst/>
                <a:latin typeface="Söhne"/>
              </a:rPr>
              <a:t>meet</a:t>
            </a:r>
            <a:r>
              <a:rPr lang="tr-TR" b="0" i="0" dirty="0">
                <a:effectLst/>
                <a:latin typeface="Söhne"/>
              </a:rPr>
              <a:t> </a:t>
            </a:r>
            <a:r>
              <a:rPr lang="tr-TR" b="0" i="0" dirty="0" err="1">
                <a:effectLst/>
                <a:latin typeface="Söhne"/>
              </a:rPr>
              <a:t>quality</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safety</a:t>
            </a:r>
            <a:r>
              <a:rPr lang="tr-TR" b="0" i="0" dirty="0">
                <a:effectLst/>
                <a:latin typeface="Söhne"/>
              </a:rPr>
              <a:t> </a:t>
            </a:r>
            <a:r>
              <a:rPr lang="tr-TR" b="0" i="0" dirty="0" err="1">
                <a:effectLst/>
                <a:latin typeface="Söhne"/>
              </a:rPr>
              <a:t>standards</a:t>
            </a:r>
            <a:r>
              <a:rPr lang="tr-TR" b="0" i="0" dirty="0">
                <a:effectLst/>
                <a:latin typeface="Söhne"/>
              </a:rPr>
              <a:t>.</a:t>
            </a:r>
          </a:p>
          <a:p>
            <a:pPr algn="l">
              <a:buFont typeface="+mj-lt"/>
              <a:buAutoNum type="arabicPeriod"/>
            </a:pPr>
            <a:r>
              <a:rPr lang="tr-TR" b="1" i="0" dirty="0" err="1">
                <a:effectLst/>
                <a:latin typeface="Söhne"/>
              </a:rPr>
              <a:t>Packaging</a:t>
            </a:r>
            <a:r>
              <a:rPr lang="tr-TR" b="1" i="0" dirty="0">
                <a:effectLst/>
                <a:latin typeface="Söhne"/>
              </a:rPr>
              <a:t> </a:t>
            </a:r>
            <a:r>
              <a:rPr lang="tr-TR" b="1" i="0" dirty="0" err="1">
                <a:effectLst/>
                <a:latin typeface="Söhne"/>
              </a:rPr>
              <a:t>and</a:t>
            </a:r>
            <a:r>
              <a:rPr lang="tr-TR" b="1" i="0" dirty="0">
                <a:effectLst/>
                <a:latin typeface="Söhne"/>
              </a:rPr>
              <a:t> </a:t>
            </a:r>
            <a:r>
              <a:rPr lang="tr-TR" b="1" i="0" dirty="0" err="1">
                <a:effectLst/>
                <a:latin typeface="Söhne"/>
              </a:rPr>
              <a:t>Labeling</a:t>
            </a:r>
            <a:r>
              <a:rPr lang="tr-TR" b="0" i="0" dirty="0">
                <a:effectLst/>
                <a:latin typeface="Söhne"/>
              </a:rPr>
              <a:t>: </a:t>
            </a:r>
            <a:r>
              <a:rPr lang="tr-TR" b="0" i="0" dirty="0" err="1">
                <a:effectLst/>
                <a:latin typeface="Söhne"/>
              </a:rPr>
              <a:t>Ensuring</a:t>
            </a:r>
            <a:r>
              <a:rPr lang="tr-TR" b="0" i="0" dirty="0">
                <a:effectLst/>
                <a:latin typeface="Söhne"/>
              </a:rPr>
              <a:t> </a:t>
            </a:r>
            <a:r>
              <a:rPr lang="tr-TR" b="0" i="0" dirty="0" err="1">
                <a:effectLst/>
                <a:latin typeface="Söhne"/>
              </a:rPr>
              <a:t>that</a:t>
            </a:r>
            <a:r>
              <a:rPr lang="tr-TR" b="0" i="0" dirty="0">
                <a:effectLst/>
                <a:latin typeface="Söhne"/>
              </a:rPr>
              <a:t> </a:t>
            </a:r>
            <a:r>
              <a:rPr lang="tr-TR" b="0" i="0" dirty="0" err="1">
                <a:effectLst/>
                <a:latin typeface="Söhne"/>
              </a:rPr>
              <a:t>packaging</a:t>
            </a:r>
            <a:r>
              <a:rPr lang="tr-TR" b="0" i="0" dirty="0">
                <a:effectLst/>
                <a:latin typeface="Söhne"/>
              </a:rPr>
              <a:t> </a:t>
            </a:r>
            <a:r>
              <a:rPr lang="tr-TR" b="0" i="0" dirty="0" err="1">
                <a:effectLst/>
                <a:latin typeface="Söhne"/>
              </a:rPr>
              <a:t>materials</a:t>
            </a:r>
            <a:r>
              <a:rPr lang="tr-TR" b="0" i="0" dirty="0">
                <a:effectLst/>
                <a:latin typeface="Söhne"/>
              </a:rPr>
              <a:t> </a:t>
            </a:r>
            <a:r>
              <a:rPr lang="tr-TR" b="0" i="0" dirty="0" err="1">
                <a:effectLst/>
                <a:latin typeface="Söhne"/>
              </a:rPr>
              <a:t>are</a:t>
            </a:r>
            <a:r>
              <a:rPr lang="tr-TR" b="0" i="0" dirty="0">
                <a:effectLst/>
                <a:latin typeface="Söhne"/>
              </a:rPr>
              <a:t> </a:t>
            </a:r>
            <a:r>
              <a:rPr lang="tr-TR" b="0" i="0" dirty="0" err="1">
                <a:effectLst/>
                <a:latin typeface="Söhne"/>
              </a:rPr>
              <a:t>suitable</a:t>
            </a:r>
            <a:r>
              <a:rPr lang="tr-TR" b="0" i="0" dirty="0">
                <a:effectLst/>
                <a:latin typeface="Söhne"/>
              </a:rPr>
              <a:t> </a:t>
            </a:r>
            <a:r>
              <a:rPr lang="tr-TR" b="0" i="0" dirty="0" err="1">
                <a:effectLst/>
                <a:latin typeface="Söhne"/>
              </a:rPr>
              <a:t>to</a:t>
            </a:r>
            <a:r>
              <a:rPr lang="tr-TR" b="0" i="0" dirty="0">
                <a:effectLst/>
                <a:latin typeface="Söhne"/>
              </a:rPr>
              <a:t> </a:t>
            </a:r>
            <a:r>
              <a:rPr lang="tr-TR" b="0" i="0" dirty="0" err="1">
                <a:effectLst/>
                <a:latin typeface="Söhne"/>
              </a:rPr>
              <a:t>protect</a:t>
            </a:r>
            <a:r>
              <a:rPr lang="tr-TR" b="0" i="0" dirty="0">
                <a:effectLst/>
                <a:latin typeface="Söhne"/>
              </a:rPr>
              <a:t> </a:t>
            </a:r>
            <a:r>
              <a:rPr lang="tr-TR" b="0" i="0" dirty="0" err="1">
                <a:effectLst/>
                <a:latin typeface="Söhne"/>
              </a:rPr>
              <a:t>products</a:t>
            </a:r>
            <a:r>
              <a:rPr lang="tr-TR" b="0" i="0" dirty="0">
                <a:effectLst/>
                <a:latin typeface="Söhne"/>
              </a:rPr>
              <a:t> </a:t>
            </a:r>
            <a:r>
              <a:rPr lang="tr-TR" b="0" i="0" dirty="0" err="1">
                <a:effectLst/>
                <a:latin typeface="Söhne"/>
              </a:rPr>
              <a:t>from</a:t>
            </a:r>
            <a:r>
              <a:rPr lang="tr-TR" b="0" i="0" dirty="0">
                <a:effectLst/>
                <a:latin typeface="Söhne"/>
              </a:rPr>
              <a:t> </a:t>
            </a:r>
            <a:r>
              <a:rPr lang="tr-TR" b="0" i="0" dirty="0" err="1">
                <a:effectLst/>
                <a:latin typeface="Söhne"/>
              </a:rPr>
              <a:t>contamination</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that</a:t>
            </a:r>
            <a:r>
              <a:rPr lang="tr-TR" b="0" i="0" dirty="0">
                <a:effectLst/>
                <a:latin typeface="Söhne"/>
              </a:rPr>
              <a:t> </a:t>
            </a:r>
            <a:r>
              <a:rPr lang="tr-TR" b="0" i="0" dirty="0" err="1">
                <a:effectLst/>
                <a:latin typeface="Söhne"/>
              </a:rPr>
              <a:t>labeling</a:t>
            </a:r>
            <a:r>
              <a:rPr lang="tr-TR" b="0" i="0" dirty="0">
                <a:effectLst/>
                <a:latin typeface="Söhne"/>
              </a:rPr>
              <a:t> </a:t>
            </a:r>
            <a:r>
              <a:rPr lang="tr-TR" b="0" i="0" dirty="0" err="1">
                <a:effectLst/>
                <a:latin typeface="Söhne"/>
              </a:rPr>
              <a:t>provides</a:t>
            </a:r>
            <a:r>
              <a:rPr lang="tr-TR" b="0" i="0" dirty="0">
                <a:effectLst/>
                <a:latin typeface="Söhne"/>
              </a:rPr>
              <a:t> </a:t>
            </a:r>
            <a:r>
              <a:rPr lang="tr-TR" b="0" i="0" dirty="0" err="1">
                <a:effectLst/>
                <a:latin typeface="Söhne"/>
              </a:rPr>
              <a:t>accurate</a:t>
            </a:r>
            <a:r>
              <a:rPr lang="tr-TR" b="0" i="0" dirty="0">
                <a:effectLst/>
                <a:latin typeface="Söhne"/>
              </a:rPr>
              <a:t> </a:t>
            </a:r>
            <a:r>
              <a:rPr lang="tr-TR" b="0" i="0" dirty="0" err="1">
                <a:effectLst/>
                <a:latin typeface="Söhne"/>
              </a:rPr>
              <a:t>product</a:t>
            </a:r>
            <a:r>
              <a:rPr lang="tr-TR" b="0" i="0" dirty="0">
                <a:effectLst/>
                <a:latin typeface="Söhne"/>
              </a:rPr>
              <a:t> </a:t>
            </a:r>
            <a:r>
              <a:rPr lang="tr-TR" b="0" i="0" dirty="0" err="1">
                <a:effectLst/>
                <a:latin typeface="Söhne"/>
              </a:rPr>
              <a:t>information</a:t>
            </a:r>
            <a:r>
              <a:rPr lang="tr-TR" b="0" i="0" dirty="0">
                <a:effectLst/>
                <a:latin typeface="Söhne"/>
              </a:rPr>
              <a:t>.</a:t>
            </a:r>
          </a:p>
          <a:p>
            <a:pPr algn="l">
              <a:buFont typeface="+mj-lt"/>
              <a:buAutoNum type="arabicPeriod"/>
            </a:pPr>
            <a:r>
              <a:rPr lang="tr-TR" b="1" i="0" dirty="0" err="1">
                <a:effectLst/>
                <a:latin typeface="Söhne"/>
              </a:rPr>
              <a:t>Complaints</a:t>
            </a:r>
            <a:r>
              <a:rPr lang="tr-TR" b="1" i="0" dirty="0">
                <a:effectLst/>
                <a:latin typeface="Söhne"/>
              </a:rPr>
              <a:t> </a:t>
            </a:r>
            <a:r>
              <a:rPr lang="tr-TR" b="1" i="0" dirty="0" err="1">
                <a:effectLst/>
                <a:latin typeface="Söhne"/>
              </a:rPr>
              <a:t>and</a:t>
            </a:r>
            <a:r>
              <a:rPr lang="tr-TR" b="1" i="0" dirty="0">
                <a:effectLst/>
                <a:latin typeface="Söhne"/>
              </a:rPr>
              <a:t> </a:t>
            </a:r>
            <a:r>
              <a:rPr lang="tr-TR" b="1" i="0" dirty="0" err="1">
                <a:effectLst/>
                <a:latin typeface="Söhne"/>
              </a:rPr>
              <a:t>Recall</a:t>
            </a:r>
            <a:r>
              <a:rPr lang="tr-TR" b="1" i="0" dirty="0">
                <a:effectLst/>
                <a:latin typeface="Söhne"/>
              </a:rPr>
              <a:t> </a:t>
            </a:r>
            <a:r>
              <a:rPr lang="tr-TR" b="1" i="0" dirty="0" err="1">
                <a:effectLst/>
                <a:latin typeface="Söhne"/>
              </a:rPr>
              <a:t>Procedures</a:t>
            </a:r>
            <a:r>
              <a:rPr lang="tr-TR" b="0" i="0" dirty="0">
                <a:effectLst/>
                <a:latin typeface="Söhne"/>
              </a:rPr>
              <a:t>: </a:t>
            </a:r>
            <a:r>
              <a:rPr lang="tr-TR" b="0" i="0" dirty="0" err="1">
                <a:effectLst/>
                <a:latin typeface="Söhne"/>
              </a:rPr>
              <a:t>Establishing</a:t>
            </a:r>
            <a:r>
              <a:rPr lang="tr-TR" b="0" i="0" dirty="0">
                <a:effectLst/>
                <a:latin typeface="Söhne"/>
              </a:rPr>
              <a:t> a </a:t>
            </a:r>
            <a:r>
              <a:rPr lang="tr-TR" b="0" i="0" dirty="0" err="1">
                <a:effectLst/>
                <a:latin typeface="Söhne"/>
              </a:rPr>
              <a:t>system</a:t>
            </a:r>
            <a:r>
              <a:rPr lang="tr-TR" b="0" i="0" dirty="0">
                <a:effectLst/>
                <a:latin typeface="Söhne"/>
              </a:rPr>
              <a:t> </a:t>
            </a:r>
            <a:r>
              <a:rPr lang="tr-TR" b="0" i="0" dirty="0" err="1">
                <a:effectLst/>
                <a:latin typeface="Söhne"/>
              </a:rPr>
              <a:t>to</a:t>
            </a:r>
            <a:r>
              <a:rPr lang="tr-TR" b="0" i="0" dirty="0">
                <a:effectLst/>
                <a:latin typeface="Söhne"/>
              </a:rPr>
              <a:t> </a:t>
            </a:r>
            <a:r>
              <a:rPr lang="tr-TR" b="0" i="0" dirty="0" err="1">
                <a:effectLst/>
                <a:latin typeface="Söhne"/>
              </a:rPr>
              <a:t>handle</a:t>
            </a:r>
            <a:r>
              <a:rPr lang="tr-TR" b="0" i="0" dirty="0">
                <a:effectLst/>
                <a:latin typeface="Söhne"/>
              </a:rPr>
              <a:t> </a:t>
            </a:r>
            <a:r>
              <a:rPr lang="tr-TR" b="0" i="0" dirty="0" err="1">
                <a:effectLst/>
                <a:latin typeface="Söhne"/>
              </a:rPr>
              <a:t>customer</a:t>
            </a:r>
            <a:r>
              <a:rPr lang="tr-TR" b="0" i="0" dirty="0">
                <a:effectLst/>
                <a:latin typeface="Söhne"/>
              </a:rPr>
              <a:t> </a:t>
            </a:r>
            <a:r>
              <a:rPr lang="tr-TR" b="0" i="0" dirty="0" err="1">
                <a:effectLst/>
                <a:latin typeface="Söhne"/>
              </a:rPr>
              <a:t>complaints</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to</a:t>
            </a:r>
            <a:r>
              <a:rPr lang="tr-TR" b="0" i="0" dirty="0">
                <a:effectLst/>
                <a:latin typeface="Söhne"/>
              </a:rPr>
              <a:t> </a:t>
            </a:r>
            <a:r>
              <a:rPr lang="tr-TR" b="0" i="0" dirty="0" err="1">
                <a:effectLst/>
                <a:latin typeface="Söhne"/>
              </a:rPr>
              <a:t>effectively</a:t>
            </a:r>
            <a:r>
              <a:rPr lang="tr-TR" b="0" i="0" dirty="0">
                <a:effectLst/>
                <a:latin typeface="Söhne"/>
              </a:rPr>
              <a:t> </a:t>
            </a:r>
            <a:r>
              <a:rPr lang="tr-TR" b="0" i="0" dirty="0" err="1">
                <a:effectLst/>
                <a:latin typeface="Söhne"/>
              </a:rPr>
              <a:t>recall</a:t>
            </a:r>
            <a:r>
              <a:rPr lang="tr-TR" b="0" i="0" dirty="0">
                <a:effectLst/>
                <a:latin typeface="Söhne"/>
              </a:rPr>
              <a:t> </a:t>
            </a:r>
            <a:r>
              <a:rPr lang="tr-TR" b="0" i="0" dirty="0" err="1">
                <a:effectLst/>
                <a:latin typeface="Söhne"/>
              </a:rPr>
              <a:t>any</a:t>
            </a:r>
            <a:r>
              <a:rPr lang="tr-TR" b="0" i="0" dirty="0">
                <a:effectLst/>
                <a:latin typeface="Söhne"/>
              </a:rPr>
              <a:t> </a:t>
            </a:r>
            <a:r>
              <a:rPr lang="tr-TR" b="0" i="0" dirty="0" err="1">
                <a:effectLst/>
                <a:latin typeface="Söhne"/>
              </a:rPr>
              <a:t>products</a:t>
            </a:r>
            <a:r>
              <a:rPr lang="tr-TR" b="0" i="0" dirty="0">
                <a:effectLst/>
                <a:latin typeface="Söhne"/>
              </a:rPr>
              <a:t> </a:t>
            </a:r>
            <a:r>
              <a:rPr lang="tr-TR" b="0" i="0" dirty="0" err="1">
                <a:effectLst/>
                <a:latin typeface="Söhne"/>
              </a:rPr>
              <a:t>from</a:t>
            </a:r>
            <a:r>
              <a:rPr lang="tr-TR" b="0" i="0" dirty="0">
                <a:effectLst/>
                <a:latin typeface="Söhne"/>
              </a:rPr>
              <a:t> </a:t>
            </a:r>
            <a:r>
              <a:rPr lang="tr-TR" b="0" i="0" dirty="0" err="1">
                <a:effectLst/>
                <a:latin typeface="Söhne"/>
              </a:rPr>
              <a:t>the</a:t>
            </a:r>
            <a:r>
              <a:rPr lang="tr-TR" b="0" i="0" dirty="0">
                <a:effectLst/>
                <a:latin typeface="Söhne"/>
              </a:rPr>
              <a:t> market </a:t>
            </a:r>
            <a:r>
              <a:rPr lang="tr-TR" b="0" i="0" dirty="0" err="1">
                <a:effectLst/>
                <a:latin typeface="Söhne"/>
              </a:rPr>
              <a:t>if</a:t>
            </a:r>
            <a:r>
              <a:rPr lang="tr-TR" b="0" i="0" dirty="0">
                <a:effectLst/>
                <a:latin typeface="Söhne"/>
              </a:rPr>
              <a:t> </a:t>
            </a:r>
            <a:r>
              <a:rPr lang="tr-TR" b="0" i="0" dirty="0" err="1">
                <a:effectLst/>
                <a:latin typeface="Söhne"/>
              </a:rPr>
              <a:t>necessary</a:t>
            </a:r>
            <a:r>
              <a:rPr lang="tr-TR" b="0" i="0" dirty="0">
                <a:effectLst/>
                <a:latin typeface="Söhne"/>
              </a:rPr>
              <a:t>.</a:t>
            </a:r>
          </a:p>
          <a:p>
            <a:pPr algn="l">
              <a:buFont typeface="+mj-lt"/>
              <a:buAutoNum type="arabicPeriod"/>
            </a:pPr>
            <a:r>
              <a:rPr lang="tr-TR" b="1" i="0" dirty="0">
                <a:effectLst/>
                <a:latin typeface="Söhne"/>
              </a:rPr>
              <a:t>Risk Management</a:t>
            </a:r>
            <a:r>
              <a:rPr lang="tr-TR" b="0" i="0" dirty="0">
                <a:effectLst/>
                <a:latin typeface="Söhne"/>
              </a:rPr>
              <a:t>: </a:t>
            </a:r>
            <a:r>
              <a:rPr lang="tr-TR" b="0" i="0" dirty="0" err="1">
                <a:effectLst/>
                <a:latin typeface="Söhne"/>
              </a:rPr>
              <a:t>Proactively</a:t>
            </a:r>
            <a:r>
              <a:rPr lang="tr-TR" b="0" i="0" dirty="0">
                <a:effectLst/>
                <a:latin typeface="Söhne"/>
              </a:rPr>
              <a:t> </a:t>
            </a:r>
            <a:r>
              <a:rPr lang="tr-TR" b="0" i="0" dirty="0" err="1">
                <a:effectLst/>
                <a:latin typeface="Söhne"/>
              </a:rPr>
              <a:t>identifying</a:t>
            </a:r>
            <a:r>
              <a:rPr lang="tr-TR" b="0" i="0" dirty="0">
                <a:effectLst/>
                <a:latin typeface="Söhne"/>
              </a:rPr>
              <a:t>, </a:t>
            </a:r>
            <a:r>
              <a:rPr lang="tr-TR" b="0" i="0" dirty="0" err="1">
                <a:effectLst/>
                <a:latin typeface="Söhne"/>
              </a:rPr>
              <a:t>assessing</a:t>
            </a:r>
            <a:r>
              <a:rPr lang="tr-TR" b="0" i="0" dirty="0">
                <a:effectLst/>
                <a:latin typeface="Söhne"/>
              </a:rPr>
              <a:t>, </a:t>
            </a:r>
            <a:r>
              <a:rPr lang="tr-TR" b="0" i="0" dirty="0" err="1">
                <a:effectLst/>
                <a:latin typeface="Söhne"/>
              </a:rPr>
              <a:t>and</a:t>
            </a:r>
            <a:r>
              <a:rPr lang="tr-TR" b="0" i="0" dirty="0">
                <a:effectLst/>
                <a:latin typeface="Söhne"/>
              </a:rPr>
              <a:t> </a:t>
            </a:r>
            <a:r>
              <a:rPr lang="tr-TR" b="0" i="0" dirty="0" err="1">
                <a:effectLst/>
                <a:latin typeface="Söhne"/>
              </a:rPr>
              <a:t>controlling</a:t>
            </a:r>
            <a:r>
              <a:rPr lang="tr-TR" b="0" i="0" dirty="0">
                <a:effectLst/>
                <a:latin typeface="Söhne"/>
              </a:rPr>
              <a:t> </a:t>
            </a:r>
            <a:r>
              <a:rPr lang="tr-TR" b="0" i="0" dirty="0" err="1">
                <a:effectLst/>
                <a:latin typeface="Söhne"/>
              </a:rPr>
              <a:t>potential</a:t>
            </a:r>
            <a:r>
              <a:rPr lang="tr-TR" b="0" i="0" dirty="0">
                <a:effectLst/>
                <a:latin typeface="Söhne"/>
              </a:rPr>
              <a:t> </a:t>
            </a:r>
            <a:r>
              <a:rPr lang="tr-TR" b="0" i="0" dirty="0" err="1">
                <a:effectLst/>
                <a:latin typeface="Söhne"/>
              </a:rPr>
              <a:t>quality</a:t>
            </a:r>
            <a:r>
              <a:rPr lang="tr-TR" b="0" i="0" dirty="0">
                <a:effectLst/>
                <a:latin typeface="Söhne"/>
              </a:rPr>
              <a:t> </a:t>
            </a:r>
            <a:r>
              <a:rPr lang="tr-TR" b="0" i="0" dirty="0" err="1">
                <a:effectLst/>
                <a:latin typeface="Söhne"/>
              </a:rPr>
              <a:t>risks</a:t>
            </a:r>
            <a:r>
              <a:rPr lang="tr-TR" b="0" i="0" dirty="0">
                <a:effectLst/>
                <a:latin typeface="Söhne"/>
              </a:rPr>
              <a:t> </a:t>
            </a:r>
            <a:r>
              <a:rPr lang="tr-TR" b="0" i="0" dirty="0" err="1">
                <a:effectLst/>
                <a:latin typeface="Söhne"/>
              </a:rPr>
              <a:t>throughout</a:t>
            </a:r>
            <a:r>
              <a:rPr lang="tr-TR" b="0" i="0" dirty="0">
                <a:effectLst/>
                <a:latin typeface="Söhne"/>
              </a:rPr>
              <a:t> </a:t>
            </a:r>
            <a:r>
              <a:rPr lang="tr-TR" b="0" i="0" dirty="0" err="1">
                <a:effectLst/>
                <a:latin typeface="Söhne"/>
              </a:rPr>
              <a:t>the</a:t>
            </a:r>
            <a:r>
              <a:rPr lang="tr-TR" b="0" i="0" dirty="0">
                <a:effectLst/>
                <a:latin typeface="Söhne"/>
              </a:rPr>
              <a:t> </a:t>
            </a:r>
            <a:r>
              <a:rPr lang="tr-TR" b="0" i="0" dirty="0" err="1">
                <a:effectLst/>
                <a:latin typeface="Söhne"/>
              </a:rPr>
              <a:t>manufacturing</a:t>
            </a:r>
            <a:r>
              <a:rPr lang="tr-TR" b="0" i="0" dirty="0">
                <a:effectLst/>
                <a:latin typeface="Söhne"/>
              </a:rPr>
              <a:t> </a:t>
            </a:r>
            <a:r>
              <a:rPr lang="tr-TR" b="0" i="0" dirty="0" err="1">
                <a:effectLst/>
                <a:latin typeface="Söhne"/>
              </a:rPr>
              <a:t>process</a:t>
            </a:r>
            <a:r>
              <a:rPr lang="tr-TR" b="0" i="0" dirty="0">
                <a:effectLst/>
                <a:latin typeface="Söhne"/>
              </a:rPr>
              <a:t>.</a:t>
            </a:r>
          </a:p>
          <a:p>
            <a:pPr marL="0" lvl="0" indent="0" algn="l" rtl="0">
              <a:spcBef>
                <a:spcPts val="0"/>
              </a:spcBef>
              <a:spcAft>
                <a:spcPts val="0"/>
              </a:spcAft>
              <a:buNone/>
            </a:pPr>
            <a:endParaRPr lang="tr-TR" dirty="0"/>
          </a:p>
        </p:txBody>
      </p:sp>
      <p:sp>
        <p:nvSpPr>
          <p:cNvPr id="123" name="Google Shape;1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74151"/>
              </a:buClr>
              <a:buSzPts val="1200"/>
              <a:buFont typeface="Arial"/>
              <a:buChar char="•"/>
            </a:pPr>
            <a:r>
              <a:rPr lang="tr-TR" b="0" i="0" dirty="0" err="1">
                <a:solidFill>
                  <a:srgbClr val="374151"/>
                </a:solidFill>
                <a:latin typeface="Arial"/>
                <a:ea typeface="Arial"/>
                <a:cs typeface="Arial"/>
                <a:sym typeface="Arial"/>
              </a:rPr>
              <a:t>Documentation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Record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Keeping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principle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ensuring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all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processes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writing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batch</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records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kept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track</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history</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each</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Comprehensive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documentation</a:t>
            </a:r>
            <a:r>
              <a:rPr lang="tr-TR" b="0" i="0" dirty="0">
                <a:solidFill>
                  <a:srgbClr val="374151"/>
                </a:solidFill>
                <a:latin typeface="Arial"/>
                <a:ea typeface="Arial"/>
                <a:cs typeface="Arial"/>
                <a:sym typeface="Arial"/>
              </a:rPr>
              <a:t> is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core</a:t>
            </a:r>
            <a:r>
              <a:rPr lang="tr-TR" b="0" i="0" dirty="0">
                <a:solidFill>
                  <a:srgbClr val="374151"/>
                </a:solidFill>
                <a:latin typeface="Arial"/>
                <a:ea typeface="Arial"/>
                <a:cs typeface="Arial"/>
                <a:sym typeface="Arial"/>
              </a:rPr>
              <a:t> of GMP. </a:t>
            </a:r>
            <a:r>
              <a:rPr lang="tr-TR" b="0" i="0" dirty="0" err="1">
                <a:solidFill>
                  <a:srgbClr val="374151"/>
                </a:solidFill>
                <a:latin typeface="Arial"/>
                <a:ea typeface="Arial"/>
                <a:cs typeface="Arial"/>
                <a:sym typeface="Arial"/>
              </a:rPr>
              <a:t>Manufacturers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required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keep</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records</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all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aspects</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their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operations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from</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processes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control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personnel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training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equipment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maintenance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Proper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documentation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ensures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transparency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traceability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accountability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throughout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lifecycle</a:t>
            </a:r>
            <a:r>
              <a:rPr lang="tr-TR" b="0" i="0" dirty="0">
                <a:solidFill>
                  <a:srgbClr val="374151"/>
                </a:solidFill>
                <a:latin typeface="Arial"/>
                <a:ea typeface="Arial"/>
                <a:cs typeface="Arial"/>
                <a:sym typeface="Arial"/>
              </a:rPr>
              <a:t>.</a:t>
            </a:r>
            <a:endParaRPr dirty="0"/>
          </a:p>
        </p:txBody>
      </p:sp>
      <p:sp>
        <p:nvSpPr>
          <p:cNvPr id="130" name="Google Shape;13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74151"/>
              </a:buClr>
              <a:buSzPts val="1200"/>
              <a:buFont typeface="Arial"/>
              <a:buChar char="•"/>
            </a:pPr>
            <a:r>
              <a:rPr lang="tr-TR" b="0" i="0" dirty="0">
                <a:solidFill>
                  <a:srgbClr val="374151"/>
                </a:solidFill>
                <a:latin typeface="Arial"/>
                <a:ea typeface="Arial"/>
                <a:cs typeface="Arial"/>
                <a:sym typeface="Arial"/>
              </a:rPr>
              <a:t>GMP </a:t>
            </a:r>
            <a:r>
              <a:rPr lang="tr-TR" b="0" i="0" dirty="0" err="1">
                <a:solidFill>
                  <a:srgbClr val="374151"/>
                </a:solidFill>
                <a:latin typeface="Arial"/>
                <a:ea typeface="Arial"/>
                <a:cs typeface="Arial"/>
                <a:sym typeface="Arial"/>
              </a:rPr>
              <a:t>mandates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personnel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involved</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manufacturing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undergo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appropriate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training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adhere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strict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hygiene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practices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This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includes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wearing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suitable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protective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clothing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maintaining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personal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cleanliness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being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aware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potential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contamination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risks</a:t>
            </a:r>
            <a:r>
              <a:rPr lang="tr-TR" b="0" i="0" dirty="0">
                <a:solidFill>
                  <a:srgbClr val="374151"/>
                </a:solidFill>
                <a:latin typeface="Arial"/>
                <a:ea typeface="Arial"/>
                <a:cs typeface="Arial"/>
                <a:sym typeface="Arial"/>
              </a:rPr>
              <a:t>.</a:t>
            </a:r>
            <a:endParaRPr dirty="0"/>
          </a:p>
        </p:txBody>
      </p:sp>
      <p:sp>
        <p:nvSpPr>
          <p:cNvPr id="130" name="Google Shape;13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8</a:t>
            </a:fld>
            <a:endParaRPr/>
          </a:p>
        </p:txBody>
      </p:sp>
    </p:spTree>
    <p:extLst>
      <p:ext uri="{BB962C8B-B14F-4D97-AF65-F5344CB8AC3E}">
        <p14:creationId xmlns:p14="http://schemas.microsoft.com/office/powerpoint/2010/main" val="2662051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74151"/>
              </a:buClr>
              <a:buSzPts val="1200"/>
              <a:buFont typeface="Arial"/>
              <a:buChar char="•"/>
            </a:pPr>
            <a:r>
              <a:rPr lang="tr-TR" b="0" i="0" dirty="0" err="1">
                <a:solidFill>
                  <a:srgbClr val="374151"/>
                </a:solidFill>
                <a:latin typeface="Arial"/>
                <a:ea typeface="Arial"/>
                <a:cs typeface="Arial"/>
                <a:sym typeface="Arial"/>
              </a:rPr>
              <a:t>Facility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Equipment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Maintenance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principle</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regularly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inspecting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maintaining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machinery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facilities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comply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with</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safety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standards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prevent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cross-contamination</a:t>
            </a:r>
            <a:r>
              <a:rPr lang="tr-TR" b="0" i="0" dirty="0">
                <a:solidFill>
                  <a:srgbClr val="374151"/>
                </a:solidFill>
                <a:latin typeface="Arial"/>
                <a:ea typeface="Arial"/>
                <a:cs typeface="Arial"/>
                <a:sym typeface="Arial"/>
              </a:rPr>
              <a:t>».</a:t>
            </a:r>
          </a:p>
          <a:p>
            <a:pPr marL="171450" lvl="0" indent="-171450" algn="l" rtl="0">
              <a:spcBef>
                <a:spcPts val="0"/>
              </a:spcBef>
              <a:spcAft>
                <a:spcPts val="0"/>
              </a:spcAft>
              <a:buClr>
                <a:srgbClr val="374151"/>
              </a:buClr>
              <a:buSzPts val="1200"/>
              <a:buFont typeface="Arial"/>
              <a:buChar char="•"/>
            </a:pPr>
            <a:endParaRPr lang="tr-TR" b="0" i="0" dirty="0">
              <a:solidFill>
                <a:srgbClr val="374151"/>
              </a:solidFill>
              <a:latin typeface="Arial"/>
              <a:ea typeface="Arial"/>
              <a:cs typeface="Arial"/>
              <a:sym typeface="Arial"/>
            </a:endParaRPr>
          </a:p>
          <a:p>
            <a:pPr marL="171450" lvl="0" indent="-171450" algn="l" rtl="0">
              <a:spcBef>
                <a:spcPts val="0"/>
              </a:spcBef>
              <a:spcAft>
                <a:spcPts val="0"/>
              </a:spcAft>
              <a:buClr>
                <a:srgbClr val="374151"/>
              </a:buClr>
              <a:buSzPts val="1200"/>
              <a:buFont typeface="Arial"/>
              <a:buChar char="•"/>
            </a:pPr>
            <a:r>
              <a:rPr lang="tr-TR" b="0" i="0" dirty="0" err="1">
                <a:solidFill>
                  <a:srgbClr val="374151"/>
                </a:solidFill>
                <a:latin typeface="Arial"/>
                <a:ea typeface="Arial"/>
                <a:cs typeface="Arial"/>
                <a:sym typeface="Arial"/>
              </a:rPr>
              <a:t>Production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facilities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equipment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must</a:t>
            </a:r>
            <a:r>
              <a:rPr lang="tr-TR" b="0" i="0" dirty="0">
                <a:solidFill>
                  <a:srgbClr val="374151"/>
                </a:solidFill>
                <a:latin typeface="Arial"/>
                <a:ea typeface="Arial"/>
                <a:cs typeface="Arial"/>
                <a:sym typeface="Arial"/>
              </a:rPr>
              <a:t> be </a:t>
            </a:r>
            <a:r>
              <a:rPr lang="tr-TR" b="0" i="0" dirty="0" err="1">
                <a:solidFill>
                  <a:srgbClr val="374151"/>
                </a:solidFill>
                <a:latin typeface="Arial"/>
                <a:ea typeface="Arial"/>
                <a:cs typeface="Arial"/>
                <a:sym typeface="Arial"/>
              </a:rPr>
              <a:t>designed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constructed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maintained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prevent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contamination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ensure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product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quality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Routine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maintenance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calibration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critical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preventing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equipment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problems</a:t>
            </a:r>
            <a:r>
              <a:rPr lang="tr-TR" b="0" i="0" dirty="0">
                <a:solidFill>
                  <a:srgbClr val="374151"/>
                </a:solidFill>
                <a:latin typeface="Arial"/>
                <a:ea typeface="Arial"/>
                <a:cs typeface="Arial"/>
                <a:sym typeface="Arial"/>
              </a:rPr>
              <a:t>.</a:t>
            </a:r>
            <a:endParaRPr dirty="0"/>
          </a:p>
        </p:txBody>
      </p:sp>
      <p:sp>
        <p:nvSpPr>
          <p:cNvPr id="130" name="Google Shape;13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9</a:t>
            </a:fld>
            <a:endParaRPr/>
          </a:p>
        </p:txBody>
      </p:sp>
    </p:spTree>
    <p:extLst>
      <p:ext uri="{BB962C8B-B14F-4D97-AF65-F5344CB8AC3E}">
        <p14:creationId xmlns:p14="http://schemas.microsoft.com/office/powerpoint/2010/main" val="419025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4066-4C87-C63E-7F58-D792ABE543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5DF9459C-B6D8-AA24-4A1E-9379A47B2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1427B88-AAC7-31E7-F496-2DA7E2F8B06E}"/>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4B13B8F7-6EF7-E897-4E16-519D2C58087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0A112B1-83C1-A2CE-96FC-5C5404DCC43A}"/>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6401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DFE4-CDB1-AF1F-A980-02C71CD0C1A3}"/>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B23F42E1-5A34-A92C-0D20-9E064EDEFE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EC2BC7A-3A13-13BE-80DE-50723396EE8C}"/>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DA84A0C1-73C3-CF1E-2498-6502A7FF57D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32658B0-BFE1-AE75-C141-DC30E00E9E99}"/>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525156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1BD09-B963-540D-CF57-2550A0D97F8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7E7B0D5-A52B-37AD-4F94-9E7318770E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0C97EFF-A3C4-3452-4345-A52147A00774}"/>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25F7E75D-D3E0-9B9E-4630-36178340B31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1C14461-7229-6870-BD07-135500E83226}"/>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4245750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219D-0707-3587-A216-AE240AD0263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9546B5D5-6BFD-A8B2-44E7-737D8A69DD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45D7E2D-D3EE-7A54-B856-7707464764A5}"/>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4D40E943-EA9D-5DCE-E2D9-3D97DD07CFC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FAD8109-84B4-F374-EE43-49CA3020C218}"/>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49570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0793-0CB2-44AC-39EB-3446C7B792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22609534-DC36-3849-5CEF-0DF63BBDC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A5CADF-3A22-079A-4C34-E7A37913F49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5A87020C-2F8E-7FDF-1E48-434B2D10DE7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7FDB248-703D-B015-CFCB-7886A02F4F12}"/>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1085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52A5-DBC1-2692-078E-ADC5A77C3C6E}"/>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DDB80ED-21EC-8A60-74F4-C6DAFE8AD1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AAEDFCEC-7788-8E16-5D24-0D8F0B2268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950C5FA3-44DA-687C-950D-02A72EA477BA}"/>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4D4D7CCF-3DEE-53DD-9C91-29466DC91FD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38B4BF40-2E4D-B183-5C78-682F0956DF10}"/>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82508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9D17-5DAC-A651-2BA3-18A415887CA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07A7FE91-A17D-ADB5-383D-2673E9257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84BD4A-7889-9D1D-1FEC-45A1FBECB7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B27C8B96-5C33-F225-535A-C36910856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FF97A6-9312-1504-41D6-BA3DC1D6239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DB58D88-5AD3-1241-0BE2-0575C316686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8" name="Footer Placeholder 7">
            <a:extLst>
              <a:ext uri="{FF2B5EF4-FFF2-40B4-BE49-F238E27FC236}">
                <a16:creationId xmlns:a16="http://schemas.microsoft.com/office/drawing/2014/main" id="{11A775C1-4D70-1325-B051-62158A50430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BA6658C1-D62E-9DC9-4FA1-7B59A90B8245}"/>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223613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B8A9-D5EE-5132-5DBF-5E32DA24DA61}"/>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63821D62-5C59-ECE1-848E-1706F980C5C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4" name="Footer Placeholder 3">
            <a:extLst>
              <a:ext uri="{FF2B5EF4-FFF2-40B4-BE49-F238E27FC236}">
                <a16:creationId xmlns:a16="http://schemas.microsoft.com/office/drawing/2014/main" id="{E872CE63-89F8-FC97-1412-E15083B63929}"/>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26496B3-1624-9286-0B22-F32C02628D80}"/>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428631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322812-4BFA-B1B8-A5C3-0EC439B264FE}"/>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3" name="Footer Placeholder 2">
            <a:extLst>
              <a:ext uri="{FF2B5EF4-FFF2-40B4-BE49-F238E27FC236}">
                <a16:creationId xmlns:a16="http://schemas.microsoft.com/office/drawing/2014/main" id="{6C946B0B-E122-4885-5E9A-79A5F373F35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AEAA95C-B847-2CA7-07A2-FBF8563E1B0F}"/>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86157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D936-16BD-76B3-BD9A-3DC7E0E0F9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A375F5BD-6F7E-B67A-EBE1-514307976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7D3BB24D-A35E-B72A-F263-582929B6B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44297-2E01-91DE-E144-A9B04D94EA84}"/>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FE79FDBD-7A35-5D62-4AEA-AF973BC17BD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291F5811-5B8B-ED39-FCAF-5D640D0295D6}"/>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72329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F447-F63B-0B52-1F71-D8EF84473F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9A825FA2-2FED-DB57-FA7F-6CAF9C788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F885DDB6-E647-BC19-73A1-A7ACBDEC7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F93A79-12E1-8615-2E15-CD4C33C1C6C2}"/>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726CB26B-DD14-752B-D3DD-9D76A62973C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C4ADC3F-07F3-48AC-876D-CD2DBFD4B9CE}"/>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447918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0FEB9-C3D8-0CBC-EAD1-275D8E310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934CB66-1F75-468A-A033-E02BFAF7A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C0F636A-72F7-25C8-D585-5F2AC2A6D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9203A857-06DF-CB78-A0D8-BAACA3E6D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24FFA3C5-2943-39D2-7C4B-5595C90A1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F94F3-8195-A049-91BA-070FB088255E}" type="slidenum">
              <a:rPr lang="en-NL" smtClean="0"/>
              <a:t>‹nr.›</a:t>
            </a:fld>
            <a:endParaRPr lang="en-NL"/>
          </a:p>
        </p:txBody>
      </p:sp>
    </p:spTree>
    <p:extLst>
      <p:ext uri="{BB962C8B-B14F-4D97-AF65-F5344CB8AC3E}">
        <p14:creationId xmlns:p14="http://schemas.microsoft.com/office/powerpoint/2010/main" val="11664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10.xml"/><Relationship Id="rId7" Type="http://schemas.openxmlformats.org/officeDocument/2006/relationships/diagramQuickStyle" Target="../diagrams/quickStyl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3.jpeg"/><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11.xml"/><Relationship Id="rId7" Type="http://schemas.openxmlformats.org/officeDocument/2006/relationships/diagramQuickStyle" Target="../diagrams/quickStyl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4.jpeg"/><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notesSlide" Target="../notesSlides/notesSlide12.xml"/><Relationship Id="rId7" Type="http://schemas.openxmlformats.org/officeDocument/2006/relationships/diagramQuickStyle" Target="../diagrams/quickStyl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5.jpeg"/><Relationship Id="rId9" Type="http://schemas.microsoft.com/office/2007/relationships/diagramDrawing" Target="../diagrams/drawing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8.png"/><Relationship Id="rId7" Type="http://schemas.openxmlformats.org/officeDocument/2006/relationships/diagramQuickStyle" Target="../diagrams/quickStyle1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11.xml"/><Relationship Id="rId5" Type="http://schemas.openxmlformats.org/officeDocument/2006/relationships/diagramData" Target="../diagrams/data11.xml"/><Relationship Id="rId4" Type="http://schemas.microsoft.com/office/2007/relationships/hdphoto" Target="../media/hdphoto1.wdp"/><Relationship Id="rId9" Type="http://schemas.microsoft.com/office/2007/relationships/diagramDrawing" Target="../diagrams/drawing11.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notesSlide" Target="../notesSlides/notesSlide18.xml"/><Relationship Id="rId7" Type="http://schemas.openxmlformats.org/officeDocument/2006/relationships/diagramLayout" Target="../diagrams/layout12.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Data" Target="../diagrams/data12.xml"/><Relationship Id="rId5" Type="http://schemas.microsoft.com/office/2007/relationships/hdphoto" Target="../media/hdphoto1.wdp"/><Relationship Id="rId10" Type="http://schemas.microsoft.com/office/2007/relationships/diagramDrawing" Target="../diagrams/drawing12.xml"/><Relationship Id="rId4" Type="http://schemas.openxmlformats.org/officeDocument/2006/relationships/image" Target="../media/image18.png"/><Relationship Id="rId9" Type="http://schemas.openxmlformats.org/officeDocument/2006/relationships/diagramColors" Target="../diagrams/colors12.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notesSlide" Target="../notesSlides/notesSlide19.xml"/><Relationship Id="rId7" Type="http://schemas.openxmlformats.org/officeDocument/2006/relationships/diagramLayout" Target="../diagrams/layout13.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Data" Target="../diagrams/data13.xml"/><Relationship Id="rId5" Type="http://schemas.microsoft.com/office/2007/relationships/hdphoto" Target="../media/hdphoto1.wdp"/><Relationship Id="rId10" Type="http://schemas.microsoft.com/office/2007/relationships/diagramDrawing" Target="../diagrams/drawing13.xml"/><Relationship Id="rId4" Type="http://schemas.openxmlformats.org/officeDocument/2006/relationships/image" Target="../media/image18.png"/><Relationship Id="rId9" Type="http://schemas.openxmlformats.org/officeDocument/2006/relationships/diagramColors" Target="../diagrams/colors1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notesSlide" Target="../notesSlides/notesSlide20.xml"/><Relationship Id="rId7" Type="http://schemas.openxmlformats.org/officeDocument/2006/relationships/diagramLayout" Target="../diagrams/layout14.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Data" Target="../diagrams/data14.xml"/><Relationship Id="rId5" Type="http://schemas.microsoft.com/office/2007/relationships/hdphoto" Target="../media/hdphoto1.wdp"/><Relationship Id="rId10" Type="http://schemas.microsoft.com/office/2007/relationships/diagramDrawing" Target="../diagrams/drawing14.xml"/><Relationship Id="rId4" Type="http://schemas.openxmlformats.org/officeDocument/2006/relationships/image" Target="../media/image18.png"/><Relationship Id="rId9" Type="http://schemas.openxmlformats.org/officeDocument/2006/relationships/diagramColors" Target="../diagrams/colors14.xml"/></Relationships>
</file>

<file path=ppt/slides/_rels/slide2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9.jpeg"/><Relationship Id="rId7" Type="http://schemas.openxmlformats.org/officeDocument/2006/relationships/diagramColors" Target="../diagrams/colors1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22.xml"/><Relationship Id="rId7" Type="http://schemas.openxmlformats.org/officeDocument/2006/relationships/diagramColors" Target="../diagrams/colors16.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6.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26.xml"/><Relationship Id="rId7" Type="http://schemas.openxmlformats.org/officeDocument/2006/relationships/diagramColors" Target="../diagrams/colors20.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27.xml.rels><?xml version="1.0" encoding="UTF-8" standalone="yes"?>
<Relationships xmlns="http://schemas.openxmlformats.org/package/2006/relationships"><Relationship Id="rId3" Type="http://schemas.openxmlformats.org/officeDocument/2006/relationships/hyperlink" Target="https://www.ema.europa.eu/en/human-regulatory-overview/research-and-development/compliance-research-and-development/good-manufacturing-practice/guidance-good-manufacturing-practice-and-good-distribution-practice-questions-and-answer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who.int/teams/health-product-and-policy-standards/standards-and-specifications/norms-and-standards-for-pharmaceuticals/guidelines/production"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5.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9.jpeg"/><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9.xml"/><Relationship Id="rId7"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2.jpeg"/><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Vaccine storage and manufacturing">
            <a:extLst>
              <a:ext uri="{FF2B5EF4-FFF2-40B4-BE49-F238E27FC236}">
                <a16:creationId xmlns:a16="http://schemas.microsoft.com/office/drawing/2014/main" id="{EB0E4C9F-6D62-1DED-0787-C6EDDE9879EB}"/>
              </a:ext>
            </a:extLst>
          </p:cNvPr>
          <p:cNvPicPr>
            <a:picLocks noChangeAspect="1"/>
          </p:cNvPicPr>
          <p:nvPr/>
        </p:nvPicPr>
        <p:blipFill rotWithShape="1">
          <a:blip r:embed="rId3"/>
          <a:srcRect r="15627" b="-1"/>
          <a:stretch/>
        </p:blipFill>
        <p:spPr>
          <a:xfrm>
            <a:off x="-2" y="10"/>
            <a:ext cx="12192002" cy="6857990"/>
          </a:xfrm>
          <a:prstGeom prst="rect">
            <a:avLst/>
          </a:prstGeom>
        </p:spPr>
      </p:pic>
      <p:sp>
        <p:nvSpPr>
          <p:cNvPr id="2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846A11-821E-F515-7436-A5FADB0BE68A}"/>
              </a:ext>
            </a:extLst>
          </p:cNvPr>
          <p:cNvSpPr>
            <a:spLocks noGrp="1"/>
          </p:cNvSpPr>
          <p:nvPr>
            <p:ph type="ctrTitle"/>
          </p:nvPr>
        </p:nvSpPr>
        <p:spPr>
          <a:xfrm>
            <a:off x="404553" y="3091928"/>
            <a:ext cx="10070536" cy="2387600"/>
          </a:xfrm>
        </p:spPr>
        <p:txBody>
          <a:bodyPr>
            <a:normAutofit fontScale="90000"/>
          </a:bodyPr>
          <a:lstStyle/>
          <a:p>
            <a:pPr algn="l"/>
            <a:r>
              <a:rPr lang="en-US" sz="6600" b="1" dirty="0">
                <a:solidFill>
                  <a:schemeClr val="bg1"/>
                </a:solidFill>
              </a:rPr>
              <a:t>INTRODUCTION TO </a:t>
            </a:r>
            <a:br>
              <a:rPr lang="en-US" sz="6600" b="1" dirty="0">
                <a:solidFill>
                  <a:schemeClr val="bg1"/>
                </a:solidFill>
              </a:rPr>
            </a:br>
            <a:r>
              <a:rPr lang="en-US" sz="6600" b="1" dirty="0">
                <a:solidFill>
                  <a:schemeClr val="bg1"/>
                </a:solidFill>
              </a:rPr>
              <a:t>GOOD MANUFACTURING PRACTICE (GMP)</a:t>
            </a:r>
            <a:endParaRPr lang="en-NL" sz="6600" dirty="0">
              <a:solidFill>
                <a:schemeClr val="bg1"/>
              </a:solidFill>
            </a:endParaRPr>
          </a:p>
        </p:txBody>
      </p:sp>
      <p:sp>
        <p:nvSpPr>
          <p:cNvPr id="24"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a:extLst>
              <a:ext uri="{FF2B5EF4-FFF2-40B4-BE49-F238E27FC236}">
                <a16:creationId xmlns:a16="http://schemas.microsoft.com/office/drawing/2014/main" id="{36CBD62D-F571-06C7-3515-5F02018BC142}"/>
              </a:ext>
            </a:extLst>
          </p:cNvPr>
          <p:cNvSpPr>
            <a:spLocks noGrp="1"/>
          </p:cNvSpPr>
          <p:nvPr>
            <p:ph type="subTitle" idx="1"/>
          </p:nvPr>
        </p:nvSpPr>
        <p:spPr>
          <a:xfrm>
            <a:off x="404553" y="5624945"/>
            <a:ext cx="9078562" cy="592975"/>
          </a:xfrm>
        </p:spPr>
        <p:txBody>
          <a:bodyPr anchor="ctr">
            <a:normAutofit/>
          </a:bodyPr>
          <a:lstStyle/>
          <a:p>
            <a:pPr algn="l">
              <a:spcAft>
                <a:spcPts val="600"/>
              </a:spcAft>
              <a:buClr>
                <a:schemeClr val="dk1"/>
              </a:buClr>
              <a:buSzPts val="2800"/>
            </a:pPr>
            <a:r>
              <a:rPr lang="en-US" dirty="0">
                <a:solidFill>
                  <a:schemeClr val="bg1"/>
                </a:solidFill>
              </a:rPr>
              <a:t>From Molecule to Drug</a:t>
            </a:r>
          </a:p>
        </p:txBody>
      </p:sp>
      <p:sp>
        <p:nvSpPr>
          <p:cNvPr id="6" name="Alt Başlık 1">
            <a:extLst>
              <a:ext uri="{FF2B5EF4-FFF2-40B4-BE49-F238E27FC236}">
                <a16:creationId xmlns:a16="http://schemas.microsoft.com/office/drawing/2014/main" id="{4E5F40F9-756E-B727-ADB3-5B64B5503543}"/>
              </a:ext>
            </a:extLst>
          </p:cNvPr>
          <p:cNvSpPr txBox="1">
            <a:spLocks/>
          </p:cNvSpPr>
          <p:nvPr/>
        </p:nvSpPr>
        <p:spPr>
          <a:xfrm>
            <a:off x="370389" y="6296102"/>
            <a:ext cx="9415508" cy="5618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1400" dirty="0">
                <a:solidFill>
                  <a:srgbClr val="FFFFFF"/>
                </a:solidFill>
              </a:rPr>
              <a:t>PROF. DR. AYSEGUL TAYLAN ÖZKAN</a:t>
            </a:r>
          </a:p>
        </p:txBody>
      </p:sp>
    </p:spTree>
    <p:extLst>
      <p:ext uri="{BB962C8B-B14F-4D97-AF65-F5344CB8AC3E}">
        <p14:creationId xmlns:p14="http://schemas.microsoft.com/office/powerpoint/2010/main" val="1181299424"/>
      </p:ext>
    </p:extLst>
  </p:cSld>
  <p:clrMapOvr>
    <a:masterClrMapping/>
  </p:clrMapOvr>
  <mc:AlternateContent xmlns:mc="http://schemas.openxmlformats.org/markup-compatibility/2006" xmlns:p14="http://schemas.microsoft.com/office/powerpoint/2010/main">
    <mc:Choice Requires="p14">
      <p:transition spd="slow" p14:dur="2000" advTm="16739"/>
    </mc:Choice>
    <mc:Fallback xmlns="">
      <p:transition spd="slow" advTm="16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6" name="Picture 135" descr="A blue and green lines&#10;&#10;Description automatically generated">
            <a:extLst>
              <a:ext uri="{FF2B5EF4-FFF2-40B4-BE49-F238E27FC236}">
                <a16:creationId xmlns:a16="http://schemas.microsoft.com/office/drawing/2014/main" id="{ECE9F554-15E8-B24D-6AAE-AF0FAD40AB8B}"/>
              </a:ext>
            </a:extLst>
          </p:cNvPr>
          <p:cNvPicPr>
            <a:picLocks noChangeAspect="1"/>
          </p:cNvPicPr>
          <p:nvPr/>
        </p:nvPicPr>
        <p:blipFill rotWithShape="1">
          <a:blip r:embed="rId4">
            <a:alphaModFix amt="35000"/>
          </a:blip>
          <a:srcRect l="11000" r="-1" b="-1"/>
          <a:stretch/>
        </p:blipFill>
        <p:spPr>
          <a:xfrm>
            <a:off x="-1" y="10"/>
            <a:ext cx="11976847" cy="6857990"/>
          </a:xfrm>
          <a:prstGeom prst="rect">
            <a:avLst/>
          </a:prstGeom>
        </p:spPr>
      </p:pic>
      <p:sp>
        <p:nvSpPr>
          <p:cNvPr id="132" name="Google Shape;132;p7"/>
          <p:cNvSpPr txBox="1">
            <a:spLocks noGrp="1"/>
          </p:cNvSpPr>
          <p:nvPr>
            <p:ph type="title"/>
          </p:nvPr>
        </p:nvSpPr>
        <p:spPr>
          <a:xfrm>
            <a:off x="2152650" y="365126"/>
            <a:ext cx="7886700" cy="1325563"/>
          </a:xfrm>
          <a:prstGeom prst="rect">
            <a:avLst/>
          </a:prstGeom>
          <a:solidFill>
            <a:schemeClr val="bg1">
              <a:lumMod val="85000"/>
              <a:alpha val="56000"/>
            </a:schemeClr>
          </a:solidFill>
        </p:spPr>
        <p:txBody>
          <a:bodyPr spcFirstLastPara="1" vert="horz" lIns="91425" tIns="45700" rIns="91425" bIns="45700" rtlCol="0" anchor="ctr" anchorCtr="0">
            <a:normAutofit/>
          </a:bodyPr>
          <a:lstStyle/>
          <a:p>
            <a:pPr>
              <a:spcBef>
                <a:spcPts val="750"/>
              </a:spcBef>
              <a:buClr>
                <a:srgbClr val="374151"/>
              </a:buClr>
              <a:buSzPts val="2800"/>
            </a:pPr>
            <a:r>
              <a:rPr lang="tr-TR" sz="5400" b="1" i="0" dirty="0" err="1">
                <a:solidFill>
                  <a:srgbClr val="FFFFFF"/>
                </a:solidFill>
              </a:rPr>
              <a:t>Raw</a:t>
            </a:r>
            <a:r>
              <a:rPr lang="tr-TR" sz="5400" b="1" i="0" dirty="0">
                <a:solidFill>
                  <a:srgbClr val="FFFFFF"/>
                </a:solidFill>
              </a:rPr>
              <a:t> </a:t>
            </a:r>
            <a:r>
              <a:rPr lang="tr-TR" sz="5400" b="1" i="0" dirty="0" err="1">
                <a:solidFill>
                  <a:srgbClr val="FFFFFF"/>
                </a:solidFill>
              </a:rPr>
              <a:t>Material</a:t>
            </a:r>
            <a:r>
              <a:rPr lang="tr-TR" sz="5400" b="1" i="0" dirty="0">
                <a:solidFill>
                  <a:srgbClr val="FFFFFF"/>
                </a:solidFill>
              </a:rPr>
              <a:t> Handling</a:t>
            </a:r>
            <a:endParaRPr lang="tr-TR" sz="5400" b="1" dirty="0">
              <a:solidFill>
                <a:srgbClr val="FFFFFF"/>
              </a:solidFill>
            </a:endParaRPr>
          </a:p>
        </p:txBody>
      </p:sp>
      <p:graphicFrame>
        <p:nvGraphicFramePr>
          <p:cNvPr id="135" name="Google Shape;133;p7">
            <a:extLst>
              <a:ext uri="{FF2B5EF4-FFF2-40B4-BE49-F238E27FC236}">
                <a16:creationId xmlns:a16="http://schemas.microsoft.com/office/drawing/2014/main" id="{D78741B9-449D-AA11-19AB-A79850EEEA1D}"/>
              </a:ext>
            </a:extLst>
          </p:cNvPr>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433491089"/>
      </p:ext>
    </p:extLst>
  </p:cSld>
  <p:clrMapOvr>
    <a:masterClrMapping/>
  </p:clrMapOvr>
  <mc:AlternateContent xmlns:mc="http://schemas.openxmlformats.org/markup-compatibility/2006" xmlns:p14="http://schemas.microsoft.com/office/powerpoint/2010/main">
    <mc:Choice Requires="p14">
      <p:transition spd="slow" p14:dur="2000" advTm="11579"/>
    </mc:Choice>
    <mc:Fallback xmlns="">
      <p:transition spd="slow" advTm="115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5">
                                            <p:graphicEl>
                                              <a:dgm id="{07D1FA12-AF28-D14E-AF6A-6DEA43DE4F9B}"/>
                                            </p:graphicEl>
                                          </p:spTgt>
                                        </p:tgtEl>
                                        <p:attrNameLst>
                                          <p:attrName>style.visibility</p:attrName>
                                        </p:attrNameLst>
                                      </p:cBhvr>
                                      <p:to>
                                        <p:strVal val="visible"/>
                                      </p:to>
                                    </p:set>
                                    <p:animEffect transition="in" filter="dissolve">
                                      <p:cBhvr>
                                        <p:cTn id="7" dur="500"/>
                                        <p:tgtEl>
                                          <p:spTgt spid="135">
                                            <p:graphicEl>
                                              <a:dgm id="{07D1FA12-AF28-D14E-AF6A-6DEA43DE4F9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5">
                                            <p:graphicEl>
                                              <a:dgm id="{5A5FF347-B411-D147-B161-1A9F34988B09}"/>
                                            </p:graphicEl>
                                          </p:spTgt>
                                        </p:tgtEl>
                                        <p:attrNameLst>
                                          <p:attrName>style.visibility</p:attrName>
                                        </p:attrNameLst>
                                      </p:cBhvr>
                                      <p:to>
                                        <p:strVal val="visible"/>
                                      </p:to>
                                    </p:set>
                                    <p:animEffect transition="in" filter="dissolve">
                                      <p:cBhvr>
                                        <p:cTn id="12" dur="500"/>
                                        <p:tgtEl>
                                          <p:spTgt spid="135">
                                            <p:graphicEl>
                                              <a:dgm id="{5A5FF347-B411-D147-B161-1A9F34988B0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5">
                                            <p:graphicEl>
                                              <a:dgm id="{50393C90-9F9C-2A47-9DD9-2F6BAB106639}"/>
                                            </p:graphicEl>
                                          </p:spTgt>
                                        </p:tgtEl>
                                        <p:attrNameLst>
                                          <p:attrName>style.visibility</p:attrName>
                                        </p:attrNameLst>
                                      </p:cBhvr>
                                      <p:to>
                                        <p:strVal val="visible"/>
                                      </p:to>
                                    </p:set>
                                    <p:animEffect transition="in" filter="dissolve">
                                      <p:cBhvr>
                                        <p:cTn id="17" dur="500"/>
                                        <p:tgtEl>
                                          <p:spTgt spid="135">
                                            <p:graphicEl>
                                              <a:dgm id="{50393C90-9F9C-2A47-9DD9-2F6BAB10663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5">
                                            <p:graphicEl>
                                              <a:dgm id="{0709FD13-4E4D-F44A-94D3-D1A85D9BBC86}"/>
                                            </p:graphicEl>
                                          </p:spTgt>
                                        </p:tgtEl>
                                        <p:attrNameLst>
                                          <p:attrName>style.visibility</p:attrName>
                                        </p:attrNameLst>
                                      </p:cBhvr>
                                      <p:to>
                                        <p:strVal val="visible"/>
                                      </p:to>
                                    </p:set>
                                    <p:animEffect transition="in" filter="dissolve">
                                      <p:cBhvr>
                                        <p:cTn id="22" dur="500"/>
                                        <p:tgtEl>
                                          <p:spTgt spid="135">
                                            <p:graphicEl>
                                              <a:dgm id="{0709FD13-4E4D-F44A-94D3-D1A85D9BBC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5"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a:spLocks noGrp="1"/>
          </p:cNvSpPr>
          <p:nvPr>
            <p:ph type="title"/>
          </p:nvPr>
        </p:nvSpPr>
        <p:spPr>
          <a:xfrm>
            <a:off x="5297715" y="1045482"/>
            <a:ext cx="4760685" cy="826861"/>
          </a:xfrm>
          <a:prstGeom prst="rect">
            <a:avLst/>
          </a:prstGeom>
        </p:spPr>
        <p:txBody>
          <a:bodyPr spcFirstLastPara="1" vert="horz" lIns="91425" tIns="45700" rIns="91425" bIns="45700" rtlCol="0" anchor="b" anchorCtr="0">
            <a:normAutofit/>
          </a:bodyPr>
          <a:lstStyle/>
          <a:p>
            <a:pPr>
              <a:spcBef>
                <a:spcPts val="750"/>
              </a:spcBef>
              <a:buClr>
                <a:srgbClr val="374151"/>
              </a:buClr>
              <a:buSzPts val="2800"/>
            </a:pPr>
            <a:r>
              <a:rPr lang="tr-TR" sz="3600" b="1" dirty="0" err="1">
                <a:latin typeface="Arial" panose="020B0604020202020204" pitchFamily="34" charset="0"/>
                <a:cs typeface="Arial" panose="020B0604020202020204" pitchFamily="34" charset="0"/>
              </a:rPr>
              <a:t>Process</a:t>
            </a:r>
            <a:r>
              <a:rPr lang="tr-TR" sz="3600" b="1" dirty="0">
                <a:latin typeface="Arial" panose="020B0604020202020204" pitchFamily="34" charset="0"/>
                <a:cs typeface="Arial" panose="020B0604020202020204" pitchFamily="34" charset="0"/>
              </a:rPr>
              <a:t> </a:t>
            </a:r>
            <a:r>
              <a:rPr lang="tr-TR" sz="3600" b="1" dirty="0" err="1">
                <a:latin typeface="Arial" panose="020B0604020202020204" pitchFamily="34" charset="0"/>
                <a:cs typeface="Arial" panose="020B0604020202020204" pitchFamily="34" charset="0"/>
              </a:rPr>
              <a:t>Validation</a:t>
            </a:r>
            <a:endParaRPr lang="tr-TR" sz="3600" b="1" dirty="0">
              <a:latin typeface="Arial" panose="020B0604020202020204" pitchFamily="34" charset="0"/>
              <a:cs typeface="Arial" panose="020B0604020202020204" pitchFamily="34" charset="0"/>
            </a:endParaRPr>
          </a:p>
        </p:txBody>
      </p:sp>
      <p:pic>
        <p:nvPicPr>
          <p:cNvPr id="160" name="Picture 159" descr="Rolls of blueprints">
            <a:extLst>
              <a:ext uri="{FF2B5EF4-FFF2-40B4-BE49-F238E27FC236}">
                <a16:creationId xmlns:a16="http://schemas.microsoft.com/office/drawing/2014/main" id="{DFAA6791-58F2-4D18-EB19-2F6F009F5CF3}"/>
              </a:ext>
            </a:extLst>
          </p:cNvPr>
          <p:cNvPicPr>
            <a:picLocks noChangeAspect="1"/>
          </p:cNvPicPr>
          <p:nvPr/>
        </p:nvPicPr>
        <p:blipFill rotWithShape="1">
          <a:blip r:embed="rId4"/>
          <a:srcRect l="58911" r="12267" b="1"/>
          <a:stretch/>
        </p:blipFill>
        <p:spPr>
          <a:xfrm>
            <a:off x="1935959" y="549276"/>
            <a:ext cx="2486023" cy="5757246"/>
          </a:xfrm>
          <a:prstGeom prst="rect">
            <a:avLst/>
          </a:prstGeom>
          <a:effectLst>
            <a:outerShdw blurRad="508000" dist="101600" dir="5400000" algn="tl" rotWithShape="0">
              <a:prstClr val="black">
                <a:alpha val="10000"/>
              </a:prstClr>
            </a:outerShdw>
          </a:effectLst>
        </p:spPr>
      </p:pic>
      <p:graphicFrame>
        <p:nvGraphicFramePr>
          <p:cNvPr id="165" name="Google Shape;140;p8">
            <a:extLst>
              <a:ext uri="{FF2B5EF4-FFF2-40B4-BE49-F238E27FC236}">
                <a16:creationId xmlns:a16="http://schemas.microsoft.com/office/drawing/2014/main" id="{D70E0CED-454F-5964-98D4-6BCDF7B789BA}"/>
              </a:ext>
            </a:extLst>
          </p:cNvPr>
          <p:cNvGraphicFramePr>
            <a:graphicFrameLocks noGrp="1"/>
          </p:cNvGraphicFramePr>
          <p:nvPr>
            <p:ph idx="1"/>
            <p:extLst>
              <p:ext uri="{D42A27DB-BD31-4B8C-83A1-F6EECF244321}">
                <p14:modId xmlns:p14="http://schemas.microsoft.com/office/powerpoint/2010/main" val="3747839672"/>
              </p:ext>
            </p:extLst>
          </p:nvPr>
        </p:nvGraphicFramePr>
        <p:xfrm>
          <a:off x="5297715" y="2345871"/>
          <a:ext cx="5109029" cy="35923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334"/>
    </mc:Choice>
    <mc:Fallback xmlns="">
      <p:transition spd="slow" advTm="123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5">
                                            <p:graphicEl>
                                              <a:dgm id="{57B23135-3DF9-2F4C-8B2B-42DFD5A018F7}"/>
                                            </p:graphicEl>
                                          </p:spTgt>
                                        </p:tgtEl>
                                        <p:attrNameLst>
                                          <p:attrName>style.visibility</p:attrName>
                                        </p:attrNameLst>
                                      </p:cBhvr>
                                      <p:to>
                                        <p:strVal val="visible"/>
                                      </p:to>
                                    </p:set>
                                    <p:animEffect transition="in" filter="dissolve">
                                      <p:cBhvr>
                                        <p:cTn id="7" dur="500"/>
                                        <p:tgtEl>
                                          <p:spTgt spid="165">
                                            <p:graphicEl>
                                              <a:dgm id="{57B23135-3DF9-2F4C-8B2B-42DFD5A018F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5">
                                            <p:graphicEl>
                                              <a:dgm id="{CD477D60-DBCB-984E-B51A-373F6CA6EC51}"/>
                                            </p:graphicEl>
                                          </p:spTgt>
                                        </p:tgtEl>
                                        <p:attrNameLst>
                                          <p:attrName>style.visibility</p:attrName>
                                        </p:attrNameLst>
                                      </p:cBhvr>
                                      <p:to>
                                        <p:strVal val="visible"/>
                                      </p:to>
                                    </p:set>
                                    <p:animEffect transition="in" filter="dissolve">
                                      <p:cBhvr>
                                        <p:cTn id="12" dur="500"/>
                                        <p:tgtEl>
                                          <p:spTgt spid="165">
                                            <p:graphicEl>
                                              <a:dgm id="{CD477D60-DBCB-984E-B51A-373F6CA6EC5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5">
                                            <p:graphicEl>
                                              <a:dgm id="{56C3FE46-AE89-BB4F-A309-AE6982B1EAC7}"/>
                                            </p:graphicEl>
                                          </p:spTgt>
                                        </p:tgtEl>
                                        <p:attrNameLst>
                                          <p:attrName>style.visibility</p:attrName>
                                        </p:attrNameLst>
                                      </p:cBhvr>
                                      <p:to>
                                        <p:strVal val="visible"/>
                                      </p:to>
                                    </p:set>
                                    <p:animEffect transition="in" filter="dissolve">
                                      <p:cBhvr>
                                        <p:cTn id="17" dur="500"/>
                                        <p:tgtEl>
                                          <p:spTgt spid="165">
                                            <p:graphicEl>
                                              <a:dgm id="{56C3FE46-AE89-BB4F-A309-AE6982B1EAC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5">
                                            <p:graphicEl>
                                              <a:dgm id="{09B7DF4B-1DEB-BD45-9FE8-D65DB97EB37F}"/>
                                            </p:graphicEl>
                                          </p:spTgt>
                                        </p:tgtEl>
                                        <p:attrNameLst>
                                          <p:attrName>style.visibility</p:attrName>
                                        </p:attrNameLst>
                                      </p:cBhvr>
                                      <p:to>
                                        <p:strVal val="visible"/>
                                      </p:to>
                                    </p:set>
                                    <p:animEffect transition="in" filter="dissolve">
                                      <p:cBhvr>
                                        <p:cTn id="22" dur="500"/>
                                        <p:tgtEl>
                                          <p:spTgt spid="165">
                                            <p:graphicEl>
                                              <a:dgm id="{09B7DF4B-1DEB-BD45-9FE8-D65DB97EB37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44" name="Picture 143">
            <a:extLst>
              <a:ext uri="{FF2B5EF4-FFF2-40B4-BE49-F238E27FC236}">
                <a16:creationId xmlns:a16="http://schemas.microsoft.com/office/drawing/2014/main" id="{6E7B859C-FADB-BBCD-5858-06C9F0FEB63A}"/>
              </a:ext>
            </a:extLst>
          </p:cNvPr>
          <p:cNvPicPr>
            <a:picLocks noChangeAspect="1"/>
          </p:cNvPicPr>
          <p:nvPr/>
        </p:nvPicPr>
        <p:blipFill rotWithShape="1">
          <a:blip r:embed="rId4">
            <a:alphaModFix amt="29000"/>
          </a:blip>
          <a:srcRect r="10999" b="-1"/>
          <a:stretch/>
        </p:blipFill>
        <p:spPr>
          <a:xfrm>
            <a:off x="0" y="10"/>
            <a:ext cx="12192000" cy="6857990"/>
          </a:xfrm>
          <a:prstGeom prst="rect">
            <a:avLst/>
          </a:prstGeom>
        </p:spPr>
      </p:pic>
      <p:sp>
        <p:nvSpPr>
          <p:cNvPr id="139" name="Google Shape;139;p8"/>
          <p:cNvSpPr txBox="1">
            <a:spLocks noGrp="1"/>
          </p:cNvSpPr>
          <p:nvPr>
            <p:ph type="title"/>
          </p:nvPr>
        </p:nvSpPr>
        <p:spPr>
          <a:xfrm>
            <a:off x="2152650" y="365126"/>
            <a:ext cx="7886700" cy="1325563"/>
          </a:xfrm>
          <a:prstGeom prst="rect">
            <a:avLst/>
          </a:prstGeom>
        </p:spPr>
        <p:txBody>
          <a:bodyPr spcFirstLastPara="1" vert="horz" lIns="91425" tIns="45700" rIns="91425" bIns="45700" rtlCol="0" anchor="ctr" anchorCtr="0">
            <a:normAutofit/>
          </a:bodyPr>
          <a:lstStyle/>
          <a:p>
            <a:pPr>
              <a:spcBef>
                <a:spcPts val="750"/>
              </a:spcBef>
              <a:buClr>
                <a:srgbClr val="374151"/>
              </a:buClr>
              <a:buSzPts val="2800"/>
            </a:pPr>
            <a:r>
              <a:rPr lang="tr-TR" dirty="0" err="1"/>
              <a:t>Quality</a:t>
            </a:r>
            <a:r>
              <a:rPr lang="tr-TR" dirty="0"/>
              <a:t> Control </a:t>
            </a:r>
            <a:r>
              <a:rPr lang="tr-TR" dirty="0" err="1"/>
              <a:t>and</a:t>
            </a:r>
            <a:r>
              <a:rPr lang="tr-TR" dirty="0"/>
              <a:t> </a:t>
            </a:r>
            <a:r>
              <a:rPr lang="tr-TR" dirty="0" err="1"/>
              <a:t>Testing</a:t>
            </a:r>
            <a:endParaRPr lang="tr-TR" dirty="0"/>
          </a:p>
        </p:txBody>
      </p:sp>
      <p:graphicFrame>
        <p:nvGraphicFramePr>
          <p:cNvPr id="142" name="Google Shape;140;p8">
            <a:extLst>
              <a:ext uri="{FF2B5EF4-FFF2-40B4-BE49-F238E27FC236}">
                <a16:creationId xmlns:a16="http://schemas.microsoft.com/office/drawing/2014/main" id="{BCA1F3AA-74EC-3A72-F9EC-0B583F158A50}"/>
              </a:ext>
            </a:extLst>
          </p:cNvPr>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698071655"/>
      </p:ext>
    </p:extLst>
  </p:cSld>
  <p:clrMapOvr>
    <a:masterClrMapping/>
  </p:clrMapOvr>
  <mc:AlternateContent xmlns:mc="http://schemas.openxmlformats.org/markup-compatibility/2006" xmlns:p14="http://schemas.microsoft.com/office/powerpoint/2010/main">
    <mc:Choice Requires="p14">
      <p:transition spd="slow" p14:dur="2000" advTm="54333"/>
    </mc:Choice>
    <mc:Fallback xmlns="">
      <p:transition spd="slow" advTm="54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
                                            <p:graphicEl>
                                              <a:dgm id="{95160DE1-0963-B94E-A454-E064F8949FF2}"/>
                                            </p:graphicEl>
                                          </p:spTgt>
                                        </p:tgtEl>
                                        <p:attrNameLst>
                                          <p:attrName>style.visibility</p:attrName>
                                        </p:attrNameLst>
                                      </p:cBhvr>
                                      <p:to>
                                        <p:strVal val="visible"/>
                                      </p:to>
                                    </p:set>
                                    <p:animEffect transition="in" filter="dissolve">
                                      <p:cBhvr>
                                        <p:cTn id="7" dur="500"/>
                                        <p:tgtEl>
                                          <p:spTgt spid="142">
                                            <p:graphicEl>
                                              <a:dgm id="{95160DE1-0963-B94E-A454-E064F8949FF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2">
                                            <p:graphicEl>
                                              <a:dgm id="{A7F114F8-A5A8-4340-AE77-2F84FD2AE9AA}"/>
                                            </p:graphicEl>
                                          </p:spTgt>
                                        </p:tgtEl>
                                        <p:attrNameLst>
                                          <p:attrName>style.visibility</p:attrName>
                                        </p:attrNameLst>
                                      </p:cBhvr>
                                      <p:to>
                                        <p:strVal val="visible"/>
                                      </p:to>
                                    </p:set>
                                    <p:animEffect transition="in" filter="dissolve">
                                      <p:cBhvr>
                                        <p:cTn id="12" dur="500"/>
                                        <p:tgtEl>
                                          <p:spTgt spid="142">
                                            <p:graphicEl>
                                              <a:dgm id="{A7F114F8-A5A8-4340-AE77-2F84FD2AE9A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2">
                                            <p:graphicEl>
                                              <a:dgm id="{C1F4D2C8-537D-FC46-BBD4-6F778C9DDB87}"/>
                                            </p:graphicEl>
                                          </p:spTgt>
                                        </p:tgtEl>
                                        <p:attrNameLst>
                                          <p:attrName>style.visibility</p:attrName>
                                        </p:attrNameLst>
                                      </p:cBhvr>
                                      <p:to>
                                        <p:strVal val="visible"/>
                                      </p:to>
                                    </p:set>
                                    <p:animEffect transition="in" filter="dissolve">
                                      <p:cBhvr>
                                        <p:cTn id="17" dur="500"/>
                                        <p:tgtEl>
                                          <p:spTgt spid="142">
                                            <p:graphicEl>
                                              <a:dgm id="{C1F4D2C8-537D-FC46-BBD4-6F778C9DDB8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2">
                                            <p:graphicEl>
                                              <a:dgm id="{9B78E69B-9173-0D48-9929-4D6BF549F020}"/>
                                            </p:graphicEl>
                                          </p:spTgt>
                                        </p:tgtEl>
                                        <p:attrNameLst>
                                          <p:attrName>style.visibility</p:attrName>
                                        </p:attrNameLst>
                                      </p:cBhvr>
                                      <p:to>
                                        <p:strVal val="visible"/>
                                      </p:to>
                                    </p:set>
                                    <p:animEffect transition="in" filter="dissolve">
                                      <p:cBhvr>
                                        <p:cTn id="22" dur="500"/>
                                        <p:tgtEl>
                                          <p:spTgt spid="142">
                                            <p:graphicEl>
                                              <a:dgm id="{9B78E69B-9173-0D48-9929-4D6BF549F02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2">
                                            <p:graphicEl>
                                              <a:dgm id="{E7AEFC10-D794-474E-970E-7A0A2FF0206B}"/>
                                            </p:graphicEl>
                                          </p:spTgt>
                                        </p:tgtEl>
                                        <p:attrNameLst>
                                          <p:attrName>style.visibility</p:attrName>
                                        </p:attrNameLst>
                                      </p:cBhvr>
                                      <p:to>
                                        <p:strVal val="visible"/>
                                      </p:to>
                                    </p:set>
                                    <p:animEffect transition="in" filter="dissolve">
                                      <p:cBhvr>
                                        <p:cTn id="27" dur="500"/>
                                        <p:tgtEl>
                                          <p:spTgt spid="142">
                                            <p:graphicEl>
                                              <a:dgm id="{E7AEFC10-D794-474E-970E-7A0A2FF0206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2">
                                            <p:graphicEl>
                                              <a:dgm id="{FFC76C3F-3863-BD47-A330-3285B3C36DE3}"/>
                                            </p:graphicEl>
                                          </p:spTgt>
                                        </p:tgtEl>
                                        <p:attrNameLst>
                                          <p:attrName>style.visibility</p:attrName>
                                        </p:attrNameLst>
                                      </p:cBhvr>
                                      <p:to>
                                        <p:strVal val="visible"/>
                                      </p:to>
                                    </p:set>
                                    <p:animEffect transition="in" filter="dissolve">
                                      <p:cBhvr>
                                        <p:cTn id="32" dur="500"/>
                                        <p:tgtEl>
                                          <p:spTgt spid="142">
                                            <p:graphicEl>
                                              <a:dgm id="{FFC76C3F-3863-BD47-A330-3285B3C36DE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2">
                                            <p:graphicEl>
                                              <a:dgm id="{9135984D-1ACA-9C49-8AF6-7E659E7024A2}"/>
                                            </p:graphicEl>
                                          </p:spTgt>
                                        </p:tgtEl>
                                        <p:attrNameLst>
                                          <p:attrName>style.visibility</p:attrName>
                                        </p:attrNameLst>
                                      </p:cBhvr>
                                      <p:to>
                                        <p:strVal val="visible"/>
                                      </p:to>
                                    </p:set>
                                    <p:animEffect transition="in" filter="dissolve">
                                      <p:cBhvr>
                                        <p:cTn id="37" dur="500"/>
                                        <p:tgtEl>
                                          <p:spTgt spid="142">
                                            <p:graphicEl>
                                              <a:dgm id="{9135984D-1ACA-9C49-8AF6-7E659E7024A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42">
                                            <p:graphicEl>
                                              <a:dgm id="{0AFAD0DC-020F-BA49-9170-6F63026BC3FE}"/>
                                            </p:graphicEl>
                                          </p:spTgt>
                                        </p:tgtEl>
                                        <p:attrNameLst>
                                          <p:attrName>style.visibility</p:attrName>
                                        </p:attrNameLst>
                                      </p:cBhvr>
                                      <p:to>
                                        <p:strVal val="visible"/>
                                      </p:to>
                                    </p:set>
                                    <p:animEffect transition="in" filter="dissolve">
                                      <p:cBhvr>
                                        <p:cTn id="42" dur="500"/>
                                        <p:tgtEl>
                                          <p:spTgt spid="142">
                                            <p:graphicEl>
                                              <a:dgm id="{0AFAD0DC-020F-BA49-9170-6F63026BC3F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42">
                                            <p:graphicEl>
                                              <a:dgm id="{31911897-94B1-5347-897D-5E061C9A87A0}"/>
                                            </p:graphicEl>
                                          </p:spTgt>
                                        </p:tgtEl>
                                        <p:attrNameLst>
                                          <p:attrName>style.visibility</p:attrName>
                                        </p:attrNameLst>
                                      </p:cBhvr>
                                      <p:to>
                                        <p:strVal val="visible"/>
                                      </p:to>
                                    </p:set>
                                    <p:animEffect transition="in" filter="dissolve">
                                      <p:cBhvr>
                                        <p:cTn id="47" dur="500"/>
                                        <p:tgtEl>
                                          <p:spTgt spid="142">
                                            <p:graphicEl>
                                              <a:dgm id="{31911897-94B1-5347-897D-5E061C9A87A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42">
                                            <p:graphicEl>
                                              <a:dgm id="{E2DC8C3E-7BB8-7D4C-AEAC-04440A5AC8D4}"/>
                                            </p:graphicEl>
                                          </p:spTgt>
                                        </p:tgtEl>
                                        <p:attrNameLst>
                                          <p:attrName>style.visibility</p:attrName>
                                        </p:attrNameLst>
                                      </p:cBhvr>
                                      <p:to>
                                        <p:strVal val="visible"/>
                                      </p:to>
                                    </p:set>
                                    <p:animEffect transition="in" filter="dissolve">
                                      <p:cBhvr>
                                        <p:cTn id="52" dur="500"/>
                                        <p:tgtEl>
                                          <p:spTgt spid="142">
                                            <p:graphicEl>
                                              <a:dgm id="{E2DC8C3E-7BB8-7D4C-AEAC-04440A5AC8D4}"/>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42">
                                            <p:graphicEl>
                                              <a:dgm id="{62700B3E-EA47-6747-84C4-1E87F7F147B6}"/>
                                            </p:graphicEl>
                                          </p:spTgt>
                                        </p:tgtEl>
                                        <p:attrNameLst>
                                          <p:attrName>style.visibility</p:attrName>
                                        </p:attrNameLst>
                                      </p:cBhvr>
                                      <p:to>
                                        <p:strVal val="visible"/>
                                      </p:to>
                                    </p:set>
                                    <p:animEffect transition="in" filter="dissolve">
                                      <p:cBhvr>
                                        <p:cTn id="57" dur="500"/>
                                        <p:tgtEl>
                                          <p:spTgt spid="142">
                                            <p:graphicEl>
                                              <a:dgm id="{62700B3E-EA47-6747-84C4-1E87F7F147B6}"/>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42">
                                            <p:graphicEl>
                                              <a:dgm id="{BDFCFDC4-D037-2440-866C-8C251CB18D9D}"/>
                                            </p:graphicEl>
                                          </p:spTgt>
                                        </p:tgtEl>
                                        <p:attrNameLst>
                                          <p:attrName>style.visibility</p:attrName>
                                        </p:attrNameLst>
                                      </p:cBhvr>
                                      <p:to>
                                        <p:strVal val="visible"/>
                                      </p:to>
                                    </p:set>
                                    <p:animEffect transition="in" filter="dissolve">
                                      <p:cBhvr>
                                        <p:cTn id="62" dur="500"/>
                                        <p:tgtEl>
                                          <p:spTgt spid="142">
                                            <p:graphicEl>
                                              <a:dgm id="{BDFCFDC4-D037-2440-866C-8C251CB18D9D}"/>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42">
                                            <p:graphicEl>
                                              <a:dgm id="{2A09B1BF-52BA-4C43-8C3F-7EDCC1979E6B}"/>
                                            </p:graphicEl>
                                          </p:spTgt>
                                        </p:tgtEl>
                                        <p:attrNameLst>
                                          <p:attrName>style.visibility</p:attrName>
                                        </p:attrNameLst>
                                      </p:cBhvr>
                                      <p:to>
                                        <p:strVal val="visible"/>
                                      </p:to>
                                    </p:set>
                                    <p:animEffect transition="in" filter="dissolve">
                                      <p:cBhvr>
                                        <p:cTn id="67" dur="500"/>
                                        <p:tgtEl>
                                          <p:spTgt spid="142">
                                            <p:graphicEl>
                                              <a:dgm id="{2A09B1BF-52BA-4C43-8C3F-7EDCC1979E6B}"/>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42">
                                            <p:graphicEl>
                                              <a:dgm id="{9075CD72-87E9-DD48-9C21-73C18A367619}"/>
                                            </p:graphicEl>
                                          </p:spTgt>
                                        </p:tgtEl>
                                        <p:attrNameLst>
                                          <p:attrName>style.visibility</p:attrName>
                                        </p:attrNameLst>
                                      </p:cBhvr>
                                      <p:to>
                                        <p:strVal val="visible"/>
                                      </p:to>
                                    </p:set>
                                    <p:animEffect transition="in" filter="dissolve">
                                      <p:cBhvr>
                                        <p:cTn id="72" dur="500"/>
                                        <p:tgtEl>
                                          <p:spTgt spid="142">
                                            <p:graphicEl>
                                              <a:dgm id="{9075CD72-87E9-DD48-9C21-73C18A367619}"/>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42">
                                            <p:graphicEl>
                                              <a:dgm id="{69539A95-AB59-4048-BE4B-BE51EB884A04}"/>
                                            </p:graphicEl>
                                          </p:spTgt>
                                        </p:tgtEl>
                                        <p:attrNameLst>
                                          <p:attrName>style.visibility</p:attrName>
                                        </p:attrNameLst>
                                      </p:cBhvr>
                                      <p:to>
                                        <p:strVal val="visible"/>
                                      </p:to>
                                    </p:set>
                                    <p:animEffect transition="in" filter="dissolve">
                                      <p:cBhvr>
                                        <p:cTn id="77" dur="500"/>
                                        <p:tgtEl>
                                          <p:spTgt spid="142">
                                            <p:graphicEl>
                                              <a:dgm id="{69539A95-AB59-4048-BE4B-BE51EB884A04}"/>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42">
                                            <p:graphicEl>
                                              <a:dgm id="{4473C28A-8163-EB4A-9DBC-DCB16AD706D7}"/>
                                            </p:graphicEl>
                                          </p:spTgt>
                                        </p:tgtEl>
                                        <p:attrNameLst>
                                          <p:attrName>style.visibility</p:attrName>
                                        </p:attrNameLst>
                                      </p:cBhvr>
                                      <p:to>
                                        <p:strVal val="visible"/>
                                      </p:to>
                                    </p:set>
                                    <p:animEffect transition="in" filter="dissolve">
                                      <p:cBhvr>
                                        <p:cTn id="82" dur="500"/>
                                        <p:tgtEl>
                                          <p:spTgt spid="142">
                                            <p:graphicEl>
                                              <a:dgm id="{4473C28A-8163-EB4A-9DBC-DCB16AD706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2"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3689E4-8876-5E19-4DFA-5871D33B176D}"/>
              </a:ext>
            </a:extLst>
          </p:cNvPr>
          <p:cNvSpPr>
            <a:spLocks noGrp="1"/>
          </p:cNvSpPr>
          <p:nvPr>
            <p:ph type="title"/>
          </p:nvPr>
        </p:nvSpPr>
        <p:spPr>
          <a:xfrm>
            <a:off x="640080" y="325369"/>
            <a:ext cx="4368602" cy="1956841"/>
          </a:xfrm>
        </p:spPr>
        <p:txBody>
          <a:bodyPr anchor="b">
            <a:normAutofit/>
          </a:bodyPr>
          <a:lstStyle/>
          <a:p>
            <a:r>
              <a:rPr lang="en-GB" sz="5400"/>
              <a:t>Packaging and Labeling</a:t>
            </a:r>
            <a:endParaRPr lang="en-NL" sz="5400"/>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71EA45-60BF-2DAD-117F-795D1AE42E36}"/>
              </a:ext>
            </a:extLst>
          </p:cNvPr>
          <p:cNvSpPr>
            <a:spLocks noGrp="1"/>
          </p:cNvSpPr>
          <p:nvPr>
            <p:ph idx="1"/>
          </p:nvPr>
        </p:nvSpPr>
        <p:spPr>
          <a:xfrm>
            <a:off x="640080" y="2872899"/>
            <a:ext cx="4243589" cy="3320668"/>
          </a:xfrm>
        </p:spPr>
        <p:txBody>
          <a:bodyPr>
            <a:normAutofit/>
          </a:bodyPr>
          <a:lstStyle/>
          <a:p>
            <a:pPr marL="0" indent="0">
              <a:buNone/>
            </a:pPr>
            <a:r>
              <a:rPr lang="en-GB" sz="2200"/>
              <a:t>Labels must </a:t>
            </a:r>
          </a:p>
          <a:p>
            <a:r>
              <a:rPr lang="en-GB" sz="2200"/>
              <a:t>accurately reflect the product's contents, usage instructions</a:t>
            </a:r>
          </a:p>
          <a:p>
            <a:r>
              <a:rPr lang="en-GB" sz="2200"/>
              <a:t>İnclude any necessary warnings.</a:t>
            </a:r>
          </a:p>
        </p:txBody>
      </p:sp>
      <p:pic>
        <p:nvPicPr>
          <p:cNvPr id="5" name="Picture 4" descr="Magazine printing process">
            <a:extLst>
              <a:ext uri="{FF2B5EF4-FFF2-40B4-BE49-F238E27FC236}">
                <a16:creationId xmlns:a16="http://schemas.microsoft.com/office/drawing/2014/main" id="{E0C3935D-10EE-03E9-72DD-4A294CEAF719}"/>
              </a:ext>
            </a:extLst>
          </p:cNvPr>
          <p:cNvPicPr>
            <a:picLocks noChangeAspect="1"/>
          </p:cNvPicPr>
          <p:nvPr/>
        </p:nvPicPr>
        <p:blipFill rotWithShape="1">
          <a:blip r:embed="rId3"/>
          <a:srcRect l="23665" r="537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53947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8"/>
        <p:cNvGrpSpPr/>
        <p:nvPr/>
      </p:nvGrpSpPr>
      <p:grpSpPr>
        <a:xfrm>
          <a:off x="0" y="0"/>
          <a:ext cx="0" cy="0"/>
          <a:chOff x="0" y="0"/>
          <a:chExt cx="0" cy="0"/>
        </a:xfrm>
      </p:grpSpPr>
      <p:sp useBgFill="1">
        <p:nvSpPr>
          <p:cNvPr id="156" name="Rectangle 15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Google Shape;139;p8"/>
          <p:cNvSpPr txBox="1">
            <a:spLocks noGrp="1"/>
          </p:cNvSpPr>
          <p:nvPr>
            <p:ph type="title"/>
          </p:nvPr>
        </p:nvSpPr>
        <p:spPr>
          <a:xfrm>
            <a:off x="635000" y="640823"/>
            <a:ext cx="3418659" cy="5583148"/>
          </a:xfrm>
          <a:prstGeom prst="rect">
            <a:avLst/>
          </a:prstGeom>
        </p:spPr>
        <p:txBody>
          <a:bodyPr spcFirstLastPara="1" vert="horz" lIns="91425" tIns="45700" rIns="91425" bIns="45700" rtlCol="0" anchor="ctr" anchorCtr="0">
            <a:normAutofit/>
          </a:bodyPr>
          <a:lstStyle/>
          <a:p>
            <a:pPr>
              <a:spcBef>
                <a:spcPts val="750"/>
              </a:spcBef>
              <a:buClr>
                <a:srgbClr val="374151"/>
              </a:buClr>
              <a:buSzPts val="2800"/>
            </a:pPr>
            <a:r>
              <a:rPr lang="tr-TR" sz="5400"/>
              <a:t>Complaints and Recall Procedures</a:t>
            </a:r>
          </a:p>
        </p:txBody>
      </p:sp>
      <p:sp>
        <p:nvSpPr>
          <p:cNvPr id="15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2" name="Google Shape;140;p8">
            <a:extLst>
              <a:ext uri="{FF2B5EF4-FFF2-40B4-BE49-F238E27FC236}">
                <a16:creationId xmlns:a16="http://schemas.microsoft.com/office/drawing/2014/main" id="{E945F8B3-52AA-B5EB-2C6C-48CACA64BC7C}"/>
              </a:ext>
            </a:extLst>
          </p:cNvPr>
          <p:cNvGraphicFramePr/>
          <p:nvPr>
            <p:extLst>
              <p:ext uri="{D42A27DB-BD31-4B8C-83A1-F6EECF244321}">
                <p14:modId xmlns:p14="http://schemas.microsoft.com/office/powerpoint/2010/main" val="200335600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4058542"/>
      </p:ext>
    </p:extLst>
  </p:cSld>
  <p:clrMapOvr>
    <a:masterClrMapping/>
  </p:clrMapOvr>
  <mc:AlternateContent xmlns:mc="http://schemas.openxmlformats.org/markup-compatibility/2006" xmlns:p14="http://schemas.microsoft.com/office/powerpoint/2010/main">
    <mc:Choice Requires="p14">
      <p:transition spd="slow" p14:dur="2000" advTm="6796"/>
    </mc:Choice>
    <mc:Fallback xmlns="">
      <p:transition spd="slow" advTm="679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8"/>
        <p:cNvGrpSpPr/>
        <p:nvPr/>
      </p:nvGrpSpPr>
      <p:grpSpPr>
        <a:xfrm>
          <a:off x="0" y="0"/>
          <a:ext cx="0" cy="0"/>
          <a:chOff x="0" y="0"/>
          <a:chExt cx="0" cy="0"/>
        </a:xfrm>
      </p:grpSpPr>
      <p:sp useBgFill="1">
        <p:nvSpPr>
          <p:cNvPr id="147" name="Rectangle 14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Google Shape;139;p8"/>
          <p:cNvSpPr txBox="1">
            <a:spLocks noGrp="1"/>
          </p:cNvSpPr>
          <p:nvPr>
            <p:ph type="title"/>
          </p:nvPr>
        </p:nvSpPr>
        <p:spPr>
          <a:xfrm>
            <a:off x="635000" y="640823"/>
            <a:ext cx="3418659" cy="5583148"/>
          </a:xfrm>
          <a:prstGeom prst="rect">
            <a:avLst/>
          </a:prstGeom>
        </p:spPr>
        <p:txBody>
          <a:bodyPr spcFirstLastPara="1" vert="horz" lIns="91425" tIns="45700" rIns="91425" bIns="45700" rtlCol="0" anchor="ctr" anchorCtr="0">
            <a:normAutofit/>
          </a:bodyPr>
          <a:lstStyle/>
          <a:p>
            <a:pPr>
              <a:spcBef>
                <a:spcPts val="750"/>
              </a:spcBef>
              <a:buClr>
                <a:srgbClr val="374151"/>
              </a:buClr>
              <a:buSzPts val="2800"/>
            </a:pPr>
            <a:r>
              <a:rPr lang="tr-TR" dirty="0"/>
              <a:t>Risk Management</a:t>
            </a:r>
          </a:p>
        </p:txBody>
      </p:sp>
      <p:sp>
        <p:nvSpPr>
          <p:cNvPr id="14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2" name="Google Shape;140;p8">
            <a:extLst>
              <a:ext uri="{FF2B5EF4-FFF2-40B4-BE49-F238E27FC236}">
                <a16:creationId xmlns:a16="http://schemas.microsoft.com/office/drawing/2014/main" id="{85FFDACE-5CBC-EF06-C90E-0B6155AACE43}"/>
              </a:ext>
            </a:extLst>
          </p:cNvPr>
          <p:cNvGraphicFramePr>
            <a:graphicFrameLocks noGrp="1"/>
          </p:cNvGraphicFramePr>
          <p:nvPr>
            <p:ph idx="1"/>
            <p:extLst>
              <p:ext uri="{D42A27DB-BD31-4B8C-83A1-F6EECF244321}">
                <p14:modId xmlns:p14="http://schemas.microsoft.com/office/powerpoint/2010/main" val="355309079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1091667"/>
      </p:ext>
    </p:extLst>
  </p:cSld>
  <p:clrMapOvr>
    <a:masterClrMapping/>
  </p:clrMapOvr>
  <mc:AlternateContent xmlns:mc="http://schemas.openxmlformats.org/markup-compatibility/2006" xmlns:p14="http://schemas.microsoft.com/office/powerpoint/2010/main">
    <mc:Choice Requires="p14">
      <p:transition spd="slow" p14:dur="2000" advTm="14330"/>
    </mc:Choice>
    <mc:Fallback xmlns="">
      <p:transition spd="slow" advTm="1433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3"/>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Google Shape;174;p13">
            <a:extLst>
              <a:ext uri="{FF2B5EF4-FFF2-40B4-BE49-F238E27FC236}">
                <a16:creationId xmlns:a16="http://schemas.microsoft.com/office/drawing/2014/main" id="{281A8908-896C-DA78-3BE9-37C8A8E1A4DA}"/>
              </a:ext>
            </a:extLst>
          </p:cNvPr>
          <p:cNvSpPr txBox="1">
            <a:spLocks noGrp="1"/>
          </p:cNvSpPr>
          <p:nvPr>
            <p:ph type="title"/>
          </p:nvPr>
        </p:nvSpPr>
        <p:spPr>
          <a:xfrm>
            <a:off x="572493" y="238539"/>
            <a:ext cx="11018520" cy="1434415"/>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4600"/>
              <a:t>Case Study: Uzbekistan Cough Syrup Scandal</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Google Shape;175;p13">
            <a:extLst>
              <a:ext uri="{FF2B5EF4-FFF2-40B4-BE49-F238E27FC236}">
                <a16:creationId xmlns:a16="http://schemas.microsoft.com/office/drawing/2014/main" id="{794EB384-9997-E17A-F408-2954578EE0B0}"/>
              </a:ext>
            </a:extLst>
          </p:cNvPr>
          <p:cNvSpPr txBox="1">
            <a:spLocks noGrp="1"/>
          </p:cNvSpPr>
          <p:nvPr>
            <p:ph idx="1"/>
          </p:nvPr>
        </p:nvSpPr>
        <p:spPr>
          <a:xfrm>
            <a:off x="572493" y="2071316"/>
            <a:ext cx="6713552" cy="4119172"/>
          </a:xfrm>
          <a:prstGeom prst="rect">
            <a:avLst/>
          </a:prstGeom>
        </p:spPr>
        <p:txBody>
          <a:bodyPr spcFirstLastPara="1" vert="horz" lIns="91425" tIns="45700" rIns="91425" bIns="45700" rtlCol="0" anchor="t" anchorCtr="0">
            <a:normAutofit/>
          </a:bodyPr>
          <a:lstStyle/>
          <a:p>
            <a:pPr>
              <a:spcBef>
                <a:spcPts val="0"/>
              </a:spcBef>
              <a:spcAft>
                <a:spcPts val="600"/>
              </a:spcAft>
              <a:buFont typeface="Arial" panose="020B0604020202020204" pitchFamily="34" charset="0"/>
              <a:buChar char="•"/>
            </a:pPr>
            <a:r>
              <a:rPr lang="en-US" sz="1700">
                <a:cs typeface="Arial" panose="020B0604020202020204" pitchFamily="34" charset="0"/>
              </a:rPr>
              <a:t>December 2022: The Uzbekistan Ministry of Health announced that 18 children in Samarkand died after consuming Dok-1 Max.</a:t>
            </a:r>
          </a:p>
          <a:p>
            <a:pPr>
              <a:spcBef>
                <a:spcPts val="0"/>
              </a:spcBef>
              <a:spcAft>
                <a:spcPts val="600"/>
              </a:spcAft>
              <a:buFont typeface="Arial" panose="020B0604020202020204" pitchFamily="34" charset="0"/>
              <a:buChar char="•"/>
            </a:pPr>
            <a:r>
              <a:rPr lang="en-US" sz="1700">
                <a:cs typeface="Arial" panose="020B0604020202020204" pitchFamily="34" charset="0"/>
              </a:rPr>
              <a:t>December 2022: Analysis of Dok-1 Max revealed that it was contaminated with ethylene glycol, a toxic substance used in antifreeze.</a:t>
            </a:r>
          </a:p>
          <a:p>
            <a:pPr>
              <a:spcBef>
                <a:spcPts val="0"/>
              </a:spcBef>
              <a:spcAft>
                <a:spcPts val="600"/>
              </a:spcAft>
              <a:buFont typeface="Arial" panose="020B0604020202020204" pitchFamily="34" charset="0"/>
              <a:buChar char="•"/>
            </a:pPr>
            <a:r>
              <a:rPr lang="en-US" sz="1700">
                <a:cs typeface="Arial" panose="020B0604020202020204" pitchFamily="34" charset="0"/>
              </a:rPr>
              <a:t>December 29, 2022: Marion Biotech halts production of Dok-1 Max.</a:t>
            </a:r>
          </a:p>
          <a:p>
            <a:pPr>
              <a:spcBef>
                <a:spcPts val="0"/>
              </a:spcBef>
              <a:spcAft>
                <a:spcPts val="600"/>
              </a:spcAft>
              <a:buFont typeface="Arial" panose="020B0604020202020204" pitchFamily="34" charset="0"/>
              <a:buChar char="•"/>
            </a:pPr>
            <a:r>
              <a:rPr lang="en-US" sz="1700">
                <a:cs typeface="Arial" panose="020B0604020202020204" pitchFamily="34" charset="0"/>
              </a:rPr>
              <a:t>January 2023: Two more children in Uzbekistan died after consuming AMBRONOL, which was also found to be contaminated with ethylene glycol.</a:t>
            </a:r>
          </a:p>
          <a:p>
            <a:pPr>
              <a:spcBef>
                <a:spcPts val="0"/>
              </a:spcBef>
              <a:spcAft>
                <a:spcPts val="600"/>
              </a:spcAft>
              <a:buFont typeface="Arial" panose="020B0604020202020204" pitchFamily="34" charset="0"/>
              <a:buChar char="•"/>
            </a:pPr>
            <a:r>
              <a:rPr lang="en-US" sz="1700">
                <a:cs typeface="Arial" panose="020B0604020202020204" pitchFamily="34" charset="0"/>
              </a:rPr>
              <a:t>January 2023: The World Health Organization (WHO) issued a global alert about contaminated cough syrups.</a:t>
            </a:r>
          </a:p>
          <a:p>
            <a:pPr>
              <a:spcBef>
                <a:spcPts val="0"/>
              </a:spcBef>
              <a:spcAft>
                <a:spcPts val="600"/>
              </a:spcAft>
              <a:buFont typeface="Arial" panose="020B0604020202020204" pitchFamily="34" charset="0"/>
              <a:buChar char="•"/>
            </a:pPr>
            <a:r>
              <a:rPr lang="en-US" sz="1700">
                <a:cs typeface="Arial" panose="020B0604020202020204" pitchFamily="34" charset="0"/>
              </a:rPr>
              <a:t>Currently: Investigations are ongoing and Marion Biotech is facing legal action.</a:t>
            </a:r>
          </a:p>
        </p:txBody>
      </p:sp>
      <p:pic>
        <p:nvPicPr>
          <p:cNvPr id="1026" name="Picture 2" descr="bottle of Dok1 Max cough syrup resmi">
            <a:extLst>
              <a:ext uri="{FF2B5EF4-FFF2-40B4-BE49-F238E27FC236}">
                <a16:creationId xmlns:a16="http://schemas.microsoft.com/office/drawing/2014/main" id="{7FB01BB2-79D3-9E2E-770F-97D3CFDFA4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31" r="19981"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23592"/>
    </mc:Choice>
    <mc:Fallback xmlns="">
      <p:transition spd="slow" advTm="2359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0"/>
        <p:cNvGrpSpPr/>
        <p:nvPr/>
      </p:nvGrpSpPr>
      <p:grpSpPr>
        <a:xfrm>
          <a:off x="0" y="0"/>
          <a:ext cx="0" cy="0"/>
          <a:chOff x="0" y="0"/>
          <a:chExt cx="0" cy="0"/>
        </a:xfrm>
      </p:grpSpPr>
      <p:sp useBgFill="1">
        <p:nvSpPr>
          <p:cNvPr id="189" name="Rectangle 18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Google Shape;181;p14"/>
          <p:cNvSpPr txBox="1">
            <a:spLocks noGrp="1"/>
          </p:cNvSpPr>
          <p:nvPr>
            <p:ph type="title"/>
          </p:nvPr>
        </p:nvSpPr>
        <p:spPr>
          <a:xfrm>
            <a:off x="572493" y="238539"/>
            <a:ext cx="11018520" cy="1434415"/>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4600" b="1">
                <a:latin typeface="Calibri"/>
                <a:ea typeface="Calibri"/>
                <a:cs typeface="Calibri"/>
                <a:sym typeface="Calibri"/>
              </a:rPr>
              <a:t>Case Study: Uzbekistan Cough Syrup Scandal</a:t>
            </a:r>
            <a:endParaRPr lang="tr-TR" sz="4600"/>
          </a:p>
        </p:txBody>
      </p:sp>
      <p:sp>
        <p:nvSpPr>
          <p:cNvPr id="19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9">
            <a:extLst>
              <a:ext uri="{FF2B5EF4-FFF2-40B4-BE49-F238E27FC236}">
                <a16:creationId xmlns:a16="http://schemas.microsoft.com/office/drawing/2014/main" id="{197999C5-DA98-3EB3-0556-19A2F98F489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
                    </a14:imgEffect>
                    <a14:imgEffect>
                      <a14:brightnessContrast contrast="-2000"/>
                    </a14:imgEffect>
                  </a14:imgLayer>
                </a14:imgProps>
              </a:ext>
            </a:extLst>
          </a:blip>
          <a:srcRect l="22241" r="13543" b="2"/>
          <a:stretch/>
        </p:blipFill>
        <p:spPr>
          <a:xfrm>
            <a:off x="7675658" y="2093976"/>
            <a:ext cx="3941064" cy="4096512"/>
          </a:xfrm>
          <a:prstGeom prst="rect">
            <a:avLst/>
          </a:prstGeom>
        </p:spPr>
      </p:pic>
      <p:graphicFrame>
        <p:nvGraphicFramePr>
          <p:cNvPr id="184" name="Google Shape;182;p14">
            <a:extLst>
              <a:ext uri="{FF2B5EF4-FFF2-40B4-BE49-F238E27FC236}">
                <a16:creationId xmlns:a16="http://schemas.microsoft.com/office/drawing/2014/main" id="{D35D7001-6A8C-B328-CFE4-53D3569BFBBE}"/>
              </a:ext>
            </a:extLst>
          </p:cNvPr>
          <p:cNvGraphicFramePr>
            <a:graphicFrameLocks noGrp="1"/>
          </p:cNvGraphicFramePr>
          <p:nvPr>
            <p:ph idx="1"/>
            <p:extLst>
              <p:ext uri="{D42A27DB-BD31-4B8C-83A1-F6EECF244321}">
                <p14:modId xmlns:p14="http://schemas.microsoft.com/office/powerpoint/2010/main" val="3929007622"/>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200"/>
    </mc:Choice>
    <mc:Fallback xmlns="">
      <p:transition spd="slow" advTm="32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2" name="Picture 99">
            <a:extLst>
              <a:ext uri="{FF2B5EF4-FFF2-40B4-BE49-F238E27FC236}">
                <a16:creationId xmlns:a16="http://schemas.microsoft.com/office/drawing/2014/main" id="{E818518B-979A-5209-880F-359C0DF7069B}"/>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brightnessContrast contrast="-2000"/>
                    </a14:imgEffect>
                  </a14:imgLayer>
                </a14:imgProps>
              </a:ext>
            </a:extLst>
          </a:blip>
          <a:srcRect l="535" r="10464" b="-1"/>
          <a:stretch/>
        </p:blipFill>
        <p:spPr>
          <a:xfrm>
            <a:off x="0" y="10"/>
            <a:ext cx="12192000" cy="6857990"/>
          </a:xfrm>
          <a:prstGeom prst="rect">
            <a:avLst/>
          </a:prstGeom>
        </p:spPr>
      </p:pic>
      <p:sp>
        <p:nvSpPr>
          <p:cNvPr id="181" name="Google Shape;181;p14"/>
          <p:cNvSpPr txBox="1">
            <a:spLocks noGrp="1"/>
          </p:cNvSpPr>
          <p:nvPr>
            <p:ph type="title"/>
          </p:nvPr>
        </p:nvSpPr>
        <p:spPr>
          <a:xfrm>
            <a:off x="2152650" y="365126"/>
            <a:ext cx="7886700" cy="1325563"/>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dirty="0" err="1"/>
              <a:t>What</a:t>
            </a:r>
            <a:r>
              <a:rPr lang="tr-TR" dirty="0"/>
              <a:t> </a:t>
            </a:r>
            <a:r>
              <a:rPr lang="tr-TR" dirty="0" err="1"/>
              <a:t>were</a:t>
            </a:r>
            <a:r>
              <a:rPr lang="tr-TR" dirty="0"/>
              <a:t> </a:t>
            </a:r>
            <a:r>
              <a:rPr lang="tr-TR" dirty="0" err="1"/>
              <a:t>the</a:t>
            </a:r>
            <a:r>
              <a:rPr lang="tr-TR" dirty="0"/>
              <a:t> GMP </a:t>
            </a:r>
            <a:r>
              <a:rPr lang="tr-TR" dirty="0" err="1"/>
              <a:t>errors</a:t>
            </a:r>
            <a:r>
              <a:rPr lang="tr-TR" dirty="0"/>
              <a:t>? </a:t>
            </a:r>
            <a:r>
              <a:rPr lang="tr-TR" dirty="0" err="1"/>
              <a:t>Uzbekistan</a:t>
            </a:r>
            <a:r>
              <a:rPr lang="tr-TR" dirty="0"/>
              <a:t> </a:t>
            </a:r>
            <a:r>
              <a:rPr lang="tr-TR" dirty="0" err="1"/>
              <a:t>Cough</a:t>
            </a:r>
            <a:r>
              <a:rPr lang="tr-TR" dirty="0"/>
              <a:t> </a:t>
            </a:r>
            <a:r>
              <a:rPr lang="tr-TR" dirty="0" err="1"/>
              <a:t>Syrup</a:t>
            </a:r>
            <a:r>
              <a:rPr lang="tr-TR" dirty="0"/>
              <a:t> </a:t>
            </a:r>
            <a:r>
              <a:rPr lang="tr-TR" dirty="0" err="1"/>
              <a:t>Scandal</a:t>
            </a:r>
            <a:endParaRPr lang="tr-TR" dirty="0"/>
          </a:p>
        </p:txBody>
      </p:sp>
      <p:graphicFrame>
        <p:nvGraphicFramePr>
          <p:cNvPr id="183" name="Content Placeholder 2">
            <a:extLst>
              <a:ext uri="{FF2B5EF4-FFF2-40B4-BE49-F238E27FC236}">
                <a16:creationId xmlns:a16="http://schemas.microsoft.com/office/drawing/2014/main" id="{A05C8C75-CBC7-CA3B-C893-CB33E92E328A}"/>
              </a:ext>
            </a:extLst>
          </p:cNvPr>
          <p:cNvGraphicFramePr>
            <a:graphicFrameLocks noGrp="1"/>
          </p:cNvGraphicFramePr>
          <p:nvPr>
            <p:ph idx="1"/>
            <p:extLst>
              <p:ext uri="{D42A27DB-BD31-4B8C-83A1-F6EECF244321}">
                <p14:modId xmlns:p14="http://schemas.microsoft.com/office/powerpoint/2010/main" val="3112211966"/>
              </p:ext>
            </p:extLst>
          </p:nvPr>
        </p:nvGraphicFramePr>
        <p:xfrm>
          <a:off x="1154167" y="1846645"/>
          <a:ext cx="9829143"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Dikdörtgen: Üst Köşeleri Yuvarlatılmış 2">
            <a:extLst>
              <a:ext uri="{FF2B5EF4-FFF2-40B4-BE49-F238E27FC236}">
                <a16:creationId xmlns:a16="http://schemas.microsoft.com/office/drawing/2014/main" id="{ACE8F3FB-B8A6-4F9A-1F46-101C94FC7E5A}"/>
              </a:ext>
            </a:extLst>
          </p:cNvPr>
          <p:cNvSpPr/>
          <p:nvPr/>
        </p:nvSpPr>
        <p:spPr>
          <a:xfrm rot="5400000">
            <a:off x="7458241" y="2583937"/>
            <a:ext cx="837972" cy="6212166"/>
          </a:xfrm>
          <a:prstGeom prst="round2Same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vert="vert270"/>
          <a:lstStyle/>
          <a:p>
            <a:pPr marL="360363" lvl="2" indent="-185738" defTabSz="711200">
              <a:lnSpc>
                <a:spcPct val="90000"/>
              </a:lnSpc>
              <a:spcBef>
                <a:spcPct val="0"/>
              </a:spcBef>
              <a:spcAft>
                <a:spcPct val="15000"/>
              </a:spcAft>
              <a:buChar char="•"/>
            </a:pPr>
            <a:r>
              <a:rPr lang="en-US" b="1" dirty="0">
                <a:solidFill>
                  <a:schemeClr val="tx1"/>
                </a:solidFill>
                <a:latin typeface="Google Sans"/>
              </a:rPr>
              <a:t>Alleged bribery</a:t>
            </a:r>
          </a:p>
          <a:p>
            <a:pPr marL="360363" lvl="2" indent="-185738" defTabSz="711200">
              <a:lnSpc>
                <a:spcPct val="90000"/>
              </a:lnSpc>
              <a:spcBef>
                <a:spcPct val="0"/>
              </a:spcBef>
              <a:spcAft>
                <a:spcPct val="15000"/>
              </a:spcAft>
              <a:buChar char="•"/>
            </a:pPr>
            <a:r>
              <a:rPr lang="en-US" b="1" dirty="0">
                <a:solidFill>
                  <a:schemeClr val="tx1"/>
                </a:solidFill>
                <a:latin typeface="Google Sans"/>
              </a:rPr>
              <a:t>Corporate negligence</a:t>
            </a:r>
          </a:p>
        </p:txBody>
      </p:sp>
    </p:spTree>
    <p:custDataLst>
      <p:tags r:id="rId1"/>
    </p:custDataLst>
    <p:extLst>
      <p:ext uri="{BB962C8B-B14F-4D97-AF65-F5344CB8AC3E}">
        <p14:creationId xmlns:p14="http://schemas.microsoft.com/office/powerpoint/2010/main" val="2589006851"/>
      </p:ext>
    </p:extLst>
  </p:cSld>
  <p:clrMapOvr>
    <a:masterClrMapping/>
  </p:clrMapOvr>
  <mc:AlternateContent xmlns:mc="http://schemas.openxmlformats.org/markup-compatibility/2006" xmlns:p14="http://schemas.microsoft.com/office/powerpoint/2010/main">
    <mc:Choice Requires="p14">
      <p:transition spd="slow" p14:dur="2000" advTm="51483"/>
    </mc:Choice>
    <mc:Fallback xmlns="">
      <p:transition spd="slow" advTm="514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
                                            <p:graphicEl>
                                              <a:dgm id="{796923EC-FF9D-244E-9758-3394A18862B3}"/>
                                            </p:graphicEl>
                                          </p:spTgt>
                                        </p:tgtEl>
                                        <p:attrNameLst>
                                          <p:attrName>style.visibility</p:attrName>
                                        </p:attrNameLst>
                                      </p:cBhvr>
                                      <p:to>
                                        <p:strVal val="visible"/>
                                      </p:to>
                                    </p:set>
                                    <p:animEffect transition="in" filter="dissolve">
                                      <p:cBhvr>
                                        <p:cTn id="7" dur="500"/>
                                        <p:tgtEl>
                                          <p:spTgt spid="183">
                                            <p:graphicEl>
                                              <a:dgm id="{796923EC-FF9D-244E-9758-3394A18862B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3">
                                            <p:graphicEl>
                                              <a:dgm id="{19EDCB36-92FC-F348-AB7B-FB9142F0DE57}"/>
                                            </p:graphicEl>
                                          </p:spTgt>
                                        </p:tgtEl>
                                        <p:attrNameLst>
                                          <p:attrName>style.visibility</p:attrName>
                                        </p:attrNameLst>
                                      </p:cBhvr>
                                      <p:to>
                                        <p:strVal val="visible"/>
                                      </p:to>
                                    </p:set>
                                    <p:animEffect transition="in" filter="dissolve">
                                      <p:cBhvr>
                                        <p:cTn id="12" dur="500"/>
                                        <p:tgtEl>
                                          <p:spTgt spid="183">
                                            <p:graphicEl>
                                              <a:dgm id="{19EDCB36-92FC-F348-AB7B-FB9142F0DE5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3">
                                            <p:graphicEl>
                                              <a:dgm id="{1D814821-954E-5449-AAA4-610072562178}"/>
                                            </p:graphicEl>
                                          </p:spTgt>
                                        </p:tgtEl>
                                        <p:attrNameLst>
                                          <p:attrName>style.visibility</p:attrName>
                                        </p:attrNameLst>
                                      </p:cBhvr>
                                      <p:to>
                                        <p:strVal val="visible"/>
                                      </p:to>
                                    </p:set>
                                    <p:animEffect transition="in" filter="dissolve">
                                      <p:cBhvr>
                                        <p:cTn id="17" dur="500"/>
                                        <p:tgtEl>
                                          <p:spTgt spid="183">
                                            <p:graphicEl>
                                              <a:dgm id="{1D814821-954E-5449-AAA4-61007256217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3">
                                            <p:graphicEl>
                                              <a:dgm id="{C8BD16F1-5E61-8B41-ADE0-4615FF69FBD7}"/>
                                            </p:graphicEl>
                                          </p:spTgt>
                                        </p:tgtEl>
                                        <p:attrNameLst>
                                          <p:attrName>style.visibility</p:attrName>
                                        </p:attrNameLst>
                                      </p:cBhvr>
                                      <p:to>
                                        <p:strVal val="visible"/>
                                      </p:to>
                                    </p:set>
                                    <p:animEffect transition="in" filter="dissolve">
                                      <p:cBhvr>
                                        <p:cTn id="22" dur="500"/>
                                        <p:tgtEl>
                                          <p:spTgt spid="183">
                                            <p:graphicEl>
                                              <a:dgm id="{C8BD16F1-5E61-8B41-ADE0-4615FF69FBD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3">
                                            <p:graphicEl>
                                              <a:dgm id="{147D7975-CED1-4C4B-8105-2C52F0673CFC}"/>
                                            </p:graphicEl>
                                          </p:spTgt>
                                        </p:tgtEl>
                                        <p:attrNameLst>
                                          <p:attrName>style.visibility</p:attrName>
                                        </p:attrNameLst>
                                      </p:cBhvr>
                                      <p:to>
                                        <p:strVal val="visible"/>
                                      </p:to>
                                    </p:set>
                                    <p:animEffect transition="in" filter="dissolve">
                                      <p:cBhvr>
                                        <p:cTn id="27" dur="500"/>
                                        <p:tgtEl>
                                          <p:spTgt spid="183">
                                            <p:graphicEl>
                                              <a:dgm id="{147D7975-CED1-4C4B-8105-2C52F0673CF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3">
                                            <p:graphicEl>
                                              <a:dgm id="{3CA02209-0012-F543-A30F-3547EB045354}"/>
                                            </p:graphicEl>
                                          </p:spTgt>
                                        </p:tgtEl>
                                        <p:attrNameLst>
                                          <p:attrName>style.visibility</p:attrName>
                                        </p:attrNameLst>
                                      </p:cBhvr>
                                      <p:to>
                                        <p:strVal val="visible"/>
                                      </p:to>
                                    </p:set>
                                    <p:animEffect transition="in" filter="dissolve">
                                      <p:cBhvr>
                                        <p:cTn id="32" dur="500"/>
                                        <p:tgtEl>
                                          <p:spTgt spid="183">
                                            <p:graphicEl>
                                              <a:dgm id="{3CA02209-0012-F543-A30F-3547EB04535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3">
                                            <p:graphicEl>
                                              <a:dgm id="{0C06CFFB-5748-1243-B5B1-238714FC9734}"/>
                                            </p:graphicEl>
                                          </p:spTgt>
                                        </p:tgtEl>
                                        <p:attrNameLst>
                                          <p:attrName>style.visibility</p:attrName>
                                        </p:attrNameLst>
                                      </p:cBhvr>
                                      <p:to>
                                        <p:strVal val="visible"/>
                                      </p:to>
                                    </p:set>
                                    <p:animEffect transition="in" filter="dissolve">
                                      <p:cBhvr>
                                        <p:cTn id="37" dur="500"/>
                                        <p:tgtEl>
                                          <p:spTgt spid="183">
                                            <p:graphicEl>
                                              <a:dgm id="{0C06CFFB-5748-1243-B5B1-238714FC973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3">
                                            <p:graphicEl>
                                              <a:dgm id="{9A37BFE2-DCA4-9C4D-B8F6-147F564EF7B1}"/>
                                            </p:graphicEl>
                                          </p:spTgt>
                                        </p:tgtEl>
                                        <p:attrNameLst>
                                          <p:attrName>style.visibility</p:attrName>
                                        </p:attrNameLst>
                                      </p:cBhvr>
                                      <p:to>
                                        <p:strVal val="visible"/>
                                      </p:to>
                                    </p:set>
                                    <p:animEffect transition="in" filter="dissolve">
                                      <p:cBhvr>
                                        <p:cTn id="42" dur="500"/>
                                        <p:tgtEl>
                                          <p:spTgt spid="183">
                                            <p:graphicEl>
                                              <a:dgm id="{9A37BFE2-DCA4-9C4D-B8F6-147F564EF7B1}"/>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3" grpId="0">
        <p:bldSub>
          <a:bldDgm bld="one"/>
        </p:bldSub>
      </p:bldGraphic>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3" name="Picture 99">
            <a:extLst>
              <a:ext uri="{FF2B5EF4-FFF2-40B4-BE49-F238E27FC236}">
                <a16:creationId xmlns:a16="http://schemas.microsoft.com/office/drawing/2014/main" id="{429D4336-62F7-68EF-7B37-7F10795BBC97}"/>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brightnessContrast contrast="-2000"/>
                    </a14:imgEffect>
                  </a14:imgLayer>
                </a14:imgProps>
              </a:ext>
            </a:extLst>
          </a:blip>
          <a:srcRect l="535" r="10464" b="-1"/>
          <a:stretch/>
        </p:blipFill>
        <p:spPr>
          <a:xfrm>
            <a:off x="0" y="10"/>
            <a:ext cx="12192000" cy="6857990"/>
          </a:xfrm>
          <a:prstGeom prst="rect">
            <a:avLst/>
          </a:prstGeom>
        </p:spPr>
      </p:pic>
      <p:sp>
        <p:nvSpPr>
          <p:cNvPr id="181" name="Google Shape;181;p14"/>
          <p:cNvSpPr txBox="1">
            <a:spLocks noGrp="1"/>
          </p:cNvSpPr>
          <p:nvPr>
            <p:ph type="title"/>
          </p:nvPr>
        </p:nvSpPr>
        <p:spPr>
          <a:xfrm>
            <a:off x="2152649" y="1"/>
            <a:ext cx="7886700" cy="860611"/>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dirty="0" err="1"/>
              <a:t>Consequences</a:t>
            </a:r>
            <a:r>
              <a:rPr lang="tr-TR" dirty="0"/>
              <a:t> of GMP </a:t>
            </a:r>
            <a:r>
              <a:rPr lang="tr-TR" dirty="0" err="1"/>
              <a:t>failures</a:t>
            </a:r>
            <a:r>
              <a:rPr lang="tr-TR" dirty="0"/>
              <a:t>?</a:t>
            </a:r>
          </a:p>
        </p:txBody>
      </p:sp>
      <p:graphicFrame>
        <p:nvGraphicFramePr>
          <p:cNvPr id="183" name="Content Placeholder 3">
            <a:extLst>
              <a:ext uri="{FF2B5EF4-FFF2-40B4-BE49-F238E27FC236}">
                <a16:creationId xmlns:a16="http://schemas.microsoft.com/office/drawing/2014/main" id="{D24C34A4-F356-7815-2DDF-2AF8DAF6EFFA}"/>
              </a:ext>
            </a:extLst>
          </p:cNvPr>
          <p:cNvGraphicFramePr>
            <a:graphicFrameLocks noGrp="1"/>
          </p:cNvGraphicFramePr>
          <p:nvPr>
            <p:ph idx="1"/>
            <p:extLst>
              <p:ext uri="{D42A27DB-BD31-4B8C-83A1-F6EECF244321}">
                <p14:modId xmlns:p14="http://schemas.microsoft.com/office/powerpoint/2010/main" val="1435959110"/>
              </p:ext>
            </p:extLst>
          </p:nvPr>
        </p:nvGraphicFramePr>
        <p:xfrm>
          <a:off x="1946204" y="987972"/>
          <a:ext cx="8299593" cy="57176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4251989765"/>
      </p:ext>
    </p:extLst>
  </p:cSld>
  <p:clrMapOvr>
    <a:masterClrMapping/>
  </p:clrMapOvr>
  <mc:AlternateContent xmlns:mc="http://schemas.openxmlformats.org/markup-compatibility/2006" xmlns:p14="http://schemas.microsoft.com/office/powerpoint/2010/main">
    <mc:Choice Requires="p14">
      <p:transition spd="slow" p14:dur="2000" advTm="36732"/>
    </mc:Choice>
    <mc:Fallback xmlns="">
      <p:transition spd="slow" advTm="36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
                                            <p:graphicEl>
                                              <a:dgm id="{572BE2D4-DD8A-7D49-A862-00C68D0B9B86}"/>
                                            </p:graphicEl>
                                          </p:spTgt>
                                        </p:tgtEl>
                                        <p:attrNameLst>
                                          <p:attrName>style.visibility</p:attrName>
                                        </p:attrNameLst>
                                      </p:cBhvr>
                                      <p:to>
                                        <p:strVal val="visible"/>
                                      </p:to>
                                    </p:set>
                                    <p:animEffect transition="in" filter="dissolve">
                                      <p:cBhvr>
                                        <p:cTn id="7" dur="500"/>
                                        <p:tgtEl>
                                          <p:spTgt spid="183">
                                            <p:graphicEl>
                                              <a:dgm id="{572BE2D4-DD8A-7D49-A862-00C68D0B9B8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3">
                                            <p:graphicEl>
                                              <a:dgm id="{3541AC97-7124-8F4C-B6BF-92B6A38B3474}"/>
                                            </p:graphicEl>
                                          </p:spTgt>
                                        </p:tgtEl>
                                        <p:attrNameLst>
                                          <p:attrName>style.visibility</p:attrName>
                                        </p:attrNameLst>
                                      </p:cBhvr>
                                      <p:to>
                                        <p:strVal val="visible"/>
                                      </p:to>
                                    </p:set>
                                    <p:animEffect transition="in" filter="dissolve">
                                      <p:cBhvr>
                                        <p:cTn id="12" dur="500"/>
                                        <p:tgtEl>
                                          <p:spTgt spid="183">
                                            <p:graphicEl>
                                              <a:dgm id="{3541AC97-7124-8F4C-B6BF-92B6A38B347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3">
                                            <p:graphicEl>
                                              <a:dgm id="{D3B8BE93-2719-D243-BE01-2972D3918CAA}"/>
                                            </p:graphicEl>
                                          </p:spTgt>
                                        </p:tgtEl>
                                        <p:attrNameLst>
                                          <p:attrName>style.visibility</p:attrName>
                                        </p:attrNameLst>
                                      </p:cBhvr>
                                      <p:to>
                                        <p:strVal val="visible"/>
                                      </p:to>
                                    </p:set>
                                    <p:animEffect transition="in" filter="dissolve">
                                      <p:cBhvr>
                                        <p:cTn id="17" dur="500"/>
                                        <p:tgtEl>
                                          <p:spTgt spid="183">
                                            <p:graphicEl>
                                              <a:dgm id="{D3B8BE93-2719-D243-BE01-2972D3918CA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3">
                                            <p:graphicEl>
                                              <a:dgm id="{5666CA86-236C-834C-ADBF-7FCFD66C462D}"/>
                                            </p:graphicEl>
                                          </p:spTgt>
                                        </p:tgtEl>
                                        <p:attrNameLst>
                                          <p:attrName>style.visibility</p:attrName>
                                        </p:attrNameLst>
                                      </p:cBhvr>
                                      <p:to>
                                        <p:strVal val="visible"/>
                                      </p:to>
                                    </p:set>
                                    <p:animEffect transition="in" filter="dissolve">
                                      <p:cBhvr>
                                        <p:cTn id="22" dur="500"/>
                                        <p:tgtEl>
                                          <p:spTgt spid="183">
                                            <p:graphicEl>
                                              <a:dgm id="{5666CA86-236C-834C-ADBF-7FCFD66C462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3">
                                            <p:graphicEl>
                                              <a:dgm id="{FAE6D534-3407-5143-992E-34141099C6E8}"/>
                                            </p:graphicEl>
                                          </p:spTgt>
                                        </p:tgtEl>
                                        <p:attrNameLst>
                                          <p:attrName>style.visibility</p:attrName>
                                        </p:attrNameLst>
                                      </p:cBhvr>
                                      <p:to>
                                        <p:strVal val="visible"/>
                                      </p:to>
                                    </p:set>
                                    <p:animEffect transition="in" filter="dissolve">
                                      <p:cBhvr>
                                        <p:cTn id="27" dur="500"/>
                                        <p:tgtEl>
                                          <p:spTgt spid="183">
                                            <p:graphicEl>
                                              <a:dgm id="{FAE6D534-3407-5143-992E-34141099C6E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3">
                                            <p:graphicEl>
                                              <a:dgm id="{D738B755-5026-8341-92B3-DE715DB13367}"/>
                                            </p:graphicEl>
                                          </p:spTgt>
                                        </p:tgtEl>
                                        <p:attrNameLst>
                                          <p:attrName>style.visibility</p:attrName>
                                        </p:attrNameLst>
                                      </p:cBhvr>
                                      <p:to>
                                        <p:strVal val="visible"/>
                                      </p:to>
                                    </p:set>
                                    <p:animEffect transition="in" filter="dissolve">
                                      <p:cBhvr>
                                        <p:cTn id="32" dur="500"/>
                                        <p:tgtEl>
                                          <p:spTgt spid="183">
                                            <p:graphicEl>
                                              <a:dgm id="{D738B755-5026-8341-92B3-DE715DB13367}"/>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3">
                                            <p:graphicEl>
                                              <a:dgm id="{B85631F6-A134-4943-B80E-8A4FC5FC53B1}"/>
                                            </p:graphicEl>
                                          </p:spTgt>
                                        </p:tgtEl>
                                        <p:attrNameLst>
                                          <p:attrName>style.visibility</p:attrName>
                                        </p:attrNameLst>
                                      </p:cBhvr>
                                      <p:to>
                                        <p:strVal val="visible"/>
                                      </p:to>
                                    </p:set>
                                    <p:animEffect transition="in" filter="dissolve">
                                      <p:cBhvr>
                                        <p:cTn id="37" dur="500"/>
                                        <p:tgtEl>
                                          <p:spTgt spid="183">
                                            <p:graphicEl>
                                              <a:dgm id="{B85631F6-A134-4943-B80E-8A4FC5FC53B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3">
                                            <p:graphicEl>
                                              <a:dgm id="{F3EF4E35-7674-4060-89F3-19E4505E2FEF}"/>
                                            </p:graphicEl>
                                          </p:spTgt>
                                        </p:tgtEl>
                                        <p:attrNameLst>
                                          <p:attrName>style.visibility</p:attrName>
                                        </p:attrNameLst>
                                      </p:cBhvr>
                                      <p:to>
                                        <p:strVal val="visible"/>
                                      </p:to>
                                    </p:set>
                                    <p:animEffect transition="in" filter="dissolve">
                                      <p:cBhvr>
                                        <p:cTn id="42" dur="500"/>
                                        <p:tgtEl>
                                          <p:spTgt spid="183">
                                            <p:graphicEl>
                                              <a:dgm id="{F3EF4E35-7674-4060-89F3-19E4505E2FE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3"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CE7368D4-FC26-6611-ECFE-DEACA92796B5}"/>
              </a:ext>
            </a:extLst>
          </p:cNvPr>
          <p:cNvPicPr>
            <a:picLocks noChangeAspect="1"/>
          </p:cNvPicPr>
          <p:nvPr/>
        </p:nvPicPr>
        <p:blipFill rotWithShape="1">
          <a:blip r:embed="rId3">
            <a:duotone>
              <a:schemeClr val="bg2">
                <a:shade val="45000"/>
                <a:satMod val="135000"/>
              </a:schemeClr>
              <a:prstClr val="white"/>
            </a:duotone>
          </a:blip>
          <a:srcRect t="21380" r="9091" b="1433"/>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6B4C1-6548-9CEB-61BB-C0532961E746}"/>
              </a:ext>
            </a:extLst>
          </p:cNvPr>
          <p:cNvSpPr>
            <a:spLocks noGrp="1"/>
          </p:cNvSpPr>
          <p:nvPr>
            <p:ph type="title"/>
          </p:nvPr>
        </p:nvSpPr>
        <p:spPr>
          <a:xfrm>
            <a:off x="838200" y="365125"/>
            <a:ext cx="10515600" cy="1325563"/>
          </a:xfrm>
        </p:spPr>
        <p:txBody>
          <a:bodyPr>
            <a:normAutofit/>
          </a:bodyPr>
          <a:lstStyle/>
          <a:p>
            <a:r>
              <a:rPr lang="en-NL"/>
              <a:t>Learning Objectives</a:t>
            </a:r>
          </a:p>
        </p:txBody>
      </p:sp>
      <p:graphicFrame>
        <p:nvGraphicFramePr>
          <p:cNvPr id="15" name="Content Placeholder 2">
            <a:extLst>
              <a:ext uri="{FF2B5EF4-FFF2-40B4-BE49-F238E27FC236}">
                <a16:creationId xmlns:a16="http://schemas.microsoft.com/office/drawing/2014/main" id="{8C257802-E788-024D-DD04-3CD64497CE44}"/>
              </a:ext>
            </a:extLst>
          </p:cNvPr>
          <p:cNvGraphicFramePr>
            <a:graphicFrameLocks noGrp="1"/>
          </p:cNvGraphicFramePr>
          <p:nvPr>
            <p:ph idx="1"/>
            <p:extLst>
              <p:ext uri="{D42A27DB-BD31-4B8C-83A1-F6EECF244321}">
                <p14:modId xmlns:p14="http://schemas.microsoft.com/office/powerpoint/2010/main" val="40648614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4440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2" name="Picture 99">
            <a:extLst>
              <a:ext uri="{FF2B5EF4-FFF2-40B4-BE49-F238E27FC236}">
                <a16:creationId xmlns:a16="http://schemas.microsoft.com/office/drawing/2014/main" id="{8BE1D53D-642C-177A-753C-2B939FE5A637}"/>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brightnessContrast contrast="-2000"/>
                    </a14:imgEffect>
                  </a14:imgLayer>
                </a14:imgProps>
              </a:ext>
            </a:extLst>
          </a:blip>
          <a:srcRect l="535" r="10464" b="-1"/>
          <a:stretch/>
        </p:blipFill>
        <p:spPr>
          <a:xfrm>
            <a:off x="0" y="10"/>
            <a:ext cx="12192000" cy="6857990"/>
          </a:xfrm>
          <a:prstGeom prst="rect">
            <a:avLst/>
          </a:prstGeom>
        </p:spPr>
      </p:pic>
      <p:sp>
        <p:nvSpPr>
          <p:cNvPr id="181" name="Google Shape;181;p14"/>
          <p:cNvSpPr txBox="1">
            <a:spLocks noGrp="1"/>
          </p:cNvSpPr>
          <p:nvPr>
            <p:ph type="title"/>
          </p:nvPr>
        </p:nvSpPr>
        <p:spPr>
          <a:xfrm>
            <a:off x="2152650" y="365126"/>
            <a:ext cx="7886700" cy="1325563"/>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dirty="0" err="1"/>
              <a:t>What</a:t>
            </a:r>
            <a:r>
              <a:rPr lang="tr-TR" dirty="0"/>
              <a:t> </a:t>
            </a:r>
            <a:r>
              <a:rPr lang="tr-TR" dirty="0" err="1"/>
              <a:t>should</a:t>
            </a:r>
            <a:r>
              <a:rPr lang="tr-TR" dirty="0"/>
              <a:t> be done?</a:t>
            </a:r>
          </a:p>
        </p:txBody>
      </p:sp>
      <p:graphicFrame>
        <p:nvGraphicFramePr>
          <p:cNvPr id="183" name="Content Placeholder 3">
            <a:extLst>
              <a:ext uri="{FF2B5EF4-FFF2-40B4-BE49-F238E27FC236}">
                <a16:creationId xmlns:a16="http://schemas.microsoft.com/office/drawing/2014/main" id="{969A25A2-339E-136F-11D2-B8F073813168}"/>
              </a:ext>
            </a:extLst>
          </p:cNvPr>
          <p:cNvGraphicFramePr>
            <a:graphicFrameLocks noGrp="1"/>
          </p:cNvGraphicFramePr>
          <p:nvPr>
            <p:ph idx="1"/>
            <p:extLst>
              <p:ext uri="{D42A27DB-BD31-4B8C-83A1-F6EECF244321}">
                <p14:modId xmlns:p14="http://schemas.microsoft.com/office/powerpoint/2010/main" val="2663594874"/>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311885278"/>
      </p:ext>
    </p:extLst>
  </p:cSld>
  <p:clrMapOvr>
    <a:masterClrMapping/>
  </p:clrMapOvr>
  <mc:AlternateContent xmlns:mc="http://schemas.openxmlformats.org/markup-compatibility/2006" xmlns:p14="http://schemas.microsoft.com/office/powerpoint/2010/main">
    <mc:Choice Requires="p14">
      <p:transition spd="slow" p14:dur="2000" advTm="51392"/>
    </mc:Choice>
    <mc:Fallback xmlns="">
      <p:transition spd="slow" advTm="513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
                                            <p:graphicEl>
                                              <a:dgm id="{A34BA5AE-95E3-DE48-A439-CE79BC0DD335}"/>
                                            </p:graphicEl>
                                          </p:spTgt>
                                        </p:tgtEl>
                                        <p:attrNameLst>
                                          <p:attrName>style.visibility</p:attrName>
                                        </p:attrNameLst>
                                      </p:cBhvr>
                                      <p:to>
                                        <p:strVal val="visible"/>
                                      </p:to>
                                    </p:set>
                                    <p:animEffect transition="in" filter="dissolve">
                                      <p:cBhvr>
                                        <p:cTn id="7" dur="500"/>
                                        <p:tgtEl>
                                          <p:spTgt spid="183">
                                            <p:graphicEl>
                                              <a:dgm id="{A34BA5AE-95E3-DE48-A439-CE79BC0DD33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3">
                                            <p:graphicEl>
                                              <a:dgm id="{1DE886EA-AF47-FB45-BAE8-8FD3D0B94EAE}"/>
                                            </p:graphicEl>
                                          </p:spTgt>
                                        </p:tgtEl>
                                        <p:attrNameLst>
                                          <p:attrName>style.visibility</p:attrName>
                                        </p:attrNameLst>
                                      </p:cBhvr>
                                      <p:to>
                                        <p:strVal val="visible"/>
                                      </p:to>
                                    </p:set>
                                    <p:animEffect transition="in" filter="dissolve">
                                      <p:cBhvr>
                                        <p:cTn id="12" dur="500"/>
                                        <p:tgtEl>
                                          <p:spTgt spid="183">
                                            <p:graphicEl>
                                              <a:dgm id="{1DE886EA-AF47-FB45-BAE8-8FD3D0B94EA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3">
                                            <p:graphicEl>
                                              <a:dgm id="{4E41043F-63D8-C241-88EC-E4FE8916DB2C}"/>
                                            </p:graphicEl>
                                          </p:spTgt>
                                        </p:tgtEl>
                                        <p:attrNameLst>
                                          <p:attrName>style.visibility</p:attrName>
                                        </p:attrNameLst>
                                      </p:cBhvr>
                                      <p:to>
                                        <p:strVal val="visible"/>
                                      </p:to>
                                    </p:set>
                                    <p:animEffect transition="in" filter="dissolve">
                                      <p:cBhvr>
                                        <p:cTn id="17" dur="500"/>
                                        <p:tgtEl>
                                          <p:spTgt spid="183">
                                            <p:graphicEl>
                                              <a:dgm id="{4E41043F-63D8-C241-88EC-E4FE8916DB2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3">
                                            <p:graphicEl>
                                              <a:dgm id="{764FE8EC-5734-4D44-AB91-03C5839942CC}"/>
                                            </p:graphicEl>
                                          </p:spTgt>
                                        </p:tgtEl>
                                        <p:attrNameLst>
                                          <p:attrName>style.visibility</p:attrName>
                                        </p:attrNameLst>
                                      </p:cBhvr>
                                      <p:to>
                                        <p:strVal val="visible"/>
                                      </p:to>
                                    </p:set>
                                    <p:animEffect transition="in" filter="dissolve">
                                      <p:cBhvr>
                                        <p:cTn id="22" dur="500"/>
                                        <p:tgtEl>
                                          <p:spTgt spid="183">
                                            <p:graphicEl>
                                              <a:dgm id="{764FE8EC-5734-4D44-AB91-03C5839942C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3">
                                            <p:graphicEl>
                                              <a:dgm id="{9B4E6390-46EB-D541-B9F2-C4559F18956E}"/>
                                            </p:graphicEl>
                                          </p:spTgt>
                                        </p:tgtEl>
                                        <p:attrNameLst>
                                          <p:attrName>style.visibility</p:attrName>
                                        </p:attrNameLst>
                                      </p:cBhvr>
                                      <p:to>
                                        <p:strVal val="visible"/>
                                      </p:to>
                                    </p:set>
                                    <p:animEffect transition="in" filter="dissolve">
                                      <p:cBhvr>
                                        <p:cTn id="27" dur="500"/>
                                        <p:tgtEl>
                                          <p:spTgt spid="183">
                                            <p:graphicEl>
                                              <a:dgm id="{9B4E6390-46EB-D541-B9F2-C4559F18956E}"/>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3">
                                            <p:graphicEl>
                                              <a:dgm id="{566BD33C-A2B9-F744-90DD-C567C1DE8743}"/>
                                            </p:graphicEl>
                                          </p:spTgt>
                                        </p:tgtEl>
                                        <p:attrNameLst>
                                          <p:attrName>style.visibility</p:attrName>
                                        </p:attrNameLst>
                                      </p:cBhvr>
                                      <p:to>
                                        <p:strVal val="visible"/>
                                      </p:to>
                                    </p:set>
                                    <p:animEffect transition="in" filter="dissolve">
                                      <p:cBhvr>
                                        <p:cTn id="32" dur="500"/>
                                        <p:tgtEl>
                                          <p:spTgt spid="183">
                                            <p:graphicEl>
                                              <a:dgm id="{566BD33C-A2B9-F744-90DD-C567C1DE87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3"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5"/>
        <p:cNvGrpSpPr/>
        <p:nvPr/>
      </p:nvGrpSpPr>
      <p:grpSpPr>
        <a:xfrm>
          <a:off x="0" y="0"/>
          <a:ext cx="0" cy="0"/>
          <a:chOff x="0" y="0"/>
          <a:chExt cx="0" cy="0"/>
        </a:xfrm>
      </p:grpSpPr>
      <p:pic>
        <p:nvPicPr>
          <p:cNvPr id="158" name="Picture 157">
            <a:extLst>
              <a:ext uri="{FF2B5EF4-FFF2-40B4-BE49-F238E27FC236}">
                <a16:creationId xmlns:a16="http://schemas.microsoft.com/office/drawing/2014/main" id="{AE6427EB-FD37-4484-50AC-908B61D8A8B8}"/>
              </a:ext>
            </a:extLst>
          </p:cNvPr>
          <p:cNvPicPr>
            <a:picLocks noChangeAspect="1"/>
          </p:cNvPicPr>
          <p:nvPr/>
        </p:nvPicPr>
        <p:blipFill>
          <a:blip r:embed="rId3">
            <a:duotone>
              <a:schemeClr val="bg2">
                <a:shade val="45000"/>
                <a:satMod val="135000"/>
              </a:schemeClr>
              <a:prstClr val="white"/>
            </a:duotone>
          </a:blip>
          <a:srcRect t="15537" b="2046"/>
          <a:stretch/>
        </p:blipFill>
        <p:spPr>
          <a:xfrm>
            <a:off x="20" y="10"/>
            <a:ext cx="12191980" cy="6857990"/>
          </a:xfrm>
          <a:prstGeom prst="rect">
            <a:avLst/>
          </a:prstGeom>
        </p:spPr>
      </p:pic>
      <p:sp>
        <p:nvSpPr>
          <p:cNvPr id="162" name="Rectangle 16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Google Shape;146;p9"/>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rmAutofit/>
          </a:bodyPr>
          <a:lstStyle/>
          <a:p>
            <a:pPr>
              <a:spcBef>
                <a:spcPts val="0"/>
              </a:spcBef>
              <a:buClr>
                <a:schemeClr val="dk1"/>
              </a:buClr>
              <a:buSzPts val="3300"/>
            </a:pPr>
            <a:r>
              <a:rPr lang="tr-TR" b="1">
                <a:latin typeface="Calibri"/>
                <a:ea typeface="Calibri"/>
                <a:cs typeface="Calibri"/>
                <a:sym typeface="Calibri"/>
              </a:rPr>
              <a:t>Importance of GMP</a:t>
            </a:r>
            <a:endParaRPr lang="tr-TR"/>
          </a:p>
        </p:txBody>
      </p:sp>
      <p:graphicFrame>
        <p:nvGraphicFramePr>
          <p:cNvPr id="151" name="Google Shape;147;p9">
            <a:extLst>
              <a:ext uri="{FF2B5EF4-FFF2-40B4-BE49-F238E27FC236}">
                <a16:creationId xmlns:a16="http://schemas.microsoft.com/office/drawing/2014/main" id="{5E830EDE-B7DF-79CA-2674-9F3DBD82098A}"/>
              </a:ext>
            </a:extLst>
          </p:cNvPr>
          <p:cNvGraphicFramePr>
            <a:graphicFrameLocks noGrp="1"/>
          </p:cNvGraphicFramePr>
          <p:nvPr>
            <p:ph idx="1"/>
            <p:extLst>
              <p:ext uri="{D42A27DB-BD31-4B8C-83A1-F6EECF244321}">
                <p14:modId xmlns:p14="http://schemas.microsoft.com/office/powerpoint/2010/main" val="5895960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800"/>
    </mc:Choice>
    <mc:Fallback xmlns="">
      <p:transition spd="slow" advTm="68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0"/>
          <p:cNvSpPr txBox="1">
            <a:spLocks noGrp="1"/>
          </p:cNvSpPr>
          <p:nvPr>
            <p:ph type="title"/>
          </p:nvPr>
        </p:nvSpPr>
        <p:spPr>
          <a:xfrm>
            <a:off x="2154936" y="256032"/>
            <a:ext cx="7879842" cy="1014984"/>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b="1">
                <a:latin typeface="Calibri"/>
                <a:ea typeface="Calibri"/>
                <a:cs typeface="Calibri"/>
                <a:sym typeface="Calibri"/>
              </a:rPr>
              <a:t>GMP Regulations</a:t>
            </a:r>
            <a:endParaRPr lang="tr-TR"/>
          </a:p>
        </p:txBody>
      </p:sp>
      <p:graphicFrame>
        <p:nvGraphicFramePr>
          <p:cNvPr id="156" name="Google Shape;154;p10">
            <a:extLst>
              <a:ext uri="{FF2B5EF4-FFF2-40B4-BE49-F238E27FC236}">
                <a16:creationId xmlns:a16="http://schemas.microsoft.com/office/drawing/2014/main" id="{B8C028AB-BF95-EF39-B038-D3E38D0E505D}"/>
              </a:ext>
            </a:extLst>
          </p:cNvPr>
          <p:cNvGraphicFramePr>
            <a:graphicFrameLocks noGrp="1"/>
          </p:cNvGraphicFramePr>
          <p:nvPr>
            <p:ph idx="1"/>
          </p:nvPr>
        </p:nvGraphicFramePr>
        <p:xfrm>
          <a:off x="2152650" y="1926266"/>
          <a:ext cx="7886700" cy="4357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7962"/>
    </mc:Choice>
    <mc:Fallback xmlns="">
      <p:transition spd="slow" advTm="779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6">
                                            <p:graphicEl>
                                              <a:dgm id="{15B9CCFC-5BDC-431D-8113-2C6003A97F02}"/>
                                            </p:graphicEl>
                                          </p:spTgt>
                                        </p:tgtEl>
                                        <p:attrNameLst>
                                          <p:attrName>style.visibility</p:attrName>
                                        </p:attrNameLst>
                                      </p:cBhvr>
                                      <p:to>
                                        <p:strVal val="visible"/>
                                      </p:to>
                                    </p:set>
                                    <p:animEffect transition="in" filter="dissolve">
                                      <p:cBhvr>
                                        <p:cTn id="7" dur="500"/>
                                        <p:tgtEl>
                                          <p:spTgt spid="156">
                                            <p:graphicEl>
                                              <a:dgm id="{15B9CCFC-5BDC-431D-8113-2C6003A97F02}"/>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6">
                                            <p:graphicEl>
                                              <a:dgm id="{D08E6885-6AB4-4E64-B79B-4105F19CD03E}"/>
                                            </p:graphicEl>
                                          </p:spTgt>
                                        </p:tgtEl>
                                        <p:attrNameLst>
                                          <p:attrName>style.visibility</p:attrName>
                                        </p:attrNameLst>
                                      </p:cBhvr>
                                      <p:to>
                                        <p:strVal val="visible"/>
                                      </p:to>
                                    </p:set>
                                    <p:animEffect transition="in" filter="dissolve">
                                      <p:cBhvr>
                                        <p:cTn id="10" dur="500"/>
                                        <p:tgtEl>
                                          <p:spTgt spid="156">
                                            <p:graphicEl>
                                              <a:dgm id="{D08E6885-6AB4-4E64-B79B-4105F19CD03E}"/>
                                            </p:graphic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6">
                                            <p:graphicEl>
                                              <a:dgm id="{F8D9D999-19A9-4C54-92A1-FFD5CA5E7086}"/>
                                            </p:graphicEl>
                                          </p:spTgt>
                                        </p:tgtEl>
                                        <p:attrNameLst>
                                          <p:attrName>style.visibility</p:attrName>
                                        </p:attrNameLst>
                                      </p:cBhvr>
                                      <p:to>
                                        <p:strVal val="visible"/>
                                      </p:to>
                                    </p:set>
                                    <p:animEffect transition="in" filter="dissolve">
                                      <p:cBhvr>
                                        <p:cTn id="13" dur="500"/>
                                        <p:tgtEl>
                                          <p:spTgt spid="156">
                                            <p:graphicEl>
                                              <a:dgm id="{F8D9D999-19A9-4C54-92A1-FFD5CA5E7086}"/>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6">
                                            <p:graphicEl>
                                              <a:dgm id="{6E6FF6D6-6421-409B-B3BA-91D8841976C0}"/>
                                            </p:graphicEl>
                                          </p:spTgt>
                                        </p:tgtEl>
                                        <p:attrNameLst>
                                          <p:attrName>style.visibility</p:attrName>
                                        </p:attrNameLst>
                                      </p:cBhvr>
                                      <p:to>
                                        <p:strVal val="visible"/>
                                      </p:to>
                                    </p:set>
                                    <p:animEffect transition="in" filter="dissolve">
                                      <p:cBhvr>
                                        <p:cTn id="18" dur="500"/>
                                        <p:tgtEl>
                                          <p:spTgt spid="156">
                                            <p:graphicEl>
                                              <a:dgm id="{6E6FF6D6-6421-409B-B3BA-91D8841976C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6">
                                            <p:graphicEl>
                                              <a:dgm id="{F65F176E-5AB8-49F0-B995-B63FD05101B8}"/>
                                            </p:graphicEl>
                                          </p:spTgt>
                                        </p:tgtEl>
                                        <p:attrNameLst>
                                          <p:attrName>style.visibility</p:attrName>
                                        </p:attrNameLst>
                                      </p:cBhvr>
                                      <p:to>
                                        <p:strVal val="visible"/>
                                      </p:to>
                                    </p:set>
                                    <p:animEffect transition="in" filter="dissolve">
                                      <p:cBhvr>
                                        <p:cTn id="23" dur="500"/>
                                        <p:tgtEl>
                                          <p:spTgt spid="156">
                                            <p:graphicEl>
                                              <a:dgm id="{F65F176E-5AB8-49F0-B995-B63FD05101B8}"/>
                                            </p:graphic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56">
                                            <p:graphicEl>
                                              <a:dgm id="{3E599BB2-A1C6-44ED-80B5-8806DB3F2192}"/>
                                            </p:graphicEl>
                                          </p:spTgt>
                                        </p:tgtEl>
                                        <p:attrNameLst>
                                          <p:attrName>style.visibility</p:attrName>
                                        </p:attrNameLst>
                                      </p:cBhvr>
                                      <p:to>
                                        <p:strVal val="visible"/>
                                      </p:to>
                                    </p:set>
                                    <p:animEffect transition="in" filter="dissolve">
                                      <p:cBhvr>
                                        <p:cTn id="26" dur="500"/>
                                        <p:tgtEl>
                                          <p:spTgt spid="156">
                                            <p:graphicEl>
                                              <a:dgm id="{3E599BB2-A1C6-44ED-80B5-8806DB3F2192}"/>
                                            </p:graphic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56">
                                            <p:graphicEl>
                                              <a:dgm id="{B658F963-26D7-4114-8668-119DB127713F}"/>
                                            </p:graphicEl>
                                          </p:spTgt>
                                        </p:tgtEl>
                                        <p:attrNameLst>
                                          <p:attrName>style.visibility</p:attrName>
                                        </p:attrNameLst>
                                      </p:cBhvr>
                                      <p:to>
                                        <p:strVal val="visible"/>
                                      </p:to>
                                    </p:set>
                                    <p:animEffect transition="in" filter="dissolve">
                                      <p:cBhvr>
                                        <p:cTn id="29" dur="500"/>
                                        <p:tgtEl>
                                          <p:spTgt spid="156">
                                            <p:graphicEl>
                                              <a:dgm id="{B658F963-26D7-4114-8668-119DB127713F}"/>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6">
                                            <p:graphicEl>
                                              <a:dgm id="{8702242E-F840-4BEE-AFB0-A505093614AB}"/>
                                            </p:graphicEl>
                                          </p:spTgt>
                                        </p:tgtEl>
                                        <p:attrNameLst>
                                          <p:attrName>style.visibility</p:attrName>
                                        </p:attrNameLst>
                                      </p:cBhvr>
                                      <p:to>
                                        <p:strVal val="visible"/>
                                      </p:to>
                                    </p:set>
                                    <p:animEffect transition="in" filter="dissolve">
                                      <p:cBhvr>
                                        <p:cTn id="34" dur="500"/>
                                        <p:tgtEl>
                                          <p:spTgt spid="156">
                                            <p:graphicEl>
                                              <a:dgm id="{8702242E-F840-4BEE-AFB0-A505093614AB}"/>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56">
                                            <p:graphicEl>
                                              <a:dgm id="{1A8CC720-8F14-4380-839E-330532CD80B7}"/>
                                            </p:graphicEl>
                                          </p:spTgt>
                                        </p:tgtEl>
                                        <p:attrNameLst>
                                          <p:attrName>style.visibility</p:attrName>
                                        </p:attrNameLst>
                                      </p:cBhvr>
                                      <p:to>
                                        <p:strVal val="visible"/>
                                      </p:to>
                                    </p:set>
                                    <p:animEffect transition="in" filter="dissolve">
                                      <p:cBhvr>
                                        <p:cTn id="39" dur="500"/>
                                        <p:tgtEl>
                                          <p:spTgt spid="156">
                                            <p:graphicEl>
                                              <a:dgm id="{1A8CC720-8F14-4380-839E-330532CD80B7}"/>
                                            </p:graphic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56">
                                            <p:graphicEl>
                                              <a:dgm id="{6E7724D2-4A1D-46E5-862F-323C61016F2F}"/>
                                            </p:graphicEl>
                                          </p:spTgt>
                                        </p:tgtEl>
                                        <p:attrNameLst>
                                          <p:attrName>style.visibility</p:attrName>
                                        </p:attrNameLst>
                                      </p:cBhvr>
                                      <p:to>
                                        <p:strVal val="visible"/>
                                      </p:to>
                                    </p:set>
                                    <p:animEffect transition="in" filter="dissolve">
                                      <p:cBhvr>
                                        <p:cTn id="42" dur="500"/>
                                        <p:tgtEl>
                                          <p:spTgt spid="156">
                                            <p:graphicEl>
                                              <a:dgm id="{6E7724D2-4A1D-46E5-862F-323C61016F2F}"/>
                                            </p:graphic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56">
                                            <p:graphicEl>
                                              <a:dgm id="{336256E4-36CF-411E-8666-4CFD435B94A3}"/>
                                            </p:graphicEl>
                                          </p:spTgt>
                                        </p:tgtEl>
                                        <p:attrNameLst>
                                          <p:attrName>style.visibility</p:attrName>
                                        </p:attrNameLst>
                                      </p:cBhvr>
                                      <p:to>
                                        <p:strVal val="visible"/>
                                      </p:to>
                                    </p:set>
                                    <p:animEffect transition="in" filter="dissolve">
                                      <p:cBhvr>
                                        <p:cTn id="45" dur="500"/>
                                        <p:tgtEl>
                                          <p:spTgt spid="156">
                                            <p:graphicEl>
                                              <a:dgm id="{336256E4-36CF-411E-8666-4CFD435B94A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6"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9"/>
        <p:cNvGrpSpPr/>
        <p:nvPr/>
      </p:nvGrpSpPr>
      <p:grpSpPr>
        <a:xfrm>
          <a:off x="0" y="0"/>
          <a:ext cx="0" cy="0"/>
          <a:chOff x="0" y="0"/>
          <a:chExt cx="0" cy="0"/>
        </a:xfrm>
      </p:grpSpPr>
      <p:sp useBgFill="1">
        <p:nvSpPr>
          <p:cNvPr id="168" name="Rectangle 16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Google Shape;160;p11"/>
          <p:cNvSpPr txBox="1">
            <a:spLocks noGrp="1"/>
          </p:cNvSpPr>
          <p:nvPr>
            <p:ph type="title"/>
          </p:nvPr>
        </p:nvSpPr>
        <p:spPr>
          <a:xfrm>
            <a:off x="635000" y="640823"/>
            <a:ext cx="3418659"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sz="5400" b="1">
                <a:latin typeface="Calibri"/>
                <a:ea typeface="Calibri"/>
                <a:cs typeface="Calibri"/>
                <a:sym typeface="Calibri"/>
              </a:rPr>
              <a:t>GMP in Different Industries</a:t>
            </a:r>
            <a:endParaRPr lang="tr-TR" sz="5400"/>
          </a:p>
        </p:txBody>
      </p:sp>
      <p:sp>
        <p:nvSpPr>
          <p:cNvPr id="17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3" name="Google Shape;161;p11">
            <a:extLst>
              <a:ext uri="{FF2B5EF4-FFF2-40B4-BE49-F238E27FC236}">
                <a16:creationId xmlns:a16="http://schemas.microsoft.com/office/drawing/2014/main" id="{AA55DBE2-E363-C4DC-26A9-406A1835EA1A}"/>
              </a:ext>
            </a:extLst>
          </p:cNvPr>
          <p:cNvGraphicFramePr>
            <a:graphicFrameLocks noGrp="1"/>
          </p:cNvGraphicFramePr>
          <p:nvPr>
            <p:ph idx="1"/>
            <p:extLst>
              <p:ext uri="{D42A27DB-BD31-4B8C-83A1-F6EECF244321}">
                <p14:modId xmlns:p14="http://schemas.microsoft.com/office/powerpoint/2010/main" val="16046905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8297"/>
    </mc:Choice>
    <mc:Fallback xmlns="">
      <p:transition spd="slow" advTm="829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sp useBgFill="1">
        <p:nvSpPr>
          <p:cNvPr id="175" name="Rectangle 174">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2"/>
          <p:cNvSpPr txBox="1">
            <a:spLocks noGrp="1"/>
          </p:cNvSpPr>
          <p:nvPr>
            <p:ph type="title"/>
          </p:nvPr>
        </p:nvSpPr>
        <p:spPr>
          <a:xfrm>
            <a:off x="838200" y="365125"/>
            <a:ext cx="10515600" cy="1325563"/>
          </a:xfrm>
          <a:prstGeom prst="rect">
            <a:avLst/>
          </a:prstGeom>
        </p:spPr>
        <p:txBody>
          <a:bodyPr spcFirstLastPara="1" vert="horz" lIns="91425" tIns="45700" rIns="91425" bIns="45700" rtlCol="0" anchorCtr="0">
            <a:normAutofit/>
          </a:bodyPr>
          <a:lstStyle/>
          <a:p>
            <a:pPr>
              <a:spcBef>
                <a:spcPts val="0"/>
              </a:spcBef>
              <a:buClr>
                <a:schemeClr val="dk1"/>
              </a:buClr>
              <a:buSzPts val="3300"/>
            </a:pPr>
            <a:r>
              <a:rPr lang="tr-TR" sz="5400" b="1">
                <a:latin typeface="Calibri"/>
                <a:ea typeface="Calibri"/>
                <a:cs typeface="Calibri"/>
                <a:sym typeface="Calibri"/>
              </a:rPr>
              <a:t>Compliance and Audits</a:t>
            </a:r>
            <a:endParaRPr lang="tr-TR" sz="5400"/>
          </a:p>
        </p:txBody>
      </p:sp>
      <p:sp>
        <p:nvSpPr>
          <p:cNvPr id="177"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0" name="Google Shape;168;p12">
            <a:extLst>
              <a:ext uri="{FF2B5EF4-FFF2-40B4-BE49-F238E27FC236}">
                <a16:creationId xmlns:a16="http://schemas.microsoft.com/office/drawing/2014/main" id="{5CB7895A-EB17-E8BD-80D6-18109765B39A}"/>
              </a:ext>
            </a:extLst>
          </p:cNvPr>
          <p:cNvGraphicFramePr>
            <a:graphicFrameLocks noGrp="1"/>
          </p:cNvGraphicFramePr>
          <p:nvPr>
            <p:ph idx="1"/>
            <p:extLst>
              <p:ext uri="{D42A27DB-BD31-4B8C-83A1-F6EECF244321}">
                <p14:modId xmlns:p14="http://schemas.microsoft.com/office/powerpoint/2010/main" val="153062080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1727"/>
    </mc:Choice>
    <mc:Fallback xmlns="">
      <p:transition spd="slow" advTm="3172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2152650" y="1131094"/>
            <a:ext cx="7886700" cy="994172"/>
          </a:xfrm>
          <a:prstGeom prst="rect">
            <a:avLst/>
          </a:prstGeom>
        </p:spPr>
        <p:txBody>
          <a:bodyPr spcFirstLastPara="1" vert="horz" lIns="68569" tIns="34275" rIns="68569" bIns="34275" rtlCol="0" anchor="ctr" anchorCtr="0">
            <a:normAutofit/>
          </a:bodyPr>
          <a:lstStyle/>
          <a:p>
            <a:pPr>
              <a:spcBef>
                <a:spcPts val="0"/>
              </a:spcBef>
              <a:buClr>
                <a:schemeClr val="dk1"/>
              </a:buClr>
              <a:buSzPts val="3600"/>
            </a:pPr>
            <a:r>
              <a:rPr lang="tr-TR" b="1" dirty="0" err="1">
                <a:latin typeface="+mn-lt"/>
                <a:ea typeface="Calibri"/>
                <a:cs typeface="Calibri"/>
                <a:sym typeface="Calibri"/>
              </a:rPr>
              <a:t>Questions</a:t>
            </a:r>
            <a:r>
              <a:rPr lang="tr-TR" b="1" dirty="0">
                <a:latin typeface="+mn-lt"/>
                <a:ea typeface="Calibri"/>
                <a:cs typeface="Calibri"/>
                <a:sym typeface="Calibri"/>
              </a:rPr>
              <a:t> </a:t>
            </a:r>
            <a:r>
              <a:rPr lang="tr-TR" b="1" dirty="0" err="1">
                <a:latin typeface="+mn-lt"/>
                <a:ea typeface="Calibri"/>
                <a:cs typeface="Calibri"/>
                <a:sym typeface="Calibri"/>
              </a:rPr>
              <a:t>and</a:t>
            </a:r>
            <a:r>
              <a:rPr lang="tr-TR" b="1" dirty="0">
                <a:latin typeface="+mn-lt"/>
                <a:ea typeface="Calibri"/>
                <a:cs typeface="Calibri"/>
                <a:sym typeface="Calibri"/>
              </a:rPr>
              <a:t> </a:t>
            </a:r>
            <a:r>
              <a:rPr lang="tr-TR" b="1" dirty="0" err="1">
                <a:latin typeface="+mn-lt"/>
                <a:ea typeface="Calibri"/>
                <a:cs typeface="Calibri"/>
                <a:sym typeface="Calibri"/>
              </a:rPr>
              <a:t>Discussion</a:t>
            </a:r>
            <a:endParaRPr lang="tr-TR" dirty="0">
              <a:latin typeface="+mn-lt"/>
              <a:ea typeface="Calibri"/>
              <a:cs typeface="Calibri"/>
              <a:sym typeface="Calibri"/>
            </a:endParaRPr>
          </a:p>
        </p:txBody>
      </p:sp>
      <p:graphicFrame>
        <p:nvGraphicFramePr>
          <p:cNvPr id="300" name="Google Shape;298;p29">
            <a:extLst>
              <a:ext uri="{FF2B5EF4-FFF2-40B4-BE49-F238E27FC236}">
                <a16:creationId xmlns:a16="http://schemas.microsoft.com/office/drawing/2014/main" id="{9CDBA956-9CA8-264F-0231-AF3639F9F6CB}"/>
              </a:ext>
            </a:extLst>
          </p:cNvPr>
          <p:cNvGraphicFramePr>
            <a:graphicFrameLocks noGrp="1"/>
          </p:cNvGraphicFramePr>
          <p:nvPr>
            <p:ph idx="1"/>
          </p:nvPr>
        </p:nvGraphicFramePr>
        <p:xfrm>
          <a:off x="2152650" y="2528316"/>
          <a:ext cx="7886700" cy="2961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612"/>
    </mc:Choice>
    <mc:Fallback xmlns="">
      <p:transition spd="slow" advTm="661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p:cNvGrpSpPr/>
        <p:nvPr/>
      </p:nvGrpSpPr>
      <p:grpSpPr>
        <a:xfrm>
          <a:off x="0" y="0"/>
          <a:ext cx="0" cy="0"/>
          <a:chOff x="0" y="0"/>
          <a:chExt cx="0" cy="0"/>
        </a:xfrm>
      </p:grpSpPr>
      <p:sp useBgFill="1">
        <p:nvSpPr>
          <p:cNvPr id="194" name="Rectangle 19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Google Shape;188;p15"/>
          <p:cNvSpPr txBox="1">
            <a:spLocks noGrp="1"/>
          </p:cNvSpPr>
          <p:nvPr>
            <p:ph type="title"/>
          </p:nvPr>
        </p:nvSpPr>
        <p:spPr>
          <a:xfrm>
            <a:off x="841248" y="256032"/>
            <a:ext cx="10506456" cy="1014984"/>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b="1" err="1">
                <a:latin typeface="Calibri"/>
                <a:ea typeface="Calibri"/>
                <a:cs typeface="Calibri"/>
                <a:sym typeface="Calibri"/>
              </a:rPr>
              <a:t>Conclusion</a:t>
            </a:r>
            <a:r>
              <a:rPr lang="tr-TR" b="1">
                <a:latin typeface="Calibri"/>
                <a:ea typeface="Calibri"/>
                <a:cs typeface="Calibri"/>
                <a:sym typeface="Calibri"/>
              </a:rPr>
              <a:t> </a:t>
            </a:r>
            <a:r>
              <a:rPr lang="tr-TR" b="1" err="1">
                <a:latin typeface="Calibri"/>
                <a:ea typeface="Calibri"/>
                <a:cs typeface="Calibri"/>
                <a:sym typeface="Calibri"/>
              </a:rPr>
              <a:t>for</a:t>
            </a:r>
            <a:r>
              <a:rPr lang="tr-TR" b="1">
                <a:latin typeface="Calibri"/>
                <a:ea typeface="Calibri"/>
                <a:cs typeface="Calibri"/>
                <a:sym typeface="Calibri"/>
              </a:rPr>
              <a:t> GMP</a:t>
            </a:r>
            <a:endParaRPr lang="tr-TR"/>
          </a:p>
        </p:txBody>
      </p:sp>
      <p:sp>
        <p:nvSpPr>
          <p:cNvPr id="196" name="Rectangle 19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8" name="Rectangle 19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90" name="Content Placeholder 2">
            <a:extLst>
              <a:ext uri="{FF2B5EF4-FFF2-40B4-BE49-F238E27FC236}">
                <a16:creationId xmlns:a16="http://schemas.microsoft.com/office/drawing/2014/main" id="{C10C8E8C-F225-9CD3-4C14-47F83F13AF2E}"/>
              </a:ext>
            </a:extLst>
          </p:cNvPr>
          <p:cNvGraphicFramePr>
            <a:graphicFrameLocks noGrp="1"/>
          </p:cNvGraphicFramePr>
          <p:nvPr>
            <p:ph idx="1"/>
            <p:extLst>
              <p:ext uri="{D42A27DB-BD31-4B8C-83A1-F6EECF244321}">
                <p14:modId xmlns:p14="http://schemas.microsoft.com/office/powerpoint/2010/main" val="75977406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362"/>
    </mc:Choice>
    <mc:Fallback xmlns="">
      <p:transition spd="slow" advTm="1836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2"/>
        <p:cNvGrpSpPr/>
        <p:nvPr/>
      </p:nvGrpSpPr>
      <p:grpSpPr>
        <a:xfrm>
          <a:off x="0" y="0"/>
          <a:ext cx="0" cy="0"/>
          <a:chOff x="0" y="0"/>
          <a:chExt cx="0" cy="0"/>
        </a:xfrm>
      </p:grpSpPr>
      <p:sp useBgFill="1">
        <p:nvSpPr>
          <p:cNvPr id="324" name="Rectangle 3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Google Shape;303;p30"/>
          <p:cNvSpPr txBox="1">
            <a:spLocks noGrp="1"/>
          </p:cNvSpPr>
          <p:nvPr>
            <p:ph type="title"/>
          </p:nvPr>
        </p:nvSpPr>
        <p:spPr>
          <a:xfrm>
            <a:off x="640080" y="325369"/>
            <a:ext cx="4368602" cy="1956841"/>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5400" b="1">
                <a:latin typeface="Calibri"/>
                <a:ea typeface="Calibri"/>
                <a:cs typeface="Calibri"/>
                <a:sym typeface="Calibri"/>
              </a:rPr>
              <a:t>Additional Resources</a:t>
            </a:r>
          </a:p>
        </p:txBody>
      </p:sp>
      <p:sp>
        <p:nvSpPr>
          <p:cNvPr id="3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Google Shape;304;p30"/>
          <p:cNvSpPr txBox="1">
            <a:spLocks noGrp="1"/>
          </p:cNvSpPr>
          <p:nvPr>
            <p:ph idx="1"/>
          </p:nvPr>
        </p:nvSpPr>
        <p:spPr>
          <a:xfrm>
            <a:off x="640080" y="2872899"/>
            <a:ext cx="4243589" cy="3320668"/>
          </a:xfrm>
          <a:prstGeom prst="rect">
            <a:avLst/>
          </a:prstGeom>
        </p:spPr>
        <p:txBody>
          <a:bodyPr spcFirstLastPara="1" vert="horz" lIns="91425" tIns="45700" rIns="91425" bIns="45700" rtlCol="0" anchorCtr="0">
            <a:normAutofit fontScale="85000" lnSpcReduction="20000"/>
          </a:bodyPr>
          <a:lstStyle/>
          <a:p>
            <a:pPr>
              <a:buClr>
                <a:srgbClr val="374151"/>
              </a:buClr>
              <a:buSzPts val="2100"/>
              <a:buFont typeface="Arial"/>
              <a:buChar char="•"/>
            </a:pPr>
            <a:r>
              <a:rPr lang="tr-TR" sz="1400" dirty="0"/>
              <a:t>EMA. </a:t>
            </a:r>
            <a:r>
              <a:rPr lang="tr-TR" sz="1400" dirty="0" err="1"/>
              <a:t>https</a:t>
            </a:r>
            <a:r>
              <a:rPr lang="tr-TR" sz="1400" dirty="0"/>
              <a:t>://</a:t>
            </a:r>
            <a:r>
              <a:rPr lang="tr-TR" sz="1400" dirty="0" err="1"/>
              <a:t>www.ema.europa.eu</a:t>
            </a:r>
            <a:r>
              <a:rPr lang="tr-TR" sz="1400" dirty="0"/>
              <a:t>/en/</a:t>
            </a:r>
            <a:r>
              <a:rPr lang="tr-TR" sz="1400" dirty="0" err="1"/>
              <a:t>human-regulatory-overview</a:t>
            </a:r>
            <a:r>
              <a:rPr lang="tr-TR" sz="1400" dirty="0"/>
              <a:t>/</a:t>
            </a:r>
            <a:r>
              <a:rPr lang="tr-TR" sz="1400" dirty="0" err="1"/>
              <a:t>research-development</a:t>
            </a:r>
            <a:r>
              <a:rPr lang="tr-TR" sz="1400" dirty="0"/>
              <a:t>/</a:t>
            </a:r>
            <a:r>
              <a:rPr lang="tr-TR" sz="1400" dirty="0" err="1"/>
              <a:t>compliance-research-development</a:t>
            </a:r>
            <a:r>
              <a:rPr lang="tr-TR" sz="1400" dirty="0"/>
              <a:t>/</a:t>
            </a:r>
            <a:r>
              <a:rPr lang="tr-TR" sz="1400" dirty="0" err="1"/>
              <a:t>good-manufacturing-practice</a:t>
            </a:r>
            <a:endParaRPr lang="tr-TR" sz="1400" dirty="0"/>
          </a:p>
          <a:p>
            <a:pPr>
              <a:buClr>
                <a:srgbClr val="374151"/>
              </a:buClr>
              <a:buSzPts val="2100"/>
              <a:buFont typeface="Arial"/>
              <a:buChar char="•"/>
            </a:pPr>
            <a:r>
              <a:rPr lang="tr-TR" sz="1400" dirty="0"/>
              <a:t>FDA. </a:t>
            </a:r>
            <a:r>
              <a:rPr lang="en-US" sz="1400" dirty="0"/>
              <a:t>GMP International Master Reference Guide: https://</a:t>
            </a:r>
            <a:r>
              <a:rPr lang="en-US" sz="1400" dirty="0" err="1"/>
              <a:t>www.gmppublications.com</a:t>
            </a:r>
            <a:r>
              <a:rPr lang="en-US" sz="1400" dirty="0"/>
              <a:t>/</a:t>
            </a:r>
          </a:p>
          <a:p>
            <a:pPr>
              <a:buClr>
                <a:srgbClr val="374151"/>
              </a:buClr>
              <a:buSzPts val="2100"/>
              <a:buFont typeface="Arial"/>
              <a:buChar char="•"/>
            </a:pPr>
            <a:r>
              <a:rPr lang="en-US" sz="1400" dirty="0"/>
              <a:t>Documents required by EU GMP - a detailed list with references: https://</a:t>
            </a:r>
            <a:r>
              <a:rPr lang="en-US" sz="1400" dirty="0" err="1"/>
              <a:t>www.inspiredpharma.com</a:t>
            </a:r>
            <a:r>
              <a:rPr lang="en-US" sz="1400" dirty="0"/>
              <a:t>/</a:t>
            </a:r>
            <a:r>
              <a:rPr lang="en-US" sz="1400" dirty="0" err="1"/>
              <a:t>gmp</a:t>
            </a:r>
            <a:r>
              <a:rPr lang="en-US" sz="1400" dirty="0"/>
              <a:t>-training/</a:t>
            </a:r>
          </a:p>
          <a:p>
            <a:pPr>
              <a:buClr>
                <a:srgbClr val="374151"/>
              </a:buClr>
              <a:buSzPts val="2100"/>
              <a:buFont typeface="Arial"/>
              <a:buChar char="•"/>
            </a:pPr>
            <a:r>
              <a:rPr lang="en-US" sz="1400" dirty="0"/>
              <a:t>Guidance on good manufacturing practice and good distribution practice: Questions and answers: </a:t>
            </a:r>
            <a:r>
              <a:rPr lang="en-US" sz="1400" dirty="0">
                <a:hlinkClick r:id="rId3"/>
              </a:rPr>
              <a:t>https://www.ema.europa.eu/en/human-regulatory-overview/research-and-development/compliance-research-and-development/good-manufacturing-practice/guidance-good-manufacturing-practice-and-good-distribution-practice-questions-and-answers</a:t>
            </a:r>
            <a:endParaRPr lang="tr-TR" sz="1400" dirty="0"/>
          </a:p>
          <a:p>
            <a:pPr>
              <a:buClr>
                <a:srgbClr val="374151"/>
              </a:buClr>
              <a:buSzPts val="2100"/>
              <a:buFont typeface="Arial"/>
              <a:buChar char="•"/>
            </a:pPr>
            <a:r>
              <a:rPr lang="en-US" sz="1400" dirty="0">
                <a:solidFill>
                  <a:srgbClr val="1F1F1F"/>
                </a:solidFill>
              </a:rPr>
              <a:t>World Health Organization (WHO): </a:t>
            </a:r>
            <a:r>
              <a:rPr lang="en-US" sz="1400" dirty="0">
                <a:solidFill>
                  <a:srgbClr val="1F1F1F"/>
                </a:solidFill>
                <a:hlinkClick r:id="rId4"/>
              </a:rPr>
              <a:t>https://www.who.int/teams/health-product-and-policy-standards/standards-and-specifications/norms-and-standards-for-pharmaceuticals/guidelines/production</a:t>
            </a:r>
            <a:endParaRPr lang="en-US" sz="1400" dirty="0">
              <a:solidFill>
                <a:srgbClr val="1F1F1F"/>
              </a:solidFill>
            </a:endParaRPr>
          </a:p>
          <a:p>
            <a:pPr marL="0" indent="0">
              <a:buClr>
                <a:srgbClr val="374151"/>
              </a:buClr>
              <a:buSzPts val="2100"/>
              <a:buNone/>
            </a:pPr>
            <a:endParaRPr lang="tr-TR" sz="1400" dirty="0"/>
          </a:p>
        </p:txBody>
      </p:sp>
      <p:pic>
        <p:nvPicPr>
          <p:cNvPr id="319" name="Picture 318" descr="Glasses on top of a book">
            <a:extLst>
              <a:ext uri="{FF2B5EF4-FFF2-40B4-BE49-F238E27FC236}">
                <a16:creationId xmlns:a16="http://schemas.microsoft.com/office/drawing/2014/main" id="{1E939042-541E-638A-202A-F1EED886BAD4}"/>
              </a:ext>
            </a:extLst>
          </p:cNvPr>
          <p:cNvPicPr>
            <a:picLocks noChangeAspect="1"/>
          </p:cNvPicPr>
          <p:nvPr/>
        </p:nvPicPr>
        <p:blipFill rotWithShape="1">
          <a:blip r:embed="rId5"/>
          <a:srcRect l="4109" r="2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slow" p14:dur="2000" advTm="7889"/>
    </mc:Choice>
    <mc:Fallback xmlns="">
      <p:transition spd="slow" advTm="788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D83E6-2F36-C9BD-E14D-3E211EBF21AD}"/>
            </a:ext>
          </a:extLst>
        </p:cNvPr>
        <p:cNvGrpSpPr/>
        <p:nvPr/>
      </p:nvGrpSpPr>
      <p:grpSpPr>
        <a:xfrm>
          <a:off x="0" y="0"/>
          <a:ext cx="0" cy="0"/>
          <a:chOff x="0" y="0"/>
          <a:chExt cx="0" cy="0"/>
        </a:xfrm>
      </p:grpSpPr>
      <p:sp>
        <p:nvSpPr>
          <p:cNvPr id="5" name="Başlık 4">
            <a:extLst>
              <a:ext uri="{FF2B5EF4-FFF2-40B4-BE49-F238E27FC236}">
                <a16:creationId xmlns:a16="http://schemas.microsoft.com/office/drawing/2014/main" id="{DE30716E-38A4-172D-79F4-468BA0B4961F}"/>
              </a:ext>
            </a:extLst>
          </p:cNvPr>
          <p:cNvSpPr>
            <a:spLocks noGrp="1"/>
          </p:cNvSpPr>
          <p:nvPr>
            <p:ph type="ctrTitle"/>
          </p:nvPr>
        </p:nvSpPr>
        <p:spPr>
          <a:xfrm>
            <a:off x="1159928" y="1337868"/>
            <a:ext cx="3404317" cy="4187361"/>
          </a:xfrm>
        </p:spPr>
        <p:txBody>
          <a:bodyPr vert="horz" lIns="68580" tIns="34290" rIns="68580" bIns="34290" rtlCol="0" anchor="ctr">
            <a:normAutofit/>
          </a:bodyPr>
          <a:lstStyle/>
          <a:p>
            <a:pPr algn="l"/>
            <a:r>
              <a:rPr lang="nl-NL" sz="5400" b="1" dirty="0">
                <a:latin typeface="Calibri Light" panose="020F0302020204030204" pitchFamily="34" charset="0"/>
                <a:ea typeface="Calibri Light" panose="020F0302020204030204" pitchFamily="34" charset="0"/>
                <a:cs typeface="Calibri Light" panose="020F0302020204030204" pitchFamily="34" charset="0"/>
              </a:rPr>
              <a:t>Project Partners</a:t>
            </a:r>
            <a:endParaRPr lang="en-US" sz="5400" b="1"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30" name="Picture 6" descr="Ankara University - Wikipedia">
            <a:extLst>
              <a:ext uri="{FF2B5EF4-FFF2-40B4-BE49-F238E27FC236}">
                <a16:creationId xmlns:a16="http://schemas.microsoft.com/office/drawing/2014/main" id="{AC34D15D-C92A-95E9-905B-30B6C1020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719" y="1017333"/>
            <a:ext cx="1138978" cy="1138978"/>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98ADAD1C-D8B5-B73A-D4BF-F8DA6DFE8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005" y="3510706"/>
            <a:ext cx="1011918" cy="1011918"/>
          </a:xfrm>
          <a:prstGeom prst="rect">
            <a:avLst/>
          </a:prstGeom>
        </p:spPr>
      </p:pic>
      <p:pic>
        <p:nvPicPr>
          <p:cNvPr id="11" name="Resim 10">
            <a:extLst>
              <a:ext uri="{FF2B5EF4-FFF2-40B4-BE49-F238E27FC236}">
                <a16:creationId xmlns:a16="http://schemas.microsoft.com/office/drawing/2014/main" id="{CAE05125-7ADB-E780-6D86-61D59E0CF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417" y="3516218"/>
            <a:ext cx="1107969" cy="1000897"/>
          </a:xfrm>
          <a:prstGeom prst="rect">
            <a:avLst/>
          </a:prstGeom>
        </p:spPr>
      </p:pic>
      <p:pic>
        <p:nvPicPr>
          <p:cNvPr id="12" name="Picture 2" descr="Logolar | Dokuz Eylül Üniversitesi Edebiyat Fakültesi">
            <a:extLst>
              <a:ext uri="{FF2B5EF4-FFF2-40B4-BE49-F238E27FC236}">
                <a16:creationId xmlns:a16="http://schemas.microsoft.com/office/drawing/2014/main" id="{5C10C731-5482-B9CB-C6FD-F86BD67DB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005" y="2331560"/>
            <a:ext cx="1011918" cy="1011918"/>
          </a:xfrm>
          <a:prstGeom prst="rect">
            <a:avLst/>
          </a:prstGeom>
          <a:solidFill>
            <a:schemeClr val="bg1"/>
          </a:solidFill>
        </p:spPr>
      </p:pic>
      <p:pic>
        <p:nvPicPr>
          <p:cNvPr id="13" name="Resim 12">
            <a:extLst>
              <a:ext uri="{FF2B5EF4-FFF2-40B4-BE49-F238E27FC236}">
                <a16:creationId xmlns:a16="http://schemas.microsoft.com/office/drawing/2014/main" id="{45268A91-C708-9908-8948-0F817FAD2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417" y="2453557"/>
            <a:ext cx="1866717" cy="767929"/>
          </a:xfrm>
          <a:prstGeom prst="rect">
            <a:avLst/>
          </a:prstGeom>
        </p:spPr>
      </p:pic>
      <p:pic>
        <p:nvPicPr>
          <p:cNvPr id="14" name="Picture 2">
            <a:extLst>
              <a:ext uri="{FF2B5EF4-FFF2-40B4-BE49-F238E27FC236}">
                <a16:creationId xmlns:a16="http://schemas.microsoft.com/office/drawing/2014/main" id="{A403D928-6AFD-6632-EFC5-7AAB57191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478" y="1155413"/>
            <a:ext cx="941835" cy="941835"/>
          </a:xfrm>
          <a:prstGeom prst="rect">
            <a:avLst/>
          </a:prstGeom>
          <a:solidFill>
            <a:schemeClr val="bg1"/>
          </a:solidFill>
        </p:spPr>
      </p:pic>
      <p:pic>
        <p:nvPicPr>
          <p:cNvPr id="16" name="Picture 6" descr="Minho Üniversitesi – VETforEI">
            <a:extLst>
              <a:ext uri="{FF2B5EF4-FFF2-40B4-BE49-F238E27FC236}">
                <a16:creationId xmlns:a16="http://schemas.microsoft.com/office/drawing/2014/main" id="{84B812C7-31BC-139B-5FB9-3163F92870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1719" y="4705896"/>
            <a:ext cx="1072492" cy="10874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Description automatically generated">
            <a:extLst>
              <a:ext uri="{FF2B5EF4-FFF2-40B4-BE49-F238E27FC236}">
                <a16:creationId xmlns:a16="http://schemas.microsoft.com/office/drawing/2014/main" id="{53EDAC1A-3EA2-5A71-35A5-FEA72D9D5D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1416" y="4990113"/>
            <a:ext cx="2294356" cy="519051"/>
          </a:xfrm>
          <a:prstGeom prst="rect">
            <a:avLst/>
          </a:prstGeom>
        </p:spPr>
      </p:pic>
    </p:spTree>
    <p:extLst>
      <p:ext uri="{BB962C8B-B14F-4D97-AF65-F5344CB8AC3E}">
        <p14:creationId xmlns:p14="http://schemas.microsoft.com/office/powerpoint/2010/main" val="283583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696960" y="4467143"/>
            <a:ext cx="6500191" cy="119161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000"/>
              <a:buNone/>
            </a:pPr>
            <a:r>
              <a:rPr lang="tr-TR" sz="1500" b="1" dirty="0" err="1"/>
              <a:t>This</a:t>
            </a:r>
            <a:r>
              <a:rPr lang="tr-TR" sz="1500" b="1" dirty="0"/>
              <a:t> </a:t>
            </a:r>
            <a:r>
              <a:rPr lang="tr-TR" sz="1500" b="1" dirty="0" err="1"/>
              <a:t>document</a:t>
            </a:r>
            <a:r>
              <a:rPr lang="tr-TR" sz="1500" b="1" dirty="0"/>
              <a:t> </a:t>
            </a:r>
            <a:r>
              <a:rPr lang="tr-TR" sz="1500" b="1" dirty="0" err="1"/>
              <a:t>was</a:t>
            </a:r>
            <a:r>
              <a:rPr lang="tr-TR" sz="1500" b="1" dirty="0"/>
              <a:t> </a:t>
            </a:r>
            <a:r>
              <a:rPr lang="tr-TR" sz="1500" b="1" dirty="0" err="1"/>
              <a:t>prepared</a:t>
            </a:r>
            <a:r>
              <a:rPr lang="tr-TR" sz="1500" b="1" dirty="0"/>
              <a:t> </a:t>
            </a:r>
            <a:r>
              <a:rPr lang="tr-TR" sz="1500" b="1" dirty="0" err="1"/>
              <a:t>for</a:t>
            </a:r>
            <a:r>
              <a:rPr lang="tr-TR" sz="1500" b="1" dirty="0"/>
              <a:t> </a:t>
            </a:r>
            <a:r>
              <a:rPr lang="tr-TR" sz="1500" b="1" dirty="0" err="1"/>
              <a:t>the</a:t>
            </a:r>
            <a:r>
              <a:rPr lang="tr-TR" sz="1500" b="1" dirty="0"/>
              <a:t> Erasmus Project "2022-1-TR01-KA220-VET-000088373</a:t>
            </a:r>
          </a:p>
          <a:p>
            <a:pPr marL="0" indent="0" algn="ctr">
              <a:spcBef>
                <a:spcPts val="0"/>
              </a:spcBef>
              <a:buClr>
                <a:schemeClr val="dk1"/>
              </a:buClr>
              <a:buSzPts val="2000"/>
              <a:buNone/>
            </a:pPr>
            <a:r>
              <a:rPr lang="tr-TR" sz="1500" b="1" dirty="0"/>
              <a:t>A UNIVERSAL STRATEGIC NECESSITY: FROM MOLECULE TO DRUG»</a:t>
            </a:r>
            <a:endParaRPr b="1" dirty="0"/>
          </a:p>
        </p:txBody>
      </p:sp>
      <p:pic>
        <p:nvPicPr>
          <p:cNvPr id="310" name="Google Shape;310;p31"/>
          <p:cNvPicPr preferRelativeResize="0"/>
          <p:nvPr/>
        </p:nvPicPr>
        <p:blipFill rotWithShape="1">
          <a:blip r:embed="rId3">
            <a:alphaModFix/>
          </a:blip>
          <a:srcRect/>
          <a:stretch/>
        </p:blipFill>
        <p:spPr>
          <a:xfrm>
            <a:off x="3618271" y="2713703"/>
            <a:ext cx="4543773" cy="1553497"/>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2362767" y="1492750"/>
            <a:ext cx="1717394" cy="863100"/>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444" y="1463014"/>
            <a:ext cx="1717394" cy="904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591" y="1464929"/>
            <a:ext cx="4409192" cy="92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2101993" y="5736271"/>
            <a:ext cx="7988015" cy="430887"/>
          </a:xfrm>
          <a:prstGeom prst="rect">
            <a:avLst/>
          </a:prstGeom>
          <a:noFill/>
        </p:spPr>
        <p:txBody>
          <a:bodyPr wrap="square">
            <a:spAutoFit/>
          </a:bodyPr>
          <a:lstStyle/>
          <a:p>
            <a:pPr algn="ctr" defTabSz="685800"/>
            <a:r>
              <a:rPr lang="en-US" sz="1100" dirty="0">
                <a:solidFill>
                  <a:srgbClr val="54565A"/>
                </a:solidFill>
                <a:latin typeface="Roboto" panose="02000000000000000000" pitchFamily="2" charset="0"/>
              </a:rPr>
              <a:t>"”Supported by the European Commission within the scope of the Erasmus+ </a:t>
            </a:r>
            <a:r>
              <a:rPr lang="en-US" sz="1100" dirty="0" err="1">
                <a:solidFill>
                  <a:srgbClr val="54565A"/>
                </a:solidFill>
                <a:latin typeface="Roboto" panose="02000000000000000000" pitchFamily="2" charset="0"/>
              </a:rPr>
              <a:t>Programme</a:t>
            </a:r>
            <a:r>
              <a:rPr lang="en-US" sz="1100" dirty="0">
                <a:solidFill>
                  <a:srgbClr val="54565A"/>
                </a:solidFill>
                <a:latin typeface="Roboto" panose="02000000000000000000" pitchFamily="2" charset="0"/>
              </a:rPr>
              <a:t>. However, the European Commission and the Turkish National Agency cannot be held responsible for the opinions expressed here."</a:t>
            </a:r>
            <a:endParaRPr lang="en-NL" sz="1100" dirty="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0FE528D-4824-D162-8F70-98597E54C070}"/>
              </a:ext>
            </a:extLst>
          </p:cNvPr>
          <p:cNvPicPr>
            <a:picLocks noChangeAspect="1"/>
          </p:cNvPicPr>
          <p:nvPr/>
        </p:nvPicPr>
        <p:blipFill rotWithShape="1">
          <a:blip r:embed="rId3"/>
          <a:srcRect/>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BE32EC4F-432C-D903-A9E3-CAAAC53AD15A}"/>
              </a:ext>
            </a:extLst>
          </p:cNvPr>
          <p:cNvSpPr>
            <a:spLocks noGrp="1"/>
          </p:cNvSpPr>
          <p:nvPr>
            <p:ph type="title"/>
          </p:nvPr>
        </p:nvSpPr>
        <p:spPr>
          <a:xfrm>
            <a:off x="1037809" y="1071350"/>
            <a:ext cx="4775162" cy="1339382"/>
          </a:xfrm>
        </p:spPr>
        <p:txBody>
          <a:bodyPr>
            <a:normAutofit/>
          </a:bodyPr>
          <a:lstStyle/>
          <a:p>
            <a:pPr algn="ctr"/>
            <a:r>
              <a:rPr lang="tr-TR" sz="3600">
                <a:latin typeface="Arial" panose="020B0604020202020204" pitchFamily="34" charset="0"/>
                <a:cs typeface="Arial" panose="020B0604020202020204" pitchFamily="34" charset="0"/>
              </a:rPr>
              <a:t>Agenda</a:t>
            </a: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C075216-45F0-33EB-15F7-731769B3E7DA}"/>
              </a:ext>
            </a:extLst>
          </p:cNvPr>
          <p:cNvSpPr>
            <a:spLocks noGrp="1"/>
          </p:cNvSpPr>
          <p:nvPr>
            <p:ph idx="1"/>
          </p:nvPr>
        </p:nvSpPr>
        <p:spPr>
          <a:xfrm>
            <a:off x="1189319" y="2547257"/>
            <a:ext cx="4458446" cy="3109740"/>
          </a:xfrm>
        </p:spPr>
        <p:txBody>
          <a:bodyPr anchor="ctr">
            <a:normAutofit lnSpcReduction="10000"/>
          </a:bodyPr>
          <a:lstStyle/>
          <a:p>
            <a:pPr marL="571500" indent="-571500">
              <a:buFont typeface="+mj-lt"/>
              <a:buAutoNum type="romanUcPeriod"/>
            </a:pPr>
            <a:r>
              <a:rPr lang="tr-TR" sz="2000" dirty="0" err="1"/>
              <a:t>Introduction</a:t>
            </a:r>
            <a:endParaRPr lang="tr-TR" sz="2000" dirty="0"/>
          </a:p>
          <a:p>
            <a:pPr marL="571500" indent="-571500">
              <a:buFont typeface="+mj-lt"/>
              <a:buAutoNum type="romanUcPeriod"/>
            </a:pPr>
            <a:r>
              <a:rPr lang="tr-TR" sz="2000" dirty="0" err="1"/>
              <a:t>Historical</a:t>
            </a:r>
            <a:r>
              <a:rPr lang="tr-TR" sz="2000" dirty="0"/>
              <a:t> Background</a:t>
            </a:r>
          </a:p>
          <a:p>
            <a:pPr marL="571500" indent="-571500">
              <a:buFont typeface="+mj-lt"/>
              <a:buAutoNum type="romanUcPeriod"/>
            </a:pPr>
            <a:r>
              <a:rPr lang="tr-TR" sz="2000" dirty="0" err="1"/>
              <a:t>Key</a:t>
            </a:r>
            <a:r>
              <a:rPr lang="tr-TR" sz="2000" dirty="0"/>
              <a:t> </a:t>
            </a:r>
            <a:r>
              <a:rPr lang="tr-TR" sz="2000" dirty="0" err="1"/>
              <a:t>Principles</a:t>
            </a:r>
            <a:r>
              <a:rPr lang="tr-TR" sz="2000" dirty="0"/>
              <a:t> of GMP</a:t>
            </a:r>
          </a:p>
          <a:p>
            <a:pPr marL="571500" indent="-571500">
              <a:buFont typeface="+mj-lt"/>
              <a:buAutoNum type="romanUcPeriod"/>
            </a:pPr>
            <a:r>
              <a:rPr lang="tr-TR" sz="2000" dirty="0" err="1"/>
              <a:t>Importance</a:t>
            </a:r>
            <a:r>
              <a:rPr lang="tr-TR" sz="2000" dirty="0"/>
              <a:t> of GMP</a:t>
            </a:r>
          </a:p>
          <a:p>
            <a:pPr marL="571500" indent="-571500">
              <a:buFont typeface="+mj-lt"/>
              <a:buAutoNum type="romanUcPeriod"/>
            </a:pPr>
            <a:r>
              <a:rPr lang="tr-TR" sz="2000" dirty="0"/>
              <a:t>GMP </a:t>
            </a:r>
            <a:r>
              <a:rPr lang="tr-TR" sz="2000" dirty="0" err="1"/>
              <a:t>Regulations</a:t>
            </a:r>
            <a:endParaRPr lang="tr-TR" sz="2000" dirty="0"/>
          </a:p>
          <a:p>
            <a:pPr marL="571500" indent="-571500">
              <a:buFont typeface="+mj-lt"/>
              <a:buAutoNum type="romanUcPeriod"/>
            </a:pPr>
            <a:r>
              <a:rPr lang="tr-TR" sz="2000" dirty="0"/>
              <a:t>GMP in </a:t>
            </a:r>
            <a:r>
              <a:rPr lang="tr-TR" sz="2000" dirty="0" err="1"/>
              <a:t>Different</a:t>
            </a:r>
            <a:r>
              <a:rPr lang="tr-TR" sz="2000" dirty="0"/>
              <a:t> </a:t>
            </a:r>
            <a:r>
              <a:rPr lang="tr-TR" sz="2000" dirty="0" err="1"/>
              <a:t>Industries</a:t>
            </a:r>
            <a:endParaRPr lang="tr-TR" sz="2000" dirty="0"/>
          </a:p>
          <a:p>
            <a:pPr marL="571500" indent="-571500">
              <a:buFont typeface="+mj-lt"/>
              <a:buAutoNum type="romanUcPeriod"/>
            </a:pPr>
            <a:r>
              <a:rPr lang="tr-TR" sz="2000" dirty="0" err="1"/>
              <a:t>Compliance</a:t>
            </a:r>
            <a:r>
              <a:rPr lang="tr-TR" sz="2000" dirty="0"/>
              <a:t> </a:t>
            </a:r>
            <a:r>
              <a:rPr lang="tr-TR" sz="2000" dirty="0" err="1"/>
              <a:t>and</a:t>
            </a:r>
            <a:r>
              <a:rPr lang="tr-TR" sz="2000" dirty="0"/>
              <a:t> </a:t>
            </a:r>
            <a:r>
              <a:rPr lang="tr-TR" sz="2000" dirty="0" err="1"/>
              <a:t>Audits</a:t>
            </a:r>
            <a:endParaRPr lang="tr-TR" sz="2000" dirty="0"/>
          </a:p>
          <a:p>
            <a:pPr marL="571500" indent="-571500">
              <a:buFont typeface="+mj-lt"/>
              <a:buAutoNum type="romanUcPeriod"/>
            </a:pPr>
            <a:r>
              <a:rPr lang="tr-TR" sz="2000" dirty="0" err="1"/>
              <a:t>Conclusion</a:t>
            </a:r>
            <a:endParaRPr lang="tr-TR" sz="2000" dirty="0"/>
          </a:p>
        </p:txBody>
      </p:sp>
    </p:spTree>
    <p:extLst>
      <p:ext uri="{BB962C8B-B14F-4D97-AF65-F5344CB8AC3E}">
        <p14:creationId xmlns:p14="http://schemas.microsoft.com/office/powerpoint/2010/main" val="185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435510" y="1337310"/>
            <a:ext cx="3556755" cy="1622323"/>
          </a:xfrm>
        </p:spPr>
        <p:txBody>
          <a:bodyPr vert="horz" lIns="68580" tIns="34290" rIns="68580" bIns="34290" rtlCol="0" anchor="b">
            <a:normAutofit/>
          </a:bodyPr>
          <a:lstStyle/>
          <a:p>
            <a:r>
              <a:rPr lang="tr-TR" sz="4400" b="1"/>
              <a:t>THANK YOU</a:t>
            </a:r>
            <a:endParaRPr lang="en-US" sz="44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5507778" y="85725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7419" y="4188542"/>
            <a:ext cx="4254846" cy="162232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AA73-C406-A21F-73F1-961543C2D372}"/>
              </a:ext>
            </a:extLst>
          </p:cNvPr>
          <p:cNvSpPr>
            <a:spLocks noGrp="1"/>
          </p:cNvSpPr>
          <p:nvPr>
            <p:ph type="title"/>
          </p:nvPr>
        </p:nvSpPr>
        <p:spPr>
          <a:xfrm>
            <a:off x="2152650" y="365126"/>
            <a:ext cx="7886700" cy="1325563"/>
          </a:xfrm>
        </p:spPr>
        <p:txBody>
          <a:bodyPr>
            <a:normAutofit/>
          </a:bodyPr>
          <a:lstStyle/>
          <a:p>
            <a:r>
              <a:rPr lang="tr-TR" b="1" dirty="0" err="1">
                <a:latin typeface="Calibri"/>
                <a:ea typeface="Calibri"/>
                <a:cs typeface="Calibri"/>
                <a:sym typeface="Calibri"/>
              </a:rPr>
              <a:t>Introduction</a:t>
            </a:r>
            <a:r>
              <a:rPr lang="tr-TR" b="1" dirty="0">
                <a:latin typeface="Calibri"/>
                <a:ea typeface="Calibri"/>
                <a:cs typeface="Calibri"/>
                <a:sym typeface="Calibri"/>
              </a:rPr>
              <a:t> </a:t>
            </a:r>
            <a:r>
              <a:rPr lang="tr-TR" b="1" dirty="0" err="1">
                <a:latin typeface="Calibri"/>
                <a:ea typeface="Calibri"/>
                <a:cs typeface="Calibri"/>
                <a:sym typeface="Calibri"/>
              </a:rPr>
              <a:t>to</a:t>
            </a:r>
            <a:r>
              <a:rPr lang="tr-TR" b="1" dirty="0">
                <a:latin typeface="Calibri"/>
                <a:ea typeface="Calibri"/>
                <a:cs typeface="Calibri"/>
                <a:sym typeface="Calibri"/>
              </a:rPr>
              <a:t> </a:t>
            </a:r>
            <a:r>
              <a:rPr lang="tr-TR" b="1" dirty="0" err="1">
                <a:latin typeface="Calibri"/>
                <a:ea typeface="Calibri"/>
                <a:cs typeface="Calibri"/>
                <a:sym typeface="Calibri"/>
              </a:rPr>
              <a:t>Good</a:t>
            </a:r>
            <a:r>
              <a:rPr lang="tr-TR" b="1" dirty="0">
                <a:latin typeface="Calibri"/>
                <a:ea typeface="Calibri"/>
                <a:cs typeface="Calibri"/>
                <a:sym typeface="Calibri"/>
              </a:rPr>
              <a:t> </a:t>
            </a:r>
            <a:r>
              <a:rPr lang="tr-TR" b="1" dirty="0" err="1">
                <a:latin typeface="Calibri"/>
                <a:ea typeface="Calibri"/>
                <a:cs typeface="Calibri"/>
                <a:sym typeface="Calibri"/>
              </a:rPr>
              <a:t>Manufacturing</a:t>
            </a:r>
            <a:r>
              <a:rPr lang="tr-TR" b="1" dirty="0">
                <a:latin typeface="Calibri"/>
                <a:ea typeface="Calibri"/>
                <a:cs typeface="Calibri"/>
                <a:sym typeface="Calibri"/>
              </a:rPr>
              <a:t> </a:t>
            </a:r>
            <a:r>
              <a:rPr lang="tr-TR" b="1" dirty="0" err="1">
                <a:latin typeface="Calibri"/>
                <a:ea typeface="Calibri"/>
                <a:cs typeface="Calibri"/>
                <a:sym typeface="Calibri"/>
              </a:rPr>
              <a:t>Practice</a:t>
            </a:r>
            <a:endParaRPr lang="en-NL" dirty="0"/>
          </a:p>
        </p:txBody>
      </p:sp>
      <p:graphicFrame>
        <p:nvGraphicFramePr>
          <p:cNvPr id="24" name="Content Placeholder 2">
            <a:extLst>
              <a:ext uri="{FF2B5EF4-FFF2-40B4-BE49-F238E27FC236}">
                <a16:creationId xmlns:a16="http://schemas.microsoft.com/office/drawing/2014/main" id="{B28AA388-F09F-6C42-869B-3F3082D53155}"/>
              </a:ext>
            </a:extLst>
          </p:cNvPr>
          <p:cNvGraphicFramePr>
            <a:graphicFrameLocks noGrp="1"/>
          </p:cNvGraphicFramePr>
          <p:nvPr>
            <p:ph idx="1"/>
          </p:nvPr>
        </p:nvGraphicFramePr>
        <p:xfrm>
          <a:off x="2152650" y="1509487"/>
          <a:ext cx="5146528" cy="5225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descr="Bottles in a production line">
            <a:extLst>
              <a:ext uri="{FF2B5EF4-FFF2-40B4-BE49-F238E27FC236}">
                <a16:creationId xmlns:a16="http://schemas.microsoft.com/office/drawing/2014/main" id="{543F3984-DC8E-E093-D25B-768FB91E5DFE}"/>
              </a:ext>
            </a:extLst>
          </p:cNvPr>
          <p:cNvPicPr>
            <a:picLocks noChangeAspect="1"/>
          </p:cNvPicPr>
          <p:nvPr/>
        </p:nvPicPr>
        <p:blipFill rotWithShape="1">
          <a:blip r:embed="rId9"/>
          <a:srcRect l="697" r="36476" b="-3"/>
          <a:stretch/>
        </p:blipFill>
        <p:spPr>
          <a:xfrm>
            <a:off x="7299178" y="2055814"/>
            <a:ext cx="3366536"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custDataLst>
      <p:tags r:id="rId1"/>
    </p:custDataLst>
    <p:extLst>
      <p:ext uri="{BB962C8B-B14F-4D97-AF65-F5344CB8AC3E}">
        <p14:creationId xmlns:p14="http://schemas.microsoft.com/office/powerpoint/2010/main" val="1106628396"/>
      </p:ext>
    </p:extLst>
  </p:cSld>
  <p:clrMapOvr>
    <a:masterClrMapping/>
  </p:clrMapOvr>
  <mc:AlternateContent xmlns:mc="http://schemas.openxmlformats.org/markup-compatibility/2006" xmlns:p14="http://schemas.microsoft.com/office/powerpoint/2010/main">
    <mc:Choice Requires="p14">
      <p:transition spd="slow" p14:dur="2000" advTm="35447"/>
    </mc:Choice>
    <mc:Fallback xmlns="">
      <p:transition spd="slow" advTm="354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graphicEl>
                                              <a:dgm id="{41EBC2EE-D493-41FA-8A33-3B2BBDCBDE7D}"/>
                                            </p:graphicEl>
                                          </p:spTgt>
                                        </p:tgtEl>
                                        <p:attrNameLst>
                                          <p:attrName>style.visibility</p:attrName>
                                        </p:attrNameLst>
                                      </p:cBhvr>
                                      <p:to>
                                        <p:strVal val="visible"/>
                                      </p:to>
                                    </p:set>
                                    <p:animEffect transition="in" filter="dissolve">
                                      <p:cBhvr>
                                        <p:cTn id="7" dur="500"/>
                                        <p:tgtEl>
                                          <p:spTgt spid="24">
                                            <p:graphicEl>
                                              <a:dgm id="{41EBC2EE-D493-41FA-8A33-3B2BBDCBDE7D}"/>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graphicEl>
                                              <a:dgm id="{EEF42496-39D2-45A3-A08B-DE26985D41FD}"/>
                                            </p:graphicEl>
                                          </p:spTgt>
                                        </p:tgtEl>
                                        <p:attrNameLst>
                                          <p:attrName>style.visibility</p:attrName>
                                        </p:attrNameLst>
                                      </p:cBhvr>
                                      <p:to>
                                        <p:strVal val="visible"/>
                                      </p:to>
                                    </p:set>
                                    <p:animEffect transition="in" filter="dissolve">
                                      <p:cBhvr>
                                        <p:cTn id="10" dur="500"/>
                                        <p:tgtEl>
                                          <p:spTgt spid="24">
                                            <p:graphicEl>
                                              <a:dgm id="{EEF42496-39D2-45A3-A08B-DE26985D41FD}"/>
                                            </p:graphic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graphicEl>
                                              <a:dgm id="{CABE7515-74F3-4F4D-AF75-47C857FA362F}"/>
                                            </p:graphicEl>
                                          </p:spTgt>
                                        </p:tgtEl>
                                        <p:attrNameLst>
                                          <p:attrName>style.visibility</p:attrName>
                                        </p:attrNameLst>
                                      </p:cBhvr>
                                      <p:to>
                                        <p:strVal val="visible"/>
                                      </p:to>
                                    </p:set>
                                    <p:animEffect transition="in" filter="dissolve">
                                      <p:cBhvr>
                                        <p:cTn id="13" dur="500"/>
                                        <p:tgtEl>
                                          <p:spTgt spid="24">
                                            <p:graphicEl>
                                              <a:dgm id="{CABE7515-74F3-4F4D-AF75-47C857FA362F}"/>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4">
                                            <p:graphicEl>
                                              <a:dgm id="{1B9F1614-F20D-4154-8B91-D82DDD62B7EF}"/>
                                            </p:graphicEl>
                                          </p:spTgt>
                                        </p:tgtEl>
                                        <p:attrNameLst>
                                          <p:attrName>style.visibility</p:attrName>
                                        </p:attrNameLst>
                                      </p:cBhvr>
                                      <p:to>
                                        <p:strVal val="visible"/>
                                      </p:to>
                                    </p:set>
                                    <p:animEffect transition="in" filter="dissolve">
                                      <p:cBhvr>
                                        <p:cTn id="18" dur="500"/>
                                        <p:tgtEl>
                                          <p:spTgt spid="24">
                                            <p:graphicEl>
                                              <a:dgm id="{1B9F1614-F20D-4154-8B91-D82DDD62B7E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4">
                                            <p:graphicEl>
                                              <a:dgm id="{46ACEBDD-A6B0-4808-AEC2-1A4667B2ADE1}"/>
                                            </p:graphicEl>
                                          </p:spTgt>
                                        </p:tgtEl>
                                        <p:attrNameLst>
                                          <p:attrName>style.visibility</p:attrName>
                                        </p:attrNameLst>
                                      </p:cBhvr>
                                      <p:to>
                                        <p:strVal val="visible"/>
                                      </p:to>
                                    </p:set>
                                    <p:animEffect transition="in" filter="dissolve">
                                      <p:cBhvr>
                                        <p:cTn id="23" dur="500"/>
                                        <p:tgtEl>
                                          <p:spTgt spid="24">
                                            <p:graphicEl>
                                              <a:dgm id="{46ACEBDD-A6B0-4808-AEC2-1A4667B2ADE1}"/>
                                            </p:graphic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4">
                                            <p:graphicEl>
                                              <a:dgm id="{82AD3DF5-7925-4C15-BED7-2439308C95B9}"/>
                                            </p:graphicEl>
                                          </p:spTgt>
                                        </p:tgtEl>
                                        <p:attrNameLst>
                                          <p:attrName>style.visibility</p:attrName>
                                        </p:attrNameLst>
                                      </p:cBhvr>
                                      <p:to>
                                        <p:strVal val="visible"/>
                                      </p:to>
                                    </p:set>
                                    <p:animEffect transition="in" filter="dissolve">
                                      <p:cBhvr>
                                        <p:cTn id="26" dur="500"/>
                                        <p:tgtEl>
                                          <p:spTgt spid="24">
                                            <p:graphicEl>
                                              <a:dgm id="{82AD3DF5-7925-4C15-BED7-2439308C95B9}"/>
                                            </p:graphic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4">
                                            <p:graphicEl>
                                              <a:dgm id="{67B5B901-AE7D-4DE7-8CFD-F602F500386B}"/>
                                            </p:graphicEl>
                                          </p:spTgt>
                                        </p:tgtEl>
                                        <p:attrNameLst>
                                          <p:attrName>style.visibility</p:attrName>
                                        </p:attrNameLst>
                                      </p:cBhvr>
                                      <p:to>
                                        <p:strVal val="visible"/>
                                      </p:to>
                                    </p:set>
                                    <p:animEffect transition="in" filter="dissolve">
                                      <p:cBhvr>
                                        <p:cTn id="29" dur="500"/>
                                        <p:tgtEl>
                                          <p:spTgt spid="24">
                                            <p:graphicEl>
                                              <a:dgm id="{67B5B901-AE7D-4DE7-8CFD-F602F500386B}"/>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4">
                                            <p:graphicEl>
                                              <a:dgm id="{2C39BBFE-0737-4ED0-8C20-4F090639E7D7}"/>
                                            </p:graphicEl>
                                          </p:spTgt>
                                        </p:tgtEl>
                                        <p:attrNameLst>
                                          <p:attrName>style.visibility</p:attrName>
                                        </p:attrNameLst>
                                      </p:cBhvr>
                                      <p:to>
                                        <p:strVal val="visible"/>
                                      </p:to>
                                    </p:set>
                                    <p:animEffect transition="in" filter="dissolve">
                                      <p:cBhvr>
                                        <p:cTn id="34" dur="500"/>
                                        <p:tgtEl>
                                          <p:spTgt spid="24">
                                            <p:graphicEl>
                                              <a:dgm id="{2C39BBFE-0737-4ED0-8C20-4F090639E7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47" name="Picture 146" descr="A blue and yellow background&#10;&#10;Description automatically generated">
            <a:extLst>
              <a:ext uri="{FF2B5EF4-FFF2-40B4-BE49-F238E27FC236}">
                <a16:creationId xmlns:a16="http://schemas.microsoft.com/office/drawing/2014/main" id="{DB1EE579-EB7C-C3CE-62E2-74A7EDE4B911}"/>
              </a:ext>
            </a:extLst>
          </p:cNvPr>
          <p:cNvPicPr>
            <a:picLocks noChangeAspect="1"/>
          </p:cNvPicPr>
          <p:nvPr/>
        </p:nvPicPr>
        <p:blipFill rotWithShape="1">
          <a:blip r:embed="rId4"/>
          <a:srcRect r="21817" b="9089"/>
          <a:stretch/>
        </p:blipFill>
        <p:spPr>
          <a:xfrm>
            <a:off x="0" y="10"/>
            <a:ext cx="12192000" cy="6857990"/>
          </a:xfrm>
          <a:prstGeom prst="rect">
            <a:avLst/>
          </a:prstGeom>
        </p:spPr>
      </p:pic>
      <p:sp>
        <p:nvSpPr>
          <p:cNvPr id="118" name="Google Shape;118;p5"/>
          <p:cNvSpPr txBox="1">
            <a:spLocks noGrp="1"/>
          </p:cNvSpPr>
          <p:nvPr>
            <p:ph type="title"/>
          </p:nvPr>
        </p:nvSpPr>
        <p:spPr>
          <a:xfrm>
            <a:off x="2152650" y="365126"/>
            <a:ext cx="7886700" cy="1325563"/>
          </a:xfrm>
          <a:prstGeom prst="rect">
            <a:avLst/>
          </a:prstGeom>
        </p:spPr>
        <p:txBody>
          <a:bodyPr spcFirstLastPara="1" vert="horz" lIns="91425" tIns="45700" rIns="91425" bIns="45700" rtlCol="0" anchor="ctr" anchorCtr="0">
            <a:normAutofit fontScale="90000"/>
          </a:bodyPr>
          <a:lstStyle/>
          <a:p>
            <a:pPr lvl="0">
              <a:defRPr b="1"/>
            </a:pPr>
            <a:r>
              <a:rPr lang="tr-TR" b="1" err="1">
                <a:latin typeface="Calibri"/>
                <a:ea typeface="Calibri"/>
                <a:cs typeface="Calibri"/>
                <a:sym typeface="Calibri"/>
              </a:rPr>
              <a:t>Historical</a:t>
            </a:r>
            <a:r>
              <a:rPr lang="tr-TR" b="1">
                <a:latin typeface="Calibri"/>
                <a:ea typeface="Calibri"/>
                <a:cs typeface="Calibri"/>
                <a:sym typeface="Calibri"/>
              </a:rPr>
              <a:t> Background:</a:t>
            </a:r>
            <a:br>
              <a:rPr lang="tr-TR" b="1">
                <a:latin typeface="Calibri"/>
                <a:ea typeface="Calibri"/>
                <a:cs typeface="Calibri"/>
                <a:sym typeface="Calibri"/>
              </a:rPr>
            </a:br>
            <a:r>
              <a:rPr lang="en-US"/>
              <a:t>Several 20th century high-profile incidents</a:t>
            </a:r>
            <a:endParaRPr lang="tr-TR"/>
          </a:p>
        </p:txBody>
      </p:sp>
      <p:graphicFrame>
        <p:nvGraphicFramePr>
          <p:cNvPr id="151" name="Google Shape;119;p5">
            <a:extLst>
              <a:ext uri="{FF2B5EF4-FFF2-40B4-BE49-F238E27FC236}">
                <a16:creationId xmlns:a16="http://schemas.microsoft.com/office/drawing/2014/main" id="{4DA36F64-A359-B890-4C51-3F89AF97E65D}"/>
              </a:ext>
            </a:extLst>
          </p:cNvPr>
          <p:cNvGraphicFramePr/>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0204"/>
    </mc:Choice>
    <mc:Fallback xmlns="">
      <p:transition spd="slow" advTm="1902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
                                            <p:graphicEl>
                                              <a:dgm id="{4E305318-6241-DB4E-8EC8-5436476464EB}"/>
                                            </p:graphicEl>
                                          </p:spTgt>
                                        </p:tgtEl>
                                        <p:attrNameLst>
                                          <p:attrName>style.visibility</p:attrName>
                                        </p:attrNameLst>
                                      </p:cBhvr>
                                      <p:to>
                                        <p:strVal val="visible"/>
                                      </p:to>
                                    </p:set>
                                    <p:animEffect transition="in" filter="dissolve">
                                      <p:cBhvr>
                                        <p:cTn id="7" dur="500"/>
                                        <p:tgtEl>
                                          <p:spTgt spid="151">
                                            <p:graphicEl>
                                              <a:dgm id="{4E305318-6241-DB4E-8EC8-5436476464E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
                                            <p:graphicEl>
                                              <a:dgm id="{C3302BAE-4094-1242-8EC1-2AB235D7825F}"/>
                                            </p:graphicEl>
                                          </p:spTgt>
                                        </p:tgtEl>
                                        <p:attrNameLst>
                                          <p:attrName>style.visibility</p:attrName>
                                        </p:attrNameLst>
                                      </p:cBhvr>
                                      <p:to>
                                        <p:strVal val="visible"/>
                                      </p:to>
                                    </p:set>
                                    <p:animEffect transition="in" filter="dissolve">
                                      <p:cBhvr>
                                        <p:cTn id="12" dur="500"/>
                                        <p:tgtEl>
                                          <p:spTgt spid="151">
                                            <p:graphicEl>
                                              <a:dgm id="{C3302BAE-4094-1242-8EC1-2AB235D7825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
                                            <p:graphicEl>
                                              <a:dgm id="{4A62AEE8-5631-7342-B85B-2A64BC8C9505}"/>
                                            </p:graphicEl>
                                          </p:spTgt>
                                        </p:tgtEl>
                                        <p:attrNameLst>
                                          <p:attrName>style.visibility</p:attrName>
                                        </p:attrNameLst>
                                      </p:cBhvr>
                                      <p:to>
                                        <p:strVal val="visible"/>
                                      </p:to>
                                    </p:set>
                                    <p:animEffect transition="in" filter="dissolve">
                                      <p:cBhvr>
                                        <p:cTn id="17" dur="500"/>
                                        <p:tgtEl>
                                          <p:spTgt spid="151">
                                            <p:graphicEl>
                                              <a:dgm id="{4A62AEE8-5631-7342-B85B-2A64BC8C950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1">
                                            <p:graphicEl>
                                              <a:dgm id="{EC12710D-58EF-BC44-A0F4-4ACF2CA0866D}"/>
                                            </p:graphicEl>
                                          </p:spTgt>
                                        </p:tgtEl>
                                        <p:attrNameLst>
                                          <p:attrName>style.visibility</p:attrName>
                                        </p:attrNameLst>
                                      </p:cBhvr>
                                      <p:to>
                                        <p:strVal val="visible"/>
                                      </p:to>
                                    </p:set>
                                    <p:animEffect transition="in" filter="dissolve">
                                      <p:cBhvr>
                                        <p:cTn id="22" dur="500"/>
                                        <p:tgtEl>
                                          <p:spTgt spid="151">
                                            <p:graphicEl>
                                              <a:dgm id="{EC12710D-58EF-BC44-A0F4-4ACF2CA0866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1">
                                            <p:graphicEl>
                                              <a:dgm id="{93E5EC0B-1611-B64C-A1E0-15E19CC3DC35}"/>
                                            </p:graphicEl>
                                          </p:spTgt>
                                        </p:tgtEl>
                                        <p:attrNameLst>
                                          <p:attrName>style.visibility</p:attrName>
                                        </p:attrNameLst>
                                      </p:cBhvr>
                                      <p:to>
                                        <p:strVal val="visible"/>
                                      </p:to>
                                    </p:set>
                                    <p:animEffect transition="in" filter="dissolve">
                                      <p:cBhvr>
                                        <p:cTn id="27" dur="500"/>
                                        <p:tgtEl>
                                          <p:spTgt spid="151">
                                            <p:graphicEl>
                                              <a:dgm id="{93E5EC0B-1611-B64C-A1E0-15E19CC3DC3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1" grpId="0" uiExpand="1">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
          <p:cNvSpPr txBox="1">
            <a:spLocks noGrp="1"/>
          </p:cNvSpPr>
          <p:nvPr>
            <p:ph type="title"/>
          </p:nvPr>
        </p:nvSpPr>
        <p:spPr>
          <a:xfrm>
            <a:off x="562893" y="1148159"/>
            <a:ext cx="2873188" cy="1325563"/>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3600" b="1" dirty="0" err="1">
                <a:latin typeface="Calibri"/>
                <a:ea typeface="Calibri"/>
                <a:cs typeface="Calibri"/>
                <a:sym typeface="Calibri"/>
              </a:rPr>
              <a:t>Key</a:t>
            </a:r>
            <a:r>
              <a:rPr lang="tr-TR" sz="3600" b="1" dirty="0">
                <a:latin typeface="Calibri"/>
                <a:ea typeface="Calibri"/>
                <a:cs typeface="Calibri"/>
                <a:sym typeface="Calibri"/>
              </a:rPr>
              <a:t> </a:t>
            </a:r>
            <a:r>
              <a:rPr lang="tr-TR" sz="3600" b="1" dirty="0" err="1">
                <a:latin typeface="Calibri"/>
                <a:ea typeface="Calibri"/>
                <a:cs typeface="Calibri"/>
                <a:sym typeface="Calibri"/>
              </a:rPr>
              <a:t>Principles</a:t>
            </a:r>
            <a:r>
              <a:rPr lang="tr-TR" sz="3600" b="1" dirty="0">
                <a:latin typeface="Calibri"/>
                <a:ea typeface="Calibri"/>
                <a:cs typeface="Calibri"/>
                <a:sym typeface="Calibri"/>
              </a:rPr>
              <a:t> of GMP</a:t>
            </a:r>
            <a:endParaRPr lang="tr-TR" sz="3600" dirty="0"/>
          </a:p>
        </p:txBody>
      </p:sp>
      <p:sp>
        <p:nvSpPr>
          <p:cNvPr id="3" name="Freeform 2">
            <a:extLst>
              <a:ext uri="{FF2B5EF4-FFF2-40B4-BE49-F238E27FC236}">
                <a16:creationId xmlns:a16="http://schemas.microsoft.com/office/drawing/2014/main" id="{296C9198-A6B8-7376-9706-08FC9EE61922}"/>
              </a:ext>
            </a:extLst>
          </p:cNvPr>
          <p:cNvSpPr/>
          <p:nvPr/>
        </p:nvSpPr>
        <p:spPr>
          <a:xfrm>
            <a:off x="5014723" y="1810941"/>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sz="1776" err="1"/>
              <a:t>Documentation</a:t>
            </a:r>
            <a:r>
              <a:rPr lang="tr-TR" sz="1776"/>
              <a:t> </a:t>
            </a:r>
            <a:r>
              <a:rPr lang="tr-TR" sz="1776" err="1"/>
              <a:t>and</a:t>
            </a:r>
            <a:r>
              <a:rPr lang="tr-TR" sz="1776"/>
              <a:t> </a:t>
            </a:r>
            <a:r>
              <a:rPr lang="tr-TR" sz="1776" err="1"/>
              <a:t>Record-keeping</a:t>
            </a:r>
            <a:endParaRPr lang="en-US" sz="2400"/>
          </a:p>
        </p:txBody>
      </p:sp>
      <p:sp>
        <p:nvSpPr>
          <p:cNvPr id="4" name="Freeform 3">
            <a:extLst>
              <a:ext uri="{FF2B5EF4-FFF2-40B4-BE49-F238E27FC236}">
                <a16:creationId xmlns:a16="http://schemas.microsoft.com/office/drawing/2014/main" id="{1D965A4F-8CB2-1E20-0A13-FA84BAD5A8F6}"/>
              </a:ext>
            </a:extLst>
          </p:cNvPr>
          <p:cNvSpPr/>
          <p:nvPr/>
        </p:nvSpPr>
        <p:spPr>
          <a:xfrm>
            <a:off x="6794589" y="1810941"/>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sz="1776" err="1"/>
              <a:t>Personnel</a:t>
            </a:r>
            <a:r>
              <a:rPr lang="tr-TR" sz="1776"/>
              <a:t> Training </a:t>
            </a:r>
            <a:r>
              <a:rPr lang="tr-TR" sz="1776" err="1"/>
              <a:t>and</a:t>
            </a:r>
            <a:r>
              <a:rPr lang="tr-TR" sz="1776"/>
              <a:t> </a:t>
            </a:r>
            <a:r>
              <a:rPr lang="tr-TR" sz="1776" err="1"/>
              <a:t>Hygiene</a:t>
            </a:r>
            <a:endParaRPr lang="en-US" sz="2400"/>
          </a:p>
        </p:txBody>
      </p:sp>
      <p:sp>
        <p:nvSpPr>
          <p:cNvPr id="5" name="Freeform 4">
            <a:extLst>
              <a:ext uri="{FF2B5EF4-FFF2-40B4-BE49-F238E27FC236}">
                <a16:creationId xmlns:a16="http://schemas.microsoft.com/office/drawing/2014/main" id="{6274FC06-591F-7EA5-FDE6-85B2E44FDC57}"/>
              </a:ext>
            </a:extLst>
          </p:cNvPr>
          <p:cNvSpPr/>
          <p:nvPr/>
        </p:nvSpPr>
        <p:spPr>
          <a:xfrm>
            <a:off x="8574454" y="1810941"/>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sz="1776" err="1"/>
              <a:t>Facility</a:t>
            </a:r>
            <a:r>
              <a:rPr lang="tr-TR" sz="1776"/>
              <a:t> </a:t>
            </a:r>
            <a:r>
              <a:rPr lang="tr-TR" sz="1776" err="1"/>
              <a:t>and</a:t>
            </a:r>
            <a:r>
              <a:rPr lang="tr-TR" sz="1776"/>
              <a:t> </a:t>
            </a:r>
            <a:r>
              <a:rPr lang="tr-TR" sz="1776" err="1"/>
              <a:t>Equipment</a:t>
            </a:r>
            <a:r>
              <a:rPr lang="tr-TR" sz="1776"/>
              <a:t> </a:t>
            </a:r>
            <a:r>
              <a:rPr lang="tr-TR" sz="1776" err="1"/>
              <a:t>Maintenance</a:t>
            </a:r>
            <a:endParaRPr lang="en-US" sz="2400"/>
          </a:p>
        </p:txBody>
      </p:sp>
      <p:sp>
        <p:nvSpPr>
          <p:cNvPr id="6" name="Freeform 5">
            <a:extLst>
              <a:ext uri="{FF2B5EF4-FFF2-40B4-BE49-F238E27FC236}">
                <a16:creationId xmlns:a16="http://schemas.microsoft.com/office/drawing/2014/main" id="{3B0C9AAC-E62E-13B6-6F2A-A2AE03218C18}"/>
              </a:ext>
            </a:extLst>
          </p:cNvPr>
          <p:cNvSpPr/>
          <p:nvPr/>
        </p:nvSpPr>
        <p:spPr>
          <a:xfrm>
            <a:off x="5014723" y="2943583"/>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sz="1776" dirty="0" err="1"/>
              <a:t>Raw</a:t>
            </a:r>
            <a:r>
              <a:rPr lang="tr-TR" sz="1776" dirty="0"/>
              <a:t> </a:t>
            </a:r>
            <a:r>
              <a:rPr lang="tr-TR" sz="1776" dirty="0" err="1"/>
              <a:t>Material</a:t>
            </a:r>
            <a:r>
              <a:rPr lang="tr-TR" sz="1776" dirty="0"/>
              <a:t> Handling</a:t>
            </a:r>
            <a:endParaRPr lang="en-US" sz="2400" dirty="0"/>
          </a:p>
        </p:txBody>
      </p:sp>
      <p:sp>
        <p:nvSpPr>
          <p:cNvPr id="7" name="Freeform 6">
            <a:extLst>
              <a:ext uri="{FF2B5EF4-FFF2-40B4-BE49-F238E27FC236}">
                <a16:creationId xmlns:a16="http://schemas.microsoft.com/office/drawing/2014/main" id="{22B3CF7C-1BA2-A94D-3449-923EF263FF6B}"/>
              </a:ext>
            </a:extLst>
          </p:cNvPr>
          <p:cNvSpPr/>
          <p:nvPr/>
        </p:nvSpPr>
        <p:spPr>
          <a:xfrm>
            <a:off x="6794589" y="2943583"/>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sz="1776" err="1"/>
              <a:t>Process</a:t>
            </a:r>
            <a:r>
              <a:rPr lang="tr-TR" sz="1776"/>
              <a:t> </a:t>
            </a:r>
            <a:r>
              <a:rPr lang="tr-TR" sz="1776" err="1"/>
              <a:t>Validation</a:t>
            </a:r>
            <a:endParaRPr lang="en-US" sz="2400"/>
          </a:p>
        </p:txBody>
      </p:sp>
      <p:sp>
        <p:nvSpPr>
          <p:cNvPr id="8" name="Freeform 7">
            <a:extLst>
              <a:ext uri="{FF2B5EF4-FFF2-40B4-BE49-F238E27FC236}">
                <a16:creationId xmlns:a16="http://schemas.microsoft.com/office/drawing/2014/main" id="{2FF9B4FE-0B75-99AE-1E46-69E8EDBAF4CD}"/>
              </a:ext>
            </a:extLst>
          </p:cNvPr>
          <p:cNvSpPr/>
          <p:nvPr/>
        </p:nvSpPr>
        <p:spPr>
          <a:xfrm>
            <a:off x="8574454" y="2943583"/>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sz="1776"/>
              <a:t>Quality Control and Testing</a:t>
            </a:r>
            <a:endParaRPr lang="en-US" sz="2400"/>
          </a:p>
        </p:txBody>
      </p:sp>
      <p:sp>
        <p:nvSpPr>
          <p:cNvPr id="9" name="Freeform 8">
            <a:extLst>
              <a:ext uri="{FF2B5EF4-FFF2-40B4-BE49-F238E27FC236}">
                <a16:creationId xmlns:a16="http://schemas.microsoft.com/office/drawing/2014/main" id="{DC495368-F41A-1DF1-799B-D03B6372FD5F}"/>
              </a:ext>
            </a:extLst>
          </p:cNvPr>
          <p:cNvSpPr/>
          <p:nvPr/>
        </p:nvSpPr>
        <p:spPr>
          <a:xfrm>
            <a:off x="5014723" y="4076225"/>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sz="1776"/>
              <a:t>Packaging and Labeling</a:t>
            </a:r>
            <a:endParaRPr lang="en-US" sz="2400"/>
          </a:p>
        </p:txBody>
      </p:sp>
      <p:sp>
        <p:nvSpPr>
          <p:cNvPr id="10" name="Freeform 9">
            <a:extLst>
              <a:ext uri="{FF2B5EF4-FFF2-40B4-BE49-F238E27FC236}">
                <a16:creationId xmlns:a16="http://schemas.microsoft.com/office/drawing/2014/main" id="{E261797A-17A8-35F2-60C4-AF2618C53DA4}"/>
              </a:ext>
            </a:extLst>
          </p:cNvPr>
          <p:cNvSpPr/>
          <p:nvPr/>
        </p:nvSpPr>
        <p:spPr>
          <a:xfrm>
            <a:off x="6794589" y="4076225"/>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sz="1776" dirty="0" err="1"/>
              <a:t>Complaints</a:t>
            </a:r>
            <a:r>
              <a:rPr lang="tr-TR" sz="1776" dirty="0"/>
              <a:t> </a:t>
            </a:r>
            <a:r>
              <a:rPr lang="tr-TR" sz="1776" dirty="0" err="1"/>
              <a:t>and</a:t>
            </a:r>
            <a:r>
              <a:rPr lang="tr-TR" sz="1776" dirty="0"/>
              <a:t> </a:t>
            </a:r>
            <a:r>
              <a:rPr lang="tr-TR" sz="1776" dirty="0" err="1"/>
              <a:t>Recall</a:t>
            </a:r>
            <a:r>
              <a:rPr lang="tr-TR" sz="1776" dirty="0"/>
              <a:t> </a:t>
            </a:r>
            <a:r>
              <a:rPr lang="tr-TR" sz="1776" dirty="0" err="1"/>
              <a:t>Procedures</a:t>
            </a:r>
            <a:endParaRPr lang="en-US" sz="2400" dirty="0"/>
          </a:p>
        </p:txBody>
      </p:sp>
      <p:sp>
        <p:nvSpPr>
          <p:cNvPr id="11" name="Freeform 10">
            <a:extLst>
              <a:ext uri="{FF2B5EF4-FFF2-40B4-BE49-F238E27FC236}">
                <a16:creationId xmlns:a16="http://schemas.microsoft.com/office/drawing/2014/main" id="{AA8B7CDA-A300-396A-2FB7-DE383CDB0BDC}"/>
              </a:ext>
            </a:extLst>
          </p:cNvPr>
          <p:cNvSpPr/>
          <p:nvPr/>
        </p:nvSpPr>
        <p:spPr>
          <a:xfrm>
            <a:off x="8574454" y="4076225"/>
            <a:ext cx="1618059" cy="970835"/>
          </a:xfrm>
          <a:custGeom>
            <a:avLst/>
            <a:gdLst>
              <a:gd name="connsiteX0" fmla="*/ 0 w 2171923"/>
              <a:gd name="connsiteY0" fmla="*/ 0 h 1303153"/>
              <a:gd name="connsiteX1" fmla="*/ 2171923 w 2171923"/>
              <a:gd name="connsiteY1" fmla="*/ 0 h 1303153"/>
              <a:gd name="connsiteX2" fmla="*/ 2171923 w 2171923"/>
              <a:gd name="connsiteY2" fmla="*/ 1303153 h 1303153"/>
              <a:gd name="connsiteX3" fmla="*/ 0 w 2171923"/>
              <a:gd name="connsiteY3" fmla="*/ 1303153 h 1303153"/>
              <a:gd name="connsiteX4" fmla="*/ 0 w 2171923"/>
              <a:gd name="connsiteY4" fmla="*/ 0 h 130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923" h="1303153">
                <a:moveTo>
                  <a:pt x="0" y="0"/>
                </a:moveTo>
                <a:lnTo>
                  <a:pt x="2171923" y="0"/>
                </a:lnTo>
                <a:lnTo>
                  <a:pt x="2171923" y="1303153"/>
                </a:lnTo>
                <a:lnTo>
                  <a:pt x="0" y="130315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789432">
              <a:lnSpc>
                <a:spcPct val="90000"/>
              </a:lnSpc>
              <a:spcBef>
                <a:spcPct val="0"/>
              </a:spcBef>
              <a:spcAft>
                <a:spcPct val="35000"/>
              </a:spcAft>
            </a:pPr>
            <a:r>
              <a:rPr lang="tr-TR" sz="1776"/>
              <a:t>Risk Management</a:t>
            </a:r>
            <a:endParaRPr lang="en-US" sz="2400"/>
          </a:p>
        </p:txBody>
      </p:sp>
      <p:pic>
        <p:nvPicPr>
          <p:cNvPr id="12" name="Picture 227">
            <a:extLst>
              <a:ext uri="{FF2B5EF4-FFF2-40B4-BE49-F238E27FC236}">
                <a16:creationId xmlns:a16="http://schemas.microsoft.com/office/drawing/2014/main" id="{8B4CFA38-D1C2-C34B-0219-4A737159AB9F}"/>
              </a:ext>
            </a:extLst>
          </p:cNvPr>
          <p:cNvPicPr>
            <a:picLocks noChangeAspect="1"/>
          </p:cNvPicPr>
          <p:nvPr/>
        </p:nvPicPr>
        <p:blipFill rotWithShape="1">
          <a:blip r:embed="rId4"/>
          <a:srcRect r="31762" b="-3"/>
          <a:stretch/>
        </p:blipFill>
        <p:spPr>
          <a:xfrm>
            <a:off x="0" y="0"/>
            <a:ext cx="4653283" cy="6530963"/>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2668"/>
    </mc:Choice>
    <mc:Fallback xmlns="">
      <p:transition spd="slow" advTm="1026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7"/>
          <p:cNvSpPr txBox="1">
            <a:spLocks noGrp="1"/>
          </p:cNvSpPr>
          <p:nvPr>
            <p:ph type="title"/>
          </p:nvPr>
        </p:nvSpPr>
        <p:spPr>
          <a:xfrm>
            <a:off x="5925418" y="1138037"/>
            <a:ext cx="4083287" cy="1053615"/>
          </a:xfrm>
          <a:prstGeom prst="rect">
            <a:avLst/>
          </a:prstGeom>
        </p:spPr>
        <p:txBody>
          <a:bodyPr spcFirstLastPara="1" vert="horz" lIns="91425" tIns="45700" rIns="91425" bIns="45700" rtlCol="0" anchor="t" anchorCtr="0">
            <a:normAutofit/>
          </a:bodyPr>
          <a:lstStyle/>
          <a:p>
            <a:pPr>
              <a:spcBef>
                <a:spcPts val="0"/>
              </a:spcBef>
              <a:buClr>
                <a:srgbClr val="374151"/>
              </a:buClr>
              <a:buSzPts val="2800"/>
            </a:pPr>
            <a:r>
              <a:rPr lang="tr-TR" sz="2800" b="1" dirty="0" err="1">
                <a:latin typeface="Calibri"/>
                <a:ea typeface="Calibri"/>
                <a:cs typeface="Calibri"/>
                <a:sym typeface="Calibri"/>
              </a:rPr>
              <a:t>Documentation</a:t>
            </a:r>
            <a:r>
              <a:rPr lang="tr-TR" sz="2800" b="1" dirty="0">
                <a:latin typeface="Calibri"/>
                <a:ea typeface="Calibri"/>
                <a:cs typeface="Calibri"/>
                <a:sym typeface="Calibri"/>
              </a:rPr>
              <a:t> </a:t>
            </a:r>
            <a:r>
              <a:rPr lang="tr-TR" sz="2800" b="1" dirty="0" err="1">
                <a:latin typeface="Calibri"/>
                <a:ea typeface="Calibri"/>
                <a:cs typeface="Calibri"/>
                <a:sym typeface="Calibri"/>
              </a:rPr>
              <a:t>and</a:t>
            </a:r>
            <a:r>
              <a:rPr lang="tr-TR" sz="2800" b="1" dirty="0">
                <a:latin typeface="Calibri"/>
                <a:ea typeface="Calibri"/>
                <a:cs typeface="Calibri"/>
                <a:sym typeface="Calibri"/>
              </a:rPr>
              <a:t> </a:t>
            </a:r>
            <a:r>
              <a:rPr lang="tr-TR" sz="2800" b="1" dirty="0" err="1">
                <a:latin typeface="Calibri"/>
                <a:ea typeface="Calibri"/>
                <a:cs typeface="Calibri"/>
                <a:sym typeface="Calibri"/>
              </a:rPr>
              <a:t>Record-keeping</a:t>
            </a:r>
            <a:endParaRPr lang="tr-TR" sz="2800" b="1" dirty="0">
              <a:latin typeface="Calibri"/>
              <a:ea typeface="Calibri"/>
              <a:cs typeface="Calibri"/>
              <a:sym typeface="Calibri"/>
            </a:endParaRPr>
          </a:p>
        </p:txBody>
      </p:sp>
      <p:pic>
        <p:nvPicPr>
          <p:cNvPr id="142" name="Picture 141" descr="Different coloured organisers">
            <a:extLst>
              <a:ext uri="{FF2B5EF4-FFF2-40B4-BE49-F238E27FC236}">
                <a16:creationId xmlns:a16="http://schemas.microsoft.com/office/drawing/2014/main" id="{701D0950-D963-3494-FBE2-298734F12BC5}"/>
              </a:ext>
            </a:extLst>
          </p:cNvPr>
          <p:cNvPicPr>
            <a:picLocks noChangeAspect="1"/>
          </p:cNvPicPr>
          <p:nvPr/>
        </p:nvPicPr>
        <p:blipFill rotWithShape="1">
          <a:blip r:embed="rId4"/>
          <a:srcRect l="33012" r="32906" b="1"/>
          <a:stretch/>
        </p:blipFill>
        <p:spPr>
          <a:xfrm>
            <a:off x="251613" y="10"/>
            <a:ext cx="3863363" cy="6857990"/>
          </a:xfrm>
          <a:prstGeom prst="rect">
            <a:avLst/>
          </a:prstGeom>
        </p:spPr>
      </p:pic>
      <p:sp>
        <p:nvSpPr>
          <p:cNvPr id="133" name="Google Shape;133;p7"/>
          <p:cNvSpPr txBox="1">
            <a:spLocks noGrp="1"/>
          </p:cNvSpPr>
          <p:nvPr>
            <p:ph idx="1"/>
          </p:nvPr>
        </p:nvSpPr>
        <p:spPr>
          <a:xfrm>
            <a:off x="5925418" y="2191652"/>
            <a:ext cx="4083287" cy="4165605"/>
          </a:xfrm>
          <a:prstGeom prst="rect">
            <a:avLst/>
          </a:prstGeom>
        </p:spPr>
        <p:txBody>
          <a:bodyPr spcFirstLastPara="1" vert="horz" lIns="91425" tIns="45700" rIns="91425" bIns="45700" rtlCol="0" anchorCtr="0">
            <a:normAutofit fontScale="92500"/>
          </a:bodyPr>
          <a:lstStyle/>
          <a:p>
            <a:pPr marL="0" indent="0">
              <a:spcBef>
                <a:spcPts val="750"/>
              </a:spcBef>
              <a:buClr>
                <a:schemeClr val="dk1"/>
              </a:buClr>
              <a:buSzPts val="2800"/>
              <a:buNone/>
            </a:pPr>
            <a:r>
              <a:rPr lang="tr-TR" sz="1700" dirty="0" err="1">
                <a:latin typeface="Arial"/>
                <a:ea typeface="Arial"/>
                <a:cs typeface="Arial"/>
                <a:sym typeface="Arial"/>
              </a:rPr>
              <a:t>For</a:t>
            </a:r>
            <a:r>
              <a:rPr lang="tr-TR" sz="1700" dirty="0">
                <a:latin typeface="Arial"/>
                <a:ea typeface="Arial"/>
                <a:cs typeface="Arial"/>
                <a:sym typeface="Arial"/>
              </a:rPr>
              <a:t> </a:t>
            </a:r>
            <a:r>
              <a:rPr lang="tr-TR" sz="1700" b="1" u="sng" dirty="0" err="1">
                <a:latin typeface="Arial"/>
                <a:ea typeface="Arial"/>
                <a:cs typeface="Arial"/>
                <a:sym typeface="Arial"/>
              </a:rPr>
              <a:t>all</a:t>
            </a:r>
            <a:r>
              <a:rPr lang="tr-TR" sz="1700" dirty="0">
                <a:latin typeface="Arial"/>
                <a:ea typeface="Arial"/>
                <a:cs typeface="Arial"/>
                <a:sym typeface="Arial"/>
              </a:rPr>
              <a:t> </a:t>
            </a:r>
            <a:r>
              <a:rPr lang="tr-TR" sz="1700" dirty="0" err="1">
                <a:latin typeface="Arial"/>
                <a:ea typeface="Arial"/>
                <a:cs typeface="Arial"/>
                <a:sym typeface="Arial"/>
              </a:rPr>
              <a:t>aspects</a:t>
            </a:r>
            <a:r>
              <a:rPr lang="tr-TR" sz="1700" dirty="0">
                <a:latin typeface="Arial"/>
                <a:ea typeface="Arial"/>
                <a:cs typeface="Arial"/>
                <a:sym typeface="Arial"/>
              </a:rPr>
              <a:t> of </a:t>
            </a:r>
            <a:r>
              <a:rPr lang="tr-TR" sz="1700" dirty="0" err="1">
                <a:latin typeface="Arial"/>
                <a:ea typeface="Arial"/>
                <a:cs typeface="Arial"/>
                <a:sym typeface="Arial"/>
              </a:rPr>
              <a:t>operations</a:t>
            </a:r>
            <a:r>
              <a:rPr lang="tr-TR" sz="1700" dirty="0">
                <a:latin typeface="Arial"/>
                <a:ea typeface="Arial"/>
                <a:cs typeface="Arial"/>
                <a:sym typeface="Arial"/>
              </a:rPr>
              <a:t>, </a:t>
            </a:r>
            <a:r>
              <a:rPr lang="tr-TR" sz="1700" dirty="0" err="1">
                <a:latin typeface="Arial"/>
                <a:ea typeface="Arial"/>
                <a:cs typeface="Arial"/>
                <a:sym typeface="Arial"/>
              </a:rPr>
              <a:t>including</a:t>
            </a:r>
            <a:endParaRPr lang="tr-TR" sz="1700" dirty="0">
              <a:latin typeface="Arial"/>
              <a:ea typeface="Arial"/>
              <a:cs typeface="Arial"/>
              <a:sym typeface="Arial"/>
            </a:endParaRPr>
          </a:p>
          <a:p>
            <a:pPr lvl="1">
              <a:buClr>
                <a:schemeClr val="dk1"/>
              </a:buClr>
              <a:buSzPts val="2800"/>
            </a:pPr>
            <a:r>
              <a:rPr lang="tr-TR" b="0" i="0" dirty="0" err="1">
                <a:latin typeface="Arial"/>
                <a:ea typeface="Arial"/>
                <a:cs typeface="Arial"/>
                <a:sym typeface="Arial"/>
              </a:rPr>
              <a:t>manufacturing</a:t>
            </a:r>
            <a:r>
              <a:rPr lang="tr-TR" b="0" i="0" dirty="0">
                <a:latin typeface="Arial"/>
                <a:ea typeface="Arial"/>
                <a:cs typeface="Arial"/>
                <a:sym typeface="Arial"/>
              </a:rPr>
              <a:t> </a:t>
            </a:r>
            <a:r>
              <a:rPr lang="tr-TR" b="0" i="0" dirty="0" err="1">
                <a:latin typeface="Arial"/>
                <a:ea typeface="Arial"/>
                <a:cs typeface="Arial"/>
                <a:sym typeface="Arial"/>
              </a:rPr>
              <a:t>processes</a:t>
            </a:r>
            <a:r>
              <a:rPr lang="tr-TR" b="0" i="0" dirty="0">
                <a:latin typeface="Arial"/>
                <a:ea typeface="Arial"/>
                <a:cs typeface="Arial"/>
                <a:sym typeface="Arial"/>
              </a:rPr>
              <a:t> </a:t>
            </a:r>
          </a:p>
          <a:p>
            <a:pPr lvl="1">
              <a:buClr>
                <a:schemeClr val="dk1"/>
              </a:buClr>
              <a:buSzPts val="2800"/>
            </a:pPr>
            <a:r>
              <a:rPr lang="tr-TR" b="0" i="0" dirty="0" err="1">
                <a:latin typeface="Arial"/>
                <a:ea typeface="Arial"/>
                <a:cs typeface="Arial"/>
                <a:sym typeface="Arial"/>
              </a:rPr>
              <a:t>quality</a:t>
            </a:r>
            <a:r>
              <a:rPr lang="tr-TR" b="0" i="0" dirty="0">
                <a:latin typeface="Arial"/>
                <a:ea typeface="Arial"/>
                <a:cs typeface="Arial"/>
                <a:sym typeface="Arial"/>
              </a:rPr>
              <a:t> </a:t>
            </a:r>
            <a:r>
              <a:rPr lang="tr-TR" b="0" i="0" dirty="0" err="1">
                <a:latin typeface="Arial"/>
                <a:ea typeface="Arial"/>
                <a:cs typeface="Arial"/>
                <a:sym typeface="Arial"/>
              </a:rPr>
              <a:t>control</a:t>
            </a:r>
            <a:r>
              <a:rPr lang="tr-TR" b="0" i="0" dirty="0">
                <a:latin typeface="Arial"/>
                <a:ea typeface="Arial"/>
                <a:cs typeface="Arial"/>
                <a:sym typeface="Arial"/>
              </a:rPr>
              <a:t> </a:t>
            </a:r>
          </a:p>
          <a:p>
            <a:pPr lvl="1">
              <a:buClr>
                <a:schemeClr val="dk1"/>
              </a:buClr>
              <a:buSzPts val="2800"/>
            </a:pPr>
            <a:r>
              <a:rPr lang="tr-TR" b="0" i="0" dirty="0" err="1">
                <a:latin typeface="Arial"/>
                <a:ea typeface="Arial"/>
                <a:cs typeface="Arial"/>
                <a:sym typeface="Arial"/>
              </a:rPr>
              <a:t>personnel</a:t>
            </a:r>
            <a:r>
              <a:rPr lang="tr-TR" b="0" i="0" dirty="0">
                <a:latin typeface="Arial"/>
                <a:ea typeface="Arial"/>
                <a:cs typeface="Arial"/>
                <a:sym typeface="Arial"/>
              </a:rPr>
              <a:t> </a:t>
            </a:r>
            <a:r>
              <a:rPr lang="tr-TR" b="0" i="0" dirty="0" err="1">
                <a:latin typeface="Arial"/>
                <a:ea typeface="Arial"/>
                <a:cs typeface="Arial"/>
                <a:sym typeface="Arial"/>
              </a:rPr>
              <a:t>training</a:t>
            </a:r>
            <a:r>
              <a:rPr lang="tr-TR" b="0" i="0" dirty="0">
                <a:latin typeface="Arial"/>
                <a:ea typeface="Arial"/>
                <a:cs typeface="Arial"/>
                <a:sym typeface="Arial"/>
              </a:rPr>
              <a:t> </a:t>
            </a:r>
          </a:p>
          <a:p>
            <a:pPr lvl="1">
              <a:buClr>
                <a:schemeClr val="dk1"/>
              </a:buClr>
              <a:buSzPts val="2800"/>
            </a:pPr>
            <a:r>
              <a:rPr lang="tr-TR" b="0" i="0" dirty="0" err="1">
                <a:latin typeface="Arial"/>
                <a:ea typeface="Arial"/>
                <a:cs typeface="Arial"/>
                <a:sym typeface="Arial"/>
              </a:rPr>
              <a:t>equipment</a:t>
            </a:r>
            <a:r>
              <a:rPr lang="tr-TR" b="0" i="0" dirty="0">
                <a:latin typeface="Arial"/>
                <a:ea typeface="Arial"/>
                <a:cs typeface="Arial"/>
                <a:sym typeface="Arial"/>
              </a:rPr>
              <a:t> </a:t>
            </a:r>
            <a:r>
              <a:rPr lang="tr-TR" b="0" i="0" dirty="0" err="1">
                <a:latin typeface="Arial"/>
                <a:ea typeface="Arial"/>
                <a:cs typeface="Arial"/>
                <a:sym typeface="Arial"/>
              </a:rPr>
              <a:t>maintenance</a:t>
            </a:r>
            <a:r>
              <a:rPr lang="tr-TR" b="0" i="0" dirty="0">
                <a:latin typeface="Arial"/>
                <a:ea typeface="Arial"/>
                <a:cs typeface="Arial"/>
                <a:sym typeface="Arial"/>
              </a:rPr>
              <a:t>.</a:t>
            </a:r>
          </a:p>
          <a:p>
            <a:pPr marL="0" indent="0">
              <a:spcBef>
                <a:spcPts val="750"/>
              </a:spcBef>
              <a:buClr>
                <a:schemeClr val="dk1"/>
              </a:buClr>
              <a:buSzPts val="2800"/>
              <a:buNone/>
            </a:pPr>
            <a:br>
              <a:rPr lang="tr-TR" sz="1700" dirty="0">
                <a:latin typeface="Arial"/>
                <a:ea typeface="Arial"/>
                <a:cs typeface="Arial"/>
                <a:sym typeface="Arial"/>
              </a:rPr>
            </a:br>
            <a:r>
              <a:rPr lang="tr-TR" sz="1700" dirty="0" err="1">
                <a:latin typeface="Arial"/>
                <a:ea typeface="Arial"/>
                <a:cs typeface="Arial"/>
                <a:sym typeface="Arial"/>
              </a:rPr>
              <a:t>Proper</a:t>
            </a:r>
            <a:r>
              <a:rPr lang="tr-TR" sz="1700" dirty="0">
                <a:latin typeface="Arial"/>
                <a:ea typeface="Arial"/>
                <a:cs typeface="Arial"/>
                <a:sym typeface="Arial"/>
              </a:rPr>
              <a:t> </a:t>
            </a:r>
            <a:r>
              <a:rPr lang="tr-TR" sz="1700" dirty="0" err="1">
                <a:latin typeface="Arial"/>
                <a:ea typeface="Arial"/>
                <a:cs typeface="Arial"/>
                <a:sym typeface="Arial"/>
              </a:rPr>
              <a:t>documentation</a:t>
            </a:r>
            <a:r>
              <a:rPr lang="tr-TR" sz="1700" dirty="0">
                <a:latin typeface="Arial"/>
                <a:ea typeface="Arial"/>
                <a:cs typeface="Arial"/>
                <a:sym typeface="Arial"/>
              </a:rPr>
              <a:t> </a:t>
            </a:r>
            <a:r>
              <a:rPr lang="tr-TR" sz="1700" dirty="0" err="1">
                <a:latin typeface="Arial"/>
                <a:ea typeface="Arial"/>
                <a:cs typeface="Arial"/>
                <a:sym typeface="Arial"/>
              </a:rPr>
              <a:t>ensures</a:t>
            </a:r>
            <a:endParaRPr lang="tr-TR" sz="1700" dirty="0">
              <a:latin typeface="Arial"/>
              <a:ea typeface="Arial"/>
              <a:cs typeface="Arial"/>
              <a:sym typeface="Arial"/>
            </a:endParaRPr>
          </a:p>
          <a:p>
            <a:pPr lvl="1">
              <a:buClr>
                <a:schemeClr val="dk1"/>
              </a:buClr>
              <a:buSzPts val="2800"/>
            </a:pPr>
            <a:r>
              <a:rPr lang="tr-TR" b="0" i="0" dirty="0" err="1">
                <a:latin typeface="Arial"/>
                <a:ea typeface="Arial"/>
                <a:cs typeface="Arial"/>
                <a:sym typeface="Arial"/>
              </a:rPr>
              <a:t>transparency</a:t>
            </a:r>
            <a:endParaRPr lang="tr-TR" dirty="0">
              <a:latin typeface="Arial"/>
              <a:ea typeface="Arial"/>
              <a:cs typeface="Arial"/>
              <a:sym typeface="Arial"/>
            </a:endParaRPr>
          </a:p>
          <a:p>
            <a:pPr lvl="1">
              <a:buClr>
                <a:schemeClr val="dk1"/>
              </a:buClr>
              <a:buSzPts val="2800"/>
            </a:pPr>
            <a:r>
              <a:rPr lang="tr-TR" b="0" i="0" dirty="0" err="1">
                <a:latin typeface="Arial"/>
                <a:ea typeface="Arial"/>
                <a:cs typeface="Arial"/>
                <a:sym typeface="Arial"/>
              </a:rPr>
              <a:t>traceability</a:t>
            </a:r>
            <a:r>
              <a:rPr lang="tr-TR" b="0" i="0" dirty="0">
                <a:latin typeface="Arial"/>
                <a:ea typeface="Arial"/>
                <a:cs typeface="Arial"/>
                <a:sym typeface="Arial"/>
              </a:rPr>
              <a:t>, </a:t>
            </a:r>
          </a:p>
          <a:p>
            <a:pPr lvl="1">
              <a:buClr>
                <a:schemeClr val="dk1"/>
              </a:buClr>
              <a:buSzPts val="2800"/>
            </a:pPr>
            <a:r>
              <a:rPr lang="tr-TR" b="0" i="0" dirty="0" err="1">
                <a:latin typeface="Arial"/>
                <a:ea typeface="Arial"/>
                <a:cs typeface="Arial"/>
                <a:sym typeface="Arial"/>
              </a:rPr>
              <a:t>accountability</a:t>
            </a:r>
            <a:r>
              <a:rPr lang="tr-TR" b="0" i="0" dirty="0">
                <a:latin typeface="Arial"/>
                <a:ea typeface="Arial"/>
                <a:cs typeface="Arial"/>
                <a:sym typeface="Arial"/>
              </a:rPr>
              <a:t> </a:t>
            </a:r>
          </a:p>
          <a:p>
            <a:pPr marL="0" indent="0">
              <a:spcBef>
                <a:spcPts val="750"/>
              </a:spcBef>
              <a:buClr>
                <a:schemeClr val="dk1"/>
              </a:buClr>
              <a:buSzPts val="2800"/>
              <a:buNone/>
            </a:pPr>
            <a:r>
              <a:rPr lang="tr-TR" sz="1700" dirty="0" err="1">
                <a:latin typeface="Arial"/>
                <a:ea typeface="Arial"/>
                <a:cs typeface="Arial"/>
                <a:sym typeface="Arial"/>
              </a:rPr>
              <a:t>throughout</a:t>
            </a:r>
            <a:r>
              <a:rPr lang="tr-TR" sz="1700" dirty="0">
                <a:latin typeface="Arial"/>
                <a:ea typeface="Arial"/>
                <a:cs typeface="Arial"/>
                <a:sym typeface="Arial"/>
              </a:rPr>
              <a:t> </a:t>
            </a:r>
            <a:r>
              <a:rPr lang="tr-TR" sz="1700" dirty="0" err="1">
                <a:latin typeface="Arial"/>
                <a:ea typeface="Arial"/>
                <a:cs typeface="Arial"/>
                <a:sym typeface="Arial"/>
              </a:rPr>
              <a:t>the</a:t>
            </a:r>
            <a:r>
              <a:rPr lang="tr-TR" sz="1700" dirty="0">
                <a:latin typeface="Arial"/>
                <a:ea typeface="Arial"/>
                <a:cs typeface="Arial"/>
                <a:sym typeface="Arial"/>
              </a:rPr>
              <a:t> </a:t>
            </a:r>
            <a:r>
              <a:rPr lang="tr-TR" sz="1700" dirty="0" err="1">
                <a:latin typeface="Arial"/>
                <a:ea typeface="Arial"/>
                <a:cs typeface="Arial"/>
                <a:sym typeface="Arial"/>
              </a:rPr>
              <a:t>product's</a:t>
            </a:r>
            <a:r>
              <a:rPr lang="tr-TR" sz="1700" dirty="0">
                <a:latin typeface="Arial"/>
                <a:ea typeface="Arial"/>
                <a:cs typeface="Arial"/>
                <a:sym typeface="Arial"/>
              </a:rPr>
              <a:t> </a:t>
            </a:r>
            <a:r>
              <a:rPr lang="tr-TR" sz="1700" dirty="0" err="1">
                <a:latin typeface="Arial"/>
                <a:ea typeface="Arial"/>
                <a:cs typeface="Arial"/>
                <a:sym typeface="Arial"/>
              </a:rPr>
              <a:t>lifecycle</a:t>
            </a:r>
            <a:r>
              <a:rPr lang="tr-TR" sz="1700" dirty="0">
                <a:latin typeface="Arial"/>
                <a:ea typeface="Arial"/>
                <a:cs typeface="Arial"/>
                <a:sym typeface="Arial"/>
              </a:rPr>
              <a:t>.</a:t>
            </a:r>
            <a:endParaRPr lang="tr-TR" sz="17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2903"/>
    </mc:Choice>
    <mc:Fallback xmlns="">
      <p:transition spd="slow" advTm="22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dissolve">
                                      <p:cBhvr>
                                        <p:cTn id="7" dur="500"/>
                                        <p:tgtEl>
                                          <p:spTgt spid="13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3">
                                            <p:txEl>
                                              <p:pRg st="1" end="1"/>
                                            </p:txEl>
                                          </p:spTgt>
                                        </p:tgtEl>
                                        <p:attrNameLst>
                                          <p:attrName>style.visibility</p:attrName>
                                        </p:attrNameLst>
                                      </p:cBhvr>
                                      <p:to>
                                        <p:strVal val="visible"/>
                                      </p:to>
                                    </p:set>
                                    <p:animEffect transition="in" filter="dissolve">
                                      <p:cBhvr>
                                        <p:cTn id="10" dur="500"/>
                                        <p:tgtEl>
                                          <p:spTgt spid="13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3">
                                            <p:txEl>
                                              <p:pRg st="2" end="2"/>
                                            </p:txEl>
                                          </p:spTgt>
                                        </p:tgtEl>
                                        <p:attrNameLst>
                                          <p:attrName>style.visibility</p:attrName>
                                        </p:attrNameLst>
                                      </p:cBhvr>
                                      <p:to>
                                        <p:strVal val="visible"/>
                                      </p:to>
                                    </p:set>
                                    <p:animEffect transition="in" filter="dissolve">
                                      <p:cBhvr>
                                        <p:cTn id="13" dur="500"/>
                                        <p:tgtEl>
                                          <p:spTgt spid="13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3">
                                            <p:txEl>
                                              <p:pRg st="3" end="3"/>
                                            </p:txEl>
                                          </p:spTgt>
                                        </p:tgtEl>
                                        <p:attrNameLst>
                                          <p:attrName>style.visibility</p:attrName>
                                        </p:attrNameLst>
                                      </p:cBhvr>
                                      <p:to>
                                        <p:strVal val="visible"/>
                                      </p:to>
                                    </p:set>
                                    <p:animEffect transition="in" filter="dissolve">
                                      <p:cBhvr>
                                        <p:cTn id="16" dur="500"/>
                                        <p:tgtEl>
                                          <p:spTgt spid="13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3">
                                            <p:txEl>
                                              <p:pRg st="4" end="4"/>
                                            </p:txEl>
                                          </p:spTgt>
                                        </p:tgtEl>
                                        <p:attrNameLst>
                                          <p:attrName>style.visibility</p:attrName>
                                        </p:attrNameLst>
                                      </p:cBhvr>
                                      <p:to>
                                        <p:strVal val="visible"/>
                                      </p:to>
                                    </p:set>
                                    <p:animEffect transition="in" filter="dissolve">
                                      <p:cBhvr>
                                        <p:cTn id="19" dur="500"/>
                                        <p:tgtEl>
                                          <p:spTgt spid="13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33">
                                            <p:txEl>
                                              <p:pRg st="5" end="5"/>
                                            </p:txEl>
                                          </p:spTgt>
                                        </p:tgtEl>
                                        <p:attrNameLst>
                                          <p:attrName>style.visibility</p:attrName>
                                        </p:attrNameLst>
                                      </p:cBhvr>
                                      <p:to>
                                        <p:strVal val="visible"/>
                                      </p:to>
                                    </p:set>
                                    <p:animEffect transition="in" filter="dissolve">
                                      <p:cBhvr>
                                        <p:cTn id="24" dur="500"/>
                                        <p:tgtEl>
                                          <p:spTgt spid="13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33">
                                            <p:txEl>
                                              <p:pRg st="6" end="6"/>
                                            </p:txEl>
                                          </p:spTgt>
                                        </p:tgtEl>
                                        <p:attrNameLst>
                                          <p:attrName>style.visibility</p:attrName>
                                        </p:attrNameLst>
                                      </p:cBhvr>
                                      <p:to>
                                        <p:strVal val="visible"/>
                                      </p:to>
                                    </p:set>
                                    <p:animEffect transition="in" filter="dissolve">
                                      <p:cBhvr>
                                        <p:cTn id="27" dur="500"/>
                                        <p:tgtEl>
                                          <p:spTgt spid="133">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3">
                                            <p:txEl>
                                              <p:pRg st="7" end="7"/>
                                            </p:txEl>
                                          </p:spTgt>
                                        </p:tgtEl>
                                        <p:attrNameLst>
                                          <p:attrName>style.visibility</p:attrName>
                                        </p:attrNameLst>
                                      </p:cBhvr>
                                      <p:to>
                                        <p:strVal val="visible"/>
                                      </p:to>
                                    </p:set>
                                    <p:animEffect transition="in" filter="dissolve">
                                      <p:cBhvr>
                                        <p:cTn id="30" dur="500"/>
                                        <p:tgtEl>
                                          <p:spTgt spid="133">
                                            <p:txEl>
                                              <p:pRg st="7" end="7"/>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33">
                                            <p:txEl>
                                              <p:pRg st="8" end="8"/>
                                            </p:txEl>
                                          </p:spTgt>
                                        </p:tgtEl>
                                        <p:attrNameLst>
                                          <p:attrName>style.visibility</p:attrName>
                                        </p:attrNameLst>
                                      </p:cBhvr>
                                      <p:to>
                                        <p:strVal val="visible"/>
                                      </p:to>
                                    </p:set>
                                    <p:animEffect transition="in" filter="dissolve">
                                      <p:cBhvr>
                                        <p:cTn id="33" dur="500"/>
                                        <p:tgtEl>
                                          <p:spTgt spid="13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33">
                                            <p:txEl>
                                              <p:pRg st="9" end="9"/>
                                            </p:txEl>
                                          </p:spTgt>
                                        </p:tgtEl>
                                        <p:attrNameLst>
                                          <p:attrName>style.visibility</p:attrName>
                                        </p:attrNameLst>
                                      </p:cBhvr>
                                      <p:to>
                                        <p:strVal val="visible"/>
                                      </p:to>
                                    </p:set>
                                    <p:animEffect transition="in" filter="dissolve">
                                      <p:cBhvr>
                                        <p:cTn id="38" dur="500"/>
                                        <p:tgtEl>
                                          <p:spTgt spid="13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3" name="Title 2">
            <a:extLst>
              <a:ext uri="{FF2B5EF4-FFF2-40B4-BE49-F238E27FC236}">
                <a16:creationId xmlns:a16="http://schemas.microsoft.com/office/drawing/2014/main" id="{9574502C-15AB-9F79-C41C-66C8A331C651}"/>
              </a:ext>
            </a:extLst>
          </p:cNvPr>
          <p:cNvSpPr>
            <a:spLocks noGrp="1"/>
          </p:cNvSpPr>
          <p:nvPr>
            <p:ph type="title"/>
          </p:nvPr>
        </p:nvSpPr>
        <p:spPr>
          <a:xfrm>
            <a:off x="724606" y="353952"/>
            <a:ext cx="2563994" cy="5583148"/>
          </a:xfrm>
        </p:spPr>
        <p:txBody>
          <a:bodyPr anchor="ctr">
            <a:normAutofit/>
          </a:bodyPr>
          <a:lstStyle/>
          <a:p>
            <a:pPr>
              <a:spcBef>
                <a:spcPts val="750"/>
              </a:spcBef>
            </a:pPr>
            <a:r>
              <a:rPr lang="tr-TR" sz="4700" dirty="0" err="1"/>
              <a:t>Personnel</a:t>
            </a:r>
            <a:r>
              <a:rPr lang="tr-TR" sz="4700" dirty="0"/>
              <a:t> Training </a:t>
            </a:r>
            <a:r>
              <a:rPr lang="tr-TR" sz="4700" dirty="0" err="1"/>
              <a:t>and</a:t>
            </a:r>
            <a:r>
              <a:rPr lang="tr-TR" sz="4700" dirty="0"/>
              <a:t> </a:t>
            </a:r>
            <a:r>
              <a:rPr lang="tr-TR" sz="4700" dirty="0" err="1"/>
              <a:t>Hygiene</a:t>
            </a:r>
            <a:endParaRPr lang="tr-TR" sz="4700" dirty="0"/>
          </a:p>
        </p:txBody>
      </p:sp>
      <p:graphicFrame>
        <p:nvGraphicFramePr>
          <p:cNvPr id="135" name="Google Shape;133;p7">
            <a:extLst>
              <a:ext uri="{FF2B5EF4-FFF2-40B4-BE49-F238E27FC236}">
                <a16:creationId xmlns:a16="http://schemas.microsoft.com/office/drawing/2014/main" id="{6D7BBA1C-6B4E-596F-681E-599C6788661D}"/>
              </a:ext>
            </a:extLst>
          </p:cNvPr>
          <p:cNvGraphicFramePr>
            <a:graphicFrameLocks noGrp="1"/>
          </p:cNvGraphicFramePr>
          <p:nvPr>
            <p:ph idx="1"/>
          </p:nvPr>
        </p:nvGraphicFramePr>
        <p:xfrm>
          <a:off x="5010013" y="640823"/>
          <a:ext cx="5175384"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227">
            <a:extLst>
              <a:ext uri="{FF2B5EF4-FFF2-40B4-BE49-F238E27FC236}">
                <a16:creationId xmlns:a16="http://schemas.microsoft.com/office/drawing/2014/main" id="{78BCA628-A3F3-E182-EC87-BBCE1ED09C32}"/>
              </a:ext>
            </a:extLst>
          </p:cNvPr>
          <p:cNvPicPr>
            <a:picLocks noChangeAspect="1"/>
          </p:cNvPicPr>
          <p:nvPr/>
        </p:nvPicPr>
        <p:blipFill rotWithShape="1">
          <a:blip r:embed="rId9"/>
          <a:srcRect r="31762" b="-3"/>
          <a:stretch/>
        </p:blipFill>
        <p:spPr>
          <a:xfrm>
            <a:off x="0" y="0"/>
            <a:ext cx="4653283" cy="6530963"/>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Tree>
    <p:custDataLst>
      <p:tags r:id="rId1"/>
    </p:custDataLst>
    <p:extLst>
      <p:ext uri="{BB962C8B-B14F-4D97-AF65-F5344CB8AC3E}">
        <p14:creationId xmlns:p14="http://schemas.microsoft.com/office/powerpoint/2010/main" val="1454262074"/>
      </p:ext>
    </p:extLst>
  </p:cSld>
  <p:clrMapOvr>
    <a:masterClrMapping/>
  </p:clrMapOvr>
  <mc:AlternateContent xmlns:mc="http://schemas.openxmlformats.org/markup-compatibility/2006" xmlns:p14="http://schemas.microsoft.com/office/powerpoint/2010/main">
    <mc:Choice Requires="p14">
      <p:transition spd="slow" p14:dur="2000" advTm="17261"/>
    </mc:Choice>
    <mc:Fallback xmlns="">
      <p:transition spd="slow" advTm="17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5">
                                            <p:graphicEl>
                                              <a:dgm id="{8BCD91EA-3800-BE49-9CC2-12C10622BE9C}"/>
                                            </p:graphicEl>
                                          </p:spTgt>
                                        </p:tgtEl>
                                        <p:attrNameLst>
                                          <p:attrName>style.visibility</p:attrName>
                                        </p:attrNameLst>
                                      </p:cBhvr>
                                      <p:to>
                                        <p:strVal val="visible"/>
                                      </p:to>
                                    </p:set>
                                    <p:animEffect transition="in" filter="dissolve">
                                      <p:cBhvr>
                                        <p:cTn id="7" dur="500"/>
                                        <p:tgtEl>
                                          <p:spTgt spid="135">
                                            <p:graphicEl>
                                              <a:dgm id="{8BCD91EA-3800-BE49-9CC2-12C10622BE9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5">
                                            <p:graphicEl>
                                              <a:dgm id="{2BCA5364-1C77-CD49-8D0B-9443966946D5}"/>
                                            </p:graphicEl>
                                          </p:spTgt>
                                        </p:tgtEl>
                                        <p:attrNameLst>
                                          <p:attrName>style.visibility</p:attrName>
                                        </p:attrNameLst>
                                      </p:cBhvr>
                                      <p:to>
                                        <p:strVal val="visible"/>
                                      </p:to>
                                    </p:set>
                                    <p:animEffect transition="in" filter="dissolve">
                                      <p:cBhvr>
                                        <p:cTn id="12" dur="500"/>
                                        <p:tgtEl>
                                          <p:spTgt spid="135">
                                            <p:graphicEl>
                                              <a:dgm id="{2BCA5364-1C77-CD49-8D0B-9443966946D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5">
                                            <p:graphicEl>
                                              <a:dgm id="{2ED45A9B-C59B-CE4E-8496-ADE668FF4352}"/>
                                            </p:graphicEl>
                                          </p:spTgt>
                                        </p:tgtEl>
                                        <p:attrNameLst>
                                          <p:attrName>style.visibility</p:attrName>
                                        </p:attrNameLst>
                                      </p:cBhvr>
                                      <p:to>
                                        <p:strVal val="visible"/>
                                      </p:to>
                                    </p:set>
                                    <p:animEffect transition="in" filter="dissolve">
                                      <p:cBhvr>
                                        <p:cTn id="17" dur="500"/>
                                        <p:tgtEl>
                                          <p:spTgt spid="135">
                                            <p:graphicEl>
                                              <a:dgm id="{2ED45A9B-C59B-CE4E-8496-ADE668FF435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5">
                                            <p:graphicEl>
                                              <a:dgm id="{4EB36C7E-FB8A-0446-BBF1-2966209CB285}"/>
                                            </p:graphicEl>
                                          </p:spTgt>
                                        </p:tgtEl>
                                        <p:attrNameLst>
                                          <p:attrName>style.visibility</p:attrName>
                                        </p:attrNameLst>
                                      </p:cBhvr>
                                      <p:to>
                                        <p:strVal val="visible"/>
                                      </p:to>
                                    </p:set>
                                    <p:animEffect transition="in" filter="dissolve">
                                      <p:cBhvr>
                                        <p:cTn id="22" dur="500"/>
                                        <p:tgtEl>
                                          <p:spTgt spid="135">
                                            <p:graphicEl>
                                              <a:dgm id="{4EB36C7E-FB8A-0446-BBF1-2966209CB28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5">
                                            <p:graphicEl>
                                              <a:dgm id="{A1E76352-E06F-484F-B679-E5283B5E6360}"/>
                                            </p:graphicEl>
                                          </p:spTgt>
                                        </p:tgtEl>
                                        <p:attrNameLst>
                                          <p:attrName>style.visibility</p:attrName>
                                        </p:attrNameLst>
                                      </p:cBhvr>
                                      <p:to>
                                        <p:strVal val="visible"/>
                                      </p:to>
                                    </p:set>
                                    <p:animEffect transition="in" filter="dissolve">
                                      <p:cBhvr>
                                        <p:cTn id="27" dur="500"/>
                                        <p:tgtEl>
                                          <p:spTgt spid="135">
                                            <p:graphicEl>
                                              <a:dgm id="{A1E76352-E06F-484F-B679-E5283B5E636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5">
                                            <p:graphicEl>
                                              <a:dgm id="{EC45E004-C3EE-3848-B3D8-9FF8CDCF1E16}"/>
                                            </p:graphicEl>
                                          </p:spTgt>
                                        </p:tgtEl>
                                        <p:attrNameLst>
                                          <p:attrName>style.visibility</p:attrName>
                                        </p:attrNameLst>
                                      </p:cBhvr>
                                      <p:to>
                                        <p:strVal val="visible"/>
                                      </p:to>
                                    </p:set>
                                    <p:animEffect transition="in" filter="dissolve">
                                      <p:cBhvr>
                                        <p:cTn id="32" dur="500"/>
                                        <p:tgtEl>
                                          <p:spTgt spid="135">
                                            <p:graphicEl>
                                              <a:dgm id="{EC45E004-C3EE-3848-B3D8-9FF8CDCF1E1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5">
                                            <p:graphicEl>
                                              <a:dgm id="{8F4909E4-8E58-0C46-A800-CCDCD987C4DB}"/>
                                            </p:graphicEl>
                                          </p:spTgt>
                                        </p:tgtEl>
                                        <p:attrNameLst>
                                          <p:attrName>style.visibility</p:attrName>
                                        </p:attrNameLst>
                                      </p:cBhvr>
                                      <p:to>
                                        <p:strVal val="visible"/>
                                      </p:to>
                                    </p:set>
                                    <p:animEffect transition="in" filter="dissolve">
                                      <p:cBhvr>
                                        <p:cTn id="37" dur="500"/>
                                        <p:tgtEl>
                                          <p:spTgt spid="135">
                                            <p:graphicEl>
                                              <a:dgm id="{8F4909E4-8E58-0C46-A800-CCDCD987C4D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5" name="Picture 134" descr="Oil refinery against blue sky">
            <a:extLst>
              <a:ext uri="{FF2B5EF4-FFF2-40B4-BE49-F238E27FC236}">
                <a16:creationId xmlns:a16="http://schemas.microsoft.com/office/drawing/2014/main" id="{9C795C3C-07EB-4823-0D6A-05C930DD6C64}"/>
              </a:ext>
            </a:extLst>
          </p:cNvPr>
          <p:cNvPicPr>
            <a:picLocks noChangeAspect="1"/>
          </p:cNvPicPr>
          <p:nvPr/>
        </p:nvPicPr>
        <p:blipFill rotWithShape="1">
          <a:blip r:embed="rId4">
            <a:alphaModFix amt="40000"/>
          </a:blip>
          <a:srcRect l="16791" r="8209"/>
          <a:stretch/>
        </p:blipFill>
        <p:spPr>
          <a:xfrm>
            <a:off x="0" y="10"/>
            <a:ext cx="12192000" cy="6857990"/>
          </a:xfrm>
          <a:prstGeom prst="rect">
            <a:avLst/>
          </a:prstGeom>
        </p:spPr>
      </p:pic>
      <p:sp>
        <p:nvSpPr>
          <p:cNvPr id="132" name="Google Shape;132;p7"/>
          <p:cNvSpPr txBox="1">
            <a:spLocks noGrp="1"/>
          </p:cNvSpPr>
          <p:nvPr>
            <p:ph type="title"/>
          </p:nvPr>
        </p:nvSpPr>
        <p:spPr>
          <a:xfrm>
            <a:off x="1669920" y="204545"/>
            <a:ext cx="4053392" cy="3180445"/>
          </a:xfrm>
          <a:prstGeom prst="rect">
            <a:avLst/>
          </a:prstGeom>
        </p:spPr>
        <p:txBody>
          <a:bodyPr spcFirstLastPara="1" vert="horz" lIns="91425" tIns="45700" rIns="91425" bIns="45700" rtlCol="0" anchor="ctr" anchorCtr="0">
            <a:normAutofit/>
          </a:bodyPr>
          <a:lstStyle/>
          <a:p>
            <a:pPr>
              <a:spcBef>
                <a:spcPts val="750"/>
              </a:spcBef>
              <a:buClr>
                <a:srgbClr val="374151"/>
              </a:buClr>
              <a:buSzPts val="2800"/>
            </a:pPr>
            <a:r>
              <a:rPr lang="tr-TR" sz="4000" b="1" dirty="0" err="1"/>
              <a:t>Facility</a:t>
            </a:r>
            <a:r>
              <a:rPr lang="tr-TR" sz="4000" b="1" dirty="0"/>
              <a:t> </a:t>
            </a:r>
            <a:r>
              <a:rPr lang="tr-TR" sz="4000" b="1" dirty="0" err="1"/>
              <a:t>and</a:t>
            </a:r>
            <a:r>
              <a:rPr lang="tr-TR" sz="4000" b="1" dirty="0"/>
              <a:t> </a:t>
            </a:r>
            <a:r>
              <a:rPr lang="tr-TR" sz="4000" b="1" dirty="0" err="1"/>
              <a:t>Equipment</a:t>
            </a:r>
            <a:r>
              <a:rPr lang="tr-TR" sz="4000" b="1" dirty="0"/>
              <a:t> </a:t>
            </a:r>
            <a:r>
              <a:rPr lang="tr-TR" sz="4000" b="1" dirty="0" err="1"/>
              <a:t>Maintenance</a:t>
            </a:r>
            <a:endParaRPr lang="tr-TR" sz="4000" b="1" dirty="0"/>
          </a:p>
        </p:txBody>
      </p:sp>
      <p:graphicFrame>
        <p:nvGraphicFramePr>
          <p:cNvPr id="143" name="Google Shape;133;p7">
            <a:extLst>
              <a:ext uri="{FF2B5EF4-FFF2-40B4-BE49-F238E27FC236}">
                <a16:creationId xmlns:a16="http://schemas.microsoft.com/office/drawing/2014/main" id="{FFE0C247-0F08-622C-A02E-75966AEB8817}"/>
              </a:ext>
            </a:extLst>
          </p:cNvPr>
          <p:cNvGraphicFramePr>
            <a:graphicFrameLocks noGrp="1"/>
          </p:cNvGraphicFramePr>
          <p:nvPr>
            <p:ph idx="1"/>
          </p:nvPr>
        </p:nvGraphicFramePr>
        <p:xfrm>
          <a:off x="5723312" y="853673"/>
          <a:ext cx="4286250" cy="50047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496436562"/>
      </p:ext>
    </p:extLst>
  </p:cSld>
  <p:clrMapOvr>
    <a:masterClrMapping/>
  </p:clrMapOvr>
  <mc:AlternateContent xmlns:mc="http://schemas.openxmlformats.org/markup-compatibility/2006" xmlns:p14="http://schemas.microsoft.com/office/powerpoint/2010/main">
    <mc:Choice Requires="p14">
      <p:transition spd="slow" p14:dur="2000" advTm="15099"/>
    </mc:Choice>
    <mc:Fallback xmlns="">
      <p:transition spd="slow" advTm="150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
                                            <p:graphicEl>
                                              <a:dgm id="{B4D328CF-6AD1-DD49-AE5A-0F1782D02D13}"/>
                                            </p:graphicEl>
                                          </p:spTgt>
                                        </p:tgtEl>
                                        <p:attrNameLst>
                                          <p:attrName>style.visibility</p:attrName>
                                        </p:attrNameLst>
                                      </p:cBhvr>
                                      <p:to>
                                        <p:strVal val="visible"/>
                                      </p:to>
                                    </p:set>
                                    <p:animEffect transition="in" filter="dissolve">
                                      <p:cBhvr>
                                        <p:cTn id="7" dur="500"/>
                                        <p:tgtEl>
                                          <p:spTgt spid="143">
                                            <p:graphicEl>
                                              <a:dgm id="{B4D328CF-6AD1-DD49-AE5A-0F1782D02D1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
                                            <p:graphicEl>
                                              <a:dgm id="{B851DBBF-AB51-124F-9479-29CA2BD20B39}"/>
                                            </p:graphicEl>
                                          </p:spTgt>
                                        </p:tgtEl>
                                        <p:attrNameLst>
                                          <p:attrName>style.visibility</p:attrName>
                                        </p:attrNameLst>
                                      </p:cBhvr>
                                      <p:to>
                                        <p:strVal val="visible"/>
                                      </p:to>
                                    </p:set>
                                    <p:animEffect transition="in" filter="dissolve">
                                      <p:cBhvr>
                                        <p:cTn id="12" dur="500"/>
                                        <p:tgtEl>
                                          <p:spTgt spid="143">
                                            <p:graphicEl>
                                              <a:dgm id="{B851DBBF-AB51-124F-9479-29CA2BD20B3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
                                            <p:graphicEl>
                                              <a:dgm id="{9D5C7AE2-DB8E-4243-8AEB-2273B3354014}"/>
                                            </p:graphicEl>
                                          </p:spTgt>
                                        </p:tgtEl>
                                        <p:attrNameLst>
                                          <p:attrName>style.visibility</p:attrName>
                                        </p:attrNameLst>
                                      </p:cBhvr>
                                      <p:to>
                                        <p:strVal val="visible"/>
                                      </p:to>
                                    </p:set>
                                    <p:animEffect transition="in" filter="dissolve">
                                      <p:cBhvr>
                                        <p:cTn id="17" dur="500"/>
                                        <p:tgtEl>
                                          <p:spTgt spid="143">
                                            <p:graphicEl>
                                              <a:dgm id="{9D5C7AE2-DB8E-4243-8AEB-2273B335401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
                                            <p:graphicEl>
                                              <a:dgm id="{3B441945-A55F-A744-81A1-80182EDFD802}"/>
                                            </p:graphicEl>
                                          </p:spTgt>
                                        </p:tgtEl>
                                        <p:attrNameLst>
                                          <p:attrName>style.visibility</p:attrName>
                                        </p:attrNameLst>
                                      </p:cBhvr>
                                      <p:to>
                                        <p:strVal val="visible"/>
                                      </p:to>
                                    </p:set>
                                    <p:animEffect transition="in" filter="dissolve">
                                      <p:cBhvr>
                                        <p:cTn id="22" dur="500"/>
                                        <p:tgtEl>
                                          <p:spTgt spid="143">
                                            <p:graphicEl>
                                              <a:dgm id="{3B441945-A55F-A744-81A1-80182EDFD80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
                                            <p:graphicEl>
                                              <a:dgm id="{B4E9E9F8-CD10-EF46-8E99-51A272027D96}"/>
                                            </p:graphicEl>
                                          </p:spTgt>
                                        </p:tgtEl>
                                        <p:attrNameLst>
                                          <p:attrName>style.visibility</p:attrName>
                                        </p:attrNameLst>
                                      </p:cBhvr>
                                      <p:to>
                                        <p:strVal val="visible"/>
                                      </p:to>
                                    </p:set>
                                    <p:animEffect transition="in" filter="dissolve">
                                      <p:cBhvr>
                                        <p:cTn id="27" dur="500"/>
                                        <p:tgtEl>
                                          <p:spTgt spid="143">
                                            <p:graphicEl>
                                              <a:dgm id="{B4E9E9F8-CD10-EF46-8E99-51A272027D9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3"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7|2.1|4.3|1.7"/>
</p:tagLst>
</file>

<file path=ppt/tags/tag10.xml><?xml version="1.0" encoding="utf-8"?>
<p:tagLst xmlns:a="http://schemas.openxmlformats.org/drawingml/2006/main" xmlns:r="http://schemas.openxmlformats.org/officeDocument/2006/relationships" xmlns:p="http://schemas.openxmlformats.org/presentationml/2006/main">
  <p:tag name="TIMING" val="|9.7|2.6|9.4|2|10.6|2.9"/>
</p:tagLst>
</file>

<file path=ppt/tags/tag11.xml><?xml version="1.0" encoding="utf-8"?>
<p:tagLst xmlns:a="http://schemas.openxmlformats.org/drawingml/2006/main" xmlns:r="http://schemas.openxmlformats.org/officeDocument/2006/relationships" xmlns:p="http://schemas.openxmlformats.org/presentationml/2006/main">
  <p:tag name="TIMING" val="|8.1|9.8|2.6|2.6|5.4|3.1"/>
</p:tagLst>
</file>

<file path=ppt/tags/tag12.xml><?xml version="1.0" encoding="utf-8"?>
<p:tagLst xmlns:a="http://schemas.openxmlformats.org/drawingml/2006/main" xmlns:r="http://schemas.openxmlformats.org/officeDocument/2006/relationships" xmlns:p="http://schemas.openxmlformats.org/presentationml/2006/main">
  <p:tag name="TIMING" val="|6.4|3.9|3.8|3.8|6.2|2.3"/>
</p:tagLst>
</file>

<file path=ppt/tags/tag13.xml><?xml version="1.0" encoding="utf-8"?>
<p:tagLst xmlns:a="http://schemas.openxmlformats.org/drawingml/2006/main" xmlns:r="http://schemas.openxmlformats.org/officeDocument/2006/relationships" xmlns:p="http://schemas.openxmlformats.org/presentationml/2006/main">
  <p:tag name="TIMING" val="|46.1|2.1|11.1|3|10.4"/>
</p:tagLst>
</file>

<file path=ppt/tags/tag14.xml><?xml version="1.0" encoding="utf-8"?>
<p:tagLst xmlns:a="http://schemas.openxmlformats.org/drawingml/2006/main" xmlns:r="http://schemas.openxmlformats.org/officeDocument/2006/relationships" xmlns:p="http://schemas.openxmlformats.org/presentationml/2006/main">
  <p:tag name="TIMING" val="|2.2|5.4"/>
</p:tagLst>
</file>

<file path=ppt/tags/tag2.xml><?xml version="1.0" encoding="utf-8"?>
<p:tagLst xmlns:a="http://schemas.openxmlformats.org/drawingml/2006/main" xmlns:r="http://schemas.openxmlformats.org/officeDocument/2006/relationships" xmlns:p="http://schemas.openxmlformats.org/presentationml/2006/main">
  <p:tag name="TIMING" val="|30.5|29.9|31.8|39.3|11.8"/>
</p:tagLst>
</file>

<file path=ppt/tags/tag3.xml><?xml version="1.0" encoding="utf-8"?>
<p:tagLst xmlns:a="http://schemas.openxmlformats.org/drawingml/2006/main" xmlns:r="http://schemas.openxmlformats.org/officeDocument/2006/relationships" xmlns:p="http://schemas.openxmlformats.org/presentationml/2006/main">
  <p:tag name="TIMING" val="|6.9|10.5|10.3|10.9|9.8|12.6|11.6|9.5|10.5"/>
</p:tagLst>
</file>

<file path=ppt/tags/tag4.xml><?xml version="1.0" encoding="utf-8"?>
<p:tagLst xmlns:a="http://schemas.openxmlformats.org/drawingml/2006/main" xmlns:r="http://schemas.openxmlformats.org/officeDocument/2006/relationships" xmlns:p="http://schemas.openxmlformats.org/presentationml/2006/main">
  <p:tag name="TIMING" val="|8.7|6.5|5.2"/>
</p:tagLst>
</file>

<file path=ppt/tags/tag5.xml><?xml version="1.0" encoding="utf-8"?>
<p:tagLst xmlns:a="http://schemas.openxmlformats.org/drawingml/2006/main" xmlns:r="http://schemas.openxmlformats.org/officeDocument/2006/relationships" xmlns:p="http://schemas.openxmlformats.org/presentationml/2006/main">
  <p:tag name="TIMING" val="|4.8|1.3|1.9|1.7|1.5|1.3|1.4"/>
</p:tagLst>
</file>

<file path=ppt/tags/tag6.xml><?xml version="1.0" encoding="utf-8"?>
<p:tagLst xmlns:a="http://schemas.openxmlformats.org/drawingml/2006/main" xmlns:r="http://schemas.openxmlformats.org/officeDocument/2006/relationships" xmlns:p="http://schemas.openxmlformats.org/presentationml/2006/main">
  <p:tag name="TIMING" val="|2.4|2.4|1.9|2.9|2.3"/>
</p:tagLst>
</file>

<file path=ppt/tags/tag7.xml><?xml version="1.0" encoding="utf-8"?>
<p:tagLst xmlns:a="http://schemas.openxmlformats.org/drawingml/2006/main" xmlns:r="http://schemas.openxmlformats.org/officeDocument/2006/relationships" xmlns:p="http://schemas.openxmlformats.org/presentationml/2006/main">
  <p:tag name="TIMING" val="|1.7|1|4.3|1.5"/>
</p:tagLst>
</file>

<file path=ppt/tags/tag8.xml><?xml version="1.0" encoding="utf-8"?>
<p:tagLst xmlns:a="http://schemas.openxmlformats.org/drawingml/2006/main" xmlns:r="http://schemas.openxmlformats.org/officeDocument/2006/relationships" xmlns:p="http://schemas.openxmlformats.org/presentationml/2006/main">
  <p:tag name="TIMING" val="|1.6|2.1|3.9|1.1"/>
</p:tagLst>
</file>

<file path=ppt/tags/tag9.xml><?xml version="1.0" encoding="utf-8"?>
<p:tagLst xmlns:a="http://schemas.openxmlformats.org/drawingml/2006/main" xmlns:r="http://schemas.openxmlformats.org/officeDocument/2006/relationships" xmlns:p="http://schemas.openxmlformats.org/presentationml/2006/main">
  <p:tag name="TIMING" val="|2.4|1.7|9.7|4.5|2.2|1.3|5.2|3.4|2.5|1.6|1.9|1|2.3|1.2|1.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4512</TotalTime>
  <Words>5162</Words>
  <Application>Microsoft Office PowerPoint</Application>
  <PresentationFormat>Breedbeeld</PresentationFormat>
  <Paragraphs>436</Paragraphs>
  <Slides>30</Slides>
  <Notes>30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30</vt:i4>
      </vt:variant>
    </vt:vector>
  </HeadingPairs>
  <TitlesOfParts>
    <vt:vector size="38" baseType="lpstr">
      <vt:lpstr>Aptos</vt:lpstr>
      <vt:lpstr>Arial</vt:lpstr>
      <vt:lpstr>Calibri</vt:lpstr>
      <vt:lpstr>Calibri Light</vt:lpstr>
      <vt:lpstr>Google Sans</vt:lpstr>
      <vt:lpstr>Roboto</vt:lpstr>
      <vt:lpstr>Söhne</vt:lpstr>
      <vt:lpstr>Office Theme</vt:lpstr>
      <vt:lpstr>INTRODUCTION TO  GOOD MANUFACTURING PRACTICE (GMP)</vt:lpstr>
      <vt:lpstr>Learning Objectives</vt:lpstr>
      <vt:lpstr>Agenda</vt:lpstr>
      <vt:lpstr>Introduction to Good Manufacturing Practice</vt:lpstr>
      <vt:lpstr>Historical Background: Several 20th century high-profile incidents</vt:lpstr>
      <vt:lpstr>Key Principles of GMP</vt:lpstr>
      <vt:lpstr>Documentation and Record-keeping</vt:lpstr>
      <vt:lpstr>Personnel Training and Hygiene</vt:lpstr>
      <vt:lpstr>Facility and Equipment Maintenance</vt:lpstr>
      <vt:lpstr>Raw Material Handling</vt:lpstr>
      <vt:lpstr>Process Validation</vt:lpstr>
      <vt:lpstr>Quality Control and Testing</vt:lpstr>
      <vt:lpstr>Packaging and Labeling</vt:lpstr>
      <vt:lpstr>Complaints and Recall Procedures</vt:lpstr>
      <vt:lpstr>Risk Management</vt:lpstr>
      <vt:lpstr>Case Study: Uzbekistan Cough Syrup Scandal</vt:lpstr>
      <vt:lpstr>Case Study: Uzbekistan Cough Syrup Scandal</vt:lpstr>
      <vt:lpstr>What were the GMP errors? Uzbekistan Cough Syrup Scandal</vt:lpstr>
      <vt:lpstr>Consequences of GMP failures?</vt:lpstr>
      <vt:lpstr>What should be done?</vt:lpstr>
      <vt:lpstr>Importance of GMP</vt:lpstr>
      <vt:lpstr>GMP Regulations</vt:lpstr>
      <vt:lpstr>GMP in Different Industries</vt:lpstr>
      <vt:lpstr>Compliance and Audits</vt:lpstr>
      <vt:lpstr>Questions and Discussion</vt:lpstr>
      <vt:lpstr>Conclusion for GMP</vt:lpstr>
      <vt:lpstr>Additional Resources</vt:lpstr>
      <vt:lpstr>Project Partners</vt:lpstr>
      <vt:lpstr>PowerPoint-presentatie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discovery</dc:title>
  <dc:creator>arnold bosman</dc:creator>
  <cp:lastModifiedBy>Arnold Bosman</cp:lastModifiedBy>
  <cp:revision>28</cp:revision>
  <dcterms:created xsi:type="dcterms:W3CDTF">2023-12-02T13:46:00Z</dcterms:created>
  <dcterms:modified xsi:type="dcterms:W3CDTF">2024-10-10T12:16:33Z</dcterms:modified>
</cp:coreProperties>
</file>