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8.xml" ContentType="application/vnd.openxmlformats-officedocument.presentationml.tags+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9.xml" ContentType="application/vnd.openxmlformats-officedocument.presentationml.tags+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0.xml" ContentType="application/vnd.openxmlformats-officedocument.presentationml.tags+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1.xml" ContentType="application/vnd.openxmlformats-officedocument.presentationml.tags+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13.xml" ContentType="application/vnd.openxmlformats-officedocument.presentationml.tags+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14.xml" ContentType="application/vnd.openxmlformats-officedocument.presentationml.tags+xml"/>
  <Override PartName="/ppt/notesSlides/notesSlide1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15.xml" ContentType="application/vnd.openxmlformats-officedocument.presentationml.tags+xml"/>
  <Override PartName="/ppt/notesSlides/notesSlide2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16.xml" ContentType="application/vnd.openxmlformats-officedocument.presentationml.tags+xml"/>
  <Override PartName="/ppt/notesSlides/notesSlide2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17.xml" ContentType="application/vnd.openxmlformats-officedocument.presentationml.tags+xml"/>
  <Override PartName="/ppt/notesSlides/notesSlide2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7" r:id="rId1"/>
    <p:sldMasterId id="2147483709" r:id="rId2"/>
    <p:sldMasterId id="2147483721" r:id="rId3"/>
  </p:sldMasterIdLst>
  <p:notesMasterIdLst>
    <p:notesMasterId r:id="rId34"/>
  </p:notesMasterIdLst>
  <p:sldIdLst>
    <p:sldId id="287" r:id="rId4"/>
    <p:sldId id="257" r:id="rId5"/>
    <p:sldId id="258" r:id="rId6"/>
    <p:sldId id="289" r:id="rId7"/>
    <p:sldId id="260" r:id="rId8"/>
    <p:sldId id="261" r:id="rId9"/>
    <p:sldId id="262" r:id="rId10"/>
    <p:sldId id="290" r:id="rId11"/>
    <p:sldId id="291" r:id="rId12"/>
    <p:sldId id="292" r:id="rId13"/>
    <p:sldId id="263" r:id="rId14"/>
    <p:sldId id="1725" r:id="rId15"/>
    <p:sldId id="1735" r:id="rId16"/>
    <p:sldId id="1726" r:id="rId17"/>
    <p:sldId id="1727" r:id="rId18"/>
    <p:sldId id="1728" r:id="rId19"/>
    <p:sldId id="1729" r:id="rId20"/>
    <p:sldId id="297" r:id="rId21"/>
    <p:sldId id="298" r:id="rId22"/>
    <p:sldId id="299" r:id="rId23"/>
    <p:sldId id="264" r:id="rId24"/>
    <p:sldId id="1731" r:id="rId25"/>
    <p:sldId id="1732" r:id="rId26"/>
    <p:sldId id="1733" r:id="rId27"/>
    <p:sldId id="1740" r:id="rId28"/>
    <p:sldId id="1734" r:id="rId29"/>
    <p:sldId id="285" r:id="rId30"/>
    <p:sldId id="1742" r:id="rId31"/>
    <p:sldId id="1738" r:id="rId32"/>
    <p:sldId id="1743" r:id="rId33"/>
  </p:sldIdLst>
  <p:sldSz cx="12192000" cy="6858000"/>
  <p:notesSz cx="6858000" cy="9144000"/>
  <p:embeddedFontLst>
    <p:embeddedFont>
      <p:font typeface="Roboto" panose="02000000000000000000" pitchFamily="2" charset="0"/>
      <p:regular r:id="rId35"/>
      <p:bold r:id="rId36"/>
      <p:italic r:id="rId37"/>
      <p:boldItalic r:id="rId38"/>
    </p:embeddedFont>
  </p:embeddedFontLst>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gjJA8o52ztZkSrbs8ZaQdTNsrk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768" autoAdjust="0"/>
    <p:restoredTop sz="72211" autoAdjust="0"/>
  </p:normalViewPr>
  <p:slideViewPr>
    <p:cSldViewPr snapToGrid="0">
      <p:cViewPr varScale="1">
        <p:scale>
          <a:sx n="63" d="100"/>
          <a:sy n="63" d="100"/>
        </p:scale>
        <p:origin x="752" y="60"/>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5" Type="http://customschemas.google.com/relationships/presentationmetadata" Target="meta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presProps" Target="presProps.xml"/></Relationships>
</file>

<file path=ppt/diagrams/_rels/data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ata1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1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ata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rawing1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57BA95-D6EC-4C92-B5FB-C3F3D3832F09}" type="doc">
      <dgm:prSet loTypeId="urn:microsoft.com/office/officeart/2016/7/layout/VerticalHollowActionList" loCatId="List" qsTypeId="urn:microsoft.com/office/officeart/2005/8/quickstyle/simple1" qsCatId="simple" csTypeId="urn:microsoft.com/office/officeart/2005/8/colors/colorful2" csCatId="colorful" phldr="1"/>
      <dgm:spPr/>
      <dgm:t>
        <a:bodyPr/>
        <a:lstStyle/>
        <a:p>
          <a:endParaRPr lang="en-US"/>
        </a:p>
      </dgm:t>
    </dgm:pt>
    <dgm:pt modelId="{06380671-9244-443B-8E28-FDEE0DF78E89}">
      <dgm:prSet custT="1"/>
      <dgm:spPr/>
      <dgm:t>
        <a:bodyPr/>
        <a:lstStyle/>
        <a:p>
          <a:r>
            <a:rPr lang="tr-TR" sz="2800" dirty="0"/>
            <a:t>Tanımla</a:t>
          </a:r>
          <a:endParaRPr lang="en-US" sz="2800" dirty="0"/>
        </a:p>
      </dgm:t>
    </dgm:pt>
    <dgm:pt modelId="{732D4AAB-C348-4F8C-8BE2-83495F3D7F97}" type="parTrans" cxnId="{C5CD8BFD-51B9-437F-812F-5C36BED12DDE}">
      <dgm:prSet/>
      <dgm:spPr/>
      <dgm:t>
        <a:bodyPr/>
        <a:lstStyle/>
        <a:p>
          <a:endParaRPr lang="en-US"/>
        </a:p>
      </dgm:t>
    </dgm:pt>
    <dgm:pt modelId="{4B8EA291-FE2A-4EC8-AFEA-DEDC82FABC1C}" type="sibTrans" cxnId="{C5CD8BFD-51B9-437F-812F-5C36BED12DDE}">
      <dgm:prSet/>
      <dgm:spPr/>
      <dgm:t>
        <a:bodyPr/>
        <a:lstStyle/>
        <a:p>
          <a:endParaRPr lang="en-US"/>
        </a:p>
      </dgm:t>
    </dgm:pt>
    <dgm:pt modelId="{F384BC79-43E5-4FF0-A740-3452BB720BF3}">
      <dgm:prSet custT="1"/>
      <dgm:spPr/>
      <dgm:t>
        <a:bodyPr/>
        <a:lstStyle/>
        <a:p>
          <a:r>
            <a:rPr lang="en-US" sz="2400" dirty="0" err="1"/>
            <a:t>GMP'nin</a:t>
          </a:r>
          <a:r>
            <a:rPr lang="en-US" sz="2400" dirty="0"/>
            <a:t> </a:t>
          </a:r>
          <a:r>
            <a:rPr lang="en-US" sz="2400" dirty="0" err="1"/>
            <a:t>önemi</a:t>
          </a:r>
          <a:endParaRPr lang="en-US" sz="2400" dirty="0"/>
        </a:p>
      </dgm:t>
    </dgm:pt>
    <dgm:pt modelId="{E78E757C-B1B9-46CD-946E-57513966C7C8}" type="parTrans" cxnId="{78C434CD-0D04-46F4-879B-6F89E68058EA}">
      <dgm:prSet/>
      <dgm:spPr/>
      <dgm:t>
        <a:bodyPr/>
        <a:lstStyle/>
        <a:p>
          <a:endParaRPr lang="en-US"/>
        </a:p>
      </dgm:t>
    </dgm:pt>
    <dgm:pt modelId="{25DF7F7A-F6B0-4119-A20A-E2220ED542B7}" type="sibTrans" cxnId="{78C434CD-0D04-46F4-879B-6F89E68058EA}">
      <dgm:prSet/>
      <dgm:spPr/>
      <dgm:t>
        <a:bodyPr/>
        <a:lstStyle/>
        <a:p>
          <a:endParaRPr lang="en-US"/>
        </a:p>
      </dgm:t>
    </dgm:pt>
    <dgm:pt modelId="{814A9A18-AC07-4F5F-B25C-525AC1475DD5}">
      <dgm:prSet custT="1"/>
      <dgm:spPr/>
      <dgm:t>
        <a:bodyPr/>
        <a:lstStyle/>
        <a:p>
          <a:r>
            <a:rPr lang="tr-TR" sz="2800" dirty="0"/>
            <a:t>Hatırla</a:t>
          </a:r>
          <a:endParaRPr lang="en-US" sz="2300" dirty="0"/>
        </a:p>
      </dgm:t>
    </dgm:pt>
    <dgm:pt modelId="{2C4E153E-7485-4204-AC5C-A525790125C1}" type="parTrans" cxnId="{AC510C60-ADEE-4A78-A407-20BDD2881E8C}">
      <dgm:prSet/>
      <dgm:spPr/>
      <dgm:t>
        <a:bodyPr/>
        <a:lstStyle/>
        <a:p>
          <a:endParaRPr lang="en-US"/>
        </a:p>
      </dgm:t>
    </dgm:pt>
    <dgm:pt modelId="{133A84AC-4017-491A-801D-1AE426A3D783}" type="sibTrans" cxnId="{AC510C60-ADEE-4A78-A407-20BDD2881E8C}">
      <dgm:prSet/>
      <dgm:spPr/>
      <dgm:t>
        <a:bodyPr/>
        <a:lstStyle/>
        <a:p>
          <a:endParaRPr lang="en-US"/>
        </a:p>
      </dgm:t>
    </dgm:pt>
    <dgm:pt modelId="{844AD854-8531-4AE0-804C-F4A4F08BE546}">
      <dgm:prSet custT="1"/>
      <dgm:spPr/>
      <dgm:t>
        <a:bodyPr/>
        <a:lstStyle/>
        <a:p>
          <a:r>
            <a:rPr lang="en-US" sz="2400" dirty="0" err="1"/>
            <a:t>GMP'nin</a:t>
          </a:r>
          <a:r>
            <a:rPr lang="en-US" sz="2400" dirty="0"/>
            <a:t> </a:t>
          </a:r>
          <a:r>
            <a:rPr lang="en-US" sz="2400" dirty="0" err="1"/>
            <a:t>temel</a:t>
          </a:r>
          <a:r>
            <a:rPr lang="en-US" sz="2400" dirty="0"/>
            <a:t> </a:t>
          </a:r>
          <a:r>
            <a:rPr lang="en-US" sz="2400" dirty="0" err="1"/>
            <a:t>ilkeleri</a:t>
          </a:r>
          <a:endParaRPr lang="en-US" sz="2400" dirty="0"/>
        </a:p>
      </dgm:t>
    </dgm:pt>
    <dgm:pt modelId="{C076E625-9C43-4BCD-8C52-9308E13C2FE1}" type="parTrans" cxnId="{F7F52FE8-EBAF-439B-8EBE-50A001E367CD}">
      <dgm:prSet/>
      <dgm:spPr/>
      <dgm:t>
        <a:bodyPr/>
        <a:lstStyle/>
        <a:p>
          <a:endParaRPr lang="en-US"/>
        </a:p>
      </dgm:t>
    </dgm:pt>
    <dgm:pt modelId="{14916DCB-9D07-4990-A95E-10F25A80BD54}" type="sibTrans" cxnId="{F7F52FE8-EBAF-439B-8EBE-50A001E367CD}">
      <dgm:prSet/>
      <dgm:spPr/>
      <dgm:t>
        <a:bodyPr/>
        <a:lstStyle/>
        <a:p>
          <a:endParaRPr lang="en-US"/>
        </a:p>
      </dgm:t>
    </dgm:pt>
    <dgm:pt modelId="{E75D95E2-E887-4725-B278-45A76496C4B1}">
      <dgm:prSet custT="1"/>
      <dgm:spPr/>
      <dgm:t>
        <a:bodyPr/>
        <a:lstStyle/>
        <a:p>
          <a:r>
            <a:rPr lang="tr-TR" sz="2800" dirty="0"/>
            <a:t>Açıkla</a:t>
          </a:r>
          <a:endParaRPr lang="en-US" sz="2300" dirty="0"/>
        </a:p>
      </dgm:t>
    </dgm:pt>
    <dgm:pt modelId="{E8FBFEAE-A1FC-4D57-BAFE-42BE66E84413}" type="parTrans" cxnId="{A3AFDAC8-6804-48A9-A7A0-9C5F94812138}">
      <dgm:prSet/>
      <dgm:spPr/>
      <dgm:t>
        <a:bodyPr/>
        <a:lstStyle/>
        <a:p>
          <a:endParaRPr lang="en-US"/>
        </a:p>
      </dgm:t>
    </dgm:pt>
    <dgm:pt modelId="{1A727F35-3F84-472C-B7AA-AB45D5300B69}" type="sibTrans" cxnId="{A3AFDAC8-6804-48A9-A7A0-9C5F94812138}">
      <dgm:prSet/>
      <dgm:spPr/>
      <dgm:t>
        <a:bodyPr/>
        <a:lstStyle/>
        <a:p>
          <a:endParaRPr lang="en-US"/>
        </a:p>
      </dgm:t>
    </dgm:pt>
    <dgm:pt modelId="{58BBEDF6-09C6-4EEE-BBFD-F3BD37CF5F22}">
      <dgm:prSet custT="1"/>
      <dgm:spPr/>
      <dgm:t>
        <a:bodyPr/>
        <a:lstStyle/>
        <a:p>
          <a:r>
            <a:rPr lang="en-US" sz="2400" dirty="0" err="1"/>
            <a:t>Molekülden</a:t>
          </a:r>
          <a:r>
            <a:rPr lang="en-US" sz="2400" dirty="0"/>
            <a:t> </a:t>
          </a:r>
          <a:r>
            <a:rPr lang="en-US" sz="2400" dirty="0" err="1"/>
            <a:t>ilaca</a:t>
          </a:r>
          <a:r>
            <a:rPr lang="en-US" sz="2400" dirty="0"/>
            <a:t> </a:t>
          </a:r>
          <a:r>
            <a:rPr lang="en-US" sz="2400" dirty="0" err="1"/>
            <a:t>giden</a:t>
          </a:r>
          <a:r>
            <a:rPr lang="en-US" sz="2400" dirty="0"/>
            <a:t> </a:t>
          </a:r>
          <a:r>
            <a:rPr lang="en-US" sz="2400" dirty="0" err="1"/>
            <a:t>yolda</a:t>
          </a:r>
          <a:r>
            <a:rPr lang="en-US" sz="2400" dirty="0"/>
            <a:t> </a:t>
          </a:r>
          <a:r>
            <a:rPr lang="en-US" sz="2400" dirty="0" err="1"/>
            <a:t>GMP'nin</a:t>
          </a:r>
          <a:r>
            <a:rPr lang="en-US" sz="2400" dirty="0"/>
            <a:t> </a:t>
          </a:r>
          <a:r>
            <a:rPr lang="en-US" sz="2400" dirty="0" err="1"/>
            <a:t>amacını</a:t>
          </a:r>
          <a:r>
            <a:rPr lang="en-US" sz="2400" dirty="0"/>
            <a:t> ve </a:t>
          </a:r>
          <a:r>
            <a:rPr lang="en-US" sz="2400" dirty="0" err="1"/>
            <a:t>temel</a:t>
          </a:r>
          <a:r>
            <a:rPr lang="en-US" sz="2400" dirty="0"/>
            <a:t> </a:t>
          </a:r>
          <a:r>
            <a:rPr lang="en-US" sz="2400" dirty="0" err="1"/>
            <a:t>faaliyetleri</a:t>
          </a:r>
          <a:endParaRPr lang="en-US" sz="2400" dirty="0"/>
        </a:p>
      </dgm:t>
    </dgm:pt>
    <dgm:pt modelId="{D5ED4FD2-A8C4-47EF-ADA6-4931AB0BC2E4}" type="parTrans" cxnId="{C02E725A-3F6F-4C4F-9CEF-0D10F7987B60}">
      <dgm:prSet/>
      <dgm:spPr/>
      <dgm:t>
        <a:bodyPr/>
        <a:lstStyle/>
        <a:p>
          <a:endParaRPr lang="en-US"/>
        </a:p>
      </dgm:t>
    </dgm:pt>
    <dgm:pt modelId="{C4C3212E-3AF1-4095-8923-80318F2421F6}" type="sibTrans" cxnId="{C02E725A-3F6F-4C4F-9CEF-0D10F7987B60}">
      <dgm:prSet/>
      <dgm:spPr/>
      <dgm:t>
        <a:bodyPr/>
        <a:lstStyle/>
        <a:p>
          <a:endParaRPr lang="en-US"/>
        </a:p>
      </dgm:t>
    </dgm:pt>
    <dgm:pt modelId="{6C67863C-6F34-458F-ABD9-0A8B3F42736E}">
      <dgm:prSet custT="1"/>
      <dgm:spPr/>
      <dgm:t>
        <a:bodyPr/>
        <a:lstStyle/>
        <a:p>
          <a:r>
            <a:rPr lang="tr-TR" sz="2800" dirty="0"/>
            <a:t>Yorumla</a:t>
          </a:r>
          <a:endParaRPr lang="en-US" sz="2300" dirty="0"/>
        </a:p>
      </dgm:t>
    </dgm:pt>
    <dgm:pt modelId="{1491E17C-14DD-4192-9899-8D1ABD33F034}" type="parTrans" cxnId="{64B3980B-3DE5-4A06-A343-35BAEA3DDE70}">
      <dgm:prSet/>
      <dgm:spPr/>
      <dgm:t>
        <a:bodyPr/>
        <a:lstStyle/>
        <a:p>
          <a:endParaRPr lang="en-US"/>
        </a:p>
      </dgm:t>
    </dgm:pt>
    <dgm:pt modelId="{B7015F22-78D4-467F-9D61-F4D6D075A5C0}" type="sibTrans" cxnId="{64B3980B-3DE5-4A06-A343-35BAEA3DDE70}">
      <dgm:prSet/>
      <dgm:spPr/>
      <dgm:t>
        <a:bodyPr/>
        <a:lstStyle/>
        <a:p>
          <a:endParaRPr lang="en-US"/>
        </a:p>
      </dgm:t>
    </dgm:pt>
    <dgm:pt modelId="{44B1EDFC-14B4-4AD4-823B-D0C72C8480C0}">
      <dgm:prSet custT="1"/>
      <dgm:spPr/>
      <dgm:t>
        <a:bodyPr/>
        <a:lstStyle/>
        <a:p>
          <a:r>
            <a:rPr lang="en-US" sz="2400" dirty="0" err="1"/>
            <a:t>İlaç</a:t>
          </a:r>
          <a:r>
            <a:rPr lang="en-US" sz="2400" dirty="0"/>
            <a:t> </a:t>
          </a:r>
          <a:r>
            <a:rPr lang="en-US" sz="2400" dirty="0" err="1"/>
            <a:t>geliştirme</a:t>
          </a:r>
          <a:r>
            <a:rPr lang="en-US" sz="2400" dirty="0"/>
            <a:t> </a:t>
          </a:r>
          <a:r>
            <a:rPr lang="en-US" sz="2400" dirty="0" err="1"/>
            <a:t>sürecinde</a:t>
          </a:r>
          <a:r>
            <a:rPr lang="en-US" sz="2400" dirty="0"/>
            <a:t> </a:t>
          </a:r>
          <a:r>
            <a:rPr lang="en-US" sz="2400" dirty="0" err="1"/>
            <a:t>GMP'nin</a:t>
          </a:r>
          <a:r>
            <a:rPr lang="en-US" sz="2400" dirty="0"/>
            <a:t> </a:t>
          </a:r>
          <a:r>
            <a:rPr lang="en-US" sz="2400" dirty="0" err="1"/>
            <a:t>önemi</a:t>
          </a:r>
          <a:endParaRPr lang="en-US" sz="2400" dirty="0"/>
        </a:p>
      </dgm:t>
    </dgm:pt>
    <dgm:pt modelId="{CD15BF39-C12E-46BA-8FD7-C265DD736AC6}" type="parTrans" cxnId="{119CB918-C995-4DA2-B989-A4D17AE66A85}">
      <dgm:prSet/>
      <dgm:spPr/>
      <dgm:t>
        <a:bodyPr/>
        <a:lstStyle/>
        <a:p>
          <a:endParaRPr lang="en-US"/>
        </a:p>
      </dgm:t>
    </dgm:pt>
    <dgm:pt modelId="{2B5DD5AD-B10F-4E85-A4F0-B9C5B2D5FE8A}" type="sibTrans" cxnId="{119CB918-C995-4DA2-B989-A4D17AE66A85}">
      <dgm:prSet/>
      <dgm:spPr/>
      <dgm:t>
        <a:bodyPr/>
        <a:lstStyle/>
        <a:p>
          <a:endParaRPr lang="en-US"/>
        </a:p>
      </dgm:t>
    </dgm:pt>
    <dgm:pt modelId="{B3E17C6D-367B-644D-9A3A-4EFC96718D3A}" type="pres">
      <dgm:prSet presAssocID="{0A57BA95-D6EC-4C92-B5FB-C3F3D3832F09}" presName="Name0" presStyleCnt="0">
        <dgm:presLayoutVars>
          <dgm:dir/>
          <dgm:animLvl val="lvl"/>
          <dgm:resizeHandles val="exact"/>
        </dgm:presLayoutVars>
      </dgm:prSet>
      <dgm:spPr/>
    </dgm:pt>
    <dgm:pt modelId="{E5EA3918-3F2C-4242-A0C0-CD7F83756C55}" type="pres">
      <dgm:prSet presAssocID="{06380671-9244-443B-8E28-FDEE0DF78E89}" presName="linNode" presStyleCnt="0"/>
      <dgm:spPr/>
    </dgm:pt>
    <dgm:pt modelId="{5DFCDDA8-CFE5-FC40-9F4C-C7BD7AC88F45}" type="pres">
      <dgm:prSet presAssocID="{06380671-9244-443B-8E28-FDEE0DF78E89}" presName="parentText" presStyleLbl="solidFgAcc1" presStyleIdx="0" presStyleCnt="4">
        <dgm:presLayoutVars>
          <dgm:chMax val="1"/>
          <dgm:bulletEnabled/>
        </dgm:presLayoutVars>
      </dgm:prSet>
      <dgm:spPr/>
    </dgm:pt>
    <dgm:pt modelId="{FC5EC155-5306-614F-BBAF-3C4D8E7964F6}" type="pres">
      <dgm:prSet presAssocID="{06380671-9244-443B-8E28-FDEE0DF78E89}" presName="descendantText" presStyleLbl="alignNode1" presStyleIdx="0" presStyleCnt="4">
        <dgm:presLayoutVars>
          <dgm:bulletEnabled/>
        </dgm:presLayoutVars>
      </dgm:prSet>
      <dgm:spPr/>
    </dgm:pt>
    <dgm:pt modelId="{3286D785-22FF-E34B-9088-813D3E1CD0C7}" type="pres">
      <dgm:prSet presAssocID="{4B8EA291-FE2A-4EC8-AFEA-DEDC82FABC1C}" presName="sp" presStyleCnt="0"/>
      <dgm:spPr/>
    </dgm:pt>
    <dgm:pt modelId="{20F6460C-827C-CD48-A835-FF0E3278E4FA}" type="pres">
      <dgm:prSet presAssocID="{814A9A18-AC07-4F5F-B25C-525AC1475DD5}" presName="linNode" presStyleCnt="0"/>
      <dgm:spPr/>
    </dgm:pt>
    <dgm:pt modelId="{31F3B7DE-4A13-4B41-894C-151E6C505F4D}" type="pres">
      <dgm:prSet presAssocID="{814A9A18-AC07-4F5F-B25C-525AC1475DD5}" presName="parentText" presStyleLbl="solidFgAcc1" presStyleIdx="1" presStyleCnt="4">
        <dgm:presLayoutVars>
          <dgm:chMax val="1"/>
          <dgm:bulletEnabled/>
        </dgm:presLayoutVars>
      </dgm:prSet>
      <dgm:spPr/>
    </dgm:pt>
    <dgm:pt modelId="{6DEC8A3D-F31A-7548-9B06-B1A05FA88956}" type="pres">
      <dgm:prSet presAssocID="{814A9A18-AC07-4F5F-B25C-525AC1475DD5}" presName="descendantText" presStyleLbl="alignNode1" presStyleIdx="1" presStyleCnt="4">
        <dgm:presLayoutVars>
          <dgm:bulletEnabled/>
        </dgm:presLayoutVars>
      </dgm:prSet>
      <dgm:spPr/>
    </dgm:pt>
    <dgm:pt modelId="{510071AD-FA36-6D4C-BB52-AB24105DC944}" type="pres">
      <dgm:prSet presAssocID="{133A84AC-4017-491A-801D-1AE426A3D783}" presName="sp" presStyleCnt="0"/>
      <dgm:spPr/>
    </dgm:pt>
    <dgm:pt modelId="{B9630624-56C3-634C-8230-7684A630279A}" type="pres">
      <dgm:prSet presAssocID="{E75D95E2-E887-4725-B278-45A76496C4B1}" presName="linNode" presStyleCnt="0"/>
      <dgm:spPr/>
    </dgm:pt>
    <dgm:pt modelId="{C042BA0C-92F4-914F-A1F2-388707023F05}" type="pres">
      <dgm:prSet presAssocID="{E75D95E2-E887-4725-B278-45A76496C4B1}" presName="parentText" presStyleLbl="solidFgAcc1" presStyleIdx="2" presStyleCnt="4">
        <dgm:presLayoutVars>
          <dgm:chMax val="1"/>
          <dgm:bulletEnabled/>
        </dgm:presLayoutVars>
      </dgm:prSet>
      <dgm:spPr/>
    </dgm:pt>
    <dgm:pt modelId="{ECB6B41B-E29E-D04E-84CC-45D2271F45A7}" type="pres">
      <dgm:prSet presAssocID="{E75D95E2-E887-4725-B278-45A76496C4B1}" presName="descendantText" presStyleLbl="alignNode1" presStyleIdx="2" presStyleCnt="4">
        <dgm:presLayoutVars>
          <dgm:bulletEnabled/>
        </dgm:presLayoutVars>
      </dgm:prSet>
      <dgm:spPr/>
    </dgm:pt>
    <dgm:pt modelId="{C5910613-058D-534E-A02C-2567FE5D55B3}" type="pres">
      <dgm:prSet presAssocID="{1A727F35-3F84-472C-B7AA-AB45D5300B69}" presName="sp" presStyleCnt="0"/>
      <dgm:spPr/>
    </dgm:pt>
    <dgm:pt modelId="{9B6CFEF3-1EC5-A44B-AC38-D8E92302E9B2}" type="pres">
      <dgm:prSet presAssocID="{6C67863C-6F34-458F-ABD9-0A8B3F42736E}" presName="linNode" presStyleCnt="0"/>
      <dgm:spPr/>
    </dgm:pt>
    <dgm:pt modelId="{DBB57233-B5D0-534E-852B-9A79CA122509}" type="pres">
      <dgm:prSet presAssocID="{6C67863C-6F34-458F-ABD9-0A8B3F42736E}" presName="parentText" presStyleLbl="solidFgAcc1" presStyleIdx="3" presStyleCnt="4">
        <dgm:presLayoutVars>
          <dgm:chMax val="1"/>
          <dgm:bulletEnabled/>
        </dgm:presLayoutVars>
      </dgm:prSet>
      <dgm:spPr/>
    </dgm:pt>
    <dgm:pt modelId="{82C30A45-5E7E-0941-9291-0549577DC880}" type="pres">
      <dgm:prSet presAssocID="{6C67863C-6F34-458F-ABD9-0A8B3F42736E}" presName="descendantText" presStyleLbl="alignNode1" presStyleIdx="3" presStyleCnt="4">
        <dgm:presLayoutVars>
          <dgm:bulletEnabled/>
        </dgm:presLayoutVars>
      </dgm:prSet>
      <dgm:spPr/>
    </dgm:pt>
  </dgm:ptLst>
  <dgm:cxnLst>
    <dgm:cxn modelId="{CC334C02-9F9A-7149-AF11-9F112C9FD59A}" type="presOf" srcId="{814A9A18-AC07-4F5F-B25C-525AC1475DD5}" destId="{31F3B7DE-4A13-4B41-894C-151E6C505F4D}" srcOrd="0" destOrd="0" presId="urn:microsoft.com/office/officeart/2016/7/layout/VerticalHollowActionList"/>
    <dgm:cxn modelId="{64B3980B-3DE5-4A06-A343-35BAEA3DDE70}" srcId="{0A57BA95-D6EC-4C92-B5FB-C3F3D3832F09}" destId="{6C67863C-6F34-458F-ABD9-0A8B3F42736E}" srcOrd="3" destOrd="0" parTransId="{1491E17C-14DD-4192-9899-8D1ABD33F034}" sibTransId="{B7015F22-78D4-467F-9D61-F4D6D075A5C0}"/>
    <dgm:cxn modelId="{407AE316-9A21-F847-AC28-71538FA0DA6F}" type="presOf" srcId="{E75D95E2-E887-4725-B278-45A76496C4B1}" destId="{C042BA0C-92F4-914F-A1F2-388707023F05}" srcOrd="0" destOrd="0" presId="urn:microsoft.com/office/officeart/2016/7/layout/VerticalHollowActionList"/>
    <dgm:cxn modelId="{119CB918-C995-4DA2-B989-A4D17AE66A85}" srcId="{6C67863C-6F34-458F-ABD9-0A8B3F42736E}" destId="{44B1EDFC-14B4-4AD4-823B-D0C72C8480C0}" srcOrd="0" destOrd="0" parTransId="{CD15BF39-C12E-46BA-8FD7-C265DD736AC6}" sibTransId="{2B5DD5AD-B10F-4E85-A4F0-B9C5B2D5FE8A}"/>
    <dgm:cxn modelId="{02DAED36-E9B1-7B4C-B983-F3749D1D6C24}" type="presOf" srcId="{58BBEDF6-09C6-4EEE-BBFD-F3BD37CF5F22}" destId="{ECB6B41B-E29E-D04E-84CC-45D2271F45A7}" srcOrd="0" destOrd="0" presId="urn:microsoft.com/office/officeart/2016/7/layout/VerticalHollowActionList"/>
    <dgm:cxn modelId="{D6B3165C-436F-CF4F-B941-04595E62A88F}" type="presOf" srcId="{844AD854-8531-4AE0-804C-F4A4F08BE546}" destId="{6DEC8A3D-F31A-7548-9B06-B1A05FA88956}" srcOrd="0" destOrd="0" presId="urn:microsoft.com/office/officeart/2016/7/layout/VerticalHollowActionList"/>
    <dgm:cxn modelId="{AC510C60-ADEE-4A78-A407-20BDD2881E8C}" srcId="{0A57BA95-D6EC-4C92-B5FB-C3F3D3832F09}" destId="{814A9A18-AC07-4F5F-B25C-525AC1475DD5}" srcOrd="1" destOrd="0" parTransId="{2C4E153E-7485-4204-AC5C-A525790125C1}" sibTransId="{133A84AC-4017-491A-801D-1AE426A3D783}"/>
    <dgm:cxn modelId="{CE661177-2CBA-F448-807E-33E66E60BCE8}" type="presOf" srcId="{6C67863C-6F34-458F-ABD9-0A8B3F42736E}" destId="{DBB57233-B5D0-534E-852B-9A79CA122509}" srcOrd="0" destOrd="0" presId="urn:microsoft.com/office/officeart/2016/7/layout/VerticalHollowActionList"/>
    <dgm:cxn modelId="{C02E725A-3F6F-4C4F-9CEF-0D10F7987B60}" srcId="{E75D95E2-E887-4725-B278-45A76496C4B1}" destId="{58BBEDF6-09C6-4EEE-BBFD-F3BD37CF5F22}" srcOrd="0" destOrd="0" parTransId="{D5ED4FD2-A8C4-47EF-ADA6-4931AB0BC2E4}" sibTransId="{C4C3212E-3AF1-4095-8923-80318F2421F6}"/>
    <dgm:cxn modelId="{747B4580-00AA-7F40-942E-84222AE3EEF4}" type="presOf" srcId="{0A57BA95-D6EC-4C92-B5FB-C3F3D3832F09}" destId="{B3E17C6D-367B-644D-9A3A-4EFC96718D3A}" srcOrd="0" destOrd="0" presId="urn:microsoft.com/office/officeart/2016/7/layout/VerticalHollowActionList"/>
    <dgm:cxn modelId="{6D9E63AE-7E15-1C49-B075-CE3F7A5D4672}" type="presOf" srcId="{06380671-9244-443B-8E28-FDEE0DF78E89}" destId="{5DFCDDA8-CFE5-FC40-9F4C-C7BD7AC88F45}" srcOrd="0" destOrd="0" presId="urn:microsoft.com/office/officeart/2016/7/layout/VerticalHollowActionList"/>
    <dgm:cxn modelId="{A3AFDAC8-6804-48A9-A7A0-9C5F94812138}" srcId="{0A57BA95-D6EC-4C92-B5FB-C3F3D3832F09}" destId="{E75D95E2-E887-4725-B278-45A76496C4B1}" srcOrd="2" destOrd="0" parTransId="{E8FBFEAE-A1FC-4D57-BAFE-42BE66E84413}" sibTransId="{1A727F35-3F84-472C-B7AA-AB45D5300B69}"/>
    <dgm:cxn modelId="{78C434CD-0D04-46F4-879B-6F89E68058EA}" srcId="{06380671-9244-443B-8E28-FDEE0DF78E89}" destId="{F384BC79-43E5-4FF0-A740-3452BB720BF3}" srcOrd="0" destOrd="0" parTransId="{E78E757C-B1B9-46CD-946E-57513966C7C8}" sibTransId="{25DF7F7A-F6B0-4119-A20A-E2220ED542B7}"/>
    <dgm:cxn modelId="{4559FAD6-4246-5744-B1E5-AD82DBB40C61}" type="presOf" srcId="{44B1EDFC-14B4-4AD4-823B-D0C72C8480C0}" destId="{82C30A45-5E7E-0941-9291-0549577DC880}" srcOrd="0" destOrd="0" presId="urn:microsoft.com/office/officeart/2016/7/layout/VerticalHollowActionList"/>
    <dgm:cxn modelId="{F7CAF0E1-3F58-A54B-9DBA-9483A7E5FBF9}" type="presOf" srcId="{F384BC79-43E5-4FF0-A740-3452BB720BF3}" destId="{FC5EC155-5306-614F-BBAF-3C4D8E7964F6}" srcOrd="0" destOrd="0" presId="urn:microsoft.com/office/officeart/2016/7/layout/VerticalHollowActionList"/>
    <dgm:cxn modelId="{F7F52FE8-EBAF-439B-8EBE-50A001E367CD}" srcId="{814A9A18-AC07-4F5F-B25C-525AC1475DD5}" destId="{844AD854-8531-4AE0-804C-F4A4F08BE546}" srcOrd="0" destOrd="0" parTransId="{C076E625-9C43-4BCD-8C52-9308E13C2FE1}" sibTransId="{14916DCB-9D07-4990-A95E-10F25A80BD54}"/>
    <dgm:cxn modelId="{C5CD8BFD-51B9-437F-812F-5C36BED12DDE}" srcId="{0A57BA95-D6EC-4C92-B5FB-C3F3D3832F09}" destId="{06380671-9244-443B-8E28-FDEE0DF78E89}" srcOrd="0" destOrd="0" parTransId="{732D4AAB-C348-4F8C-8BE2-83495F3D7F97}" sibTransId="{4B8EA291-FE2A-4EC8-AFEA-DEDC82FABC1C}"/>
    <dgm:cxn modelId="{12CD4400-4CB1-1C47-82D2-8240986F429F}" type="presParOf" srcId="{B3E17C6D-367B-644D-9A3A-4EFC96718D3A}" destId="{E5EA3918-3F2C-4242-A0C0-CD7F83756C55}" srcOrd="0" destOrd="0" presId="urn:microsoft.com/office/officeart/2016/7/layout/VerticalHollowActionList"/>
    <dgm:cxn modelId="{03AECFDA-B024-C54B-993E-AC5827E38AF0}" type="presParOf" srcId="{E5EA3918-3F2C-4242-A0C0-CD7F83756C55}" destId="{5DFCDDA8-CFE5-FC40-9F4C-C7BD7AC88F45}" srcOrd="0" destOrd="0" presId="urn:microsoft.com/office/officeart/2016/7/layout/VerticalHollowActionList"/>
    <dgm:cxn modelId="{E25B79CC-6533-AC4B-BE5C-FAA6FA7F26DE}" type="presParOf" srcId="{E5EA3918-3F2C-4242-A0C0-CD7F83756C55}" destId="{FC5EC155-5306-614F-BBAF-3C4D8E7964F6}" srcOrd="1" destOrd="0" presId="urn:microsoft.com/office/officeart/2016/7/layout/VerticalHollowActionList"/>
    <dgm:cxn modelId="{CFE6C6F4-0EF5-D543-8219-546589A8990D}" type="presParOf" srcId="{B3E17C6D-367B-644D-9A3A-4EFC96718D3A}" destId="{3286D785-22FF-E34B-9088-813D3E1CD0C7}" srcOrd="1" destOrd="0" presId="urn:microsoft.com/office/officeart/2016/7/layout/VerticalHollowActionList"/>
    <dgm:cxn modelId="{80DA1A26-4E5A-F447-9B66-C3AA98AB3C24}" type="presParOf" srcId="{B3E17C6D-367B-644D-9A3A-4EFC96718D3A}" destId="{20F6460C-827C-CD48-A835-FF0E3278E4FA}" srcOrd="2" destOrd="0" presId="urn:microsoft.com/office/officeart/2016/7/layout/VerticalHollowActionList"/>
    <dgm:cxn modelId="{C24D15A0-82C3-9644-BDD5-505E7875DB10}" type="presParOf" srcId="{20F6460C-827C-CD48-A835-FF0E3278E4FA}" destId="{31F3B7DE-4A13-4B41-894C-151E6C505F4D}" srcOrd="0" destOrd="0" presId="urn:microsoft.com/office/officeart/2016/7/layout/VerticalHollowActionList"/>
    <dgm:cxn modelId="{7B75C4B5-48BE-4F42-BB7F-C72BC24CB7F7}" type="presParOf" srcId="{20F6460C-827C-CD48-A835-FF0E3278E4FA}" destId="{6DEC8A3D-F31A-7548-9B06-B1A05FA88956}" srcOrd="1" destOrd="0" presId="urn:microsoft.com/office/officeart/2016/7/layout/VerticalHollowActionList"/>
    <dgm:cxn modelId="{EE6BF12D-67AA-2443-866C-3CBC0777AE84}" type="presParOf" srcId="{B3E17C6D-367B-644D-9A3A-4EFC96718D3A}" destId="{510071AD-FA36-6D4C-BB52-AB24105DC944}" srcOrd="3" destOrd="0" presId="urn:microsoft.com/office/officeart/2016/7/layout/VerticalHollowActionList"/>
    <dgm:cxn modelId="{9A681ED6-5D07-014C-91CE-50CE41B6DA76}" type="presParOf" srcId="{B3E17C6D-367B-644D-9A3A-4EFC96718D3A}" destId="{B9630624-56C3-634C-8230-7684A630279A}" srcOrd="4" destOrd="0" presId="urn:microsoft.com/office/officeart/2016/7/layout/VerticalHollowActionList"/>
    <dgm:cxn modelId="{8A3F1E81-CE62-6E46-80AD-D1C661F286C8}" type="presParOf" srcId="{B9630624-56C3-634C-8230-7684A630279A}" destId="{C042BA0C-92F4-914F-A1F2-388707023F05}" srcOrd="0" destOrd="0" presId="urn:microsoft.com/office/officeart/2016/7/layout/VerticalHollowActionList"/>
    <dgm:cxn modelId="{5852A180-3326-C14F-9C3F-CF89772E9779}" type="presParOf" srcId="{B9630624-56C3-634C-8230-7684A630279A}" destId="{ECB6B41B-E29E-D04E-84CC-45D2271F45A7}" srcOrd="1" destOrd="0" presId="urn:microsoft.com/office/officeart/2016/7/layout/VerticalHollowActionList"/>
    <dgm:cxn modelId="{44897539-02CE-7C40-A531-C077FC80B44B}" type="presParOf" srcId="{B3E17C6D-367B-644D-9A3A-4EFC96718D3A}" destId="{C5910613-058D-534E-A02C-2567FE5D55B3}" srcOrd="5" destOrd="0" presId="urn:microsoft.com/office/officeart/2016/7/layout/VerticalHollowActionList"/>
    <dgm:cxn modelId="{46FB2356-11A2-1244-9090-0BA26BF749D4}" type="presParOf" srcId="{B3E17C6D-367B-644D-9A3A-4EFC96718D3A}" destId="{9B6CFEF3-1EC5-A44B-AC38-D8E92302E9B2}" srcOrd="6" destOrd="0" presId="urn:microsoft.com/office/officeart/2016/7/layout/VerticalHollowActionList"/>
    <dgm:cxn modelId="{80DE3804-DCFE-D846-98B1-C7DD9357A606}" type="presParOf" srcId="{9B6CFEF3-1EC5-A44B-AC38-D8E92302E9B2}" destId="{DBB57233-B5D0-534E-852B-9A79CA122509}" srcOrd="0" destOrd="0" presId="urn:microsoft.com/office/officeart/2016/7/layout/VerticalHollowActionList"/>
    <dgm:cxn modelId="{97431ED3-7532-FA4E-9E67-4A532E006E45}" type="presParOf" srcId="{9B6CFEF3-1EC5-A44B-AC38-D8E92302E9B2}" destId="{82C30A45-5E7E-0941-9291-0549577DC880}" srcOrd="1" destOrd="0" presId="urn:microsoft.com/office/officeart/2016/7/layout/VerticalHollow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A6BA0E8-CFB6-4B2B-9A44-D83CDE003469}"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1B4303DA-2AE0-46A3-816A-EFACF30A38BD}">
      <dgm:prSet/>
      <dgm:spPr/>
      <dgm:t>
        <a:bodyPr/>
        <a:lstStyle/>
        <a:p>
          <a:pPr>
            <a:lnSpc>
              <a:spcPct val="100000"/>
            </a:lnSpc>
            <a:defRPr b="1"/>
          </a:pPr>
          <a:r>
            <a:rPr lang="tr-TR" dirty="0"/>
            <a:t>GMP gerekliliği</a:t>
          </a:r>
          <a:endParaRPr lang="en-US" dirty="0"/>
        </a:p>
      </dgm:t>
    </dgm:pt>
    <dgm:pt modelId="{826F9A71-1FE2-423D-A6A1-70E2FAA1417B}" type="parTrans" cxnId="{AC2156BB-48A7-4FD2-A48A-89F1BB0D04AA}">
      <dgm:prSet/>
      <dgm:spPr/>
      <dgm:t>
        <a:bodyPr/>
        <a:lstStyle/>
        <a:p>
          <a:endParaRPr lang="en-US"/>
        </a:p>
      </dgm:t>
    </dgm:pt>
    <dgm:pt modelId="{8465A4A5-CB43-405C-8D13-2E0273B4EA47}" type="sibTrans" cxnId="{AC2156BB-48A7-4FD2-A48A-89F1BB0D04AA}">
      <dgm:prSet/>
      <dgm:spPr/>
      <dgm:t>
        <a:bodyPr/>
        <a:lstStyle/>
        <a:p>
          <a:endParaRPr lang="en-US"/>
        </a:p>
      </dgm:t>
    </dgm:pt>
    <dgm:pt modelId="{705469F1-914B-4A16-96F8-868CA1746E6E}">
      <dgm:prSet custT="1"/>
      <dgm:spPr/>
      <dgm:t>
        <a:bodyPr/>
        <a:lstStyle/>
        <a:p>
          <a:pPr>
            <a:lnSpc>
              <a:spcPct val="100000"/>
            </a:lnSpc>
          </a:pPr>
          <a:r>
            <a:rPr lang="tr-TR" sz="2400" b="0" i="0" dirty="0"/>
            <a:t>Risk analizi </a:t>
          </a:r>
          <a:endParaRPr lang="en-US" sz="2400" b="0" dirty="0"/>
        </a:p>
      </dgm:t>
    </dgm:pt>
    <dgm:pt modelId="{417278C4-7D3B-4D6C-98F8-14ED3B9BB094}" type="parTrans" cxnId="{CEC0F01A-702F-4E16-B03C-2316266A1B0A}">
      <dgm:prSet/>
      <dgm:spPr/>
      <dgm:t>
        <a:bodyPr/>
        <a:lstStyle/>
        <a:p>
          <a:endParaRPr lang="en-US"/>
        </a:p>
      </dgm:t>
    </dgm:pt>
    <dgm:pt modelId="{DC07701F-F958-4030-B011-3A75A1FCFBBC}" type="sibTrans" cxnId="{CEC0F01A-702F-4E16-B03C-2316266A1B0A}">
      <dgm:prSet/>
      <dgm:spPr/>
      <dgm:t>
        <a:bodyPr/>
        <a:lstStyle/>
        <a:p>
          <a:endParaRPr lang="en-US"/>
        </a:p>
      </dgm:t>
    </dgm:pt>
    <dgm:pt modelId="{A8E0B078-C6E1-49ED-BBAA-4E7614D972C2}">
      <dgm:prSet custT="1"/>
      <dgm:spPr/>
      <dgm:t>
        <a:bodyPr/>
        <a:lstStyle/>
        <a:p>
          <a:pPr>
            <a:lnSpc>
              <a:spcPct val="100000"/>
            </a:lnSpc>
          </a:pPr>
          <a:r>
            <a:rPr lang="tr-TR" sz="2400" b="0" dirty="0"/>
            <a:t>Risk</a:t>
          </a:r>
          <a:r>
            <a:rPr lang="tr-TR" sz="2400" b="0" i="0" dirty="0"/>
            <a:t> yönetim</a:t>
          </a:r>
          <a:r>
            <a:rPr lang="tr-TR" sz="2000" b="0" i="0" dirty="0"/>
            <a:t>i </a:t>
          </a:r>
          <a:endParaRPr lang="en-US" sz="1700" b="0" dirty="0"/>
        </a:p>
      </dgm:t>
    </dgm:pt>
    <dgm:pt modelId="{0110189D-FB0C-4273-8EDF-5ADEA7041802}" type="parTrans" cxnId="{2427B525-C400-42C4-B644-6ECD4CA157FE}">
      <dgm:prSet/>
      <dgm:spPr/>
      <dgm:t>
        <a:bodyPr/>
        <a:lstStyle/>
        <a:p>
          <a:endParaRPr lang="en-US"/>
        </a:p>
      </dgm:t>
    </dgm:pt>
    <dgm:pt modelId="{64168136-E9D6-4A21-AD27-11215EE0D0B0}" type="sibTrans" cxnId="{2427B525-C400-42C4-B644-6ECD4CA157FE}">
      <dgm:prSet/>
      <dgm:spPr/>
      <dgm:t>
        <a:bodyPr/>
        <a:lstStyle/>
        <a:p>
          <a:endParaRPr lang="en-US"/>
        </a:p>
      </dgm:t>
    </dgm:pt>
    <dgm:pt modelId="{2CEB599E-3C76-4E33-B60A-CF975416984B}">
      <dgm:prSet/>
      <dgm:spPr/>
      <dgm:t>
        <a:bodyPr/>
        <a:lstStyle/>
        <a:p>
          <a:pPr>
            <a:lnSpc>
              <a:spcPct val="100000"/>
            </a:lnSpc>
            <a:defRPr b="1"/>
          </a:pPr>
          <a:r>
            <a:rPr lang="tr-TR" dirty="0"/>
            <a:t>Amaç</a:t>
          </a:r>
          <a:endParaRPr lang="en-US" dirty="0"/>
        </a:p>
      </dgm:t>
    </dgm:pt>
    <dgm:pt modelId="{F70A96F9-D381-414D-8AB7-583C8EA349F1}" type="parTrans" cxnId="{6C85ECCE-D55A-4767-82BC-358B63089C65}">
      <dgm:prSet/>
      <dgm:spPr/>
      <dgm:t>
        <a:bodyPr/>
        <a:lstStyle/>
        <a:p>
          <a:endParaRPr lang="en-US"/>
        </a:p>
      </dgm:t>
    </dgm:pt>
    <dgm:pt modelId="{B9BF7A98-4E5F-4C0C-8EDB-695101D76E48}" type="sibTrans" cxnId="{6C85ECCE-D55A-4767-82BC-358B63089C65}">
      <dgm:prSet/>
      <dgm:spPr/>
      <dgm:t>
        <a:bodyPr/>
        <a:lstStyle/>
        <a:p>
          <a:endParaRPr lang="en-US"/>
        </a:p>
      </dgm:t>
    </dgm:pt>
    <dgm:pt modelId="{F5B8FD68-480D-4E64-8B36-11D1819DE8B8}">
      <dgm:prSet custT="1"/>
      <dgm:spPr/>
      <dgm:t>
        <a:bodyPr/>
        <a:lstStyle/>
        <a:p>
          <a:pPr>
            <a:lnSpc>
              <a:spcPct val="100000"/>
            </a:lnSpc>
          </a:pPr>
          <a:r>
            <a:rPr lang="en-US" sz="2400" b="0" i="0" dirty="0" err="1"/>
            <a:t>Potansiyel</a:t>
          </a:r>
          <a:r>
            <a:rPr lang="en-US" sz="2400" b="0" i="0" dirty="0"/>
            <a:t> </a:t>
          </a:r>
          <a:r>
            <a:rPr lang="en-US" sz="2400" b="0" i="0" dirty="0" err="1"/>
            <a:t>tehlikeleri</a:t>
          </a:r>
          <a:r>
            <a:rPr lang="en-US" sz="2400" b="0" i="0" dirty="0"/>
            <a:t> </a:t>
          </a:r>
          <a:r>
            <a:rPr lang="en-US" sz="2400" b="0" i="0" dirty="0" err="1"/>
            <a:t>tanımla</a:t>
          </a:r>
          <a:r>
            <a:rPr lang="tr-TR" sz="2400" b="0" i="0" dirty="0" err="1"/>
            <a:t>ma</a:t>
          </a:r>
          <a:r>
            <a:rPr lang="en-US" sz="2400" b="0" i="0" dirty="0"/>
            <a:t> </a:t>
          </a:r>
          <a:r>
            <a:rPr lang="en-US" sz="2400" b="0" i="0" dirty="0" err="1"/>
            <a:t>ve</a:t>
          </a:r>
          <a:r>
            <a:rPr lang="en-US" sz="2400" b="0" i="0" dirty="0"/>
            <a:t> </a:t>
          </a:r>
          <a:r>
            <a:rPr lang="en-US" sz="2400" b="0" i="0" dirty="0" err="1"/>
            <a:t>azalt</a:t>
          </a:r>
          <a:r>
            <a:rPr lang="tr-TR" sz="2400" b="0" i="0" dirty="0" err="1"/>
            <a:t>ma</a:t>
          </a:r>
          <a:endParaRPr lang="en-US" sz="2400" b="0" dirty="0"/>
        </a:p>
      </dgm:t>
    </dgm:pt>
    <dgm:pt modelId="{0030DB90-2C24-4911-A67E-BA527C154BAB}" type="parTrans" cxnId="{426E998B-07D7-4E24-8060-F92CC6A17E61}">
      <dgm:prSet/>
      <dgm:spPr/>
      <dgm:t>
        <a:bodyPr/>
        <a:lstStyle/>
        <a:p>
          <a:endParaRPr lang="en-US"/>
        </a:p>
      </dgm:t>
    </dgm:pt>
    <dgm:pt modelId="{420FE26E-F3EB-426F-AF51-2A323D65659E}" type="sibTrans" cxnId="{426E998B-07D7-4E24-8060-F92CC6A17E61}">
      <dgm:prSet/>
      <dgm:spPr/>
      <dgm:t>
        <a:bodyPr/>
        <a:lstStyle/>
        <a:p>
          <a:endParaRPr lang="en-US"/>
        </a:p>
      </dgm:t>
    </dgm:pt>
    <dgm:pt modelId="{5F13B58A-D75B-4538-80A7-84812D2B3F59}" type="pres">
      <dgm:prSet presAssocID="{2A6BA0E8-CFB6-4B2B-9A44-D83CDE003469}" presName="root" presStyleCnt="0">
        <dgm:presLayoutVars>
          <dgm:dir/>
          <dgm:resizeHandles val="exact"/>
        </dgm:presLayoutVars>
      </dgm:prSet>
      <dgm:spPr/>
    </dgm:pt>
    <dgm:pt modelId="{6E73636E-404C-4700-8E3B-B824F181AA73}" type="pres">
      <dgm:prSet presAssocID="{1B4303DA-2AE0-46A3-816A-EFACF30A38BD}" presName="compNode" presStyleCnt="0"/>
      <dgm:spPr/>
    </dgm:pt>
    <dgm:pt modelId="{2CEF250C-BF81-4DAC-9291-59A78FA2CE43}" type="pres">
      <dgm:prSet presAssocID="{1B4303DA-2AE0-46A3-816A-EFACF30A38B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ierarchy"/>
        </a:ext>
      </dgm:extLst>
    </dgm:pt>
    <dgm:pt modelId="{FB1BE053-ACC7-430F-A712-1CCAB72902DB}" type="pres">
      <dgm:prSet presAssocID="{1B4303DA-2AE0-46A3-816A-EFACF30A38BD}" presName="iconSpace" presStyleCnt="0"/>
      <dgm:spPr/>
    </dgm:pt>
    <dgm:pt modelId="{89CCC90B-A244-4BDF-8D98-985028EFCE38}" type="pres">
      <dgm:prSet presAssocID="{1B4303DA-2AE0-46A3-816A-EFACF30A38BD}" presName="parTx" presStyleLbl="revTx" presStyleIdx="0" presStyleCnt="4">
        <dgm:presLayoutVars>
          <dgm:chMax val="0"/>
          <dgm:chPref val="0"/>
        </dgm:presLayoutVars>
      </dgm:prSet>
      <dgm:spPr/>
    </dgm:pt>
    <dgm:pt modelId="{3C4681E6-50A2-4B29-9697-B48C572C395B}" type="pres">
      <dgm:prSet presAssocID="{1B4303DA-2AE0-46A3-816A-EFACF30A38BD}" presName="txSpace" presStyleCnt="0"/>
      <dgm:spPr/>
    </dgm:pt>
    <dgm:pt modelId="{951828DA-1FEB-4953-A235-2757F3FEFBFD}" type="pres">
      <dgm:prSet presAssocID="{1B4303DA-2AE0-46A3-816A-EFACF30A38BD}" presName="desTx" presStyleLbl="revTx" presStyleIdx="1" presStyleCnt="4">
        <dgm:presLayoutVars/>
      </dgm:prSet>
      <dgm:spPr/>
    </dgm:pt>
    <dgm:pt modelId="{3C10F72E-1BD6-4DB0-9D68-036C0520C282}" type="pres">
      <dgm:prSet presAssocID="{8465A4A5-CB43-405C-8D13-2E0273B4EA47}" presName="sibTrans" presStyleCnt="0"/>
      <dgm:spPr/>
    </dgm:pt>
    <dgm:pt modelId="{989596DE-0CBF-4DB1-925D-071F18F227FC}" type="pres">
      <dgm:prSet presAssocID="{2CEB599E-3C76-4E33-B60A-CF975416984B}" presName="compNode" presStyleCnt="0"/>
      <dgm:spPr/>
    </dgm:pt>
    <dgm:pt modelId="{1F7EDF09-9317-4400-8E40-E7BB166DC5EF}" type="pres">
      <dgm:prSet presAssocID="{2CEB599E-3C76-4E33-B60A-CF975416984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arning"/>
        </a:ext>
      </dgm:extLst>
    </dgm:pt>
    <dgm:pt modelId="{68DD6C40-9EBC-456A-83A7-6E6608813DF5}" type="pres">
      <dgm:prSet presAssocID="{2CEB599E-3C76-4E33-B60A-CF975416984B}" presName="iconSpace" presStyleCnt="0"/>
      <dgm:spPr/>
    </dgm:pt>
    <dgm:pt modelId="{A4E9892F-C34A-42E0-87EA-7ABDB6B667C9}" type="pres">
      <dgm:prSet presAssocID="{2CEB599E-3C76-4E33-B60A-CF975416984B}" presName="parTx" presStyleLbl="revTx" presStyleIdx="2" presStyleCnt="4">
        <dgm:presLayoutVars>
          <dgm:chMax val="0"/>
          <dgm:chPref val="0"/>
        </dgm:presLayoutVars>
      </dgm:prSet>
      <dgm:spPr/>
    </dgm:pt>
    <dgm:pt modelId="{A2346363-7FB3-4907-BE93-EFBC659813C0}" type="pres">
      <dgm:prSet presAssocID="{2CEB599E-3C76-4E33-B60A-CF975416984B}" presName="txSpace" presStyleCnt="0"/>
      <dgm:spPr/>
    </dgm:pt>
    <dgm:pt modelId="{026F52C0-7F1E-4720-98ED-4A70BACBA641}" type="pres">
      <dgm:prSet presAssocID="{2CEB599E-3C76-4E33-B60A-CF975416984B}" presName="desTx" presStyleLbl="revTx" presStyleIdx="3" presStyleCnt="4" custScaleX="85614">
        <dgm:presLayoutVars/>
      </dgm:prSet>
      <dgm:spPr/>
    </dgm:pt>
  </dgm:ptLst>
  <dgm:cxnLst>
    <dgm:cxn modelId="{CEC0F01A-702F-4E16-B03C-2316266A1B0A}" srcId="{1B4303DA-2AE0-46A3-816A-EFACF30A38BD}" destId="{705469F1-914B-4A16-96F8-868CA1746E6E}" srcOrd="0" destOrd="0" parTransId="{417278C4-7D3B-4D6C-98F8-14ED3B9BB094}" sibTransId="{DC07701F-F958-4030-B011-3A75A1FCFBBC}"/>
    <dgm:cxn modelId="{2427B525-C400-42C4-B644-6ECD4CA157FE}" srcId="{1B4303DA-2AE0-46A3-816A-EFACF30A38BD}" destId="{A8E0B078-C6E1-49ED-BBAA-4E7614D972C2}" srcOrd="1" destOrd="0" parTransId="{0110189D-FB0C-4273-8EDF-5ADEA7041802}" sibTransId="{64168136-E9D6-4A21-AD27-11215EE0D0B0}"/>
    <dgm:cxn modelId="{2A563A6F-FA9F-1E4E-B820-3459B4E84EF6}" type="presOf" srcId="{F5B8FD68-480D-4E64-8B36-11D1819DE8B8}" destId="{026F52C0-7F1E-4720-98ED-4A70BACBA641}" srcOrd="0" destOrd="0" presId="urn:microsoft.com/office/officeart/2018/5/layout/CenteredIconLabelDescriptionList"/>
    <dgm:cxn modelId="{90C95751-461C-A544-AAF4-95F65B903B15}" type="presOf" srcId="{A8E0B078-C6E1-49ED-BBAA-4E7614D972C2}" destId="{951828DA-1FEB-4953-A235-2757F3FEFBFD}" srcOrd="0" destOrd="1" presId="urn:microsoft.com/office/officeart/2018/5/layout/CenteredIconLabelDescriptionList"/>
    <dgm:cxn modelId="{07952152-5C3C-6B44-9948-4E4B5494AC9B}" type="presOf" srcId="{1B4303DA-2AE0-46A3-816A-EFACF30A38BD}" destId="{89CCC90B-A244-4BDF-8D98-985028EFCE38}" srcOrd="0" destOrd="0" presId="urn:microsoft.com/office/officeart/2018/5/layout/CenteredIconLabelDescriptionList"/>
    <dgm:cxn modelId="{DE71B879-0381-2043-A125-547F4E4EF2E8}" type="presOf" srcId="{2A6BA0E8-CFB6-4B2B-9A44-D83CDE003469}" destId="{5F13B58A-D75B-4538-80A7-84812D2B3F59}" srcOrd="0" destOrd="0" presId="urn:microsoft.com/office/officeart/2018/5/layout/CenteredIconLabelDescriptionList"/>
    <dgm:cxn modelId="{426E998B-07D7-4E24-8060-F92CC6A17E61}" srcId="{2CEB599E-3C76-4E33-B60A-CF975416984B}" destId="{F5B8FD68-480D-4E64-8B36-11D1819DE8B8}" srcOrd="0" destOrd="0" parTransId="{0030DB90-2C24-4911-A67E-BA527C154BAB}" sibTransId="{420FE26E-F3EB-426F-AF51-2A323D65659E}"/>
    <dgm:cxn modelId="{493B30AA-B4A4-2C4F-A790-C56070FC35BA}" type="presOf" srcId="{2CEB599E-3C76-4E33-B60A-CF975416984B}" destId="{A4E9892F-C34A-42E0-87EA-7ABDB6B667C9}" srcOrd="0" destOrd="0" presId="urn:microsoft.com/office/officeart/2018/5/layout/CenteredIconLabelDescriptionList"/>
    <dgm:cxn modelId="{AC2156BB-48A7-4FD2-A48A-89F1BB0D04AA}" srcId="{2A6BA0E8-CFB6-4B2B-9A44-D83CDE003469}" destId="{1B4303DA-2AE0-46A3-816A-EFACF30A38BD}" srcOrd="0" destOrd="0" parTransId="{826F9A71-1FE2-423D-A6A1-70E2FAA1417B}" sibTransId="{8465A4A5-CB43-405C-8D13-2E0273B4EA47}"/>
    <dgm:cxn modelId="{6C85ECCE-D55A-4767-82BC-358B63089C65}" srcId="{2A6BA0E8-CFB6-4B2B-9A44-D83CDE003469}" destId="{2CEB599E-3C76-4E33-B60A-CF975416984B}" srcOrd="1" destOrd="0" parTransId="{F70A96F9-D381-414D-8AB7-583C8EA349F1}" sibTransId="{B9BF7A98-4E5F-4C0C-8EDB-695101D76E48}"/>
    <dgm:cxn modelId="{A66C6EDB-CE7A-A741-A1A9-7C933C62E6DA}" type="presOf" srcId="{705469F1-914B-4A16-96F8-868CA1746E6E}" destId="{951828DA-1FEB-4953-A235-2757F3FEFBFD}" srcOrd="0" destOrd="0" presId="urn:microsoft.com/office/officeart/2018/5/layout/CenteredIconLabelDescriptionList"/>
    <dgm:cxn modelId="{E0C94D65-093A-C746-939F-9CB9F1837207}" type="presParOf" srcId="{5F13B58A-D75B-4538-80A7-84812D2B3F59}" destId="{6E73636E-404C-4700-8E3B-B824F181AA73}" srcOrd="0" destOrd="0" presId="urn:microsoft.com/office/officeart/2018/5/layout/CenteredIconLabelDescriptionList"/>
    <dgm:cxn modelId="{7828DD9E-887E-234B-93D5-C5E29CD250DC}" type="presParOf" srcId="{6E73636E-404C-4700-8E3B-B824F181AA73}" destId="{2CEF250C-BF81-4DAC-9291-59A78FA2CE43}" srcOrd="0" destOrd="0" presId="urn:microsoft.com/office/officeart/2018/5/layout/CenteredIconLabelDescriptionList"/>
    <dgm:cxn modelId="{78CAE35E-DD5E-F249-A04B-44927B6817D3}" type="presParOf" srcId="{6E73636E-404C-4700-8E3B-B824F181AA73}" destId="{FB1BE053-ACC7-430F-A712-1CCAB72902DB}" srcOrd="1" destOrd="0" presId="urn:microsoft.com/office/officeart/2018/5/layout/CenteredIconLabelDescriptionList"/>
    <dgm:cxn modelId="{0B9C8BA3-22DD-194B-AFC9-D6F66325B829}" type="presParOf" srcId="{6E73636E-404C-4700-8E3B-B824F181AA73}" destId="{89CCC90B-A244-4BDF-8D98-985028EFCE38}" srcOrd="2" destOrd="0" presId="urn:microsoft.com/office/officeart/2018/5/layout/CenteredIconLabelDescriptionList"/>
    <dgm:cxn modelId="{77C3A7F9-2944-F74B-BA17-F88816F82729}" type="presParOf" srcId="{6E73636E-404C-4700-8E3B-B824F181AA73}" destId="{3C4681E6-50A2-4B29-9697-B48C572C395B}" srcOrd="3" destOrd="0" presId="urn:microsoft.com/office/officeart/2018/5/layout/CenteredIconLabelDescriptionList"/>
    <dgm:cxn modelId="{B784F2B4-0127-484C-A467-F3B54FC19607}" type="presParOf" srcId="{6E73636E-404C-4700-8E3B-B824F181AA73}" destId="{951828DA-1FEB-4953-A235-2757F3FEFBFD}" srcOrd="4" destOrd="0" presId="urn:microsoft.com/office/officeart/2018/5/layout/CenteredIconLabelDescriptionList"/>
    <dgm:cxn modelId="{AEA2F78C-02C4-524F-AFE9-E4D990078617}" type="presParOf" srcId="{5F13B58A-D75B-4538-80A7-84812D2B3F59}" destId="{3C10F72E-1BD6-4DB0-9D68-036C0520C282}" srcOrd="1" destOrd="0" presId="urn:microsoft.com/office/officeart/2018/5/layout/CenteredIconLabelDescriptionList"/>
    <dgm:cxn modelId="{6A8B1DB1-659B-C744-B8B9-48B5AD5BE0AF}" type="presParOf" srcId="{5F13B58A-D75B-4538-80A7-84812D2B3F59}" destId="{989596DE-0CBF-4DB1-925D-071F18F227FC}" srcOrd="2" destOrd="0" presId="urn:microsoft.com/office/officeart/2018/5/layout/CenteredIconLabelDescriptionList"/>
    <dgm:cxn modelId="{EB9B048F-9FCA-8047-A878-B0288EA36090}" type="presParOf" srcId="{989596DE-0CBF-4DB1-925D-071F18F227FC}" destId="{1F7EDF09-9317-4400-8E40-E7BB166DC5EF}" srcOrd="0" destOrd="0" presId="urn:microsoft.com/office/officeart/2018/5/layout/CenteredIconLabelDescriptionList"/>
    <dgm:cxn modelId="{61A3569C-2054-7142-8706-28D95CAAB954}" type="presParOf" srcId="{989596DE-0CBF-4DB1-925D-071F18F227FC}" destId="{68DD6C40-9EBC-456A-83A7-6E6608813DF5}" srcOrd="1" destOrd="0" presId="urn:microsoft.com/office/officeart/2018/5/layout/CenteredIconLabelDescriptionList"/>
    <dgm:cxn modelId="{EAD4C377-2415-2C4B-9E10-3967FDD2DDA4}" type="presParOf" srcId="{989596DE-0CBF-4DB1-925D-071F18F227FC}" destId="{A4E9892F-C34A-42E0-87EA-7ABDB6B667C9}" srcOrd="2" destOrd="0" presId="urn:microsoft.com/office/officeart/2018/5/layout/CenteredIconLabelDescriptionList"/>
    <dgm:cxn modelId="{3A819BE8-CA4E-3940-8D2D-0D8562D5243A}" type="presParOf" srcId="{989596DE-0CBF-4DB1-925D-071F18F227FC}" destId="{A2346363-7FB3-4907-BE93-EFBC659813C0}" srcOrd="3" destOrd="0" presId="urn:microsoft.com/office/officeart/2018/5/layout/CenteredIconLabelDescriptionList"/>
    <dgm:cxn modelId="{A4AF340D-98B7-B444-8F60-B87DA8B4F10A}" type="presParOf" srcId="{989596DE-0CBF-4DB1-925D-071F18F227FC}" destId="{026F52C0-7F1E-4720-98ED-4A70BACBA641}"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A6D01B6-B60E-40E1-A706-918AB8AA6B78}"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FA83B6F9-B847-4BE4-BA4A-3F790AAEFE1C}">
      <dgm:prSet/>
      <dgm:spPr/>
      <dgm:t>
        <a:bodyPr/>
        <a:lstStyle/>
        <a:p>
          <a:r>
            <a:rPr lang="nl-NL" dirty="0"/>
            <a:t>GMP </a:t>
          </a:r>
          <a:r>
            <a:rPr lang="tr-TR" dirty="0"/>
            <a:t>hataları</a:t>
          </a:r>
          <a:r>
            <a:rPr lang="nl-NL" dirty="0"/>
            <a:t> nelerdi</a:t>
          </a:r>
          <a:r>
            <a:rPr lang="tr-TR" dirty="0"/>
            <a:t>?</a:t>
          </a:r>
          <a:endParaRPr lang="en-US" dirty="0"/>
        </a:p>
      </dgm:t>
    </dgm:pt>
    <dgm:pt modelId="{757B95EF-2FCF-4EE3-BE6E-A00307A3CA35}" type="parTrans" cxnId="{5BDF7C2D-37E5-4D1A-815B-EEB70733898E}">
      <dgm:prSet/>
      <dgm:spPr/>
      <dgm:t>
        <a:bodyPr/>
        <a:lstStyle/>
        <a:p>
          <a:endParaRPr lang="en-US"/>
        </a:p>
      </dgm:t>
    </dgm:pt>
    <dgm:pt modelId="{B2C859AE-AB93-41B8-AB23-38FF57CA144D}" type="sibTrans" cxnId="{5BDF7C2D-37E5-4D1A-815B-EEB70733898E}">
      <dgm:prSet/>
      <dgm:spPr/>
      <dgm:t>
        <a:bodyPr/>
        <a:lstStyle/>
        <a:p>
          <a:endParaRPr lang="en-US"/>
        </a:p>
      </dgm:t>
    </dgm:pt>
    <dgm:pt modelId="{F6E3D9B4-6E9B-4C16-9A27-761CD4711EE8}">
      <dgm:prSet/>
      <dgm:spPr/>
      <dgm:t>
        <a:bodyPr/>
        <a:lstStyle/>
        <a:p>
          <a:r>
            <a:rPr lang="tr-TR" dirty="0"/>
            <a:t>Sonuçları neydi?</a:t>
          </a:r>
          <a:endParaRPr lang="en-US" dirty="0"/>
        </a:p>
      </dgm:t>
    </dgm:pt>
    <dgm:pt modelId="{FDF47546-26CD-4BA7-9896-3ED895504F37}" type="parTrans" cxnId="{AD3AFE03-76A7-4AA0-B338-62534F77E0E4}">
      <dgm:prSet/>
      <dgm:spPr/>
      <dgm:t>
        <a:bodyPr/>
        <a:lstStyle/>
        <a:p>
          <a:endParaRPr lang="en-US"/>
        </a:p>
      </dgm:t>
    </dgm:pt>
    <dgm:pt modelId="{34A271C9-E42A-4AA2-8B5A-2E13362968EA}" type="sibTrans" cxnId="{AD3AFE03-76A7-4AA0-B338-62534F77E0E4}">
      <dgm:prSet/>
      <dgm:spPr/>
      <dgm:t>
        <a:bodyPr/>
        <a:lstStyle/>
        <a:p>
          <a:endParaRPr lang="en-US"/>
        </a:p>
      </dgm:t>
    </dgm:pt>
    <dgm:pt modelId="{93C4D611-5CA0-445C-96E6-8A1CB35FD4E0}">
      <dgm:prSet/>
      <dgm:spPr/>
      <dgm:t>
        <a:bodyPr/>
        <a:lstStyle/>
        <a:p>
          <a:r>
            <a:rPr lang="tr-TR" dirty="0"/>
            <a:t>Ne yapılmalı?</a:t>
          </a:r>
          <a:endParaRPr lang="en-US" dirty="0"/>
        </a:p>
      </dgm:t>
    </dgm:pt>
    <dgm:pt modelId="{DFA2FACD-0CC0-456F-A8B6-64DFB1482938}" type="parTrans" cxnId="{EFA21216-2F46-4022-A50E-12F9E129C0D7}">
      <dgm:prSet/>
      <dgm:spPr/>
      <dgm:t>
        <a:bodyPr/>
        <a:lstStyle/>
        <a:p>
          <a:endParaRPr lang="en-US"/>
        </a:p>
      </dgm:t>
    </dgm:pt>
    <dgm:pt modelId="{FA291867-E9E7-4C6D-B5DB-4162A568E6B8}" type="sibTrans" cxnId="{EFA21216-2F46-4022-A50E-12F9E129C0D7}">
      <dgm:prSet/>
      <dgm:spPr/>
      <dgm:t>
        <a:bodyPr/>
        <a:lstStyle/>
        <a:p>
          <a:endParaRPr lang="en-US"/>
        </a:p>
      </dgm:t>
    </dgm:pt>
    <dgm:pt modelId="{E9345694-BD0C-F64A-BA02-F99D0ECAAB72}" type="pres">
      <dgm:prSet presAssocID="{5A6D01B6-B60E-40E1-A706-918AB8AA6B78}" presName="hierChild1" presStyleCnt="0">
        <dgm:presLayoutVars>
          <dgm:chPref val="1"/>
          <dgm:dir/>
          <dgm:animOne val="branch"/>
          <dgm:animLvl val="lvl"/>
          <dgm:resizeHandles/>
        </dgm:presLayoutVars>
      </dgm:prSet>
      <dgm:spPr/>
    </dgm:pt>
    <dgm:pt modelId="{FBF9EBA4-7A63-214A-BA23-BA9488017069}" type="pres">
      <dgm:prSet presAssocID="{FA83B6F9-B847-4BE4-BA4A-3F790AAEFE1C}" presName="hierRoot1" presStyleCnt="0"/>
      <dgm:spPr/>
    </dgm:pt>
    <dgm:pt modelId="{32AECB89-807D-394A-8D04-48C2C4D54D86}" type="pres">
      <dgm:prSet presAssocID="{FA83B6F9-B847-4BE4-BA4A-3F790AAEFE1C}" presName="composite" presStyleCnt="0"/>
      <dgm:spPr/>
    </dgm:pt>
    <dgm:pt modelId="{46C7820B-A74D-F04D-A162-F510E876BBBD}" type="pres">
      <dgm:prSet presAssocID="{FA83B6F9-B847-4BE4-BA4A-3F790AAEFE1C}" presName="background" presStyleLbl="node0" presStyleIdx="0" presStyleCnt="3"/>
      <dgm:spPr/>
    </dgm:pt>
    <dgm:pt modelId="{375EB7DD-FBC6-C140-A2A3-1A9B726E1754}" type="pres">
      <dgm:prSet presAssocID="{FA83B6F9-B847-4BE4-BA4A-3F790AAEFE1C}" presName="text" presStyleLbl="fgAcc0" presStyleIdx="0" presStyleCnt="3">
        <dgm:presLayoutVars>
          <dgm:chPref val="3"/>
        </dgm:presLayoutVars>
      </dgm:prSet>
      <dgm:spPr/>
    </dgm:pt>
    <dgm:pt modelId="{5D204858-6B92-EA4E-BCCC-70E3C8F35324}" type="pres">
      <dgm:prSet presAssocID="{FA83B6F9-B847-4BE4-BA4A-3F790AAEFE1C}" presName="hierChild2" presStyleCnt="0"/>
      <dgm:spPr/>
    </dgm:pt>
    <dgm:pt modelId="{F3DF1863-6970-584D-ACDF-459EF2E6B79C}" type="pres">
      <dgm:prSet presAssocID="{F6E3D9B4-6E9B-4C16-9A27-761CD4711EE8}" presName="hierRoot1" presStyleCnt="0"/>
      <dgm:spPr/>
    </dgm:pt>
    <dgm:pt modelId="{96729E01-B230-AF45-8F81-F9C6447C8E15}" type="pres">
      <dgm:prSet presAssocID="{F6E3D9B4-6E9B-4C16-9A27-761CD4711EE8}" presName="composite" presStyleCnt="0"/>
      <dgm:spPr/>
    </dgm:pt>
    <dgm:pt modelId="{11149898-6CA8-2845-B232-98E15F2DF7B7}" type="pres">
      <dgm:prSet presAssocID="{F6E3D9B4-6E9B-4C16-9A27-761CD4711EE8}" presName="background" presStyleLbl="node0" presStyleIdx="1" presStyleCnt="3"/>
      <dgm:spPr/>
    </dgm:pt>
    <dgm:pt modelId="{7664B066-CF6D-FE4C-A805-FC79E80F0BAB}" type="pres">
      <dgm:prSet presAssocID="{F6E3D9B4-6E9B-4C16-9A27-761CD4711EE8}" presName="text" presStyleLbl="fgAcc0" presStyleIdx="1" presStyleCnt="3">
        <dgm:presLayoutVars>
          <dgm:chPref val="3"/>
        </dgm:presLayoutVars>
      </dgm:prSet>
      <dgm:spPr/>
    </dgm:pt>
    <dgm:pt modelId="{9CC5B7EF-4ABA-2F4F-BDB4-046453C237D8}" type="pres">
      <dgm:prSet presAssocID="{F6E3D9B4-6E9B-4C16-9A27-761CD4711EE8}" presName="hierChild2" presStyleCnt="0"/>
      <dgm:spPr/>
    </dgm:pt>
    <dgm:pt modelId="{44379F3E-E371-5144-B69C-6A8351D5CEC8}" type="pres">
      <dgm:prSet presAssocID="{93C4D611-5CA0-445C-96E6-8A1CB35FD4E0}" presName="hierRoot1" presStyleCnt="0"/>
      <dgm:spPr/>
    </dgm:pt>
    <dgm:pt modelId="{72E18003-154E-0D48-8FD6-89118107328B}" type="pres">
      <dgm:prSet presAssocID="{93C4D611-5CA0-445C-96E6-8A1CB35FD4E0}" presName="composite" presStyleCnt="0"/>
      <dgm:spPr/>
    </dgm:pt>
    <dgm:pt modelId="{08067534-7E9A-634F-8E34-6963DC95CE3A}" type="pres">
      <dgm:prSet presAssocID="{93C4D611-5CA0-445C-96E6-8A1CB35FD4E0}" presName="background" presStyleLbl="node0" presStyleIdx="2" presStyleCnt="3"/>
      <dgm:spPr/>
    </dgm:pt>
    <dgm:pt modelId="{5E8803CB-E816-174E-88BB-DF7A8E2768F3}" type="pres">
      <dgm:prSet presAssocID="{93C4D611-5CA0-445C-96E6-8A1CB35FD4E0}" presName="text" presStyleLbl="fgAcc0" presStyleIdx="2" presStyleCnt="3">
        <dgm:presLayoutVars>
          <dgm:chPref val="3"/>
        </dgm:presLayoutVars>
      </dgm:prSet>
      <dgm:spPr/>
    </dgm:pt>
    <dgm:pt modelId="{AADBDEE1-6BB1-B545-B8CD-745673FC32C8}" type="pres">
      <dgm:prSet presAssocID="{93C4D611-5CA0-445C-96E6-8A1CB35FD4E0}" presName="hierChild2" presStyleCnt="0"/>
      <dgm:spPr/>
    </dgm:pt>
  </dgm:ptLst>
  <dgm:cxnLst>
    <dgm:cxn modelId="{AD3AFE03-76A7-4AA0-B338-62534F77E0E4}" srcId="{5A6D01B6-B60E-40E1-A706-918AB8AA6B78}" destId="{F6E3D9B4-6E9B-4C16-9A27-761CD4711EE8}" srcOrd="1" destOrd="0" parTransId="{FDF47546-26CD-4BA7-9896-3ED895504F37}" sibTransId="{34A271C9-E42A-4AA2-8B5A-2E13362968EA}"/>
    <dgm:cxn modelId="{EFA21216-2F46-4022-A50E-12F9E129C0D7}" srcId="{5A6D01B6-B60E-40E1-A706-918AB8AA6B78}" destId="{93C4D611-5CA0-445C-96E6-8A1CB35FD4E0}" srcOrd="2" destOrd="0" parTransId="{DFA2FACD-0CC0-456F-A8B6-64DFB1482938}" sibTransId="{FA291867-E9E7-4C6D-B5DB-4162A568E6B8}"/>
    <dgm:cxn modelId="{5BDF7C2D-37E5-4D1A-815B-EEB70733898E}" srcId="{5A6D01B6-B60E-40E1-A706-918AB8AA6B78}" destId="{FA83B6F9-B847-4BE4-BA4A-3F790AAEFE1C}" srcOrd="0" destOrd="0" parTransId="{757B95EF-2FCF-4EE3-BE6E-A00307A3CA35}" sibTransId="{B2C859AE-AB93-41B8-AB23-38FF57CA144D}"/>
    <dgm:cxn modelId="{F8A89230-CE23-9D45-8043-24D4625B5877}" type="presOf" srcId="{5A6D01B6-B60E-40E1-A706-918AB8AA6B78}" destId="{E9345694-BD0C-F64A-BA02-F99D0ECAAB72}" srcOrd="0" destOrd="0" presId="urn:microsoft.com/office/officeart/2005/8/layout/hierarchy1"/>
    <dgm:cxn modelId="{4D14F64B-8ACE-B04A-935B-DDF4AF88FDE2}" type="presOf" srcId="{93C4D611-5CA0-445C-96E6-8A1CB35FD4E0}" destId="{5E8803CB-E816-174E-88BB-DF7A8E2768F3}" srcOrd="0" destOrd="0" presId="urn:microsoft.com/office/officeart/2005/8/layout/hierarchy1"/>
    <dgm:cxn modelId="{39E3968F-FB7D-E24D-827D-08B86C9B4193}" type="presOf" srcId="{FA83B6F9-B847-4BE4-BA4A-3F790AAEFE1C}" destId="{375EB7DD-FBC6-C140-A2A3-1A9B726E1754}" srcOrd="0" destOrd="0" presId="urn:microsoft.com/office/officeart/2005/8/layout/hierarchy1"/>
    <dgm:cxn modelId="{7DAF53FC-7372-B841-8365-CBEB5C9C9C11}" type="presOf" srcId="{F6E3D9B4-6E9B-4C16-9A27-761CD4711EE8}" destId="{7664B066-CF6D-FE4C-A805-FC79E80F0BAB}" srcOrd="0" destOrd="0" presId="urn:microsoft.com/office/officeart/2005/8/layout/hierarchy1"/>
    <dgm:cxn modelId="{C4246BDE-B28F-A144-8AFE-F588AFC410B0}" type="presParOf" srcId="{E9345694-BD0C-F64A-BA02-F99D0ECAAB72}" destId="{FBF9EBA4-7A63-214A-BA23-BA9488017069}" srcOrd="0" destOrd="0" presId="urn:microsoft.com/office/officeart/2005/8/layout/hierarchy1"/>
    <dgm:cxn modelId="{0B8D2C12-EC09-8545-9292-52152F82029B}" type="presParOf" srcId="{FBF9EBA4-7A63-214A-BA23-BA9488017069}" destId="{32AECB89-807D-394A-8D04-48C2C4D54D86}" srcOrd="0" destOrd="0" presId="urn:microsoft.com/office/officeart/2005/8/layout/hierarchy1"/>
    <dgm:cxn modelId="{6E337AE9-D19B-0142-BF4C-D7E4B2640873}" type="presParOf" srcId="{32AECB89-807D-394A-8D04-48C2C4D54D86}" destId="{46C7820B-A74D-F04D-A162-F510E876BBBD}" srcOrd="0" destOrd="0" presId="urn:microsoft.com/office/officeart/2005/8/layout/hierarchy1"/>
    <dgm:cxn modelId="{D0F716F1-3E57-E148-8CBE-5BCB71B56BA0}" type="presParOf" srcId="{32AECB89-807D-394A-8D04-48C2C4D54D86}" destId="{375EB7DD-FBC6-C140-A2A3-1A9B726E1754}" srcOrd="1" destOrd="0" presId="urn:microsoft.com/office/officeart/2005/8/layout/hierarchy1"/>
    <dgm:cxn modelId="{FC76C1A7-A4B0-3748-BF62-1E37ACB97084}" type="presParOf" srcId="{FBF9EBA4-7A63-214A-BA23-BA9488017069}" destId="{5D204858-6B92-EA4E-BCCC-70E3C8F35324}" srcOrd="1" destOrd="0" presId="urn:microsoft.com/office/officeart/2005/8/layout/hierarchy1"/>
    <dgm:cxn modelId="{0A0AE2B0-4770-0645-B1F7-24E1F444AE38}" type="presParOf" srcId="{E9345694-BD0C-F64A-BA02-F99D0ECAAB72}" destId="{F3DF1863-6970-584D-ACDF-459EF2E6B79C}" srcOrd="1" destOrd="0" presId="urn:microsoft.com/office/officeart/2005/8/layout/hierarchy1"/>
    <dgm:cxn modelId="{7B03AF9F-F06C-C248-9F18-47B44B188655}" type="presParOf" srcId="{F3DF1863-6970-584D-ACDF-459EF2E6B79C}" destId="{96729E01-B230-AF45-8F81-F9C6447C8E15}" srcOrd="0" destOrd="0" presId="urn:microsoft.com/office/officeart/2005/8/layout/hierarchy1"/>
    <dgm:cxn modelId="{C68CA588-77C9-0E4A-AB6D-D803DAC29763}" type="presParOf" srcId="{96729E01-B230-AF45-8F81-F9C6447C8E15}" destId="{11149898-6CA8-2845-B232-98E15F2DF7B7}" srcOrd="0" destOrd="0" presId="urn:microsoft.com/office/officeart/2005/8/layout/hierarchy1"/>
    <dgm:cxn modelId="{6C1B4132-C097-444B-8D86-FD3912ABDC48}" type="presParOf" srcId="{96729E01-B230-AF45-8F81-F9C6447C8E15}" destId="{7664B066-CF6D-FE4C-A805-FC79E80F0BAB}" srcOrd="1" destOrd="0" presId="urn:microsoft.com/office/officeart/2005/8/layout/hierarchy1"/>
    <dgm:cxn modelId="{D032F997-6C2F-8D4D-AD87-B5165A889C9F}" type="presParOf" srcId="{F3DF1863-6970-584D-ACDF-459EF2E6B79C}" destId="{9CC5B7EF-4ABA-2F4F-BDB4-046453C237D8}" srcOrd="1" destOrd="0" presId="urn:microsoft.com/office/officeart/2005/8/layout/hierarchy1"/>
    <dgm:cxn modelId="{0B7D6A7B-3836-9D43-B329-31A5E55A4887}" type="presParOf" srcId="{E9345694-BD0C-F64A-BA02-F99D0ECAAB72}" destId="{44379F3E-E371-5144-B69C-6A8351D5CEC8}" srcOrd="2" destOrd="0" presId="urn:microsoft.com/office/officeart/2005/8/layout/hierarchy1"/>
    <dgm:cxn modelId="{3E5C02D4-1B0F-1B4A-9BF2-DB5C82985076}" type="presParOf" srcId="{44379F3E-E371-5144-B69C-6A8351D5CEC8}" destId="{72E18003-154E-0D48-8FD6-89118107328B}" srcOrd="0" destOrd="0" presId="urn:microsoft.com/office/officeart/2005/8/layout/hierarchy1"/>
    <dgm:cxn modelId="{D77383C7-F066-1849-B12A-5ED9D8BABCCA}" type="presParOf" srcId="{72E18003-154E-0D48-8FD6-89118107328B}" destId="{08067534-7E9A-634F-8E34-6963DC95CE3A}" srcOrd="0" destOrd="0" presId="urn:microsoft.com/office/officeart/2005/8/layout/hierarchy1"/>
    <dgm:cxn modelId="{81492EAC-51BC-6B45-8912-A407136B1208}" type="presParOf" srcId="{72E18003-154E-0D48-8FD6-89118107328B}" destId="{5E8803CB-E816-174E-88BB-DF7A8E2768F3}" srcOrd="1" destOrd="0" presId="urn:microsoft.com/office/officeart/2005/8/layout/hierarchy1"/>
    <dgm:cxn modelId="{0F4A2123-2CCC-684D-90A4-7E4F86E05FCE}" type="presParOf" srcId="{44379F3E-E371-5144-B69C-6A8351D5CEC8}" destId="{AADBDEE1-6BB1-B545-B8CD-745673FC32C8}"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B2E4080-8AA5-4A54-9716-FA81E5BDE538}" type="doc">
      <dgm:prSet loTypeId="urn:microsoft.com/office/officeart/2005/8/layout/vList5" loCatId="list" qsTypeId="urn:microsoft.com/office/officeart/2005/8/quickstyle/simple5" qsCatId="simple" csTypeId="urn:microsoft.com/office/officeart/2005/8/colors/accent2_2" csCatId="accent2" phldr="1"/>
      <dgm:spPr/>
      <dgm:t>
        <a:bodyPr/>
        <a:lstStyle/>
        <a:p>
          <a:endParaRPr lang="en-US"/>
        </a:p>
      </dgm:t>
    </dgm:pt>
    <dgm:pt modelId="{CFC4C754-CD6D-47EF-9A82-14940E354E10}">
      <dgm:prSet custT="1"/>
      <dgm:spPr/>
      <dgm:t>
        <a:bodyPr/>
        <a:lstStyle/>
        <a:p>
          <a:r>
            <a:rPr lang="en-US" sz="2800" b="1" i="0" dirty="0" err="1">
              <a:solidFill>
                <a:schemeClr val="bg1"/>
              </a:solidFill>
              <a:effectLst/>
              <a:latin typeface="Google Sans"/>
            </a:rPr>
            <a:t>Yetersiz</a:t>
          </a:r>
          <a:r>
            <a:rPr lang="en-US" sz="2800" b="1" i="0" dirty="0">
              <a:solidFill>
                <a:schemeClr val="bg1"/>
              </a:solidFill>
              <a:effectLst/>
              <a:latin typeface="Google Sans"/>
            </a:rPr>
            <a:t> </a:t>
          </a:r>
          <a:r>
            <a:rPr lang="en-US" sz="2800" b="1" i="0" dirty="0" err="1">
              <a:solidFill>
                <a:schemeClr val="bg1"/>
              </a:solidFill>
              <a:effectLst/>
              <a:latin typeface="Google Sans"/>
            </a:rPr>
            <a:t>Kalite</a:t>
          </a:r>
          <a:r>
            <a:rPr lang="en-US" sz="2800" b="1" i="0" dirty="0">
              <a:solidFill>
                <a:schemeClr val="bg1"/>
              </a:solidFill>
              <a:effectLst/>
              <a:latin typeface="Google Sans"/>
            </a:rPr>
            <a:t> </a:t>
          </a:r>
          <a:r>
            <a:rPr lang="en-US" sz="2800" b="1" i="0" dirty="0" err="1">
              <a:solidFill>
                <a:schemeClr val="bg1"/>
              </a:solidFill>
              <a:effectLst/>
              <a:latin typeface="Google Sans"/>
            </a:rPr>
            <a:t>Kontrolü</a:t>
          </a:r>
          <a:endParaRPr lang="en-US" sz="2800" b="1" dirty="0">
            <a:solidFill>
              <a:schemeClr val="bg1"/>
            </a:solidFill>
          </a:endParaRPr>
        </a:p>
      </dgm:t>
    </dgm:pt>
    <dgm:pt modelId="{D056D0E9-1CA6-4E9F-8552-81AEAC36E613}" type="parTrans" cxnId="{2C64D971-1FBD-4339-BBC4-F92275E3607C}">
      <dgm:prSet/>
      <dgm:spPr/>
      <dgm:t>
        <a:bodyPr/>
        <a:lstStyle/>
        <a:p>
          <a:endParaRPr lang="en-US"/>
        </a:p>
      </dgm:t>
    </dgm:pt>
    <dgm:pt modelId="{E676B1F8-0395-401B-AE72-A8828F823DB7}" type="sibTrans" cxnId="{2C64D971-1FBD-4339-BBC4-F92275E3607C}">
      <dgm:prSet/>
      <dgm:spPr/>
      <dgm:t>
        <a:bodyPr/>
        <a:lstStyle/>
        <a:p>
          <a:endParaRPr lang="en-US"/>
        </a:p>
      </dgm:t>
    </dgm:pt>
    <dgm:pt modelId="{59E20B50-FE04-4FDF-BD6A-AB77489DCEBD}">
      <dgm:prSet custT="1"/>
      <dgm:spPr/>
      <dgm:t>
        <a:bodyPr/>
        <a:lstStyle/>
        <a:p>
          <a:r>
            <a:rPr lang="en-US" sz="1800" b="0" i="0" kern="1200" dirty="0" err="1">
              <a:solidFill>
                <a:srgbClr val="1F1F1F"/>
              </a:solidFill>
              <a:effectLst/>
              <a:latin typeface="Google Sans"/>
            </a:rPr>
            <a:t>Etilen</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glikol</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için</a:t>
          </a:r>
          <a:r>
            <a:rPr lang="en-US" sz="1800" b="0" i="0" kern="1200" dirty="0">
              <a:solidFill>
                <a:srgbClr val="1F1F1F"/>
              </a:solidFill>
              <a:effectLst/>
              <a:latin typeface="Google Sans"/>
            </a:rPr>
            <a:t> test </a:t>
          </a:r>
          <a:r>
            <a:rPr lang="en-US" sz="1800" b="0" i="0" kern="1200" dirty="0" err="1">
              <a:solidFill>
                <a:srgbClr val="1F1F1F"/>
              </a:solidFill>
              <a:effectLst/>
              <a:latin typeface="Google Sans"/>
            </a:rPr>
            <a:t>yapılmaması</a:t>
          </a:r>
          <a:endParaRPr lang="en-US" sz="1800" kern="1200" dirty="0"/>
        </a:p>
      </dgm:t>
    </dgm:pt>
    <dgm:pt modelId="{8048A215-CC8A-40F3-8C02-928D7BAB2489}" type="parTrans" cxnId="{FF9B8506-4CE8-40D4-8BCC-7F16EF0E8D2C}">
      <dgm:prSet/>
      <dgm:spPr/>
      <dgm:t>
        <a:bodyPr/>
        <a:lstStyle/>
        <a:p>
          <a:endParaRPr lang="en-US"/>
        </a:p>
      </dgm:t>
    </dgm:pt>
    <dgm:pt modelId="{72B4FFEE-0DCE-49C9-8B36-35964963E6A1}" type="sibTrans" cxnId="{FF9B8506-4CE8-40D4-8BCC-7F16EF0E8D2C}">
      <dgm:prSet/>
      <dgm:spPr/>
      <dgm:t>
        <a:bodyPr/>
        <a:lstStyle/>
        <a:p>
          <a:endParaRPr lang="en-US"/>
        </a:p>
      </dgm:t>
    </dgm:pt>
    <dgm:pt modelId="{E307A8F6-F7D6-4173-B9E0-D5856CF10189}">
      <dgm:prSet custT="1"/>
      <dgm:spPr/>
      <dgm:t>
        <a:bodyPr/>
        <a:lstStyle/>
        <a:p>
          <a:r>
            <a:rPr lang="en-US" sz="2800" b="1" i="0" dirty="0" err="1">
              <a:solidFill>
                <a:schemeClr val="bg1"/>
              </a:solidFill>
              <a:effectLst/>
              <a:latin typeface="Google Sans"/>
            </a:rPr>
            <a:t>Kötü</a:t>
          </a:r>
          <a:r>
            <a:rPr lang="en-US" sz="2800" b="1" i="0" dirty="0">
              <a:solidFill>
                <a:schemeClr val="bg1"/>
              </a:solidFill>
              <a:effectLst/>
              <a:latin typeface="Google Sans"/>
            </a:rPr>
            <a:t> </a:t>
          </a:r>
          <a:r>
            <a:rPr lang="en-US" sz="2800" b="1" i="0" dirty="0" err="1">
              <a:solidFill>
                <a:schemeClr val="bg1"/>
              </a:solidFill>
              <a:effectLst/>
              <a:latin typeface="Google Sans"/>
            </a:rPr>
            <a:t>Üretim</a:t>
          </a:r>
          <a:r>
            <a:rPr lang="en-US" sz="2800" b="1" i="0" dirty="0">
              <a:solidFill>
                <a:schemeClr val="bg1"/>
              </a:solidFill>
              <a:effectLst/>
              <a:latin typeface="Google Sans"/>
            </a:rPr>
            <a:t> </a:t>
          </a:r>
          <a:r>
            <a:rPr lang="en-US" sz="2800" b="1" i="0" dirty="0" err="1">
              <a:solidFill>
                <a:schemeClr val="bg1"/>
              </a:solidFill>
              <a:effectLst/>
              <a:latin typeface="Google Sans"/>
            </a:rPr>
            <a:t>Uygulamaları</a:t>
          </a:r>
          <a:endParaRPr lang="en-US" sz="2800" b="1" dirty="0">
            <a:solidFill>
              <a:schemeClr val="bg1"/>
            </a:solidFill>
          </a:endParaRPr>
        </a:p>
      </dgm:t>
    </dgm:pt>
    <dgm:pt modelId="{05B36763-94E2-4E2C-8E6C-9517EEF7EF64}" type="parTrans" cxnId="{CD863F1C-ECB7-4278-8B5C-6C2246265F79}">
      <dgm:prSet/>
      <dgm:spPr/>
      <dgm:t>
        <a:bodyPr/>
        <a:lstStyle/>
        <a:p>
          <a:endParaRPr lang="en-US"/>
        </a:p>
      </dgm:t>
    </dgm:pt>
    <dgm:pt modelId="{CF11C6F3-DEC3-4423-BE5D-DD66BB375323}" type="sibTrans" cxnId="{CD863F1C-ECB7-4278-8B5C-6C2246265F79}">
      <dgm:prSet/>
      <dgm:spPr/>
      <dgm:t>
        <a:bodyPr/>
        <a:lstStyle/>
        <a:p>
          <a:endParaRPr lang="en-US"/>
        </a:p>
      </dgm:t>
    </dgm:pt>
    <dgm:pt modelId="{17D7DC07-5837-48A1-8134-F9E6E847EA15}">
      <dgm:prSet custT="1"/>
      <dgm:spPr/>
      <dgm:t>
        <a:bodyPr/>
        <a:lstStyle/>
        <a:p>
          <a:pPr marL="171450" lvl="1" indent="-171450" algn="l" defTabSz="711200">
            <a:lnSpc>
              <a:spcPct val="90000"/>
            </a:lnSpc>
            <a:spcBef>
              <a:spcPct val="0"/>
            </a:spcBef>
            <a:spcAft>
              <a:spcPct val="15000"/>
            </a:spcAft>
            <a:buChar char="•"/>
          </a:pPr>
          <a:r>
            <a:rPr lang="tr-TR" sz="1800" b="0" i="0" kern="1200" dirty="0">
              <a:solidFill>
                <a:srgbClr val="1F1F1F"/>
              </a:solidFill>
              <a:effectLst/>
              <a:latin typeface="Google Sans"/>
            </a:rPr>
            <a:t>Hammaddelerin kontaminasyonu</a:t>
          </a:r>
          <a:endParaRPr lang="en-US" sz="1800" b="0" i="0" kern="1200" dirty="0">
            <a:solidFill>
              <a:srgbClr val="1F1F1F"/>
            </a:solidFill>
            <a:effectLst/>
            <a:latin typeface="Google Sans"/>
            <a:ea typeface="+mn-ea"/>
            <a:cs typeface="+mn-cs"/>
          </a:endParaRPr>
        </a:p>
      </dgm:t>
    </dgm:pt>
    <dgm:pt modelId="{1172FED4-5373-40D4-9555-6839C0B816EB}" type="parTrans" cxnId="{4A3C9CF4-0B6B-4DFF-88BF-DE8822F8436A}">
      <dgm:prSet/>
      <dgm:spPr/>
      <dgm:t>
        <a:bodyPr/>
        <a:lstStyle/>
        <a:p>
          <a:endParaRPr lang="en-US"/>
        </a:p>
      </dgm:t>
    </dgm:pt>
    <dgm:pt modelId="{CF486D26-6784-48B0-B79D-C55F1943A5A4}" type="sibTrans" cxnId="{4A3C9CF4-0B6B-4DFF-88BF-DE8822F8436A}">
      <dgm:prSet/>
      <dgm:spPr/>
      <dgm:t>
        <a:bodyPr/>
        <a:lstStyle/>
        <a:p>
          <a:endParaRPr lang="en-US"/>
        </a:p>
      </dgm:t>
    </dgm:pt>
    <dgm:pt modelId="{98D5C6FC-D199-4861-A6D0-16B7D36F1A79}">
      <dgm:prSet custT="1"/>
      <dgm:spPr/>
      <dgm:t>
        <a:bodyPr/>
        <a:lstStyle/>
        <a:p>
          <a:pPr marL="171450" lvl="1" indent="-171450" algn="l" defTabSz="711200">
            <a:lnSpc>
              <a:spcPct val="90000"/>
            </a:lnSpc>
            <a:spcBef>
              <a:spcPct val="0"/>
            </a:spcBef>
            <a:spcAft>
              <a:spcPct val="15000"/>
            </a:spcAft>
            <a:buChar char="•"/>
          </a:pPr>
          <a:r>
            <a:rPr lang="tr-TR" sz="1800" b="0" i="0" kern="1200" dirty="0">
              <a:solidFill>
                <a:srgbClr val="1F1F1F"/>
              </a:solidFill>
              <a:effectLst/>
              <a:latin typeface="Google Sans"/>
            </a:rPr>
            <a:t>Uygunsuz depolama ve işleme</a:t>
          </a:r>
          <a:endParaRPr lang="en-US" sz="1800" b="0" i="0" kern="1200" dirty="0">
            <a:solidFill>
              <a:srgbClr val="1F1F1F"/>
            </a:solidFill>
            <a:effectLst/>
            <a:latin typeface="Google Sans"/>
            <a:ea typeface="+mn-ea"/>
            <a:cs typeface="+mn-cs"/>
          </a:endParaRPr>
        </a:p>
      </dgm:t>
    </dgm:pt>
    <dgm:pt modelId="{5182A8F6-C6A8-43B4-96F8-657D24E23BDC}" type="parTrans" cxnId="{5FA52E0A-55B7-49AB-886D-44378B3B7F23}">
      <dgm:prSet/>
      <dgm:spPr/>
      <dgm:t>
        <a:bodyPr/>
        <a:lstStyle/>
        <a:p>
          <a:endParaRPr lang="en-US"/>
        </a:p>
      </dgm:t>
    </dgm:pt>
    <dgm:pt modelId="{678DE9B2-ECAE-494A-A06B-08ECD7AFA57F}" type="sibTrans" cxnId="{5FA52E0A-55B7-49AB-886D-44378B3B7F23}">
      <dgm:prSet/>
      <dgm:spPr/>
      <dgm:t>
        <a:bodyPr/>
        <a:lstStyle/>
        <a:p>
          <a:endParaRPr lang="en-US"/>
        </a:p>
      </dgm:t>
    </dgm:pt>
    <dgm:pt modelId="{4598FDA3-2D5A-44B3-98B1-B77919C385D9}">
      <dgm:prSet custT="1"/>
      <dgm:spPr/>
      <dgm:t>
        <a:bodyPr/>
        <a:lstStyle/>
        <a:p>
          <a:r>
            <a:rPr lang="tr-TR" sz="2800" b="1" i="0" kern="1200" dirty="0">
              <a:solidFill>
                <a:prstClr val="white"/>
              </a:solidFill>
              <a:effectLst/>
              <a:latin typeface="Google Sans"/>
              <a:ea typeface="+mn-ea"/>
              <a:cs typeface="+mn-cs"/>
            </a:rPr>
            <a:t>Düzenleyici Gözetim Eksiklikleri</a:t>
          </a:r>
          <a:endParaRPr lang="en-US" sz="2800" b="1" i="0" kern="1200" dirty="0">
            <a:solidFill>
              <a:prstClr val="white"/>
            </a:solidFill>
            <a:effectLst/>
            <a:latin typeface="Google Sans"/>
            <a:ea typeface="+mn-ea"/>
            <a:cs typeface="+mn-cs"/>
          </a:endParaRPr>
        </a:p>
      </dgm:t>
    </dgm:pt>
    <dgm:pt modelId="{6ACE5EAD-7AEF-4132-A941-C842C90627E6}" type="parTrans" cxnId="{277E35E7-A222-4617-8BB5-5B539E4DDAF1}">
      <dgm:prSet/>
      <dgm:spPr/>
      <dgm:t>
        <a:bodyPr/>
        <a:lstStyle/>
        <a:p>
          <a:endParaRPr lang="en-US"/>
        </a:p>
      </dgm:t>
    </dgm:pt>
    <dgm:pt modelId="{C9534AC8-0618-439B-82DF-9B56C66ED428}" type="sibTrans" cxnId="{277E35E7-A222-4617-8BB5-5B539E4DDAF1}">
      <dgm:prSet/>
      <dgm:spPr/>
      <dgm:t>
        <a:bodyPr/>
        <a:lstStyle/>
        <a:p>
          <a:endParaRPr lang="en-US"/>
        </a:p>
      </dgm:t>
    </dgm:pt>
    <dgm:pt modelId="{F025DA6B-0942-484C-B442-4D0C891F98C4}">
      <dgm:prSet custT="1"/>
      <dgm:spPr/>
      <dgm:t>
        <a:bodyPr/>
        <a:lstStyle/>
        <a:p>
          <a:pPr marL="171450" lvl="1" indent="-171450" algn="l" defTabSz="711200">
            <a:lnSpc>
              <a:spcPct val="90000"/>
            </a:lnSpc>
            <a:spcBef>
              <a:spcPct val="0"/>
            </a:spcBef>
            <a:spcAft>
              <a:spcPct val="15000"/>
            </a:spcAft>
            <a:buChar char="•"/>
          </a:pPr>
          <a:r>
            <a:rPr lang="tr-TR" sz="1800" b="0" i="0" kern="1200" dirty="0">
              <a:solidFill>
                <a:srgbClr val="1F1F1F"/>
              </a:solidFill>
              <a:effectLst/>
              <a:latin typeface="Google Sans"/>
            </a:rPr>
            <a:t>Düzenleyici yaptırımların zayıf olması</a:t>
          </a:r>
          <a:endParaRPr lang="en-US" sz="1800" b="0" i="0" kern="1200" dirty="0">
            <a:solidFill>
              <a:srgbClr val="1F1F1F"/>
            </a:solidFill>
            <a:effectLst/>
            <a:latin typeface="Google Sans"/>
            <a:ea typeface="+mn-ea"/>
            <a:cs typeface="+mn-cs"/>
          </a:endParaRPr>
        </a:p>
      </dgm:t>
    </dgm:pt>
    <dgm:pt modelId="{2DA3E9D2-464C-4083-888B-5CAD94CF495C}" type="parTrans" cxnId="{02D76B42-CD3C-4B22-B078-2E9FA7411F66}">
      <dgm:prSet/>
      <dgm:spPr/>
      <dgm:t>
        <a:bodyPr/>
        <a:lstStyle/>
        <a:p>
          <a:endParaRPr lang="en-US"/>
        </a:p>
      </dgm:t>
    </dgm:pt>
    <dgm:pt modelId="{73D1498F-D662-4EC1-94C1-3AA174A42C45}" type="sibTrans" cxnId="{02D76B42-CD3C-4B22-B078-2E9FA7411F66}">
      <dgm:prSet/>
      <dgm:spPr/>
      <dgm:t>
        <a:bodyPr/>
        <a:lstStyle/>
        <a:p>
          <a:endParaRPr lang="en-US"/>
        </a:p>
      </dgm:t>
    </dgm:pt>
    <dgm:pt modelId="{02DB271B-7917-4CB1-8815-0D94462337C3}">
      <dgm:prSet custT="1"/>
      <dgm:spPr/>
      <dgm:t>
        <a:bodyPr/>
        <a:lstStyle/>
        <a:p>
          <a:pPr marL="171450" lvl="1" indent="-171450" algn="l" defTabSz="711200">
            <a:lnSpc>
              <a:spcPct val="90000"/>
            </a:lnSpc>
            <a:spcBef>
              <a:spcPct val="0"/>
            </a:spcBef>
            <a:spcAft>
              <a:spcPct val="15000"/>
            </a:spcAft>
            <a:buChar char="•"/>
          </a:pPr>
          <a:r>
            <a:rPr lang="tr-TR" sz="1800" b="0" i="0" kern="1200" dirty="0">
              <a:solidFill>
                <a:srgbClr val="1F1F1F"/>
              </a:solidFill>
              <a:effectLst/>
              <a:latin typeface="Google Sans"/>
            </a:rPr>
            <a:t>Bilgiye sınırlı erişim</a:t>
          </a:r>
          <a:endParaRPr lang="en-US" sz="1800" b="0" i="0" kern="1200" dirty="0">
            <a:solidFill>
              <a:srgbClr val="1F1F1F"/>
            </a:solidFill>
            <a:effectLst/>
            <a:latin typeface="Google Sans"/>
            <a:ea typeface="+mn-ea"/>
            <a:cs typeface="+mn-cs"/>
          </a:endParaRPr>
        </a:p>
      </dgm:t>
    </dgm:pt>
    <dgm:pt modelId="{4BDEA223-1C5D-4D77-8B9A-164F9F4C4977}" type="parTrans" cxnId="{BA9B1128-6745-4669-8053-A77C966F67CC}">
      <dgm:prSet/>
      <dgm:spPr/>
      <dgm:t>
        <a:bodyPr/>
        <a:lstStyle/>
        <a:p>
          <a:endParaRPr lang="en-US"/>
        </a:p>
      </dgm:t>
    </dgm:pt>
    <dgm:pt modelId="{8A32AE0A-DAB8-4095-B605-B743CBF5C3DB}" type="sibTrans" cxnId="{BA9B1128-6745-4669-8053-A77C966F67CC}">
      <dgm:prSet/>
      <dgm:spPr/>
      <dgm:t>
        <a:bodyPr/>
        <a:lstStyle/>
        <a:p>
          <a:endParaRPr lang="en-US"/>
        </a:p>
      </dgm:t>
    </dgm:pt>
    <dgm:pt modelId="{C7BA8590-370A-0842-B524-8CE3F04C49E2}">
      <dgm:prSet custT="1"/>
      <dgm:spPr/>
      <dgm:t>
        <a:bodyPr/>
        <a:lstStyle/>
        <a:p>
          <a:r>
            <a:rPr lang="en-US" sz="1800" b="0" i="0" kern="1200" dirty="0" err="1">
              <a:solidFill>
                <a:srgbClr val="1F1F1F"/>
              </a:solidFill>
              <a:effectLst/>
              <a:latin typeface="Google Sans"/>
              <a:ea typeface="+mn-ea"/>
              <a:cs typeface="+mn-cs"/>
            </a:rPr>
            <a:t>Kusurlu</a:t>
          </a:r>
          <a:r>
            <a:rPr lang="en-US" sz="1800" b="0" i="0" kern="1200" dirty="0">
              <a:solidFill>
                <a:srgbClr val="1F1F1F"/>
              </a:solidFill>
              <a:effectLst/>
              <a:latin typeface="Google Sans"/>
              <a:ea typeface="+mn-ea"/>
              <a:cs typeface="+mn-cs"/>
            </a:rPr>
            <a:t> test </a:t>
          </a:r>
          <a:r>
            <a:rPr lang="en-US" sz="1800" b="0" i="0" kern="1200" dirty="0" err="1">
              <a:solidFill>
                <a:srgbClr val="1F1F1F"/>
              </a:solidFill>
              <a:effectLst/>
              <a:latin typeface="Google Sans"/>
              <a:ea typeface="+mn-ea"/>
              <a:cs typeface="+mn-cs"/>
            </a:rPr>
            <a:t>prosedürleri</a:t>
          </a:r>
          <a:endParaRPr lang="en-US" sz="1800" b="0" i="0" kern="1200" dirty="0">
            <a:solidFill>
              <a:srgbClr val="1F1F1F"/>
            </a:solidFill>
            <a:effectLst/>
            <a:latin typeface="Google Sans"/>
            <a:ea typeface="+mn-ea"/>
            <a:cs typeface="+mn-cs"/>
          </a:endParaRPr>
        </a:p>
      </dgm:t>
    </dgm:pt>
    <dgm:pt modelId="{C1397BC3-9696-A148-A30B-E4B6426597AD}" type="parTrans" cxnId="{25880F2A-5E42-524C-8536-C1B22FA0B37E}">
      <dgm:prSet/>
      <dgm:spPr/>
      <dgm:t>
        <a:bodyPr/>
        <a:lstStyle/>
        <a:p>
          <a:endParaRPr lang="en-GB"/>
        </a:p>
      </dgm:t>
    </dgm:pt>
    <dgm:pt modelId="{87ACAA27-EC8B-DB4D-9972-E030758FFC3A}" type="sibTrans" cxnId="{25880F2A-5E42-524C-8536-C1B22FA0B37E}">
      <dgm:prSet/>
      <dgm:spPr/>
      <dgm:t>
        <a:bodyPr/>
        <a:lstStyle/>
        <a:p>
          <a:endParaRPr lang="en-US"/>
        </a:p>
      </dgm:t>
    </dgm:pt>
    <dgm:pt modelId="{D749B809-3CB6-B14A-95DD-875771E7E9F0}">
      <dgm:prSet custT="1"/>
      <dgm:spPr/>
      <dgm:t>
        <a:bodyPr/>
        <a:lstStyle/>
        <a:p>
          <a:pPr marL="171450" lvl="1" indent="-171450" algn="l" defTabSz="711200">
            <a:lnSpc>
              <a:spcPct val="90000"/>
            </a:lnSpc>
            <a:spcBef>
              <a:spcPct val="0"/>
            </a:spcBef>
            <a:spcAft>
              <a:spcPct val="15000"/>
            </a:spcAft>
            <a:buChar char="•"/>
          </a:pPr>
          <a:r>
            <a:rPr lang="tr-TR" sz="1800" b="0" i="0" kern="1200" dirty="0">
              <a:solidFill>
                <a:srgbClr val="1F1F1F"/>
              </a:solidFill>
              <a:effectLst/>
              <a:latin typeface="Google Sans"/>
            </a:rPr>
            <a:t>Yetersiz hijyen ve sanitasyon</a:t>
          </a:r>
          <a:endParaRPr lang="en-US" sz="1800" b="0" i="0" kern="1200" dirty="0">
            <a:solidFill>
              <a:srgbClr val="1F1F1F"/>
            </a:solidFill>
            <a:effectLst/>
            <a:latin typeface="Google Sans"/>
            <a:ea typeface="+mn-ea"/>
            <a:cs typeface="+mn-cs"/>
          </a:endParaRPr>
        </a:p>
      </dgm:t>
    </dgm:pt>
    <dgm:pt modelId="{04A234E9-69FA-B445-B690-236D4AF819C3}" type="parTrans" cxnId="{8464599A-6030-8340-88EE-26ABF2DE22A8}">
      <dgm:prSet/>
      <dgm:spPr/>
      <dgm:t>
        <a:bodyPr/>
        <a:lstStyle/>
        <a:p>
          <a:endParaRPr lang="en-GB"/>
        </a:p>
      </dgm:t>
    </dgm:pt>
    <dgm:pt modelId="{495B2F91-320B-5347-B244-00B97D4B792F}" type="sibTrans" cxnId="{8464599A-6030-8340-88EE-26ABF2DE22A8}">
      <dgm:prSet/>
      <dgm:spPr/>
      <dgm:t>
        <a:bodyPr/>
        <a:lstStyle/>
        <a:p>
          <a:endParaRPr lang="en-US"/>
        </a:p>
      </dgm:t>
    </dgm:pt>
    <dgm:pt modelId="{8C0FE100-9CC4-490F-AD93-95FB0C9285FB}">
      <dgm:prSet custT="1"/>
      <dgm:spPr/>
      <dgm:t>
        <a:bodyPr/>
        <a:lstStyle/>
        <a:p>
          <a:r>
            <a:rPr lang="tr-TR" sz="2800" b="1" i="0" kern="1200" dirty="0">
              <a:solidFill>
                <a:prstClr val="white"/>
              </a:solidFill>
              <a:effectLst/>
              <a:latin typeface="Google Sans"/>
              <a:ea typeface="+mn-ea"/>
              <a:cs typeface="+mn-cs"/>
            </a:rPr>
            <a:t>Etik İhlaller</a:t>
          </a:r>
          <a:endParaRPr lang="en-US" sz="2800" b="1" i="0" kern="1200" dirty="0">
            <a:solidFill>
              <a:prstClr val="white"/>
            </a:solidFill>
            <a:effectLst/>
            <a:latin typeface="Google Sans"/>
            <a:ea typeface="+mn-ea"/>
            <a:cs typeface="+mn-cs"/>
          </a:endParaRPr>
        </a:p>
      </dgm:t>
    </dgm:pt>
    <dgm:pt modelId="{1DAE8A77-616D-4FFE-B81E-0DD1700E0119}" type="parTrans" cxnId="{E31E48B1-FED1-4D6C-8B88-396CCCAE0067}">
      <dgm:prSet/>
      <dgm:spPr/>
      <dgm:t>
        <a:bodyPr/>
        <a:lstStyle/>
        <a:p>
          <a:endParaRPr lang="en-US"/>
        </a:p>
      </dgm:t>
    </dgm:pt>
    <dgm:pt modelId="{EA6F1E93-8343-4636-A362-C60D84597169}" type="sibTrans" cxnId="{E31E48B1-FED1-4D6C-8B88-396CCCAE0067}">
      <dgm:prSet/>
      <dgm:spPr/>
      <dgm:t>
        <a:bodyPr/>
        <a:lstStyle/>
        <a:p>
          <a:endParaRPr lang="en-US"/>
        </a:p>
      </dgm:t>
    </dgm:pt>
    <dgm:pt modelId="{B5FEC0BE-2504-4450-8A94-3082B144053F}">
      <dgm:prSet custT="1"/>
      <dgm:spPr/>
      <dgm:t>
        <a:bodyPr/>
        <a:lstStyle/>
        <a:p>
          <a:r>
            <a:rPr lang="en-US" sz="1800" b="0" i="0" kern="1200" dirty="0" err="1">
              <a:solidFill>
                <a:srgbClr val="1F1F1F"/>
              </a:solidFill>
              <a:effectLst/>
              <a:latin typeface="Google Sans"/>
              <a:ea typeface="+mn-ea"/>
              <a:cs typeface="+mn-cs"/>
            </a:rPr>
            <a:t>Belgelerde</a:t>
          </a:r>
          <a:r>
            <a:rPr lang="en-US" sz="1800" b="0" i="0" kern="1200" dirty="0">
              <a:solidFill>
                <a:srgbClr val="1F1F1F"/>
              </a:solidFill>
              <a:effectLst/>
              <a:latin typeface="Google Sans"/>
              <a:ea typeface="+mn-ea"/>
              <a:cs typeface="+mn-cs"/>
            </a:rPr>
            <a:t> </a:t>
          </a:r>
          <a:r>
            <a:rPr lang="en-US" sz="1800" b="0" i="0" kern="1200" dirty="0" err="1">
              <a:solidFill>
                <a:srgbClr val="1F1F1F"/>
              </a:solidFill>
              <a:effectLst/>
              <a:latin typeface="Google Sans"/>
              <a:ea typeface="+mn-ea"/>
              <a:cs typeface="+mn-cs"/>
            </a:rPr>
            <a:t>sahtecilik</a:t>
          </a:r>
          <a:endParaRPr lang="en-US" sz="1800" b="0" i="0" kern="1200" dirty="0">
            <a:solidFill>
              <a:srgbClr val="1F1F1F"/>
            </a:solidFill>
            <a:effectLst/>
            <a:latin typeface="Google Sans"/>
            <a:ea typeface="+mn-ea"/>
            <a:cs typeface="+mn-cs"/>
          </a:endParaRPr>
        </a:p>
      </dgm:t>
    </dgm:pt>
    <dgm:pt modelId="{E8D0272F-D3EC-4B4D-A993-5D0D93668471}" type="parTrans" cxnId="{F6A803E7-DBD1-46DE-AB56-4803516BFDCF}">
      <dgm:prSet/>
      <dgm:spPr/>
      <dgm:t>
        <a:bodyPr/>
        <a:lstStyle/>
        <a:p>
          <a:endParaRPr lang="en-US"/>
        </a:p>
      </dgm:t>
    </dgm:pt>
    <dgm:pt modelId="{614018EB-7CF2-413D-885A-8298200AABC9}" type="sibTrans" cxnId="{F6A803E7-DBD1-46DE-AB56-4803516BFDCF}">
      <dgm:prSet/>
      <dgm:spPr/>
      <dgm:t>
        <a:bodyPr/>
        <a:lstStyle/>
        <a:p>
          <a:endParaRPr lang="en-US"/>
        </a:p>
      </dgm:t>
    </dgm:pt>
    <dgm:pt modelId="{E1C8CC04-3AC0-4172-89A2-9DB2F7727A9B}">
      <dgm:prSet custT="1"/>
      <dgm:spPr/>
      <dgm:t>
        <a:bodyPr/>
        <a:lstStyle/>
        <a:p>
          <a:pPr marL="171450" lvl="1" indent="-171450" algn="l" defTabSz="711200">
            <a:lnSpc>
              <a:spcPct val="90000"/>
            </a:lnSpc>
            <a:spcBef>
              <a:spcPct val="0"/>
            </a:spcBef>
            <a:spcAft>
              <a:spcPct val="15000"/>
            </a:spcAft>
            <a:buChar char="•"/>
          </a:pPr>
          <a:r>
            <a:rPr lang="tr-TR" sz="1800" b="0" i="0" kern="1200" dirty="0">
              <a:solidFill>
                <a:srgbClr val="1F1F1F"/>
              </a:solidFill>
              <a:effectLst/>
              <a:latin typeface="Google Sans"/>
            </a:rPr>
            <a:t>Uluslararası işbirliği eksikliği</a:t>
          </a:r>
          <a:endParaRPr lang="en-US" sz="1600" b="0" i="0" kern="1200" dirty="0">
            <a:solidFill>
              <a:srgbClr val="1F1F1F"/>
            </a:solidFill>
            <a:effectLst/>
            <a:latin typeface="Google Sans"/>
            <a:ea typeface="+mn-ea"/>
            <a:cs typeface="+mn-cs"/>
          </a:endParaRPr>
        </a:p>
      </dgm:t>
    </dgm:pt>
    <dgm:pt modelId="{426ECD7E-FBF1-49A9-8AAF-28BBDE8E531B}" type="parTrans" cxnId="{F724A877-3566-4689-83B6-8F6B7C57F089}">
      <dgm:prSet/>
      <dgm:spPr/>
      <dgm:t>
        <a:bodyPr/>
        <a:lstStyle/>
        <a:p>
          <a:endParaRPr lang="en-US"/>
        </a:p>
      </dgm:t>
    </dgm:pt>
    <dgm:pt modelId="{BAA6A921-D6CA-4F44-80B7-3C7EAEA94B70}" type="sibTrans" cxnId="{F724A877-3566-4689-83B6-8F6B7C57F089}">
      <dgm:prSet/>
      <dgm:spPr/>
      <dgm:t>
        <a:bodyPr/>
        <a:lstStyle/>
        <a:p>
          <a:endParaRPr lang="en-US"/>
        </a:p>
      </dgm:t>
    </dgm:pt>
    <dgm:pt modelId="{40E529C3-A788-124D-903A-A5FE60D6F9E7}" type="pres">
      <dgm:prSet presAssocID="{6B2E4080-8AA5-4A54-9716-FA81E5BDE538}" presName="Name0" presStyleCnt="0">
        <dgm:presLayoutVars>
          <dgm:dir/>
          <dgm:animLvl val="lvl"/>
          <dgm:resizeHandles val="exact"/>
        </dgm:presLayoutVars>
      </dgm:prSet>
      <dgm:spPr/>
    </dgm:pt>
    <dgm:pt modelId="{ABB0F840-5536-2F4F-9B6E-DC8BDC0EEDBD}" type="pres">
      <dgm:prSet presAssocID="{CFC4C754-CD6D-47EF-9A82-14940E354E10}" presName="linNode" presStyleCnt="0"/>
      <dgm:spPr/>
    </dgm:pt>
    <dgm:pt modelId="{796923EC-FF9D-244E-9758-3394A18862B3}" type="pres">
      <dgm:prSet presAssocID="{CFC4C754-CD6D-47EF-9A82-14940E354E10}" presName="parentText" presStyleLbl="node1" presStyleIdx="0" presStyleCnt="4">
        <dgm:presLayoutVars>
          <dgm:chMax val="1"/>
          <dgm:bulletEnabled val="1"/>
        </dgm:presLayoutVars>
      </dgm:prSet>
      <dgm:spPr/>
    </dgm:pt>
    <dgm:pt modelId="{F361A271-E715-BE4E-9AB4-82E6F7301032}" type="pres">
      <dgm:prSet presAssocID="{CFC4C754-CD6D-47EF-9A82-14940E354E10}" presName="descendantText" presStyleLbl="alignAccFollowNode1" presStyleIdx="0" presStyleCnt="3">
        <dgm:presLayoutVars>
          <dgm:bulletEnabled val="1"/>
        </dgm:presLayoutVars>
      </dgm:prSet>
      <dgm:spPr/>
    </dgm:pt>
    <dgm:pt modelId="{913DD772-E624-5A4B-A5D8-E642DBE91592}" type="pres">
      <dgm:prSet presAssocID="{E676B1F8-0395-401B-AE72-A8828F823DB7}" presName="sp" presStyleCnt="0"/>
      <dgm:spPr/>
    </dgm:pt>
    <dgm:pt modelId="{9E4E9F6B-74F0-424F-92C6-51413C8CDB48}" type="pres">
      <dgm:prSet presAssocID="{E307A8F6-F7D6-4173-B9E0-D5856CF10189}" presName="linNode" presStyleCnt="0"/>
      <dgm:spPr/>
    </dgm:pt>
    <dgm:pt modelId="{E818ECB6-D197-D64D-9269-8B5474D8861D}" type="pres">
      <dgm:prSet presAssocID="{E307A8F6-F7D6-4173-B9E0-D5856CF10189}" presName="parentText" presStyleLbl="node1" presStyleIdx="1" presStyleCnt="4">
        <dgm:presLayoutVars>
          <dgm:chMax val="1"/>
          <dgm:bulletEnabled val="1"/>
        </dgm:presLayoutVars>
      </dgm:prSet>
      <dgm:spPr/>
    </dgm:pt>
    <dgm:pt modelId="{34A330C3-3F57-1944-8C2A-AF4577AE659B}" type="pres">
      <dgm:prSet presAssocID="{E307A8F6-F7D6-4173-B9E0-D5856CF10189}" presName="descendantText" presStyleLbl="alignAccFollowNode1" presStyleIdx="1" presStyleCnt="3">
        <dgm:presLayoutVars>
          <dgm:bulletEnabled val="1"/>
        </dgm:presLayoutVars>
      </dgm:prSet>
      <dgm:spPr/>
    </dgm:pt>
    <dgm:pt modelId="{F2F143E2-170A-7E4D-B7B1-BA93324CC63B}" type="pres">
      <dgm:prSet presAssocID="{CF11C6F3-DEC3-4423-BE5D-DD66BB375323}" presName="sp" presStyleCnt="0"/>
      <dgm:spPr/>
    </dgm:pt>
    <dgm:pt modelId="{7FA2E179-2D83-9D4D-BB48-039D7DAC0C28}" type="pres">
      <dgm:prSet presAssocID="{4598FDA3-2D5A-44B3-98B1-B77919C385D9}" presName="linNode" presStyleCnt="0"/>
      <dgm:spPr/>
    </dgm:pt>
    <dgm:pt modelId="{6F4E18A4-A5F9-FD4B-85B6-FF31F0CF5BDD}" type="pres">
      <dgm:prSet presAssocID="{4598FDA3-2D5A-44B3-98B1-B77919C385D9}" presName="parentText" presStyleLbl="node1" presStyleIdx="2" presStyleCnt="4">
        <dgm:presLayoutVars>
          <dgm:chMax val="1"/>
          <dgm:bulletEnabled val="1"/>
        </dgm:presLayoutVars>
      </dgm:prSet>
      <dgm:spPr/>
    </dgm:pt>
    <dgm:pt modelId="{8AEABB1D-1D34-FE48-9A0E-BB86F0A0D9F1}" type="pres">
      <dgm:prSet presAssocID="{4598FDA3-2D5A-44B3-98B1-B77919C385D9}" presName="descendantText" presStyleLbl="alignAccFollowNode1" presStyleIdx="2" presStyleCnt="3">
        <dgm:presLayoutVars>
          <dgm:bulletEnabled val="1"/>
        </dgm:presLayoutVars>
      </dgm:prSet>
      <dgm:spPr/>
    </dgm:pt>
    <dgm:pt modelId="{A101EC45-2B71-461E-A8E4-EDDAE20BCEEF}" type="pres">
      <dgm:prSet presAssocID="{C9534AC8-0618-439B-82DF-9B56C66ED428}" presName="sp" presStyleCnt="0"/>
      <dgm:spPr/>
    </dgm:pt>
    <dgm:pt modelId="{4CF6D680-3C6F-42C1-9ADC-5882F1A9198F}" type="pres">
      <dgm:prSet presAssocID="{8C0FE100-9CC4-490F-AD93-95FB0C9285FB}" presName="linNode" presStyleCnt="0"/>
      <dgm:spPr/>
    </dgm:pt>
    <dgm:pt modelId="{11680EE9-DDDD-487F-971F-5D876A6029C7}" type="pres">
      <dgm:prSet presAssocID="{8C0FE100-9CC4-490F-AD93-95FB0C9285FB}" presName="parentText" presStyleLbl="node1" presStyleIdx="3" presStyleCnt="4">
        <dgm:presLayoutVars>
          <dgm:chMax val="1"/>
          <dgm:bulletEnabled val="1"/>
        </dgm:presLayoutVars>
      </dgm:prSet>
      <dgm:spPr/>
    </dgm:pt>
  </dgm:ptLst>
  <dgm:cxnLst>
    <dgm:cxn modelId="{FF9B8506-4CE8-40D4-8BCC-7F16EF0E8D2C}" srcId="{CFC4C754-CD6D-47EF-9A82-14940E354E10}" destId="{59E20B50-FE04-4FDF-BD6A-AB77489DCEBD}" srcOrd="0" destOrd="0" parTransId="{8048A215-CC8A-40F3-8C02-928D7BAB2489}" sibTransId="{72B4FFEE-0DCE-49C9-8B36-35964963E6A1}"/>
    <dgm:cxn modelId="{5FA52E0A-55B7-49AB-886D-44378B3B7F23}" srcId="{E307A8F6-F7D6-4173-B9E0-D5856CF10189}" destId="{98D5C6FC-D199-4861-A6D0-16B7D36F1A79}" srcOrd="2" destOrd="0" parTransId="{5182A8F6-C6A8-43B4-96F8-657D24E23BDC}" sibTransId="{678DE9B2-ECAE-494A-A06B-08ECD7AFA57F}"/>
    <dgm:cxn modelId="{BF239A0A-3193-BE40-8D9F-EA71B1029568}" type="presOf" srcId="{D749B809-3CB6-B14A-95DD-875771E7E9F0}" destId="{34A330C3-3F57-1944-8C2A-AF4577AE659B}" srcOrd="0" destOrd="1" presId="urn:microsoft.com/office/officeart/2005/8/layout/vList5"/>
    <dgm:cxn modelId="{71D3D40E-ECC6-2046-A038-5B6070686129}" type="presOf" srcId="{4598FDA3-2D5A-44B3-98B1-B77919C385D9}" destId="{6F4E18A4-A5F9-FD4B-85B6-FF31F0CF5BDD}" srcOrd="0" destOrd="0" presId="urn:microsoft.com/office/officeart/2005/8/layout/vList5"/>
    <dgm:cxn modelId="{CD863F1C-ECB7-4278-8B5C-6C2246265F79}" srcId="{6B2E4080-8AA5-4A54-9716-FA81E5BDE538}" destId="{E307A8F6-F7D6-4173-B9E0-D5856CF10189}" srcOrd="1" destOrd="0" parTransId="{05B36763-94E2-4E2C-8E6C-9517EEF7EF64}" sibTransId="{CF11C6F3-DEC3-4423-BE5D-DD66BB375323}"/>
    <dgm:cxn modelId="{7F650A27-609B-449D-B6B7-642A7C54DE44}" type="presOf" srcId="{B5FEC0BE-2504-4450-8A94-3082B144053F}" destId="{F361A271-E715-BE4E-9AB4-82E6F7301032}" srcOrd="0" destOrd="2" presId="urn:microsoft.com/office/officeart/2005/8/layout/vList5"/>
    <dgm:cxn modelId="{534FB727-CE49-FF42-B01B-EE718DA3BA4C}" type="presOf" srcId="{59E20B50-FE04-4FDF-BD6A-AB77489DCEBD}" destId="{F361A271-E715-BE4E-9AB4-82E6F7301032}" srcOrd="0" destOrd="0" presId="urn:microsoft.com/office/officeart/2005/8/layout/vList5"/>
    <dgm:cxn modelId="{BA9B1128-6745-4669-8053-A77C966F67CC}" srcId="{4598FDA3-2D5A-44B3-98B1-B77919C385D9}" destId="{02DB271B-7917-4CB1-8815-0D94462337C3}" srcOrd="1" destOrd="0" parTransId="{4BDEA223-1C5D-4D77-8B9A-164F9F4C4977}" sibTransId="{8A32AE0A-DAB8-4095-B605-B743CBF5C3DB}"/>
    <dgm:cxn modelId="{25880F2A-5E42-524C-8536-C1B22FA0B37E}" srcId="{CFC4C754-CD6D-47EF-9A82-14940E354E10}" destId="{C7BA8590-370A-0842-B524-8CE3F04C49E2}" srcOrd="1" destOrd="0" parTransId="{C1397BC3-9696-A148-A30B-E4B6426597AD}" sibTransId="{87ACAA27-EC8B-DB4D-9972-E030758FFC3A}"/>
    <dgm:cxn modelId="{E407AB2E-E9DC-B047-BFD1-D77E0AB57F03}" type="presOf" srcId="{F025DA6B-0942-484C-B442-4D0C891F98C4}" destId="{8AEABB1D-1D34-FE48-9A0E-BB86F0A0D9F1}" srcOrd="0" destOrd="0" presId="urn:microsoft.com/office/officeart/2005/8/layout/vList5"/>
    <dgm:cxn modelId="{02D76B42-CD3C-4B22-B078-2E9FA7411F66}" srcId="{4598FDA3-2D5A-44B3-98B1-B77919C385D9}" destId="{F025DA6B-0942-484C-B442-4D0C891F98C4}" srcOrd="0" destOrd="0" parTransId="{2DA3E9D2-464C-4083-888B-5CAD94CF495C}" sibTransId="{73D1498F-D662-4EC1-94C1-3AA174A42C45}"/>
    <dgm:cxn modelId="{876D2E45-4347-D24B-B252-ABC0F40AE1CB}" type="presOf" srcId="{02DB271B-7917-4CB1-8815-0D94462337C3}" destId="{8AEABB1D-1D34-FE48-9A0E-BB86F0A0D9F1}" srcOrd="0" destOrd="1" presId="urn:microsoft.com/office/officeart/2005/8/layout/vList5"/>
    <dgm:cxn modelId="{A9B53471-2A9B-C641-843D-012633BD3250}" type="presOf" srcId="{98D5C6FC-D199-4861-A6D0-16B7D36F1A79}" destId="{34A330C3-3F57-1944-8C2A-AF4577AE659B}" srcOrd="0" destOrd="2" presId="urn:microsoft.com/office/officeart/2005/8/layout/vList5"/>
    <dgm:cxn modelId="{2C64D971-1FBD-4339-BBC4-F92275E3607C}" srcId="{6B2E4080-8AA5-4A54-9716-FA81E5BDE538}" destId="{CFC4C754-CD6D-47EF-9A82-14940E354E10}" srcOrd="0" destOrd="0" parTransId="{D056D0E9-1CA6-4E9F-8552-81AEAC36E613}" sibTransId="{E676B1F8-0395-401B-AE72-A8828F823DB7}"/>
    <dgm:cxn modelId="{9DE8B055-EE1C-B545-971C-2EFB5123AAB1}" type="presOf" srcId="{C7BA8590-370A-0842-B524-8CE3F04C49E2}" destId="{F361A271-E715-BE4E-9AB4-82E6F7301032}" srcOrd="0" destOrd="1" presId="urn:microsoft.com/office/officeart/2005/8/layout/vList5"/>
    <dgm:cxn modelId="{F724A877-3566-4689-83B6-8F6B7C57F089}" srcId="{4598FDA3-2D5A-44B3-98B1-B77919C385D9}" destId="{E1C8CC04-3AC0-4172-89A2-9DB2F7727A9B}" srcOrd="2" destOrd="0" parTransId="{426ECD7E-FBF1-49A9-8AAF-28BBDE8E531B}" sibTransId="{BAA6A921-D6CA-4F44-80B7-3C7EAEA94B70}"/>
    <dgm:cxn modelId="{55C2E878-F37A-5A47-93BB-C2F228CBBA67}" type="presOf" srcId="{6B2E4080-8AA5-4A54-9716-FA81E5BDE538}" destId="{40E529C3-A788-124D-903A-A5FE60D6F9E7}" srcOrd="0" destOrd="0" presId="urn:microsoft.com/office/officeart/2005/8/layout/vList5"/>
    <dgm:cxn modelId="{94AD2F7F-6B7D-E849-9CF4-709D0547F17D}" type="presOf" srcId="{CFC4C754-CD6D-47EF-9A82-14940E354E10}" destId="{796923EC-FF9D-244E-9758-3394A18862B3}" srcOrd="0" destOrd="0" presId="urn:microsoft.com/office/officeart/2005/8/layout/vList5"/>
    <dgm:cxn modelId="{BFFCD998-1B39-4D18-AC00-7878109F03D0}" type="presOf" srcId="{8C0FE100-9CC4-490F-AD93-95FB0C9285FB}" destId="{11680EE9-DDDD-487F-971F-5D876A6029C7}" srcOrd="0" destOrd="0" presId="urn:microsoft.com/office/officeart/2005/8/layout/vList5"/>
    <dgm:cxn modelId="{8464599A-6030-8340-88EE-26ABF2DE22A8}" srcId="{E307A8F6-F7D6-4173-B9E0-D5856CF10189}" destId="{D749B809-3CB6-B14A-95DD-875771E7E9F0}" srcOrd="1" destOrd="0" parTransId="{04A234E9-69FA-B445-B690-236D4AF819C3}" sibTransId="{495B2F91-320B-5347-B244-00B97D4B792F}"/>
    <dgm:cxn modelId="{1733799C-E322-1C4A-8376-8A4CC359B8ED}" type="presOf" srcId="{E307A8F6-F7D6-4173-B9E0-D5856CF10189}" destId="{E818ECB6-D197-D64D-9269-8B5474D8861D}" srcOrd="0" destOrd="0" presId="urn:microsoft.com/office/officeart/2005/8/layout/vList5"/>
    <dgm:cxn modelId="{E31E48B1-FED1-4D6C-8B88-396CCCAE0067}" srcId="{6B2E4080-8AA5-4A54-9716-FA81E5BDE538}" destId="{8C0FE100-9CC4-490F-AD93-95FB0C9285FB}" srcOrd="3" destOrd="0" parTransId="{1DAE8A77-616D-4FFE-B81E-0DD1700E0119}" sibTransId="{EA6F1E93-8343-4636-A362-C60D84597169}"/>
    <dgm:cxn modelId="{ECA477C2-F6D7-4CBB-838B-6D160A7E0E4C}" type="presOf" srcId="{E1C8CC04-3AC0-4172-89A2-9DB2F7727A9B}" destId="{8AEABB1D-1D34-FE48-9A0E-BB86F0A0D9F1}" srcOrd="0" destOrd="2" presId="urn:microsoft.com/office/officeart/2005/8/layout/vList5"/>
    <dgm:cxn modelId="{F6A803E7-DBD1-46DE-AB56-4803516BFDCF}" srcId="{CFC4C754-CD6D-47EF-9A82-14940E354E10}" destId="{B5FEC0BE-2504-4450-8A94-3082B144053F}" srcOrd="2" destOrd="0" parTransId="{E8D0272F-D3EC-4B4D-A993-5D0D93668471}" sibTransId="{614018EB-7CF2-413D-885A-8298200AABC9}"/>
    <dgm:cxn modelId="{277E35E7-A222-4617-8BB5-5B539E4DDAF1}" srcId="{6B2E4080-8AA5-4A54-9716-FA81E5BDE538}" destId="{4598FDA3-2D5A-44B3-98B1-B77919C385D9}" srcOrd="2" destOrd="0" parTransId="{6ACE5EAD-7AEF-4132-A941-C842C90627E6}" sibTransId="{C9534AC8-0618-439B-82DF-9B56C66ED428}"/>
    <dgm:cxn modelId="{4A3C9CF4-0B6B-4DFF-88BF-DE8822F8436A}" srcId="{E307A8F6-F7D6-4173-B9E0-D5856CF10189}" destId="{17D7DC07-5837-48A1-8134-F9E6E847EA15}" srcOrd="0" destOrd="0" parTransId="{1172FED4-5373-40D4-9555-6839C0B816EB}" sibTransId="{CF486D26-6784-48B0-B79D-C55F1943A5A4}"/>
    <dgm:cxn modelId="{4B1352FF-F5BF-EA4C-B01C-6F456AB43D31}" type="presOf" srcId="{17D7DC07-5837-48A1-8134-F9E6E847EA15}" destId="{34A330C3-3F57-1944-8C2A-AF4577AE659B}" srcOrd="0" destOrd="0" presId="urn:microsoft.com/office/officeart/2005/8/layout/vList5"/>
    <dgm:cxn modelId="{FE1AAC78-DB53-1F42-85E2-4ED53CDA8F21}" type="presParOf" srcId="{40E529C3-A788-124D-903A-A5FE60D6F9E7}" destId="{ABB0F840-5536-2F4F-9B6E-DC8BDC0EEDBD}" srcOrd="0" destOrd="0" presId="urn:microsoft.com/office/officeart/2005/8/layout/vList5"/>
    <dgm:cxn modelId="{DE6509BD-A56B-9443-8340-AE2DA3CC776C}" type="presParOf" srcId="{ABB0F840-5536-2F4F-9B6E-DC8BDC0EEDBD}" destId="{796923EC-FF9D-244E-9758-3394A18862B3}" srcOrd="0" destOrd="0" presId="urn:microsoft.com/office/officeart/2005/8/layout/vList5"/>
    <dgm:cxn modelId="{C2ECE7F0-4E4A-DC4A-A6B6-677FD6DFA97E}" type="presParOf" srcId="{ABB0F840-5536-2F4F-9B6E-DC8BDC0EEDBD}" destId="{F361A271-E715-BE4E-9AB4-82E6F7301032}" srcOrd="1" destOrd="0" presId="urn:microsoft.com/office/officeart/2005/8/layout/vList5"/>
    <dgm:cxn modelId="{0BB7C2CC-281B-F545-A797-2A206A43B9F4}" type="presParOf" srcId="{40E529C3-A788-124D-903A-A5FE60D6F9E7}" destId="{913DD772-E624-5A4B-A5D8-E642DBE91592}" srcOrd="1" destOrd="0" presId="urn:microsoft.com/office/officeart/2005/8/layout/vList5"/>
    <dgm:cxn modelId="{7FEFB079-7745-3546-804E-3B24B5633607}" type="presParOf" srcId="{40E529C3-A788-124D-903A-A5FE60D6F9E7}" destId="{9E4E9F6B-74F0-424F-92C6-51413C8CDB48}" srcOrd="2" destOrd="0" presId="urn:microsoft.com/office/officeart/2005/8/layout/vList5"/>
    <dgm:cxn modelId="{35D4F6A2-5AE6-E548-8F1F-652A0A858647}" type="presParOf" srcId="{9E4E9F6B-74F0-424F-92C6-51413C8CDB48}" destId="{E818ECB6-D197-D64D-9269-8B5474D8861D}" srcOrd="0" destOrd="0" presId="urn:microsoft.com/office/officeart/2005/8/layout/vList5"/>
    <dgm:cxn modelId="{B71AA864-023B-9545-B989-0F48F1B08B79}" type="presParOf" srcId="{9E4E9F6B-74F0-424F-92C6-51413C8CDB48}" destId="{34A330C3-3F57-1944-8C2A-AF4577AE659B}" srcOrd="1" destOrd="0" presId="urn:microsoft.com/office/officeart/2005/8/layout/vList5"/>
    <dgm:cxn modelId="{AA5253D6-B2BA-1A42-9DA2-407237E81B53}" type="presParOf" srcId="{40E529C3-A788-124D-903A-A5FE60D6F9E7}" destId="{F2F143E2-170A-7E4D-B7B1-BA93324CC63B}" srcOrd="3" destOrd="0" presId="urn:microsoft.com/office/officeart/2005/8/layout/vList5"/>
    <dgm:cxn modelId="{AC39DF28-5618-FB4A-BC57-A14A683ACED3}" type="presParOf" srcId="{40E529C3-A788-124D-903A-A5FE60D6F9E7}" destId="{7FA2E179-2D83-9D4D-BB48-039D7DAC0C28}" srcOrd="4" destOrd="0" presId="urn:microsoft.com/office/officeart/2005/8/layout/vList5"/>
    <dgm:cxn modelId="{D45618E9-2EDF-5144-B2AE-0B21B6E894AF}" type="presParOf" srcId="{7FA2E179-2D83-9D4D-BB48-039D7DAC0C28}" destId="{6F4E18A4-A5F9-FD4B-85B6-FF31F0CF5BDD}" srcOrd="0" destOrd="0" presId="urn:microsoft.com/office/officeart/2005/8/layout/vList5"/>
    <dgm:cxn modelId="{A211C9BB-310B-E24B-836B-D785302DB363}" type="presParOf" srcId="{7FA2E179-2D83-9D4D-BB48-039D7DAC0C28}" destId="{8AEABB1D-1D34-FE48-9A0E-BB86F0A0D9F1}" srcOrd="1" destOrd="0" presId="urn:microsoft.com/office/officeart/2005/8/layout/vList5"/>
    <dgm:cxn modelId="{3FC99BF8-BDFD-45E2-AAB8-78A54107917F}" type="presParOf" srcId="{40E529C3-A788-124D-903A-A5FE60D6F9E7}" destId="{A101EC45-2B71-461E-A8E4-EDDAE20BCEEF}" srcOrd="5" destOrd="0" presId="urn:microsoft.com/office/officeart/2005/8/layout/vList5"/>
    <dgm:cxn modelId="{E9739B6B-9514-44D3-9824-0B2F31FECBCB}" type="presParOf" srcId="{40E529C3-A788-124D-903A-A5FE60D6F9E7}" destId="{4CF6D680-3C6F-42C1-9ADC-5882F1A9198F}" srcOrd="6" destOrd="0" presId="urn:microsoft.com/office/officeart/2005/8/layout/vList5"/>
    <dgm:cxn modelId="{2E2D1EE1-167C-4697-B72E-83908B50A4BB}" type="presParOf" srcId="{4CF6D680-3C6F-42C1-9ADC-5882F1A9198F}" destId="{11680EE9-DDDD-487F-971F-5D876A6029C7}" srcOrd="0"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11A2F95-059B-462F-8FD7-FB107EBF73A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4726088-9517-496B-8CCF-393ED920C660}">
      <dgm:prSet custT="1"/>
      <dgm:spPr/>
      <dgm:t>
        <a:bodyPr/>
        <a:lstStyle/>
        <a:p>
          <a:r>
            <a:rPr lang="en-US" sz="2800" b="0" i="0" dirty="0">
              <a:solidFill>
                <a:schemeClr val="bg1"/>
              </a:solidFill>
              <a:effectLst/>
              <a:latin typeface="Google Sans"/>
            </a:rPr>
            <a:t>Can </a:t>
          </a:r>
          <a:r>
            <a:rPr lang="en-US" sz="2800" b="0" i="0" dirty="0" err="1">
              <a:solidFill>
                <a:schemeClr val="bg1"/>
              </a:solidFill>
              <a:effectLst/>
              <a:latin typeface="Google Sans"/>
            </a:rPr>
            <a:t>Kaybı</a:t>
          </a:r>
          <a:endParaRPr lang="en-US" sz="2800" dirty="0">
            <a:solidFill>
              <a:schemeClr val="bg1"/>
            </a:solidFill>
          </a:endParaRPr>
        </a:p>
      </dgm:t>
    </dgm:pt>
    <dgm:pt modelId="{2145314F-0285-402A-8111-41B0256B26F2}" type="parTrans" cxnId="{726F6A88-3BF9-47AE-9519-D2F7579A74B5}">
      <dgm:prSet/>
      <dgm:spPr/>
      <dgm:t>
        <a:bodyPr/>
        <a:lstStyle/>
        <a:p>
          <a:endParaRPr lang="en-US"/>
        </a:p>
      </dgm:t>
    </dgm:pt>
    <dgm:pt modelId="{7568373B-7802-4F52-B920-79A27ED5826F}" type="sibTrans" cxnId="{726F6A88-3BF9-47AE-9519-D2F7579A74B5}">
      <dgm:prSet/>
      <dgm:spPr/>
      <dgm:t>
        <a:bodyPr/>
        <a:lstStyle/>
        <a:p>
          <a:endParaRPr lang="en-US"/>
        </a:p>
      </dgm:t>
    </dgm:pt>
    <dgm:pt modelId="{DDD142AB-DB04-4480-8B65-0963D01731DC}">
      <dgm:prSet custT="1"/>
      <dgm:spPr/>
      <dgm:t>
        <a:bodyPr/>
        <a:lstStyle/>
        <a:p>
          <a:r>
            <a:rPr lang="en-US" sz="1800" b="0" i="0" dirty="0">
              <a:solidFill>
                <a:srgbClr val="1F1F1F"/>
              </a:solidFill>
              <a:effectLst/>
              <a:latin typeface="Google Sans"/>
            </a:rPr>
            <a:t>20 </a:t>
          </a:r>
          <a:r>
            <a:rPr lang="en-US" sz="1800" b="0" i="0" dirty="0" err="1">
              <a:solidFill>
                <a:srgbClr val="1F1F1F"/>
              </a:solidFill>
              <a:effectLst/>
              <a:latin typeface="Google Sans"/>
            </a:rPr>
            <a:t>çocuk</a:t>
          </a:r>
          <a:r>
            <a:rPr lang="en-US" sz="1800" b="0" i="0" dirty="0">
              <a:solidFill>
                <a:srgbClr val="1F1F1F"/>
              </a:solidFill>
              <a:effectLst/>
              <a:latin typeface="Google Sans"/>
            </a:rPr>
            <a:t> </a:t>
          </a:r>
          <a:r>
            <a:rPr lang="en-US" sz="1800" b="0" i="0" dirty="0" err="1">
              <a:solidFill>
                <a:srgbClr val="1F1F1F"/>
              </a:solidFill>
              <a:effectLst/>
              <a:latin typeface="Google Sans"/>
            </a:rPr>
            <a:t>trajik</a:t>
          </a:r>
          <a:r>
            <a:rPr lang="en-US" sz="1800" b="0" i="0" dirty="0">
              <a:solidFill>
                <a:srgbClr val="1F1F1F"/>
              </a:solidFill>
              <a:effectLst/>
              <a:latin typeface="Google Sans"/>
            </a:rPr>
            <a:t> </a:t>
          </a:r>
          <a:r>
            <a:rPr lang="en-US" sz="1800" b="0" i="0" dirty="0" err="1">
              <a:solidFill>
                <a:srgbClr val="1F1F1F"/>
              </a:solidFill>
              <a:effectLst/>
              <a:latin typeface="Google Sans"/>
            </a:rPr>
            <a:t>bir</a:t>
          </a:r>
          <a:r>
            <a:rPr lang="en-US" sz="1800" b="0" i="0" dirty="0">
              <a:solidFill>
                <a:srgbClr val="1F1F1F"/>
              </a:solidFill>
              <a:effectLst/>
              <a:latin typeface="Google Sans"/>
            </a:rPr>
            <a:t> </a:t>
          </a:r>
          <a:r>
            <a:rPr lang="en-US" sz="1800" b="0" i="0" dirty="0" err="1">
              <a:solidFill>
                <a:srgbClr val="1F1F1F"/>
              </a:solidFill>
              <a:effectLst/>
              <a:latin typeface="Google Sans"/>
            </a:rPr>
            <a:t>şekilde</a:t>
          </a:r>
          <a:r>
            <a:rPr lang="en-US" sz="1800" b="0" i="0" dirty="0">
              <a:solidFill>
                <a:srgbClr val="1F1F1F"/>
              </a:solidFill>
              <a:effectLst/>
              <a:latin typeface="Google Sans"/>
            </a:rPr>
            <a:t> </a:t>
          </a:r>
          <a:r>
            <a:rPr lang="en-US" sz="1800" b="0" i="0" dirty="0" err="1">
              <a:solidFill>
                <a:srgbClr val="1F1F1F"/>
              </a:solidFill>
              <a:effectLst/>
              <a:latin typeface="Google Sans"/>
            </a:rPr>
            <a:t>hayatını</a:t>
          </a:r>
          <a:r>
            <a:rPr lang="en-US" sz="1800" b="0" i="0" dirty="0">
              <a:solidFill>
                <a:srgbClr val="1F1F1F"/>
              </a:solidFill>
              <a:effectLst/>
              <a:latin typeface="Google Sans"/>
            </a:rPr>
            <a:t> </a:t>
          </a:r>
          <a:r>
            <a:rPr lang="en-US" sz="1800" b="0" i="0" dirty="0" err="1">
              <a:solidFill>
                <a:srgbClr val="1F1F1F"/>
              </a:solidFill>
              <a:effectLst/>
              <a:latin typeface="Google Sans"/>
            </a:rPr>
            <a:t>kaybetti</a:t>
          </a:r>
          <a:r>
            <a:rPr lang="en-US" sz="1800" b="0" i="0" dirty="0">
              <a:solidFill>
                <a:srgbClr val="1F1F1F"/>
              </a:solidFill>
              <a:effectLst/>
              <a:latin typeface="Google Sans"/>
            </a:rPr>
            <a:t>
</a:t>
          </a:r>
          <a:r>
            <a:rPr lang="en-US" sz="1800" b="0" i="0" dirty="0" err="1">
              <a:solidFill>
                <a:srgbClr val="1F1F1F"/>
              </a:solidFill>
              <a:effectLst/>
              <a:latin typeface="Google Sans"/>
            </a:rPr>
            <a:t>Diğer</a:t>
          </a:r>
          <a:r>
            <a:rPr lang="en-US" sz="1800" b="0" i="0" dirty="0">
              <a:solidFill>
                <a:srgbClr val="1F1F1F"/>
              </a:solidFill>
              <a:effectLst/>
              <a:latin typeface="Google Sans"/>
            </a:rPr>
            <a:t> </a:t>
          </a:r>
          <a:r>
            <a:rPr lang="en-US" sz="1800" b="0" i="0" dirty="0" err="1">
              <a:solidFill>
                <a:srgbClr val="1F1F1F"/>
              </a:solidFill>
              <a:effectLst/>
              <a:latin typeface="Google Sans"/>
            </a:rPr>
            <a:t>birçok</a:t>
          </a:r>
          <a:r>
            <a:rPr lang="en-US" sz="1800" b="0" i="0" dirty="0">
              <a:solidFill>
                <a:srgbClr val="1F1F1F"/>
              </a:solidFill>
              <a:effectLst/>
              <a:latin typeface="Google Sans"/>
            </a:rPr>
            <a:t> </a:t>
          </a:r>
          <a:r>
            <a:rPr lang="en-US" sz="1800" b="0" i="0" dirty="0" err="1">
              <a:solidFill>
                <a:srgbClr val="1F1F1F"/>
              </a:solidFill>
              <a:effectLst/>
              <a:latin typeface="Google Sans"/>
            </a:rPr>
            <a:t>çocuk</a:t>
          </a:r>
          <a:r>
            <a:rPr lang="en-US" sz="1800" b="0" i="0" dirty="0">
              <a:solidFill>
                <a:srgbClr val="1F1F1F"/>
              </a:solidFill>
              <a:effectLst/>
              <a:latin typeface="Google Sans"/>
            </a:rPr>
            <a:t> </a:t>
          </a:r>
          <a:r>
            <a:rPr lang="en-US" sz="1800" b="0" i="0" dirty="0" err="1">
              <a:solidFill>
                <a:srgbClr val="1F1F1F"/>
              </a:solidFill>
              <a:effectLst/>
              <a:latin typeface="Google Sans"/>
            </a:rPr>
            <a:t>ciddi</a:t>
          </a:r>
          <a:r>
            <a:rPr lang="en-US" sz="1800" b="0" i="0" dirty="0">
              <a:solidFill>
                <a:srgbClr val="1F1F1F"/>
              </a:solidFill>
              <a:effectLst/>
              <a:latin typeface="Google Sans"/>
            </a:rPr>
            <a:t> </a:t>
          </a:r>
          <a:r>
            <a:rPr lang="en-US" sz="1800" b="0" i="0" dirty="0" err="1">
              <a:solidFill>
                <a:srgbClr val="1F1F1F"/>
              </a:solidFill>
              <a:effectLst/>
              <a:latin typeface="Google Sans"/>
            </a:rPr>
            <a:t>sağlık</a:t>
          </a:r>
          <a:r>
            <a:rPr lang="en-US" sz="1800" b="0" i="0" dirty="0">
              <a:solidFill>
                <a:srgbClr val="1F1F1F"/>
              </a:solidFill>
              <a:effectLst/>
              <a:latin typeface="Google Sans"/>
            </a:rPr>
            <a:t> </a:t>
          </a:r>
          <a:r>
            <a:rPr lang="en-US" sz="1800" b="0" i="0" dirty="0" err="1">
              <a:solidFill>
                <a:srgbClr val="1F1F1F"/>
              </a:solidFill>
              <a:effectLst/>
              <a:latin typeface="Google Sans"/>
            </a:rPr>
            <a:t>sorunları</a:t>
          </a:r>
          <a:r>
            <a:rPr lang="en-US" sz="1800" b="0" i="0" dirty="0">
              <a:solidFill>
                <a:srgbClr val="1F1F1F"/>
              </a:solidFill>
              <a:effectLst/>
              <a:latin typeface="Google Sans"/>
            </a:rPr>
            <a:t> </a:t>
          </a:r>
          <a:r>
            <a:rPr lang="en-US" sz="1800" b="0" i="0" dirty="0" err="1">
              <a:solidFill>
                <a:srgbClr val="1F1F1F"/>
              </a:solidFill>
              <a:effectLst/>
              <a:latin typeface="Google Sans"/>
            </a:rPr>
            <a:t>yaşadı</a:t>
          </a:r>
          <a:endParaRPr lang="en-US" sz="1800" dirty="0"/>
        </a:p>
      </dgm:t>
    </dgm:pt>
    <dgm:pt modelId="{00C4F5FC-D936-4C83-8E67-8DD4EA79D8B4}" type="parTrans" cxnId="{8F42506B-7FB8-401B-B85F-EBCEDAFEA297}">
      <dgm:prSet/>
      <dgm:spPr/>
      <dgm:t>
        <a:bodyPr/>
        <a:lstStyle/>
        <a:p>
          <a:endParaRPr lang="en-US"/>
        </a:p>
      </dgm:t>
    </dgm:pt>
    <dgm:pt modelId="{F842B038-AEF5-4D7D-BF1D-1A470919C1C9}" type="sibTrans" cxnId="{8F42506B-7FB8-401B-B85F-EBCEDAFEA297}">
      <dgm:prSet/>
      <dgm:spPr/>
      <dgm:t>
        <a:bodyPr/>
        <a:lstStyle/>
        <a:p>
          <a:endParaRPr lang="en-US"/>
        </a:p>
      </dgm:t>
    </dgm:pt>
    <dgm:pt modelId="{2BE89383-2DB8-4D7E-83E1-28BF2A0D86EB}">
      <dgm:prSet custT="1"/>
      <dgm:spPr/>
      <dgm:t>
        <a:bodyPr/>
        <a:lstStyle/>
        <a:p>
          <a:r>
            <a:rPr lang="en-US" sz="2800" b="0" i="0" dirty="0" err="1">
              <a:solidFill>
                <a:schemeClr val="bg1"/>
              </a:solidFill>
              <a:effectLst/>
              <a:latin typeface="Google Sans"/>
            </a:rPr>
            <a:t>Halk</a:t>
          </a:r>
          <a:r>
            <a:rPr lang="en-US" sz="2800" b="0" i="0" dirty="0">
              <a:solidFill>
                <a:schemeClr val="bg1"/>
              </a:solidFill>
              <a:effectLst/>
              <a:latin typeface="Google Sans"/>
            </a:rPr>
            <a:t> </a:t>
          </a:r>
          <a:r>
            <a:rPr lang="en-US" sz="2800" b="0" i="0" dirty="0" err="1">
              <a:solidFill>
                <a:schemeClr val="bg1"/>
              </a:solidFill>
              <a:effectLst/>
              <a:latin typeface="Google Sans"/>
            </a:rPr>
            <a:t>Sağlığı</a:t>
          </a:r>
          <a:r>
            <a:rPr lang="en-US" sz="2800" b="0" i="0" dirty="0">
              <a:solidFill>
                <a:schemeClr val="bg1"/>
              </a:solidFill>
              <a:effectLst/>
              <a:latin typeface="Google Sans"/>
            </a:rPr>
            <a:t> </a:t>
          </a:r>
          <a:r>
            <a:rPr lang="en-US" sz="2800" b="0" i="0" dirty="0" err="1">
              <a:solidFill>
                <a:schemeClr val="bg1"/>
              </a:solidFill>
              <a:effectLst/>
              <a:latin typeface="Google Sans"/>
            </a:rPr>
            <a:t>Krizi</a:t>
          </a:r>
          <a:endParaRPr lang="en-US" sz="2800" dirty="0">
            <a:solidFill>
              <a:schemeClr val="bg1"/>
            </a:solidFill>
          </a:endParaRPr>
        </a:p>
      </dgm:t>
    </dgm:pt>
    <dgm:pt modelId="{ACFE183B-F3BF-4735-AFF2-820CB84DD1D1}" type="parTrans" cxnId="{8D86A0F0-8F48-47BF-9791-2ED6861D7D4F}">
      <dgm:prSet/>
      <dgm:spPr/>
      <dgm:t>
        <a:bodyPr/>
        <a:lstStyle/>
        <a:p>
          <a:endParaRPr lang="en-US"/>
        </a:p>
      </dgm:t>
    </dgm:pt>
    <dgm:pt modelId="{D2CA524E-3228-4211-BC57-2F28C4A4D3DF}" type="sibTrans" cxnId="{8D86A0F0-8F48-47BF-9791-2ED6861D7D4F}">
      <dgm:prSet/>
      <dgm:spPr/>
      <dgm:t>
        <a:bodyPr/>
        <a:lstStyle/>
        <a:p>
          <a:endParaRPr lang="en-US"/>
        </a:p>
      </dgm:t>
    </dgm:pt>
    <dgm:pt modelId="{285EAA98-EA87-491E-9B04-E0E165F403C5}">
      <dgm:prSet custT="1"/>
      <dgm:spPr/>
      <dgm:t>
        <a:bodyPr/>
        <a:lstStyle/>
        <a:p>
          <a:r>
            <a:rPr lang="en-US" sz="1800" b="0" i="0" dirty="0" err="1">
              <a:solidFill>
                <a:srgbClr val="1F1F1F"/>
              </a:solidFill>
              <a:effectLst/>
              <a:latin typeface="Google Sans"/>
            </a:rPr>
            <a:t>Halk</a:t>
          </a:r>
          <a:r>
            <a:rPr lang="en-US" sz="1800" b="0" i="0" dirty="0">
              <a:solidFill>
                <a:srgbClr val="1F1F1F"/>
              </a:solidFill>
              <a:effectLst/>
              <a:latin typeface="Google Sans"/>
            </a:rPr>
            <a:t> </a:t>
          </a:r>
          <a:r>
            <a:rPr lang="en-US" sz="1800" b="0" i="0" dirty="0" err="1">
              <a:solidFill>
                <a:srgbClr val="1F1F1F"/>
              </a:solidFill>
              <a:effectLst/>
              <a:latin typeface="Google Sans"/>
            </a:rPr>
            <a:t>arasında</a:t>
          </a:r>
          <a:r>
            <a:rPr lang="en-US" sz="1800" b="0" i="0" dirty="0">
              <a:solidFill>
                <a:srgbClr val="1F1F1F"/>
              </a:solidFill>
              <a:effectLst/>
              <a:latin typeface="Google Sans"/>
            </a:rPr>
            <a:t> </a:t>
          </a:r>
          <a:r>
            <a:rPr lang="en-US" sz="1800" b="0" i="0" dirty="0" err="1">
              <a:solidFill>
                <a:srgbClr val="1F1F1F"/>
              </a:solidFill>
              <a:effectLst/>
              <a:latin typeface="Google Sans"/>
            </a:rPr>
            <a:t>yaygın</a:t>
          </a:r>
          <a:r>
            <a:rPr lang="en-US" sz="1800" b="0" i="0" dirty="0">
              <a:solidFill>
                <a:srgbClr val="1F1F1F"/>
              </a:solidFill>
              <a:effectLst/>
              <a:latin typeface="Google Sans"/>
            </a:rPr>
            <a:t> </a:t>
          </a:r>
          <a:r>
            <a:rPr lang="en-US" sz="1800" b="0" i="0" dirty="0" err="1">
              <a:solidFill>
                <a:srgbClr val="1F1F1F"/>
              </a:solidFill>
              <a:effectLst/>
              <a:latin typeface="Google Sans"/>
            </a:rPr>
            <a:t>panik</a:t>
          </a:r>
          <a:r>
            <a:rPr lang="en-US" sz="1800" b="0" i="0" dirty="0">
              <a:solidFill>
                <a:srgbClr val="1F1F1F"/>
              </a:solidFill>
              <a:effectLst/>
              <a:latin typeface="Google Sans"/>
            </a:rPr>
            <a:t> </a:t>
          </a:r>
          <a:r>
            <a:rPr lang="en-US" sz="1800" b="0" i="0" dirty="0" err="1">
              <a:solidFill>
                <a:srgbClr val="1F1F1F"/>
              </a:solidFill>
              <a:effectLst/>
              <a:latin typeface="Google Sans"/>
            </a:rPr>
            <a:t>ve</a:t>
          </a:r>
          <a:r>
            <a:rPr lang="en-US" sz="1800" b="0" i="0" dirty="0">
              <a:solidFill>
                <a:srgbClr val="1F1F1F"/>
              </a:solidFill>
              <a:effectLst/>
              <a:latin typeface="Google Sans"/>
            </a:rPr>
            <a:t> </a:t>
          </a:r>
          <a:r>
            <a:rPr lang="en-US" sz="1800" b="0" i="0" dirty="0" err="1">
              <a:solidFill>
                <a:srgbClr val="1F1F1F"/>
              </a:solidFill>
              <a:effectLst/>
              <a:latin typeface="Google Sans"/>
            </a:rPr>
            <a:t>korku</a:t>
          </a:r>
          <a:r>
            <a:rPr lang="en-US" sz="1800" b="0" i="0" dirty="0">
              <a:solidFill>
                <a:srgbClr val="1F1F1F"/>
              </a:solidFill>
              <a:effectLst/>
              <a:latin typeface="Google Sans"/>
            </a:rPr>
            <a:t>
</a:t>
          </a:r>
          <a:r>
            <a:rPr lang="tr-TR" sz="1800" b="0" i="0" dirty="0">
              <a:solidFill>
                <a:srgbClr val="1F1F1F"/>
              </a:solidFill>
              <a:effectLst/>
              <a:latin typeface="Google Sans"/>
            </a:rPr>
            <a:t>Ç</a:t>
          </a:r>
          <a:r>
            <a:rPr lang="en-US" sz="1800" b="0" i="0" dirty="0" err="1">
              <a:solidFill>
                <a:srgbClr val="1F1F1F"/>
              </a:solidFill>
              <a:effectLst/>
              <a:latin typeface="Google Sans"/>
            </a:rPr>
            <a:t>ocukların</a:t>
          </a:r>
          <a:r>
            <a:rPr lang="en-US" sz="1800" b="0" i="0" dirty="0">
              <a:solidFill>
                <a:srgbClr val="1F1F1F"/>
              </a:solidFill>
              <a:effectLst/>
              <a:latin typeface="Google Sans"/>
            </a:rPr>
            <a:t> </a:t>
          </a:r>
          <a:r>
            <a:rPr lang="en-US" sz="1800" b="0" i="0" dirty="0" err="1">
              <a:solidFill>
                <a:srgbClr val="1F1F1F"/>
              </a:solidFill>
              <a:effectLst/>
              <a:latin typeface="Google Sans"/>
            </a:rPr>
            <a:t>hassasiyetini</a:t>
          </a:r>
          <a:r>
            <a:rPr lang="en-US" sz="1800" b="0" i="0" dirty="0">
              <a:solidFill>
                <a:srgbClr val="1F1F1F"/>
              </a:solidFill>
              <a:effectLst/>
              <a:latin typeface="Google Sans"/>
            </a:rPr>
            <a:t> </a:t>
          </a:r>
          <a:r>
            <a:rPr lang="tr-TR" sz="1800" b="0" i="0" dirty="0">
              <a:solidFill>
                <a:srgbClr val="1F1F1F"/>
              </a:solidFill>
              <a:effectLst/>
              <a:latin typeface="Google Sans"/>
            </a:rPr>
            <a:t>ile</a:t>
          </a:r>
          <a:r>
            <a:rPr lang="en-US" sz="1800" b="0" i="0" dirty="0">
              <a:solidFill>
                <a:srgbClr val="1F1F1F"/>
              </a:solidFill>
              <a:effectLst/>
              <a:latin typeface="Google Sans"/>
            </a:rPr>
            <a:t> </a:t>
          </a:r>
          <a:r>
            <a:rPr lang="en-US" sz="1800" b="0" i="0" dirty="0" err="1">
              <a:solidFill>
                <a:srgbClr val="1F1F1F"/>
              </a:solidFill>
              <a:effectLst/>
              <a:latin typeface="Google Sans"/>
            </a:rPr>
            <a:t>ilaçların</a:t>
          </a:r>
          <a:r>
            <a:rPr lang="en-US" sz="1800" b="0" i="0" dirty="0">
              <a:solidFill>
                <a:srgbClr val="1F1F1F"/>
              </a:solidFill>
              <a:effectLst/>
              <a:latin typeface="Google Sans"/>
            </a:rPr>
            <a:t> </a:t>
          </a:r>
          <a:r>
            <a:rPr lang="en-US" sz="1800" b="0" i="0" dirty="0" err="1">
              <a:solidFill>
                <a:srgbClr val="1F1F1F"/>
              </a:solidFill>
              <a:effectLst/>
              <a:latin typeface="Google Sans"/>
            </a:rPr>
            <a:t>güvenliğini</a:t>
          </a:r>
          <a:r>
            <a:rPr lang="en-US" sz="1800" b="0" i="0" dirty="0">
              <a:solidFill>
                <a:srgbClr val="1F1F1F"/>
              </a:solidFill>
              <a:effectLst/>
              <a:latin typeface="Google Sans"/>
            </a:rPr>
            <a:t> </a:t>
          </a:r>
          <a:r>
            <a:rPr lang="en-US" sz="1800" b="0" i="0" dirty="0" err="1">
              <a:solidFill>
                <a:srgbClr val="1F1F1F"/>
              </a:solidFill>
              <a:effectLst/>
              <a:latin typeface="Google Sans"/>
            </a:rPr>
            <a:t>ve</a:t>
          </a:r>
          <a:r>
            <a:rPr lang="en-US" sz="1800" b="0" i="0" dirty="0">
              <a:solidFill>
                <a:srgbClr val="1F1F1F"/>
              </a:solidFill>
              <a:effectLst/>
              <a:latin typeface="Google Sans"/>
            </a:rPr>
            <a:t> </a:t>
          </a:r>
          <a:r>
            <a:rPr lang="en-US" sz="1800" b="0" i="0" dirty="0" err="1">
              <a:solidFill>
                <a:srgbClr val="1F1F1F"/>
              </a:solidFill>
              <a:effectLst/>
              <a:latin typeface="Google Sans"/>
            </a:rPr>
            <a:t>kalitesini</a:t>
          </a:r>
          <a:r>
            <a:rPr lang="en-US" sz="1800" b="0" i="0" dirty="0">
              <a:solidFill>
                <a:srgbClr val="1F1F1F"/>
              </a:solidFill>
              <a:effectLst/>
              <a:latin typeface="Google Sans"/>
            </a:rPr>
            <a:t> </a:t>
          </a:r>
          <a:r>
            <a:rPr lang="en-US" sz="1800" b="0" i="0" dirty="0" err="1">
              <a:solidFill>
                <a:srgbClr val="1F1F1F"/>
              </a:solidFill>
              <a:effectLst/>
              <a:latin typeface="Google Sans"/>
            </a:rPr>
            <a:t>sağlamanın</a:t>
          </a:r>
          <a:r>
            <a:rPr lang="en-US" sz="1800" b="0" i="0" dirty="0">
              <a:solidFill>
                <a:srgbClr val="1F1F1F"/>
              </a:solidFill>
              <a:effectLst/>
              <a:latin typeface="Google Sans"/>
            </a:rPr>
            <a:t> </a:t>
          </a:r>
          <a:r>
            <a:rPr lang="en-US" sz="1800" b="0" i="0" dirty="0" err="1">
              <a:solidFill>
                <a:srgbClr val="1F1F1F"/>
              </a:solidFill>
              <a:effectLst/>
              <a:latin typeface="Google Sans"/>
            </a:rPr>
            <a:t>önemi</a:t>
          </a:r>
          <a:endParaRPr lang="en-US" sz="1800" dirty="0"/>
        </a:p>
      </dgm:t>
    </dgm:pt>
    <dgm:pt modelId="{E5F810AA-626E-4716-B046-D8F959E6067C}" type="parTrans" cxnId="{EFFD637B-41FD-4B26-9947-1DF24A1FBE7A}">
      <dgm:prSet/>
      <dgm:spPr/>
      <dgm:t>
        <a:bodyPr/>
        <a:lstStyle/>
        <a:p>
          <a:endParaRPr lang="en-US"/>
        </a:p>
      </dgm:t>
    </dgm:pt>
    <dgm:pt modelId="{46D77125-86DA-49CA-9113-0FC721A120E1}" type="sibTrans" cxnId="{EFFD637B-41FD-4B26-9947-1DF24A1FBE7A}">
      <dgm:prSet/>
      <dgm:spPr/>
      <dgm:t>
        <a:bodyPr/>
        <a:lstStyle/>
        <a:p>
          <a:endParaRPr lang="en-US"/>
        </a:p>
      </dgm:t>
    </dgm:pt>
    <dgm:pt modelId="{1B4D8FED-932E-4F30-A987-1695D0E5C68B}">
      <dgm:prSet custT="1"/>
      <dgm:spPr/>
      <dgm:t>
        <a:bodyPr/>
        <a:lstStyle/>
        <a:p>
          <a:r>
            <a:rPr lang="en-US" sz="2800" b="0" i="0" dirty="0" err="1">
              <a:solidFill>
                <a:schemeClr val="bg1"/>
              </a:solidFill>
              <a:effectLst/>
              <a:latin typeface="Google Sans"/>
            </a:rPr>
            <a:t>Ekonomik</a:t>
          </a:r>
          <a:r>
            <a:rPr lang="en-US" sz="2800" b="0" i="0" dirty="0">
              <a:solidFill>
                <a:schemeClr val="bg1"/>
              </a:solidFill>
              <a:effectLst/>
              <a:latin typeface="Google Sans"/>
            </a:rPr>
            <a:t> </a:t>
          </a:r>
          <a:r>
            <a:rPr lang="en-US" sz="2800" b="0" i="0" dirty="0" err="1">
              <a:solidFill>
                <a:schemeClr val="bg1"/>
              </a:solidFill>
              <a:effectLst/>
              <a:latin typeface="Google Sans"/>
            </a:rPr>
            <a:t>ve</a:t>
          </a:r>
          <a:r>
            <a:rPr lang="en-US" sz="2800" b="0" i="0" dirty="0">
              <a:solidFill>
                <a:schemeClr val="bg1"/>
              </a:solidFill>
              <a:effectLst/>
              <a:latin typeface="Google Sans"/>
            </a:rPr>
            <a:t> </a:t>
          </a:r>
          <a:r>
            <a:rPr lang="en-US" sz="2800" b="0" i="0" dirty="0" err="1">
              <a:solidFill>
                <a:schemeClr val="bg1"/>
              </a:solidFill>
              <a:effectLst/>
              <a:latin typeface="Google Sans"/>
            </a:rPr>
            <a:t>Sosyal</a:t>
          </a:r>
          <a:r>
            <a:rPr lang="en-US" sz="2800" b="0" i="0" dirty="0">
              <a:solidFill>
                <a:schemeClr val="bg1"/>
              </a:solidFill>
              <a:effectLst/>
              <a:latin typeface="Google Sans"/>
            </a:rPr>
            <a:t> </a:t>
          </a:r>
          <a:r>
            <a:rPr lang="en-US" sz="2800" b="0" i="0" dirty="0" err="1">
              <a:solidFill>
                <a:schemeClr val="bg1"/>
              </a:solidFill>
              <a:effectLst/>
              <a:latin typeface="Google Sans"/>
            </a:rPr>
            <a:t>Maliyetler</a:t>
          </a:r>
          <a:endParaRPr lang="en-US" sz="2800" dirty="0">
            <a:solidFill>
              <a:schemeClr val="bg1"/>
            </a:solidFill>
          </a:endParaRPr>
        </a:p>
      </dgm:t>
    </dgm:pt>
    <dgm:pt modelId="{EEE65F88-1707-4291-ADF5-87ECF2A206B2}" type="parTrans" cxnId="{599C9AC5-CD8F-49B1-8357-CBCFDB421360}">
      <dgm:prSet/>
      <dgm:spPr/>
      <dgm:t>
        <a:bodyPr/>
        <a:lstStyle/>
        <a:p>
          <a:endParaRPr lang="en-US"/>
        </a:p>
      </dgm:t>
    </dgm:pt>
    <dgm:pt modelId="{1D188094-BBDC-4CE4-A237-4A04BEA9510E}" type="sibTrans" cxnId="{599C9AC5-CD8F-49B1-8357-CBCFDB421360}">
      <dgm:prSet/>
      <dgm:spPr/>
      <dgm:t>
        <a:bodyPr/>
        <a:lstStyle/>
        <a:p>
          <a:endParaRPr lang="en-US"/>
        </a:p>
      </dgm:t>
    </dgm:pt>
    <dgm:pt modelId="{FDCA53C5-FF34-44D3-B6AB-88A83C0F8A3E}">
      <dgm:prSet custT="1"/>
      <dgm:spPr/>
      <dgm:t>
        <a:bodyPr/>
        <a:lstStyle/>
        <a:p>
          <a:r>
            <a:rPr lang="en-US" sz="1800" dirty="0"/>
            <a:t>Hem </a:t>
          </a:r>
          <a:r>
            <a:rPr lang="en-US" sz="1800" dirty="0" err="1"/>
            <a:t>Özbekistan'da</a:t>
          </a:r>
          <a:r>
            <a:rPr lang="en-US" sz="1800" dirty="0"/>
            <a:t> hem de </a:t>
          </a:r>
          <a:r>
            <a:rPr lang="en-US" sz="1800" dirty="0" err="1"/>
            <a:t>Hindistan'da</a:t>
          </a:r>
          <a:r>
            <a:rPr lang="en-US" sz="1800" dirty="0"/>
            <a:t> </a:t>
          </a:r>
          <a:r>
            <a:rPr lang="en-US" sz="1800" dirty="0" err="1"/>
            <a:t>ilaç</a:t>
          </a:r>
          <a:r>
            <a:rPr lang="en-US" sz="1800" dirty="0"/>
            <a:t> </a:t>
          </a:r>
          <a:r>
            <a:rPr lang="en-US" sz="1800" dirty="0" err="1"/>
            <a:t>endüstrisi</a:t>
          </a:r>
          <a:r>
            <a:rPr lang="en-US" sz="1800" dirty="0"/>
            <a:t> </a:t>
          </a:r>
          <a:r>
            <a:rPr lang="en-US" sz="1800" dirty="0" err="1"/>
            <a:t>üzerinde</a:t>
          </a:r>
          <a:r>
            <a:rPr lang="en-US" sz="1800" dirty="0"/>
            <a:t> </a:t>
          </a:r>
          <a:r>
            <a:rPr lang="en-US" sz="1800" dirty="0" err="1"/>
            <a:t>olumsuz</a:t>
          </a:r>
          <a:r>
            <a:rPr lang="en-US" sz="1800" dirty="0"/>
            <a:t> </a:t>
          </a:r>
          <a:r>
            <a:rPr lang="en-US" sz="1800" dirty="0" err="1"/>
            <a:t>etki</a:t>
          </a:r>
          <a:r>
            <a:rPr lang="en-US" sz="1800" dirty="0"/>
            <a:t>
Hint </a:t>
          </a:r>
          <a:r>
            <a:rPr lang="en-US" sz="1800" dirty="0" err="1"/>
            <a:t>ilaç</a:t>
          </a:r>
          <a:r>
            <a:rPr lang="en-US" sz="1800" dirty="0"/>
            <a:t> </a:t>
          </a:r>
          <a:r>
            <a:rPr lang="en-US" sz="1800" dirty="0" err="1"/>
            <a:t>endüstrisinin</a:t>
          </a:r>
          <a:r>
            <a:rPr lang="en-US" sz="1800" dirty="0"/>
            <a:t> </a:t>
          </a:r>
          <a:r>
            <a:rPr lang="en-US" sz="1800" dirty="0" err="1"/>
            <a:t>itibarının</a:t>
          </a:r>
          <a:r>
            <a:rPr lang="en-US" sz="1800" dirty="0"/>
            <a:t> </a:t>
          </a:r>
          <a:r>
            <a:rPr lang="en-US" sz="1800" dirty="0" err="1"/>
            <a:t>uluslararası</a:t>
          </a:r>
          <a:r>
            <a:rPr lang="en-US" sz="1800" dirty="0"/>
            <a:t> </a:t>
          </a:r>
          <a:r>
            <a:rPr lang="en-US" sz="1800" dirty="0" err="1"/>
            <a:t>alanda</a:t>
          </a:r>
          <a:r>
            <a:rPr lang="en-US" sz="1800" dirty="0"/>
            <a:t> </a:t>
          </a:r>
          <a:r>
            <a:rPr lang="en-US" sz="1800" dirty="0" err="1"/>
            <a:t>zedelenmesi</a:t>
          </a:r>
          <a:endParaRPr lang="en-US" sz="1800" dirty="0"/>
        </a:p>
      </dgm:t>
    </dgm:pt>
    <dgm:pt modelId="{61BACCE0-F220-4F23-88AB-BFBC4BA52F9D}" type="parTrans" cxnId="{AE981707-9068-4A41-80AE-E98F226EE7FE}">
      <dgm:prSet/>
      <dgm:spPr/>
      <dgm:t>
        <a:bodyPr/>
        <a:lstStyle/>
        <a:p>
          <a:endParaRPr lang="en-US"/>
        </a:p>
      </dgm:t>
    </dgm:pt>
    <dgm:pt modelId="{F2271AD5-9177-4DE8-9CBB-47F069D2F403}" type="sibTrans" cxnId="{AE981707-9068-4A41-80AE-E98F226EE7FE}">
      <dgm:prSet/>
      <dgm:spPr/>
      <dgm:t>
        <a:bodyPr/>
        <a:lstStyle/>
        <a:p>
          <a:endParaRPr lang="en-US"/>
        </a:p>
      </dgm:t>
    </dgm:pt>
    <dgm:pt modelId="{12C5CB5C-B922-47DD-975D-868559BFD1DC}">
      <dgm:prSet custT="1"/>
      <dgm:spPr/>
      <dgm:t>
        <a:bodyPr/>
        <a:lstStyle/>
        <a:p>
          <a:r>
            <a:rPr lang="en-US" sz="2800" b="0" i="0" kern="1200" dirty="0" err="1">
              <a:solidFill>
                <a:prstClr val="white"/>
              </a:solidFill>
              <a:effectLst/>
              <a:latin typeface="Google Sans"/>
              <a:ea typeface="+mn-ea"/>
              <a:cs typeface="+mn-cs"/>
            </a:rPr>
            <a:t>Küresel</a:t>
          </a:r>
          <a:r>
            <a:rPr lang="en-US" sz="2800" b="0" i="0" kern="1200" dirty="0">
              <a:solidFill>
                <a:prstClr val="white"/>
              </a:solidFill>
              <a:effectLst/>
              <a:latin typeface="Google Sans"/>
              <a:ea typeface="+mn-ea"/>
              <a:cs typeface="+mn-cs"/>
            </a:rPr>
            <a:t> </a:t>
          </a:r>
          <a:r>
            <a:rPr lang="en-US" sz="2800" b="0" i="0" kern="1200" dirty="0" err="1">
              <a:solidFill>
                <a:prstClr val="white"/>
              </a:solidFill>
              <a:effectLst/>
              <a:latin typeface="Google Sans"/>
              <a:ea typeface="+mn-ea"/>
              <a:cs typeface="+mn-cs"/>
            </a:rPr>
            <a:t>Etkiler</a:t>
          </a:r>
          <a:endParaRPr lang="en-US" sz="2800" b="0" i="0" kern="1200" dirty="0">
            <a:solidFill>
              <a:prstClr val="white"/>
            </a:solidFill>
            <a:effectLst/>
            <a:latin typeface="Google Sans"/>
            <a:ea typeface="+mn-ea"/>
            <a:cs typeface="+mn-cs"/>
          </a:endParaRPr>
        </a:p>
      </dgm:t>
    </dgm:pt>
    <dgm:pt modelId="{238534E8-3F38-44EE-A300-CC09C1240AA0}" type="parTrans" cxnId="{4E39081F-C650-4854-9F20-1F8F25BF2CA9}">
      <dgm:prSet/>
      <dgm:spPr/>
      <dgm:t>
        <a:bodyPr/>
        <a:lstStyle/>
        <a:p>
          <a:endParaRPr lang="en-US"/>
        </a:p>
      </dgm:t>
    </dgm:pt>
    <dgm:pt modelId="{E6B76842-4E1D-49B4-A521-1DC377C49F46}" type="sibTrans" cxnId="{4E39081F-C650-4854-9F20-1F8F25BF2CA9}">
      <dgm:prSet/>
      <dgm:spPr/>
      <dgm:t>
        <a:bodyPr/>
        <a:lstStyle/>
        <a:p>
          <a:endParaRPr lang="en-US"/>
        </a:p>
      </dgm:t>
    </dgm:pt>
    <dgm:pt modelId="{6F0CB7EF-3D82-44AB-B435-FC914C635F4D}">
      <dgm:prSet custT="1"/>
      <dgm:spPr>
        <a:noFill/>
      </dgm:spPr>
      <dgm:t>
        <a:bodyPr/>
        <a:lstStyle/>
        <a:p>
          <a:r>
            <a:rPr lang="en-US" sz="1800" kern="1200" dirty="0" err="1">
              <a:solidFill>
                <a:prstClr val="black">
                  <a:hueOff val="0"/>
                  <a:satOff val="0"/>
                  <a:lumOff val="0"/>
                  <a:alphaOff val="0"/>
                </a:prstClr>
              </a:solidFill>
              <a:latin typeface="Calibri" panose="020F0502020204030204"/>
              <a:ea typeface="+mn-ea"/>
              <a:cs typeface="+mn-cs"/>
            </a:rPr>
            <a:t>Kalite</a:t>
          </a:r>
          <a:r>
            <a:rPr lang="en-US" sz="1800" kern="1200" dirty="0">
              <a:solidFill>
                <a:prstClr val="black">
                  <a:hueOff val="0"/>
                  <a:satOff val="0"/>
                  <a:lumOff val="0"/>
                  <a:alphaOff val="0"/>
                </a:prstClr>
              </a:solidFill>
              <a:latin typeface="Calibri" panose="020F0502020204030204"/>
              <a:ea typeface="+mn-ea"/>
              <a:cs typeface="+mn-cs"/>
            </a:rPr>
            <a:t> </a:t>
          </a:r>
          <a:r>
            <a:rPr lang="en-US" sz="1800" kern="1200" dirty="0" err="1">
              <a:solidFill>
                <a:prstClr val="black">
                  <a:hueOff val="0"/>
                  <a:satOff val="0"/>
                  <a:lumOff val="0"/>
                  <a:alphaOff val="0"/>
                </a:prstClr>
              </a:solidFill>
              <a:latin typeface="Calibri" panose="020F0502020204030204"/>
              <a:ea typeface="+mn-ea"/>
              <a:cs typeface="+mn-cs"/>
            </a:rPr>
            <a:t>ve</a:t>
          </a:r>
          <a:r>
            <a:rPr lang="en-US" sz="1800" kern="1200" dirty="0">
              <a:solidFill>
                <a:prstClr val="black">
                  <a:hueOff val="0"/>
                  <a:satOff val="0"/>
                  <a:lumOff val="0"/>
                  <a:alphaOff val="0"/>
                </a:prstClr>
              </a:solidFill>
              <a:latin typeface="Calibri" panose="020F0502020204030204"/>
              <a:ea typeface="+mn-ea"/>
              <a:cs typeface="+mn-cs"/>
            </a:rPr>
            <a:t> </a:t>
          </a:r>
          <a:r>
            <a:rPr lang="en-US" sz="1800" kern="1200" dirty="0" err="1">
              <a:solidFill>
                <a:prstClr val="black">
                  <a:hueOff val="0"/>
                  <a:satOff val="0"/>
                  <a:lumOff val="0"/>
                  <a:alphaOff val="0"/>
                </a:prstClr>
              </a:solidFill>
              <a:latin typeface="Calibri" panose="020F0502020204030204"/>
              <a:ea typeface="+mn-ea"/>
              <a:cs typeface="+mn-cs"/>
            </a:rPr>
            <a:t>güvenliği</a:t>
          </a:r>
          <a:r>
            <a:rPr lang="en-US" sz="1800" kern="1200" dirty="0">
              <a:solidFill>
                <a:prstClr val="black">
                  <a:hueOff val="0"/>
                  <a:satOff val="0"/>
                  <a:lumOff val="0"/>
                  <a:alphaOff val="0"/>
                </a:prstClr>
              </a:solidFill>
              <a:latin typeface="Calibri" panose="020F0502020204030204"/>
              <a:ea typeface="+mn-ea"/>
              <a:cs typeface="+mn-cs"/>
            </a:rPr>
            <a:t> </a:t>
          </a:r>
          <a:r>
            <a:rPr lang="en-US" sz="1800" kern="1200" dirty="0" err="1">
              <a:solidFill>
                <a:prstClr val="black">
                  <a:hueOff val="0"/>
                  <a:satOff val="0"/>
                  <a:lumOff val="0"/>
                  <a:alphaOff val="0"/>
                </a:prstClr>
              </a:solidFill>
              <a:latin typeface="Calibri" panose="020F0502020204030204"/>
              <a:ea typeface="+mn-ea"/>
              <a:cs typeface="+mn-cs"/>
            </a:rPr>
            <a:t>artırmak</a:t>
          </a:r>
          <a:r>
            <a:rPr lang="en-US" sz="1800" kern="1200" dirty="0">
              <a:solidFill>
                <a:prstClr val="black">
                  <a:hueOff val="0"/>
                  <a:satOff val="0"/>
                  <a:lumOff val="0"/>
                  <a:alphaOff val="0"/>
                </a:prstClr>
              </a:solidFill>
              <a:latin typeface="Calibri" panose="020F0502020204030204"/>
              <a:ea typeface="+mn-ea"/>
              <a:cs typeface="+mn-cs"/>
            </a:rPr>
            <a:t> </a:t>
          </a:r>
          <a:r>
            <a:rPr lang="en-US" sz="1800" kern="1200" dirty="0" err="1">
              <a:solidFill>
                <a:prstClr val="black">
                  <a:hueOff val="0"/>
                  <a:satOff val="0"/>
                  <a:lumOff val="0"/>
                  <a:alphaOff val="0"/>
                </a:prstClr>
              </a:solidFill>
              <a:latin typeface="Calibri" panose="020F0502020204030204"/>
              <a:ea typeface="+mn-ea"/>
              <a:cs typeface="+mn-cs"/>
            </a:rPr>
            <a:t>için</a:t>
          </a:r>
          <a:r>
            <a:rPr lang="en-US" sz="1800" kern="1200" dirty="0">
              <a:solidFill>
                <a:prstClr val="black">
                  <a:hueOff val="0"/>
                  <a:satOff val="0"/>
                  <a:lumOff val="0"/>
                  <a:alphaOff val="0"/>
                </a:prstClr>
              </a:solidFill>
              <a:latin typeface="Calibri" panose="020F0502020204030204"/>
              <a:ea typeface="+mn-ea"/>
              <a:cs typeface="+mn-cs"/>
            </a:rPr>
            <a:t> </a:t>
          </a:r>
          <a:r>
            <a:rPr lang="en-US" sz="1800" kern="1200" dirty="0" err="1">
              <a:solidFill>
                <a:prstClr val="black">
                  <a:hueOff val="0"/>
                  <a:satOff val="0"/>
                  <a:lumOff val="0"/>
                  <a:alphaOff val="0"/>
                </a:prstClr>
              </a:solidFill>
              <a:latin typeface="Calibri" panose="020F0502020204030204"/>
              <a:ea typeface="+mn-ea"/>
              <a:cs typeface="+mn-cs"/>
            </a:rPr>
            <a:t>uluslararası</a:t>
          </a:r>
          <a:r>
            <a:rPr lang="en-US" sz="1800" kern="1200" dirty="0">
              <a:solidFill>
                <a:prstClr val="black">
                  <a:hueOff val="0"/>
                  <a:satOff val="0"/>
                  <a:lumOff val="0"/>
                  <a:alphaOff val="0"/>
                </a:prstClr>
              </a:solidFill>
              <a:latin typeface="Calibri" panose="020F0502020204030204"/>
              <a:ea typeface="+mn-ea"/>
              <a:cs typeface="+mn-cs"/>
            </a:rPr>
            <a:t> </a:t>
          </a:r>
          <a:r>
            <a:rPr lang="en-US" sz="1800" kern="1200" dirty="0" err="1">
              <a:solidFill>
                <a:prstClr val="black">
                  <a:hueOff val="0"/>
                  <a:satOff val="0"/>
                  <a:lumOff val="0"/>
                  <a:alphaOff val="0"/>
                </a:prstClr>
              </a:solidFill>
              <a:latin typeface="Calibri" panose="020F0502020204030204"/>
              <a:ea typeface="+mn-ea"/>
              <a:cs typeface="+mn-cs"/>
            </a:rPr>
            <a:t>işbirliğine</a:t>
          </a:r>
          <a:r>
            <a:rPr lang="en-US" sz="1800" kern="1200" dirty="0">
              <a:solidFill>
                <a:prstClr val="black">
                  <a:hueOff val="0"/>
                  <a:satOff val="0"/>
                  <a:lumOff val="0"/>
                  <a:alphaOff val="0"/>
                </a:prstClr>
              </a:solidFill>
              <a:latin typeface="Calibri" panose="020F0502020204030204"/>
              <a:ea typeface="+mn-ea"/>
              <a:cs typeface="+mn-cs"/>
            </a:rPr>
            <a:t> </a:t>
          </a:r>
          <a:r>
            <a:rPr lang="en-US" sz="1800" kern="1200" dirty="0" err="1">
              <a:solidFill>
                <a:prstClr val="black">
                  <a:hueOff val="0"/>
                  <a:satOff val="0"/>
                  <a:lumOff val="0"/>
                  <a:alphaOff val="0"/>
                </a:prstClr>
              </a:solidFill>
              <a:latin typeface="Calibri" panose="020F0502020204030204"/>
              <a:ea typeface="+mn-ea"/>
              <a:cs typeface="+mn-cs"/>
            </a:rPr>
            <a:t>ihtiyaç</a:t>
          </a:r>
          <a:r>
            <a:rPr lang="en-US" sz="1800" kern="1200" dirty="0">
              <a:solidFill>
                <a:prstClr val="black">
                  <a:hueOff val="0"/>
                  <a:satOff val="0"/>
                  <a:lumOff val="0"/>
                  <a:alphaOff val="0"/>
                </a:prstClr>
              </a:solidFill>
              <a:latin typeface="Calibri" panose="020F0502020204030204"/>
              <a:ea typeface="+mn-ea"/>
              <a:cs typeface="+mn-cs"/>
            </a:rPr>
            <a:t> </a:t>
          </a:r>
          <a:r>
            <a:rPr lang="tr-TR" sz="1800" kern="1200" dirty="0">
              <a:solidFill>
                <a:prstClr val="black">
                  <a:hueOff val="0"/>
                  <a:satOff val="0"/>
                  <a:lumOff val="0"/>
                  <a:alphaOff val="0"/>
                </a:prstClr>
              </a:solidFill>
              <a:latin typeface="Calibri" panose="020F0502020204030204"/>
              <a:ea typeface="+mn-ea"/>
              <a:cs typeface="+mn-cs"/>
            </a:rPr>
            <a:t>bulunması</a:t>
          </a:r>
          <a:r>
            <a:rPr lang="en-US" sz="1800" kern="1200" dirty="0">
              <a:solidFill>
                <a:prstClr val="black">
                  <a:hueOff val="0"/>
                  <a:satOff val="0"/>
                  <a:lumOff val="0"/>
                  <a:alphaOff val="0"/>
                </a:prstClr>
              </a:solidFill>
              <a:latin typeface="Calibri" panose="020F0502020204030204"/>
              <a:ea typeface="+mn-ea"/>
              <a:cs typeface="+mn-cs"/>
            </a:rPr>
            <a:t>
Bilgi </a:t>
          </a:r>
          <a:r>
            <a:rPr lang="en-US" sz="1800" kern="1200" dirty="0" err="1">
              <a:solidFill>
                <a:prstClr val="black">
                  <a:hueOff val="0"/>
                  <a:satOff val="0"/>
                  <a:lumOff val="0"/>
                  <a:alphaOff val="0"/>
                </a:prstClr>
              </a:solidFill>
              <a:latin typeface="Calibri" panose="020F0502020204030204"/>
              <a:ea typeface="+mn-ea"/>
              <a:cs typeface="+mn-cs"/>
            </a:rPr>
            <a:t>paylaşımının</a:t>
          </a:r>
          <a:r>
            <a:rPr lang="en-US" sz="1800" kern="1200" dirty="0">
              <a:solidFill>
                <a:prstClr val="black">
                  <a:hueOff val="0"/>
                  <a:satOff val="0"/>
                  <a:lumOff val="0"/>
                  <a:alphaOff val="0"/>
                </a:prstClr>
              </a:solidFill>
              <a:latin typeface="Calibri" panose="020F0502020204030204"/>
              <a:ea typeface="+mn-ea"/>
              <a:cs typeface="+mn-cs"/>
            </a:rPr>
            <a:t> </a:t>
          </a:r>
          <a:r>
            <a:rPr lang="en-US" sz="1800" kern="1200" dirty="0" err="1">
              <a:solidFill>
                <a:prstClr val="black">
                  <a:hueOff val="0"/>
                  <a:satOff val="0"/>
                  <a:lumOff val="0"/>
                  <a:alphaOff val="0"/>
                </a:prstClr>
              </a:solidFill>
              <a:latin typeface="Calibri" panose="020F0502020204030204"/>
              <a:ea typeface="+mn-ea"/>
              <a:cs typeface="+mn-cs"/>
            </a:rPr>
            <a:t>ve</a:t>
          </a:r>
          <a:r>
            <a:rPr lang="en-US" sz="1800" kern="1200" dirty="0">
              <a:solidFill>
                <a:prstClr val="black">
                  <a:hueOff val="0"/>
                  <a:satOff val="0"/>
                  <a:lumOff val="0"/>
                  <a:alphaOff val="0"/>
                </a:prstClr>
              </a:solidFill>
              <a:latin typeface="Calibri" panose="020F0502020204030204"/>
              <a:ea typeface="+mn-ea"/>
              <a:cs typeface="+mn-cs"/>
            </a:rPr>
            <a:t> </a:t>
          </a:r>
          <a:r>
            <a:rPr lang="en-US" sz="1800" kern="1200" dirty="0" err="1">
              <a:solidFill>
                <a:prstClr val="black">
                  <a:hueOff val="0"/>
                  <a:satOff val="0"/>
                  <a:lumOff val="0"/>
                  <a:alphaOff val="0"/>
                </a:prstClr>
              </a:solidFill>
              <a:latin typeface="Calibri" panose="020F0502020204030204"/>
              <a:ea typeface="+mn-ea"/>
              <a:cs typeface="+mn-cs"/>
            </a:rPr>
            <a:t>hızlı</a:t>
          </a:r>
          <a:r>
            <a:rPr lang="en-US" sz="1800" kern="1200" dirty="0">
              <a:solidFill>
                <a:prstClr val="black">
                  <a:hueOff val="0"/>
                  <a:satOff val="0"/>
                  <a:lumOff val="0"/>
                  <a:alphaOff val="0"/>
                </a:prstClr>
              </a:solidFill>
              <a:latin typeface="Calibri" panose="020F0502020204030204"/>
              <a:ea typeface="+mn-ea"/>
              <a:cs typeface="+mn-cs"/>
            </a:rPr>
            <a:t> </a:t>
          </a:r>
          <a:r>
            <a:rPr lang="en-US" sz="1800" kern="1200" dirty="0" err="1">
              <a:solidFill>
                <a:prstClr val="black">
                  <a:hueOff val="0"/>
                  <a:satOff val="0"/>
                  <a:lumOff val="0"/>
                  <a:alphaOff val="0"/>
                </a:prstClr>
              </a:solidFill>
              <a:latin typeface="Calibri" panose="020F0502020204030204"/>
              <a:ea typeface="+mn-ea"/>
              <a:cs typeface="+mn-cs"/>
            </a:rPr>
            <a:t>müdahale</a:t>
          </a:r>
          <a:r>
            <a:rPr lang="en-US" sz="1800" kern="1200" dirty="0">
              <a:solidFill>
                <a:prstClr val="black">
                  <a:hueOff val="0"/>
                  <a:satOff val="0"/>
                  <a:lumOff val="0"/>
                  <a:alphaOff val="0"/>
                </a:prstClr>
              </a:solidFill>
              <a:latin typeface="Calibri" panose="020F0502020204030204"/>
              <a:ea typeface="+mn-ea"/>
              <a:cs typeface="+mn-cs"/>
            </a:rPr>
            <a:t> </a:t>
          </a:r>
          <a:r>
            <a:rPr lang="en-US" sz="1800" kern="1200" dirty="0" err="1">
              <a:solidFill>
                <a:prstClr val="black">
                  <a:hueOff val="0"/>
                  <a:satOff val="0"/>
                  <a:lumOff val="0"/>
                  <a:alphaOff val="0"/>
                </a:prstClr>
              </a:solidFill>
              <a:latin typeface="Calibri" panose="020F0502020204030204"/>
              <a:ea typeface="+mn-ea"/>
              <a:cs typeface="+mn-cs"/>
            </a:rPr>
            <a:t>mekanizmalarının</a:t>
          </a:r>
          <a:r>
            <a:rPr lang="en-US" sz="1800" kern="1200" dirty="0">
              <a:solidFill>
                <a:prstClr val="black">
                  <a:hueOff val="0"/>
                  <a:satOff val="0"/>
                  <a:lumOff val="0"/>
                  <a:alphaOff val="0"/>
                </a:prstClr>
              </a:solidFill>
              <a:latin typeface="Calibri" panose="020F0502020204030204"/>
              <a:ea typeface="+mn-ea"/>
              <a:cs typeface="+mn-cs"/>
            </a:rPr>
            <a:t> </a:t>
          </a:r>
          <a:r>
            <a:rPr lang="en-US" sz="1800" kern="1200" dirty="0" err="1">
              <a:solidFill>
                <a:prstClr val="black">
                  <a:hueOff val="0"/>
                  <a:satOff val="0"/>
                  <a:lumOff val="0"/>
                  <a:alphaOff val="0"/>
                </a:prstClr>
              </a:solidFill>
              <a:latin typeface="Calibri" panose="020F0502020204030204"/>
              <a:ea typeface="+mn-ea"/>
              <a:cs typeface="+mn-cs"/>
            </a:rPr>
            <a:t>önemi</a:t>
          </a:r>
          <a:endParaRPr lang="en-US" sz="1800" kern="1200" dirty="0">
            <a:solidFill>
              <a:prstClr val="black">
                <a:hueOff val="0"/>
                <a:satOff val="0"/>
                <a:lumOff val="0"/>
                <a:alphaOff val="0"/>
              </a:prstClr>
            </a:solidFill>
            <a:latin typeface="Calibri" panose="020F0502020204030204"/>
            <a:ea typeface="+mn-ea"/>
            <a:cs typeface="+mn-cs"/>
          </a:endParaRPr>
        </a:p>
      </dgm:t>
    </dgm:pt>
    <dgm:pt modelId="{D47E414C-1BAC-4FD6-B81F-03D5AE62C3BB}" type="sibTrans" cxnId="{DD97BDBB-1E4F-42EF-9C53-CFB62FF0CB0C}">
      <dgm:prSet/>
      <dgm:spPr/>
      <dgm:t>
        <a:bodyPr/>
        <a:lstStyle/>
        <a:p>
          <a:endParaRPr lang="en-US"/>
        </a:p>
      </dgm:t>
    </dgm:pt>
    <dgm:pt modelId="{5A9C6F72-562C-4F2F-8416-5EEEA557DE81}" type="parTrans" cxnId="{DD97BDBB-1E4F-42EF-9C53-CFB62FF0CB0C}">
      <dgm:prSet/>
      <dgm:spPr/>
      <dgm:t>
        <a:bodyPr/>
        <a:lstStyle/>
        <a:p>
          <a:endParaRPr lang="en-US"/>
        </a:p>
      </dgm:t>
    </dgm:pt>
    <dgm:pt modelId="{495B3875-9BD2-0D4A-9DB2-F29058518830}" type="pres">
      <dgm:prSet presAssocID="{311A2F95-059B-462F-8FD7-FB107EBF73A6}" presName="linear" presStyleCnt="0">
        <dgm:presLayoutVars>
          <dgm:animLvl val="lvl"/>
          <dgm:resizeHandles val="exact"/>
        </dgm:presLayoutVars>
      </dgm:prSet>
      <dgm:spPr/>
    </dgm:pt>
    <dgm:pt modelId="{572BE2D4-DD8A-7D49-A862-00C68D0B9B86}" type="pres">
      <dgm:prSet presAssocID="{94726088-9517-496B-8CCF-393ED920C660}" presName="parentText" presStyleLbl="node1" presStyleIdx="0" presStyleCnt="4" custScaleY="46975" custLinFactNeighborX="0" custLinFactNeighborY="-37218">
        <dgm:presLayoutVars>
          <dgm:chMax val="0"/>
          <dgm:bulletEnabled val="1"/>
        </dgm:presLayoutVars>
      </dgm:prSet>
      <dgm:spPr/>
    </dgm:pt>
    <dgm:pt modelId="{3541AC97-7124-8F4C-B6BF-92B6A38B3474}" type="pres">
      <dgm:prSet presAssocID="{94726088-9517-496B-8CCF-393ED920C660}" presName="childText" presStyleLbl="revTx" presStyleIdx="0" presStyleCnt="4" custLinFactNeighborX="0" custLinFactNeighborY="407">
        <dgm:presLayoutVars>
          <dgm:bulletEnabled val="1"/>
        </dgm:presLayoutVars>
      </dgm:prSet>
      <dgm:spPr/>
    </dgm:pt>
    <dgm:pt modelId="{D3B8BE93-2719-D243-BE01-2972D3918CAA}" type="pres">
      <dgm:prSet presAssocID="{2BE89383-2DB8-4D7E-83E1-28BF2A0D86EB}" presName="parentText" presStyleLbl="node1" presStyleIdx="1" presStyleCnt="4" custScaleY="62300" custLinFactNeighborX="0" custLinFactNeighborY="-12510">
        <dgm:presLayoutVars>
          <dgm:chMax val="0"/>
          <dgm:bulletEnabled val="1"/>
        </dgm:presLayoutVars>
      </dgm:prSet>
      <dgm:spPr/>
    </dgm:pt>
    <dgm:pt modelId="{5666CA86-236C-834C-ADBF-7FCFD66C462D}" type="pres">
      <dgm:prSet presAssocID="{2BE89383-2DB8-4D7E-83E1-28BF2A0D86EB}" presName="childText" presStyleLbl="revTx" presStyleIdx="1" presStyleCnt="4" custLinFactNeighborX="0" custLinFactNeighborY="8588">
        <dgm:presLayoutVars>
          <dgm:bulletEnabled val="1"/>
        </dgm:presLayoutVars>
      </dgm:prSet>
      <dgm:spPr/>
    </dgm:pt>
    <dgm:pt modelId="{FAE6D534-3407-5143-992E-34141099C6E8}" type="pres">
      <dgm:prSet presAssocID="{1B4D8FED-932E-4F30-A987-1695D0E5C68B}" presName="parentText" presStyleLbl="node1" presStyleIdx="2" presStyleCnt="4" custScaleY="48959" custLinFactNeighborX="0" custLinFactNeighborY="-1636">
        <dgm:presLayoutVars>
          <dgm:chMax val="0"/>
          <dgm:bulletEnabled val="1"/>
        </dgm:presLayoutVars>
      </dgm:prSet>
      <dgm:spPr/>
    </dgm:pt>
    <dgm:pt modelId="{D738B755-5026-8341-92B3-DE715DB13367}" type="pres">
      <dgm:prSet presAssocID="{1B4D8FED-932E-4F30-A987-1695D0E5C68B}" presName="childText" presStyleLbl="revTx" presStyleIdx="2" presStyleCnt="4" custLinFactNeighborX="0" custLinFactNeighborY="3671">
        <dgm:presLayoutVars>
          <dgm:bulletEnabled val="1"/>
        </dgm:presLayoutVars>
      </dgm:prSet>
      <dgm:spPr/>
    </dgm:pt>
    <dgm:pt modelId="{B85631F6-A134-4943-B80E-8A4FC5FC53B1}" type="pres">
      <dgm:prSet presAssocID="{12C5CB5C-B922-47DD-975D-868559BFD1DC}" presName="parentText" presStyleLbl="node1" presStyleIdx="3" presStyleCnt="4" custScaleY="49285" custLinFactNeighborX="0" custLinFactNeighborY="-18920">
        <dgm:presLayoutVars>
          <dgm:chMax val="0"/>
          <dgm:bulletEnabled val="1"/>
        </dgm:presLayoutVars>
      </dgm:prSet>
      <dgm:spPr/>
    </dgm:pt>
    <dgm:pt modelId="{F3EF4E35-7674-4060-89F3-19E4505E2FEF}" type="pres">
      <dgm:prSet presAssocID="{12C5CB5C-B922-47DD-975D-868559BFD1DC}" presName="childText" presStyleLbl="revTx" presStyleIdx="3" presStyleCnt="4">
        <dgm:presLayoutVars>
          <dgm:bulletEnabled val="1"/>
        </dgm:presLayoutVars>
      </dgm:prSet>
      <dgm:spPr/>
    </dgm:pt>
  </dgm:ptLst>
  <dgm:cxnLst>
    <dgm:cxn modelId="{AE981707-9068-4A41-80AE-E98F226EE7FE}" srcId="{1B4D8FED-932E-4F30-A987-1695D0E5C68B}" destId="{FDCA53C5-FF34-44D3-B6AB-88A83C0F8A3E}" srcOrd="0" destOrd="0" parTransId="{61BACCE0-F220-4F23-88AB-BFBC4BA52F9D}" sibTransId="{F2271AD5-9177-4DE8-9CBB-47F069D2F403}"/>
    <dgm:cxn modelId="{5FC5A50A-3397-4501-8F1B-BDBE45E10B1D}" type="presOf" srcId="{6F0CB7EF-3D82-44AB-B435-FC914C635F4D}" destId="{F3EF4E35-7674-4060-89F3-19E4505E2FEF}" srcOrd="0" destOrd="0" presId="urn:microsoft.com/office/officeart/2005/8/layout/vList2"/>
    <dgm:cxn modelId="{48E73B17-EAA7-9842-AADE-DE683299B41C}" type="presOf" srcId="{285EAA98-EA87-491E-9B04-E0E165F403C5}" destId="{5666CA86-236C-834C-ADBF-7FCFD66C462D}" srcOrd="0" destOrd="0" presId="urn:microsoft.com/office/officeart/2005/8/layout/vList2"/>
    <dgm:cxn modelId="{4E39081F-C650-4854-9F20-1F8F25BF2CA9}" srcId="{311A2F95-059B-462F-8FD7-FB107EBF73A6}" destId="{12C5CB5C-B922-47DD-975D-868559BFD1DC}" srcOrd="3" destOrd="0" parTransId="{238534E8-3F38-44EE-A300-CC09C1240AA0}" sibTransId="{E6B76842-4E1D-49B4-A521-1DC377C49F46}"/>
    <dgm:cxn modelId="{F20B9926-B8F3-7945-AB8E-AED84F09DC83}" type="presOf" srcId="{94726088-9517-496B-8CCF-393ED920C660}" destId="{572BE2D4-DD8A-7D49-A862-00C68D0B9B86}" srcOrd="0" destOrd="0" presId="urn:microsoft.com/office/officeart/2005/8/layout/vList2"/>
    <dgm:cxn modelId="{EF859333-A551-9A46-AEDE-E3D5A042E4C0}" type="presOf" srcId="{FDCA53C5-FF34-44D3-B6AB-88A83C0F8A3E}" destId="{D738B755-5026-8341-92B3-DE715DB13367}" srcOrd="0" destOrd="0" presId="urn:microsoft.com/office/officeart/2005/8/layout/vList2"/>
    <dgm:cxn modelId="{B0B83C47-D590-1447-9DDC-15FE69F9FDBF}" type="presOf" srcId="{1B4D8FED-932E-4F30-A987-1695D0E5C68B}" destId="{FAE6D534-3407-5143-992E-34141099C6E8}" srcOrd="0" destOrd="0" presId="urn:microsoft.com/office/officeart/2005/8/layout/vList2"/>
    <dgm:cxn modelId="{8F42506B-7FB8-401B-B85F-EBCEDAFEA297}" srcId="{94726088-9517-496B-8CCF-393ED920C660}" destId="{DDD142AB-DB04-4480-8B65-0963D01731DC}" srcOrd="0" destOrd="0" parTransId="{00C4F5FC-D936-4C83-8E67-8DD4EA79D8B4}" sibTransId="{F842B038-AEF5-4D7D-BF1D-1A470919C1C9}"/>
    <dgm:cxn modelId="{EFFD637B-41FD-4B26-9947-1DF24A1FBE7A}" srcId="{2BE89383-2DB8-4D7E-83E1-28BF2A0D86EB}" destId="{285EAA98-EA87-491E-9B04-E0E165F403C5}" srcOrd="0" destOrd="0" parTransId="{E5F810AA-626E-4716-B046-D8F959E6067C}" sibTransId="{46D77125-86DA-49CA-9113-0FC721A120E1}"/>
    <dgm:cxn modelId="{93FEAC7D-FBB7-7143-8880-C2F2FC0D5B26}" type="presOf" srcId="{DDD142AB-DB04-4480-8B65-0963D01731DC}" destId="{3541AC97-7124-8F4C-B6BF-92B6A38B3474}" srcOrd="0" destOrd="0" presId="urn:microsoft.com/office/officeart/2005/8/layout/vList2"/>
    <dgm:cxn modelId="{726F6A88-3BF9-47AE-9519-D2F7579A74B5}" srcId="{311A2F95-059B-462F-8FD7-FB107EBF73A6}" destId="{94726088-9517-496B-8CCF-393ED920C660}" srcOrd="0" destOrd="0" parTransId="{2145314F-0285-402A-8111-41B0256B26F2}" sibTransId="{7568373B-7802-4F52-B920-79A27ED5826F}"/>
    <dgm:cxn modelId="{DD97BDBB-1E4F-42EF-9C53-CFB62FF0CB0C}" srcId="{12C5CB5C-B922-47DD-975D-868559BFD1DC}" destId="{6F0CB7EF-3D82-44AB-B435-FC914C635F4D}" srcOrd="0" destOrd="0" parTransId="{5A9C6F72-562C-4F2F-8416-5EEEA557DE81}" sibTransId="{D47E414C-1BAC-4FD6-B81F-03D5AE62C3BB}"/>
    <dgm:cxn modelId="{FC216FBD-AFE3-6645-B21B-DE4016926CC8}" type="presOf" srcId="{2BE89383-2DB8-4D7E-83E1-28BF2A0D86EB}" destId="{D3B8BE93-2719-D243-BE01-2972D3918CAA}" srcOrd="0" destOrd="0" presId="urn:microsoft.com/office/officeart/2005/8/layout/vList2"/>
    <dgm:cxn modelId="{599C9AC5-CD8F-49B1-8357-CBCFDB421360}" srcId="{311A2F95-059B-462F-8FD7-FB107EBF73A6}" destId="{1B4D8FED-932E-4F30-A987-1695D0E5C68B}" srcOrd="2" destOrd="0" parTransId="{EEE65F88-1707-4291-ADF5-87ECF2A206B2}" sibTransId="{1D188094-BBDC-4CE4-A237-4A04BEA9510E}"/>
    <dgm:cxn modelId="{BB00F7D9-68E3-8A4E-9BED-8ACDAAE97802}" type="presOf" srcId="{311A2F95-059B-462F-8FD7-FB107EBF73A6}" destId="{495B3875-9BD2-0D4A-9DB2-F29058518830}" srcOrd="0" destOrd="0" presId="urn:microsoft.com/office/officeart/2005/8/layout/vList2"/>
    <dgm:cxn modelId="{8D86A0F0-8F48-47BF-9791-2ED6861D7D4F}" srcId="{311A2F95-059B-462F-8FD7-FB107EBF73A6}" destId="{2BE89383-2DB8-4D7E-83E1-28BF2A0D86EB}" srcOrd="1" destOrd="0" parTransId="{ACFE183B-F3BF-4735-AFF2-820CB84DD1D1}" sibTransId="{D2CA524E-3228-4211-BC57-2F28C4A4D3DF}"/>
    <dgm:cxn modelId="{B750D7F8-039B-4EC8-9B3F-191746EE41BC}" type="presOf" srcId="{12C5CB5C-B922-47DD-975D-868559BFD1DC}" destId="{B85631F6-A134-4943-B80E-8A4FC5FC53B1}" srcOrd="0" destOrd="0" presId="urn:microsoft.com/office/officeart/2005/8/layout/vList2"/>
    <dgm:cxn modelId="{44D4F2FF-E063-3147-BBBE-F41C0FAA7CCA}" type="presParOf" srcId="{495B3875-9BD2-0D4A-9DB2-F29058518830}" destId="{572BE2D4-DD8A-7D49-A862-00C68D0B9B86}" srcOrd="0" destOrd="0" presId="urn:microsoft.com/office/officeart/2005/8/layout/vList2"/>
    <dgm:cxn modelId="{FBFF0DE6-BE42-DB4F-89B1-7D85AACBD349}" type="presParOf" srcId="{495B3875-9BD2-0D4A-9DB2-F29058518830}" destId="{3541AC97-7124-8F4C-B6BF-92B6A38B3474}" srcOrd="1" destOrd="0" presId="urn:microsoft.com/office/officeart/2005/8/layout/vList2"/>
    <dgm:cxn modelId="{6F06AFDF-B2AC-0642-8682-C348A9A447AF}" type="presParOf" srcId="{495B3875-9BD2-0D4A-9DB2-F29058518830}" destId="{D3B8BE93-2719-D243-BE01-2972D3918CAA}" srcOrd="2" destOrd="0" presId="urn:microsoft.com/office/officeart/2005/8/layout/vList2"/>
    <dgm:cxn modelId="{4B0505CA-7212-7241-94F7-3F005383F511}" type="presParOf" srcId="{495B3875-9BD2-0D4A-9DB2-F29058518830}" destId="{5666CA86-236C-834C-ADBF-7FCFD66C462D}" srcOrd="3" destOrd="0" presId="urn:microsoft.com/office/officeart/2005/8/layout/vList2"/>
    <dgm:cxn modelId="{E19D794C-D9C7-A94E-931E-4B9C80DA57D9}" type="presParOf" srcId="{495B3875-9BD2-0D4A-9DB2-F29058518830}" destId="{FAE6D534-3407-5143-992E-34141099C6E8}" srcOrd="4" destOrd="0" presId="urn:microsoft.com/office/officeart/2005/8/layout/vList2"/>
    <dgm:cxn modelId="{6DDCB7FE-18E0-2149-9762-A2F98DBAE467}" type="presParOf" srcId="{495B3875-9BD2-0D4A-9DB2-F29058518830}" destId="{D738B755-5026-8341-92B3-DE715DB13367}" srcOrd="5" destOrd="0" presId="urn:microsoft.com/office/officeart/2005/8/layout/vList2"/>
    <dgm:cxn modelId="{D2E92B7B-AD5F-4E8E-9220-1772FE2E8AE0}" type="presParOf" srcId="{495B3875-9BD2-0D4A-9DB2-F29058518830}" destId="{B85631F6-A134-4943-B80E-8A4FC5FC53B1}" srcOrd="6" destOrd="0" presId="urn:microsoft.com/office/officeart/2005/8/layout/vList2"/>
    <dgm:cxn modelId="{AD406249-B6B9-4089-BC1F-E9108A129EE0}" type="presParOf" srcId="{495B3875-9BD2-0D4A-9DB2-F29058518830}" destId="{F3EF4E35-7674-4060-89F3-19E4505E2FEF}" srcOrd="7"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41981BF-5B2F-4E91-A955-CCBB0DD8D46C}"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F1694DB5-4759-4F04-852D-FA0B1D2DE152}">
      <dgm:prSet custT="1"/>
      <dgm:spPr/>
      <dgm:t>
        <a:bodyPr/>
        <a:lstStyle/>
        <a:p>
          <a:r>
            <a:rPr lang="tr-TR" sz="2400" dirty="0"/>
            <a:t>Sıkı testler ve analizler</a:t>
          </a:r>
          <a:endParaRPr lang="en-US" sz="2400" dirty="0"/>
        </a:p>
      </dgm:t>
    </dgm:pt>
    <dgm:pt modelId="{9509E7A7-C365-4FD8-8276-7E501212C5E8}" type="parTrans" cxnId="{13E347F5-B1B7-45FC-BA93-EE6BFCFC634E}">
      <dgm:prSet/>
      <dgm:spPr/>
      <dgm:t>
        <a:bodyPr/>
        <a:lstStyle/>
        <a:p>
          <a:endParaRPr lang="en-US"/>
        </a:p>
      </dgm:t>
    </dgm:pt>
    <dgm:pt modelId="{E2A5831D-8AE8-40E7-87D2-4032C1E460A7}" type="sibTrans" cxnId="{13E347F5-B1B7-45FC-BA93-EE6BFCFC634E}">
      <dgm:prSet/>
      <dgm:spPr/>
      <dgm:t>
        <a:bodyPr/>
        <a:lstStyle/>
        <a:p>
          <a:endParaRPr lang="en-US"/>
        </a:p>
      </dgm:t>
    </dgm:pt>
    <dgm:pt modelId="{2DADD60C-D482-47E0-AF59-8F18278734D8}">
      <dgm:prSet custT="1"/>
      <dgm:spPr/>
      <dgm:t>
        <a:bodyPr/>
        <a:lstStyle/>
        <a:p>
          <a:r>
            <a:rPr lang="en-US" sz="2400" dirty="0" err="1"/>
            <a:t>Güçlü</a:t>
          </a:r>
          <a:r>
            <a:rPr lang="en-US" sz="2400" dirty="0"/>
            <a:t> GMP </a:t>
          </a:r>
          <a:r>
            <a:rPr lang="en-US" sz="2400" dirty="0" err="1"/>
            <a:t>standartlarını</a:t>
          </a:r>
          <a:r>
            <a:rPr lang="tr-TR" sz="2400" dirty="0"/>
            <a:t>n</a:t>
          </a:r>
          <a:r>
            <a:rPr lang="en-US" sz="2400" dirty="0"/>
            <a:t> </a:t>
          </a:r>
          <a:r>
            <a:rPr lang="en-US" sz="2400" dirty="0" err="1"/>
            <a:t>uygula</a:t>
          </a:r>
          <a:r>
            <a:rPr lang="tr-TR" sz="2400" dirty="0" err="1"/>
            <a:t>tılması</a:t>
          </a:r>
          <a:r>
            <a:rPr lang="en-US" sz="2400" dirty="0"/>
            <a:t> </a:t>
          </a:r>
          <a:r>
            <a:rPr lang="en-US" sz="2400" dirty="0" err="1"/>
            <a:t>ve</a:t>
          </a:r>
          <a:r>
            <a:rPr lang="en-US" sz="2400" dirty="0"/>
            <a:t> </a:t>
          </a:r>
          <a:r>
            <a:rPr lang="en-US" sz="2400" dirty="0" err="1"/>
            <a:t>uygulan</a:t>
          </a:r>
          <a:r>
            <a:rPr lang="tr-TR" sz="2400" dirty="0" err="1"/>
            <a:t>ması</a:t>
          </a:r>
          <a:endParaRPr lang="en-US" sz="2400" dirty="0"/>
        </a:p>
      </dgm:t>
    </dgm:pt>
    <dgm:pt modelId="{ADF87014-1195-4BDA-9AEE-E9AEB68213E2}" type="parTrans" cxnId="{B6A59F9B-70C8-4D27-9B59-AFF6412B43A8}">
      <dgm:prSet/>
      <dgm:spPr/>
      <dgm:t>
        <a:bodyPr/>
        <a:lstStyle/>
        <a:p>
          <a:endParaRPr lang="en-US"/>
        </a:p>
      </dgm:t>
    </dgm:pt>
    <dgm:pt modelId="{E34692EB-9F3F-4903-BD3C-74DB196C2E7B}" type="sibTrans" cxnId="{B6A59F9B-70C8-4D27-9B59-AFF6412B43A8}">
      <dgm:prSet/>
      <dgm:spPr/>
      <dgm:t>
        <a:bodyPr/>
        <a:lstStyle/>
        <a:p>
          <a:endParaRPr lang="en-US"/>
        </a:p>
      </dgm:t>
    </dgm:pt>
    <dgm:pt modelId="{96F2A951-4BE3-4C72-BF80-53F7A53CAF95}">
      <dgm:prSet/>
      <dgm:spPr/>
      <dgm:t>
        <a:bodyPr/>
        <a:lstStyle/>
        <a:p>
          <a:r>
            <a:rPr lang="tr-TR" dirty="0"/>
            <a:t>Farkındalığın arttırılması</a:t>
          </a:r>
          <a:endParaRPr lang="en-US" dirty="0"/>
        </a:p>
      </dgm:t>
    </dgm:pt>
    <dgm:pt modelId="{502A4B3E-615B-40B6-A556-CD60EDDC4C0F}" type="parTrans" cxnId="{05E76E9D-7BAB-4E9B-A2DE-DEF2BFEBEECA}">
      <dgm:prSet/>
      <dgm:spPr/>
      <dgm:t>
        <a:bodyPr/>
        <a:lstStyle/>
        <a:p>
          <a:endParaRPr lang="en-US"/>
        </a:p>
      </dgm:t>
    </dgm:pt>
    <dgm:pt modelId="{886FF16E-25D8-400D-89CA-064AE4DCA2A8}" type="sibTrans" cxnId="{05E76E9D-7BAB-4E9B-A2DE-DEF2BFEBEECA}">
      <dgm:prSet/>
      <dgm:spPr/>
      <dgm:t>
        <a:bodyPr/>
        <a:lstStyle/>
        <a:p>
          <a:endParaRPr lang="en-US"/>
        </a:p>
      </dgm:t>
    </dgm:pt>
    <dgm:pt modelId="{5A99345B-4A14-467A-9B80-39DD7C87DDFC}">
      <dgm:prSet/>
      <dgm:spPr/>
      <dgm:t>
        <a:bodyPr/>
        <a:lstStyle/>
        <a:p>
          <a:r>
            <a:rPr lang="tr-TR" dirty="0" err="1"/>
            <a:t>Pre</a:t>
          </a:r>
          <a:r>
            <a:rPr lang="tr-TR" dirty="0"/>
            <a:t>-marketing </a:t>
          </a:r>
          <a:r>
            <a:rPr lang="en-US" dirty="0" err="1"/>
            <a:t>testler</a:t>
          </a:r>
          <a:r>
            <a:rPr lang="en-US" dirty="0"/>
            <a:t>
</a:t>
          </a:r>
          <a:r>
            <a:rPr lang="en-US" dirty="0" err="1"/>
            <a:t>Olumsuz</a:t>
          </a:r>
          <a:r>
            <a:rPr lang="en-US" dirty="0"/>
            <a:t> </a:t>
          </a:r>
          <a:r>
            <a:rPr lang="en-US" dirty="0" err="1"/>
            <a:t>olayların</a:t>
          </a:r>
          <a:r>
            <a:rPr lang="en-US" dirty="0"/>
            <a:t> </a:t>
          </a:r>
          <a:r>
            <a:rPr lang="en-US" dirty="0" err="1"/>
            <a:t>izlenmesi</a:t>
          </a:r>
          <a:r>
            <a:rPr lang="en-US" dirty="0"/>
            <a:t>
</a:t>
          </a:r>
          <a:r>
            <a:rPr lang="tr-TR" dirty="0"/>
            <a:t>P</a:t>
          </a:r>
          <a:r>
            <a:rPr lang="en-US" dirty="0" err="1"/>
            <a:t>iyasaya</a:t>
          </a:r>
          <a:r>
            <a:rPr lang="en-US" dirty="0"/>
            <a:t> </a:t>
          </a:r>
          <a:r>
            <a:rPr lang="en-US" dirty="0" err="1"/>
            <a:t>gözetim</a:t>
          </a:r>
          <a:r>
            <a:rPr lang="tr-TR" dirty="0"/>
            <a:t>i</a:t>
          </a:r>
          <a:endParaRPr lang="en-US" dirty="0"/>
        </a:p>
      </dgm:t>
    </dgm:pt>
    <dgm:pt modelId="{285878F7-E789-4360-A9D9-7BB7EFA8CF9A}" type="parTrans" cxnId="{6FDDB98D-CE3E-4094-9399-5B202F5D3DB2}">
      <dgm:prSet/>
      <dgm:spPr/>
      <dgm:t>
        <a:bodyPr/>
        <a:lstStyle/>
        <a:p>
          <a:endParaRPr lang="en-US"/>
        </a:p>
      </dgm:t>
    </dgm:pt>
    <dgm:pt modelId="{86C717C6-156F-4685-A96A-ECE9D68F23B5}" type="sibTrans" cxnId="{6FDDB98D-CE3E-4094-9399-5B202F5D3DB2}">
      <dgm:prSet/>
      <dgm:spPr/>
      <dgm:t>
        <a:bodyPr/>
        <a:lstStyle/>
        <a:p>
          <a:endParaRPr lang="en-US"/>
        </a:p>
      </dgm:t>
    </dgm:pt>
    <dgm:pt modelId="{39C0CA42-34B1-FF4C-9B3A-96DC6C73314B}" type="pres">
      <dgm:prSet presAssocID="{841981BF-5B2F-4E91-A955-CCBB0DD8D46C}" presName="linear" presStyleCnt="0">
        <dgm:presLayoutVars>
          <dgm:dir/>
          <dgm:animLvl val="lvl"/>
          <dgm:resizeHandles val="exact"/>
        </dgm:presLayoutVars>
      </dgm:prSet>
      <dgm:spPr/>
    </dgm:pt>
    <dgm:pt modelId="{E4D3443E-7DB9-A948-B65E-F240838F94C1}" type="pres">
      <dgm:prSet presAssocID="{F1694DB5-4759-4F04-852D-FA0B1D2DE152}" presName="parentLin" presStyleCnt="0"/>
      <dgm:spPr/>
    </dgm:pt>
    <dgm:pt modelId="{81EE901C-4FC4-3549-A035-32023C23D934}" type="pres">
      <dgm:prSet presAssocID="{F1694DB5-4759-4F04-852D-FA0B1D2DE152}" presName="parentLeftMargin" presStyleLbl="node1" presStyleIdx="0" presStyleCnt="3"/>
      <dgm:spPr/>
    </dgm:pt>
    <dgm:pt modelId="{A34BA5AE-95E3-DE48-A439-CE79BC0DD335}" type="pres">
      <dgm:prSet presAssocID="{F1694DB5-4759-4F04-852D-FA0B1D2DE152}" presName="parentText" presStyleLbl="node1" presStyleIdx="0" presStyleCnt="3">
        <dgm:presLayoutVars>
          <dgm:chMax val="0"/>
          <dgm:bulletEnabled val="1"/>
        </dgm:presLayoutVars>
      </dgm:prSet>
      <dgm:spPr/>
    </dgm:pt>
    <dgm:pt modelId="{A41F0A49-23D2-0B42-B7B9-ECEA005BA2FE}" type="pres">
      <dgm:prSet presAssocID="{F1694DB5-4759-4F04-852D-FA0B1D2DE152}" presName="negativeSpace" presStyleCnt="0"/>
      <dgm:spPr/>
    </dgm:pt>
    <dgm:pt modelId="{1DE886EA-AF47-FB45-BAE8-8FD3D0B94EAE}" type="pres">
      <dgm:prSet presAssocID="{F1694DB5-4759-4F04-852D-FA0B1D2DE152}" presName="childText" presStyleLbl="conFgAcc1" presStyleIdx="0" presStyleCnt="3">
        <dgm:presLayoutVars>
          <dgm:bulletEnabled val="1"/>
        </dgm:presLayoutVars>
      </dgm:prSet>
      <dgm:spPr/>
    </dgm:pt>
    <dgm:pt modelId="{25DB5A7F-FB5C-3340-AA18-D4504C4525CA}" type="pres">
      <dgm:prSet presAssocID="{E2A5831D-8AE8-40E7-87D2-4032C1E460A7}" presName="spaceBetweenRectangles" presStyleCnt="0"/>
      <dgm:spPr/>
    </dgm:pt>
    <dgm:pt modelId="{40AD8B46-9D87-564C-87F2-DFCDBFF6BC3F}" type="pres">
      <dgm:prSet presAssocID="{2DADD60C-D482-47E0-AF59-8F18278734D8}" presName="parentLin" presStyleCnt="0"/>
      <dgm:spPr/>
    </dgm:pt>
    <dgm:pt modelId="{94032A3F-43A8-CE49-BFED-D2FE055F059B}" type="pres">
      <dgm:prSet presAssocID="{2DADD60C-D482-47E0-AF59-8F18278734D8}" presName="parentLeftMargin" presStyleLbl="node1" presStyleIdx="0" presStyleCnt="3"/>
      <dgm:spPr/>
    </dgm:pt>
    <dgm:pt modelId="{4E41043F-63D8-C241-88EC-E4FE8916DB2C}" type="pres">
      <dgm:prSet presAssocID="{2DADD60C-D482-47E0-AF59-8F18278734D8}" presName="parentText" presStyleLbl="node1" presStyleIdx="1" presStyleCnt="3">
        <dgm:presLayoutVars>
          <dgm:chMax val="0"/>
          <dgm:bulletEnabled val="1"/>
        </dgm:presLayoutVars>
      </dgm:prSet>
      <dgm:spPr/>
    </dgm:pt>
    <dgm:pt modelId="{1261EDAF-9FCF-BC4B-9EBF-396B28CC3516}" type="pres">
      <dgm:prSet presAssocID="{2DADD60C-D482-47E0-AF59-8F18278734D8}" presName="negativeSpace" presStyleCnt="0"/>
      <dgm:spPr/>
    </dgm:pt>
    <dgm:pt modelId="{764FE8EC-5734-4D44-AB91-03C5839942CC}" type="pres">
      <dgm:prSet presAssocID="{2DADD60C-D482-47E0-AF59-8F18278734D8}" presName="childText" presStyleLbl="conFgAcc1" presStyleIdx="1" presStyleCnt="3">
        <dgm:presLayoutVars>
          <dgm:bulletEnabled val="1"/>
        </dgm:presLayoutVars>
      </dgm:prSet>
      <dgm:spPr/>
    </dgm:pt>
    <dgm:pt modelId="{663036AC-04F7-3A4E-9DE4-1F0255FF4359}" type="pres">
      <dgm:prSet presAssocID="{E34692EB-9F3F-4903-BD3C-74DB196C2E7B}" presName="spaceBetweenRectangles" presStyleCnt="0"/>
      <dgm:spPr/>
    </dgm:pt>
    <dgm:pt modelId="{C1438DCE-D79D-714B-887A-3D0133199A51}" type="pres">
      <dgm:prSet presAssocID="{96F2A951-4BE3-4C72-BF80-53F7A53CAF95}" presName="parentLin" presStyleCnt="0"/>
      <dgm:spPr/>
    </dgm:pt>
    <dgm:pt modelId="{B91DA662-80DF-4D4E-AA9D-2D856AA9D11E}" type="pres">
      <dgm:prSet presAssocID="{96F2A951-4BE3-4C72-BF80-53F7A53CAF95}" presName="parentLeftMargin" presStyleLbl="node1" presStyleIdx="1" presStyleCnt="3"/>
      <dgm:spPr/>
    </dgm:pt>
    <dgm:pt modelId="{9B4E6390-46EB-D541-B9F2-C4559F18956E}" type="pres">
      <dgm:prSet presAssocID="{96F2A951-4BE3-4C72-BF80-53F7A53CAF95}" presName="parentText" presStyleLbl="node1" presStyleIdx="2" presStyleCnt="3">
        <dgm:presLayoutVars>
          <dgm:chMax val="0"/>
          <dgm:bulletEnabled val="1"/>
        </dgm:presLayoutVars>
      </dgm:prSet>
      <dgm:spPr/>
    </dgm:pt>
    <dgm:pt modelId="{9265070A-8BAD-F140-B425-33E668D020FC}" type="pres">
      <dgm:prSet presAssocID="{96F2A951-4BE3-4C72-BF80-53F7A53CAF95}" presName="negativeSpace" presStyleCnt="0"/>
      <dgm:spPr/>
    </dgm:pt>
    <dgm:pt modelId="{566BD33C-A2B9-F744-90DD-C567C1DE8743}" type="pres">
      <dgm:prSet presAssocID="{96F2A951-4BE3-4C72-BF80-53F7A53CAF95}" presName="childText" presStyleLbl="conFgAcc1" presStyleIdx="2" presStyleCnt="3">
        <dgm:presLayoutVars>
          <dgm:bulletEnabled val="1"/>
        </dgm:presLayoutVars>
      </dgm:prSet>
      <dgm:spPr/>
    </dgm:pt>
  </dgm:ptLst>
  <dgm:cxnLst>
    <dgm:cxn modelId="{446C0A10-371D-0E48-931C-E25F2637FE06}" type="presOf" srcId="{2DADD60C-D482-47E0-AF59-8F18278734D8}" destId="{94032A3F-43A8-CE49-BFED-D2FE055F059B}" srcOrd="0" destOrd="0" presId="urn:microsoft.com/office/officeart/2005/8/layout/list1"/>
    <dgm:cxn modelId="{CB587165-1A1E-6B4F-9555-373D820FD199}" type="presOf" srcId="{5A99345B-4A14-467A-9B80-39DD7C87DDFC}" destId="{566BD33C-A2B9-F744-90DD-C567C1DE8743}" srcOrd="0" destOrd="0" presId="urn:microsoft.com/office/officeart/2005/8/layout/list1"/>
    <dgm:cxn modelId="{44CCB149-4B97-B642-A6A3-8A294B5AE811}" type="presOf" srcId="{841981BF-5B2F-4E91-A955-CCBB0DD8D46C}" destId="{39C0CA42-34B1-FF4C-9B3A-96DC6C73314B}" srcOrd="0" destOrd="0" presId="urn:microsoft.com/office/officeart/2005/8/layout/list1"/>
    <dgm:cxn modelId="{BEA63E4A-1890-C949-8CBB-8BD46D9E95F8}" type="presOf" srcId="{96F2A951-4BE3-4C72-BF80-53F7A53CAF95}" destId="{9B4E6390-46EB-D541-B9F2-C4559F18956E}" srcOrd="1" destOrd="0" presId="urn:microsoft.com/office/officeart/2005/8/layout/list1"/>
    <dgm:cxn modelId="{CD11EF4B-B4EB-C94C-A249-78C9AC147245}" type="presOf" srcId="{F1694DB5-4759-4F04-852D-FA0B1D2DE152}" destId="{81EE901C-4FC4-3549-A035-32023C23D934}" srcOrd="0" destOrd="0" presId="urn:microsoft.com/office/officeart/2005/8/layout/list1"/>
    <dgm:cxn modelId="{20EF2B4D-C29D-B444-9FC7-1C30A5FE1375}" type="presOf" srcId="{2DADD60C-D482-47E0-AF59-8F18278734D8}" destId="{4E41043F-63D8-C241-88EC-E4FE8916DB2C}" srcOrd="1" destOrd="0" presId="urn:microsoft.com/office/officeart/2005/8/layout/list1"/>
    <dgm:cxn modelId="{6FDDB98D-CE3E-4094-9399-5B202F5D3DB2}" srcId="{96F2A951-4BE3-4C72-BF80-53F7A53CAF95}" destId="{5A99345B-4A14-467A-9B80-39DD7C87DDFC}" srcOrd="0" destOrd="0" parTransId="{285878F7-E789-4360-A9D9-7BB7EFA8CF9A}" sibTransId="{86C717C6-156F-4685-A96A-ECE9D68F23B5}"/>
    <dgm:cxn modelId="{B6A59F9B-70C8-4D27-9B59-AFF6412B43A8}" srcId="{841981BF-5B2F-4E91-A955-CCBB0DD8D46C}" destId="{2DADD60C-D482-47E0-AF59-8F18278734D8}" srcOrd="1" destOrd="0" parTransId="{ADF87014-1195-4BDA-9AEE-E9AEB68213E2}" sibTransId="{E34692EB-9F3F-4903-BD3C-74DB196C2E7B}"/>
    <dgm:cxn modelId="{05E76E9D-7BAB-4E9B-A2DE-DEF2BFEBEECA}" srcId="{841981BF-5B2F-4E91-A955-CCBB0DD8D46C}" destId="{96F2A951-4BE3-4C72-BF80-53F7A53CAF95}" srcOrd="2" destOrd="0" parTransId="{502A4B3E-615B-40B6-A556-CD60EDDC4C0F}" sibTransId="{886FF16E-25D8-400D-89CA-064AE4DCA2A8}"/>
    <dgm:cxn modelId="{9C06C0C5-B8A9-FF49-B125-E9FA82B055B1}" type="presOf" srcId="{96F2A951-4BE3-4C72-BF80-53F7A53CAF95}" destId="{B91DA662-80DF-4D4E-AA9D-2D856AA9D11E}" srcOrd="0" destOrd="0" presId="urn:microsoft.com/office/officeart/2005/8/layout/list1"/>
    <dgm:cxn modelId="{13E347F5-B1B7-45FC-BA93-EE6BFCFC634E}" srcId="{841981BF-5B2F-4E91-A955-CCBB0DD8D46C}" destId="{F1694DB5-4759-4F04-852D-FA0B1D2DE152}" srcOrd="0" destOrd="0" parTransId="{9509E7A7-C365-4FD8-8276-7E501212C5E8}" sibTransId="{E2A5831D-8AE8-40E7-87D2-4032C1E460A7}"/>
    <dgm:cxn modelId="{27DB05FF-4AE0-3842-9285-EF0555E587F4}" type="presOf" srcId="{F1694DB5-4759-4F04-852D-FA0B1D2DE152}" destId="{A34BA5AE-95E3-DE48-A439-CE79BC0DD335}" srcOrd="1" destOrd="0" presId="urn:microsoft.com/office/officeart/2005/8/layout/list1"/>
    <dgm:cxn modelId="{EB5C5E02-5C86-2E4E-BD26-0DEFAA1640E1}" type="presParOf" srcId="{39C0CA42-34B1-FF4C-9B3A-96DC6C73314B}" destId="{E4D3443E-7DB9-A948-B65E-F240838F94C1}" srcOrd="0" destOrd="0" presId="urn:microsoft.com/office/officeart/2005/8/layout/list1"/>
    <dgm:cxn modelId="{0EB01883-1A48-FC40-84CF-224537E7E89E}" type="presParOf" srcId="{E4D3443E-7DB9-A948-B65E-F240838F94C1}" destId="{81EE901C-4FC4-3549-A035-32023C23D934}" srcOrd="0" destOrd="0" presId="urn:microsoft.com/office/officeart/2005/8/layout/list1"/>
    <dgm:cxn modelId="{EF286582-8801-4B43-8C74-CA945323A671}" type="presParOf" srcId="{E4D3443E-7DB9-A948-B65E-F240838F94C1}" destId="{A34BA5AE-95E3-DE48-A439-CE79BC0DD335}" srcOrd="1" destOrd="0" presId="urn:microsoft.com/office/officeart/2005/8/layout/list1"/>
    <dgm:cxn modelId="{A5685284-2900-104E-B27D-D4E1241F59D0}" type="presParOf" srcId="{39C0CA42-34B1-FF4C-9B3A-96DC6C73314B}" destId="{A41F0A49-23D2-0B42-B7B9-ECEA005BA2FE}" srcOrd="1" destOrd="0" presId="urn:microsoft.com/office/officeart/2005/8/layout/list1"/>
    <dgm:cxn modelId="{4355FA34-C222-4D4D-8283-A7AA411846C8}" type="presParOf" srcId="{39C0CA42-34B1-FF4C-9B3A-96DC6C73314B}" destId="{1DE886EA-AF47-FB45-BAE8-8FD3D0B94EAE}" srcOrd="2" destOrd="0" presId="urn:microsoft.com/office/officeart/2005/8/layout/list1"/>
    <dgm:cxn modelId="{4F9218DF-DACB-A542-BA90-D88411D00A16}" type="presParOf" srcId="{39C0CA42-34B1-FF4C-9B3A-96DC6C73314B}" destId="{25DB5A7F-FB5C-3340-AA18-D4504C4525CA}" srcOrd="3" destOrd="0" presId="urn:microsoft.com/office/officeart/2005/8/layout/list1"/>
    <dgm:cxn modelId="{B36FD344-4346-B347-94B1-C863FF697035}" type="presParOf" srcId="{39C0CA42-34B1-FF4C-9B3A-96DC6C73314B}" destId="{40AD8B46-9D87-564C-87F2-DFCDBFF6BC3F}" srcOrd="4" destOrd="0" presId="urn:microsoft.com/office/officeart/2005/8/layout/list1"/>
    <dgm:cxn modelId="{9FB2F12F-46A7-5248-BCA7-D1F60FCFE315}" type="presParOf" srcId="{40AD8B46-9D87-564C-87F2-DFCDBFF6BC3F}" destId="{94032A3F-43A8-CE49-BFED-D2FE055F059B}" srcOrd="0" destOrd="0" presId="urn:microsoft.com/office/officeart/2005/8/layout/list1"/>
    <dgm:cxn modelId="{A302A640-2217-CD44-B590-13AC8D092C3D}" type="presParOf" srcId="{40AD8B46-9D87-564C-87F2-DFCDBFF6BC3F}" destId="{4E41043F-63D8-C241-88EC-E4FE8916DB2C}" srcOrd="1" destOrd="0" presId="urn:microsoft.com/office/officeart/2005/8/layout/list1"/>
    <dgm:cxn modelId="{2F1A8570-756F-B74E-A074-F1F88F8C6321}" type="presParOf" srcId="{39C0CA42-34B1-FF4C-9B3A-96DC6C73314B}" destId="{1261EDAF-9FCF-BC4B-9EBF-396B28CC3516}" srcOrd="5" destOrd="0" presId="urn:microsoft.com/office/officeart/2005/8/layout/list1"/>
    <dgm:cxn modelId="{FD623E29-8B09-254C-8DA1-934C3C4CE0D5}" type="presParOf" srcId="{39C0CA42-34B1-FF4C-9B3A-96DC6C73314B}" destId="{764FE8EC-5734-4D44-AB91-03C5839942CC}" srcOrd="6" destOrd="0" presId="urn:microsoft.com/office/officeart/2005/8/layout/list1"/>
    <dgm:cxn modelId="{F8D65FEA-B252-D34C-BE66-4C7198CA0A5B}" type="presParOf" srcId="{39C0CA42-34B1-FF4C-9B3A-96DC6C73314B}" destId="{663036AC-04F7-3A4E-9DE4-1F0255FF4359}" srcOrd="7" destOrd="0" presId="urn:microsoft.com/office/officeart/2005/8/layout/list1"/>
    <dgm:cxn modelId="{8A890E21-73CC-8742-8B2D-63F4B49DC3C7}" type="presParOf" srcId="{39C0CA42-34B1-FF4C-9B3A-96DC6C73314B}" destId="{C1438DCE-D79D-714B-887A-3D0133199A51}" srcOrd="8" destOrd="0" presId="urn:microsoft.com/office/officeart/2005/8/layout/list1"/>
    <dgm:cxn modelId="{C9DE14FF-2F0E-DE41-B796-1D951F74ED59}" type="presParOf" srcId="{C1438DCE-D79D-714B-887A-3D0133199A51}" destId="{B91DA662-80DF-4D4E-AA9D-2D856AA9D11E}" srcOrd="0" destOrd="0" presId="urn:microsoft.com/office/officeart/2005/8/layout/list1"/>
    <dgm:cxn modelId="{F3F03736-22A8-CA4B-8F91-DDF1025958E7}" type="presParOf" srcId="{C1438DCE-D79D-714B-887A-3D0133199A51}" destId="{9B4E6390-46EB-D541-B9F2-C4559F18956E}" srcOrd="1" destOrd="0" presId="urn:microsoft.com/office/officeart/2005/8/layout/list1"/>
    <dgm:cxn modelId="{00125824-352C-194D-AFFC-9666B52E340C}" type="presParOf" srcId="{39C0CA42-34B1-FF4C-9B3A-96DC6C73314B}" destId="{9265070A-8BAD-F140-B425-33E668D020FC}" srcOrd="9" destOrd="0" presId="urn:microsoft.com/office/officeart/2005/8/layout/list1"/>
    <dgm:cxn modelId="{561A3551-92F2-B447-A9E9-04030DE00BBA}" type="presParOf" srcId="{39C0CA42-34B1-FF4C-9B3A-96DC6C73314B}" destId="{566BD33C-A2B9-F744-90DD-C567C1DE8743}"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7E136F2-0D3D-4C55-8F1A-7FA942B700E6}"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7174752-4FCE-49B6-B6F7-90D65021E011}">
      <dgm:prSet/>
      <dgm:spPr/>
      <dgm:t>
        <a:bodyPr/>
        <a:lstStyle/>
        <a:p>
          <a:pPr>
            <a:defRPr cap="all"/>
          </a:pPr>
          <a:r>
            <a:rPr lang="en-US" b="0" i="0" dirty="0" err="1"/>
            <a:t>Ürün</a:t>
          </a:r>
          <a:r>
            <a:rPr lang="en-US" b="0" i="0" dirty="0"/>
            <a:t> Kal</a:t>
          </a:r>
          <a:r>
            <a:rPr lang="tr-TR" b="0" i="0" dirty="0"/>
            <a:t>itesinin</a:t>
          </a:r>
          <a:r>
            <a:rPr lang="en-US" b="0" i="0" dirty="0"/>
            <a:t> </a:t>
          </a:r>
          <a:r>
            <a:rPr lang="en-US" b="0" i="0" dirty="0" err="1"/>
            <a:t>Sağlanması</a:t>
          </a:r>
          <a:endParaRPr lang="en-US" dirty="0"/>
        </a:p>
      </dgm:t>
    </dgm:pt>
    <dgm:pt modelId="{E4FC66FD-2EDB-4072-8203-E399008541C4}" type="parTrans" cxnId="{314D2599-ADD0-4CD0-BD06-98FC73F36D07}">
      <dgm:prSet/>
      <dgm:spPr/>
      <dgm:t>
        <a:bodyPr/>
        <a:lstStyle/>
        <a:p>
          <a:endParaRPr lang="en-US"/>
        </a:p>
      </dgm:t>
    </dgm:pt>
    <dgm:pt modelId="{FA3F05B5-BB68-4684-95BC-AE472F9688B1}" type="sibTrans" cxnId="{314D2599-ADD0-4CD0-BD06-98FC73F36D07}">
      <dgm:prSet/>
      <dgm:spPr/>
      <dgm:t>
        <a:bodyPr/>
        <a:lstStyle/>
        <a:p>
          <a:endParaRPr lang="en-US"/>
        </a:p>
      </dgm:t>
    </dgm:pt>
    <dgm:pt modelId="{E8B61F46-F733-4A9C-8165-BB935DA8C8D5}">
      <dgm:prSet/>
      <dgm:spPr/>
      <dgm:t>
        <a:bodyPr/>
        <a:lstStyle/>
        <a:p>
          <a:pPr>
            <a:defRPr cap="all"/>
          </a:pPr>
          <a:r>
            <a:rPr lang="tr-TR" b="0" i="0" dirty="0"/>
            <a:t>HALK SAĞLIĞININ KORUNMASI</a:t>
          </a:r>
          <a:endParaRPr lang="en-US" dirty="0"/>
        </a:p>
      </dgm:t>
    </dgm:pt>
    <dgm:pt modelId="{F2562325-EBFB-4022-A184-C8DA26DE508B}" type="parTrans" cxnId="{25DCEE01-A51C-40D9-86E9-F05FF4BED0D2}">
      <dgm:prSet/>
      <dgm:spPr/>
      <dgm:t>
        <a:bodyPr/>
        <a:lstStyle/>
        <a:p>
          <a:endParaRPr lang="en-US"/>
        </a:p>
      </dgm:t>
    </dgm:pt>
    <dgm:pt modelId="{F1EB47BB-E1F9-493E-8FB3-F205B5433688}" type="sibTrans" cxnId="{25DCEE01-A51C-40D9-86E9-F05FF4BED0D2}">
      <dgm:prSet/>
      <dgm:spPr/>
      <dgm:t>
        <a:bodyPr/>
        <a:lstStyle/>
        <a:p>
          <a:endParaRPr lang="en-US"/>
        </a:p>
      </dgm:t>
    </dgm:pt>
    <dgm:pt modelId="{8786555A-2DBE-423B-B033-F8C8F665A2CE}">
      <dgm:prSet/>
      <dgm:spPr/>
      <dgm:t>
        <a:bodyPr/>
        <a:lstStyle/>
        <a:p>
          <a:pPr>
            <a:defRPr cap="all"/>
          </a:pPr>
          <a:r>
            <a:rPr lang="tr-TR" b="0" i="0" dirty="0"/>
            <a:t>Mevzuata uyum</a:t>
          </a:r>
          <a:endParaRPr lang="en-US" dirty="0"/>
        </a:p>
      </dgm:t>
    </dgm:pt>
    <dgm:pt modelId="{6C2CFDFF-3AEC-4971-B707-0B0025803308}" type="parTrans" cxnId="{F0FCAAC7-AA70-4438-A7C5-E08D1B66A95A}">
      <dgm:prSet/>
      <dgm:spPr/>
      <dgm:t>
        <a:bodyPr/>
        <a:lstStyle/>
        <a:p>
          <a:endParaRPr lang="en-US"/>
        </a:p>
      </dgm:t>
    </dgm:pt>
    <dgm:pt modelId="{CFD8C81B-65CB-46A0-A96A-5FC5F1C2CD12}" type="sibTrans" cxnId="{F0FCAAC7-AA70-4438-A7C5-E08D1B66A95A}">
      <dgm:prSet/>
      <dgm:spPr/>
      <dgm:t>
        <a:bodyPr/>
        <a:lstStyle/>
        <a:p>
          <a:endParaRPr lang="en-US"/>
        </a:p>
      </dgm:t>
    </dgm:pt>
    <dgm:pt modelId="{541EB241-9E16-4EDB-A63B-0E74FBCC10CB}">
      <dgm:prSet/>
      <dgm:spPr/>
      <dgm:t>
        <a:bodyPr/>
        <a:lstStyle/>
        <a:p>
          <a:pPr>
            <a:defRPr cap="all"/>
          </a:pPr>
          <a:r>
            <a:rPr lang="tr-TR" b="0" i="0" dirty="0"/>
            <a:t>İtibar yönetimi</a:t>
          </a:r>
          <a:endParaRPr lang="en-US" dirty="0"/>
        </a:p>
      </dgm:t>
    </dgm:pt>
    <dgm:pt modelId="{7838DD1F-FEC7-490D-9DA5-E16085D43C0F}" type="parTrans" cxnId="{8CB6A2EC-75AC-447F-89F8-45A6CC89F835}">
      <dgm:prSet/>
      <dgm:spPr/>
      <dgm:t>
        <a:bodyPr/>
        <a:lstStyle/>
        <a:p>
          <a:endParaRPr lang="en-US"/>
        </a:p>
      </dgm:t>
    </dgm:pt>
    <dgm:pt modelId="{3DAD08C9-F9A5-492B-B039-549A4D5D94E3}" type="sibTrans" cxnId="{8CB6A2EC-75AC-447F-89F8-45A6CC89F835}">
      <dgm:prSet/>
      <dgm:spPr/>
      <dgm:t>
        <a:bodyPr/>
        <a:lstStyle/>
        <a:p>
          <a:endParaRPr lang="en-US"/>
        </a:p>
      </dgm:t>
    </dgm:pt>
    <dgm:pt modelId="{AF7DB4A5-F40B-476D-B2C6-615FCA2B269F}" type="pres">
      <dgm:prSet presAssocID="{E7E136F2-0D3D-4C55-8F1A-7FA942B700E6}" presName="root" presStyleCnt="0">
        <dgm:presLayoutVars>
          <dgm:dir/>
          <dgm:resizeHandles val="exact"/>
        </dgm:presLayoutVars>
      </dgm:prSet>
      <dgm:spPr/>
    </dgm:pt>
    <dgm:pt modelId="{54DF65E3-541C-4E19-B9E6-028A92425879}" type="pres">
      <dgm:prSet presAssocID="{97174752-4FCE-49B6-B6F7-90D65021E011}" presName="compNode" presStyleCnt="0"/>
      <dgm:spPr/>
    </dgm:pt>
    <dgm:pt modelId="{7C99AD7F-A9A7-4476-AFA9-1E9A63397C85}" type="pres">
      <dgm:prSet presAssocID="{97174752-4FCE-49B6-B6F7-90D65021E011}" presName="iconBgRect" presStyleLbl="bgShp" presStyleIdx="0" presStyleCnt="4"/>
      <dgm:spPr/>
    </dgm:pt>
    <dgm:pt modelId="{F456CC4A-6733-4C5F-95CE-088319B4081E}" type="pres">
      <dgm:prSet presAssocID="{97174752-4FCE-49B6-B6F7-90D65021E01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5FCBBFE8-B312-4A96-9DAF-871E8BDA636D}" type="pres">
      <dgm:prSet presAssocID="{97174752-4FCE-49B6-B6F7-90D65021E011}" presName="spaceRect" presStyleCnt="0"/>
      <dgm:spPr/>
    </dgm:pt>
    <dgm:pt modelId="{7F2641B4-D20C-48F1-9559-6EA23BC078AF}" type="pres">
      <dgm:prSet presAssocID="{97174752-4FCE-49B6-B6F7-90D65021E011}" presName="textRect" presStyleLbl="revTx" presStyleIdx="0" presStyleCnt="4">
        <dgm:presLayoutVars>
          <dgm:chMax val="1"/>
          <dgm:chPref val="1"/>
        </dgm:presLayoutVars>
      </dgm:prSet>
      <dgm:spPr/>
    </dgm:pt>
    <dgm:pt modelId="{C01DB571-6F6E-4874-9050-5228238F2BD7}" type="pres">
      <dgm:prSet presAssocID="{FA3F05B5-BB68-4684-95BC-AE472F9688B1}" presName="sibTrans" presStyleCnt="0"/>
      <dgm:spPr/>
    </dgm:pt>
    <dgm:pt modelId="{8A87A447-6D66-4583-97A5-F99BC0368771}" type="pres">
      <dgm:prSet presAssocID="{E8B61F46-F733-4A9C-8165-BB935DA8C8D5}" presName="compNode" presStyleCnt="0"/>
      <dgm:spPr/>
    </dgm:pt>
    <dgm:pt modelId="{2E712196-71B9-423E-B2DC-3A7F566A4C46}" type="pres">
      <dgm:prSet presAssocID="{E8B61F46-F733-4A9C-8165-BB935DA8C8D5}" presName="iconBgRect" presStyleLbl="bgShp" presStyleIdx="1" presStyleCnt="4"/>
      <dgm:spPr/>
    </dgm:pt>
    <dgm:pt modelId="{BF93120A-8567-4FD5-9A37-8E8F16B47621}" type="pres">
      <dgm:prSet presAssocID="{E8B61F46-F733-4A9C-8165-BB935DA8C8D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54D61E16-E25A-4FD2-A7EA-C78A843260C1}" type="pres">
      <dgm:prSet presAssocID="{E8B61F46-F733-4A9C-8165-BB935DA8C8D5}" presName="spaceRect" presStyleCnt="0"/>
      <dgm:spPr/>
    </dgm:pt>
    <dgm:pt modelId="{1A4233FB-9D67-4D89-9E52-AD91B69BD8C0}" type="pres">
      <dgm:prSet presAssocID="{E8B61F46-F733-4A9C-8165-BB935DA8C8D5}" presName="textRect" presStyleLbl="revTx" presStyleIdx="1" presStyleCnt="4">
        <dgm:presLayoutVars>
          <dgm:chMax val="1"/>
          <dgm:chPref val="1"/>
        </dgm:presLayoutVars>
      </dgm:prSet>
      <dgm:spPr/>
    </dgm:pt>
    <dgm:pt modelId="{2171ACBC-D59B-482E-B65A-9F453F7574F8}" type="pres">
      <dgm:prSet presAssocID="{F1EB47BB-E1F9-493E-8FB3-F205B5433688}" presName="sibTrans" presStyleCnt="0"/>
      <dgm:spPr/>
    </dgm:pt>
    <dgm:pt modelId="{7147BEDF-6E5A-4C28-B48F-B07705AF269D}" type="pres">
      <dgm:prSet presAssocID="{8786555A-2DBE-423B-B033-F8C8F665A2CE}" presName="compNode" presStyleCnt="0"/>
      <dgm:spPr/>
    </dgm:pt>
    <dgm:pt modelId="{065717BF-9DB3-4C37-9E4A-24986EBAD7E2}" type="pres">
      <dgm:prSet presAssocID="{8786555A-2DBE-423B-B033-F8C8F665A2CE}" presName="iconBgRect" presStyleLbl="bgShp" presStyleIdx="2" presStyleCnt="4"/>
      <dgm:spPr/>
    </dgm:pt>
    <dgm:pt modelId="{6001F1EE-B919-43BA-AE1C-4FB87565A776}" type="pres">
      <dgm:prSet presAssocID="{8786555A-2DBE-423B-B033-F8C8F665A2C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ales of Justice"/>
        </a:ext>
      </dgm:extLst>
    </dgm:pt>
    <dgm:pt modelId="{D0A7DF11-0DF4-4211-96AE-88A133172AB0}" type="pres">
      <dgm:prSet presAssocID="{8786555A-2DBE-423B-B033-F8C8F665A2CE}" presName="spaceRect" presStyleCnt="0"/>
      <dgm:spPr/>
    </dgm:pt>
    <dgm:pt modelId="{2FCB13EC-E7CC-49B8-A08E-77D8C3131FB0}" type="pres">
      <dgm:prSet presAssocID="{8786555A-2DBE-423B-B033-F8C8F665A2CE}" presName="textRect" presStyleLbl="revTx" presStyleIdx="2" presStyleCnt="4">
        <dgm:presLayoutVars>
          <dgm:chMax val="1"/>
          <dgm:chPref val="1"/>
        </dgm:presLayoutVars>
      </dgm:prSet>
      <dgm:spPr/>
    </dgm:pt>
    <dgm:pt modelId="{7E364BB0-22B7-4DC3-91FB-5791ACB60E6A}" type="pres">
      <dgm:prSet presAssocID="{CFD8C81B-65CB-46A0-A96A-5FC5F1C2CD12}" presName="sibTrans" presStyleCnt="0"/>
      <dgm:spPr/>
    </dgm:pt>
    <dgm:pt modelId="{EB3AA550-C333-4362-9C28-E1879AC2F5B8}" type="pres">
      <dgm:prSet presAssocID="{541EB241-9E16-4EDB-A63B-0E74FBCC10CB}" presName="compNode" presStyleCnt="0"/>
      <dgm:spPr/>
    </dgm:pt>
    <dgm:pt modelId="{EF6E828A-2400-47C4-B1D5-9DD52EF85688}" type="pres">
      <dgm:prSet presAssocID="{541EB241-9E16-4EDB-A63B-0E74FBCC10CB}" presName="iconBgRect" presStyleLbl="bgShp" presStyleIdx="3" presStyleCnt="4"/>
      <dgm:spPr/>
    </dgm:pt>
    <dgm:pt modelId="{BA4A2704-701F-4971-8A64-7F2EEB617159}" type="pres">
      <dgm:prSet presAssocID="{541EB241-9E16-4EDB-A63B-0E74FBCC10C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ibbon"/>
        </a:ext>
      </dgm:extLst>
    </dgm:pt>
    <dgm:pt modelId="{085D20D8-FBDE-450A-A4B6-8E357AFEAFEE}" type="pres">
      <dgm:prSet presAssocID="{541EB241-9E16-4EDB-A63B-0E74FBCC10CB}" presName="spaceRect" presStyleCnt="0"/>
      <dgm:spPr/>
    </dgm:pt>
    <dgm:pt modelId="{119B8D35-D09A-4DEE-B64E-C22FB50972DA}" type="pres">
      <dgm:prSet presAssocID="{541EB241-9E16-4EDB-A63B-0E74FBCC10CB}" presName="textRect" presStyleLbl="revTx" presStyleIdx="3" presStyleCnt="4">
        <dgm:presLayoutVars>
          <dgm:chMax val="1"/>
          <dgm:chPref val="1"/>
        </dgm:presLayoutVars>
      </dgm:prSet>
      <dgm:spPr/>
    </dgm:pt>
  </dgm:ptLst>
  <dgm:cxnLst>
    <dgm:cxn modelId="{25DCEE01-A51C-40D9-86E9-F05FF4BED0D2}" srcId="{E7E136F2-0D3D-4C55-8F1A-7FA942B700E6}" destId="{E8B61F46-F733-4A9C-8165-BB935DA8C8D5}" srcOrd="1" destOrd="0" parTransId="{F2562325-EBFB-4022-A184-C8DA26DE508B}" sibTransId="{F1EB47BB-E1F9-493E-8FB3-F205B5433688}"/>
    <dgm:cxn modelId="{CF1D9445-91BE-4CF7-88B9-2482E1AD497E}" type="presOf" srcId="{541EB241-9E16-4EDB-A63B-0E74FBCC10CB}" destId="{119B8D35-D09A-4DEE-B64E-C22FB50972DA}" srcOrd="0" destOrd="0" presId="urn:microsoft.com/office/officeart/2018/5/layout/IconCircleLabelList"/>
    <dgm:cxn modelId="{9025AA4C-700D-4338-9FC8-6F04113C19DC}" type="presOf" srcId="{97174752-4FCE-49B6-B6F7-90D65021E011}" destId="{7F2641B4-D20C-48F1-9559-6EA23BC078AF}" srcOrd="0" destOrd="0" presId="urn:microsoft.com/office/officeart/2018/5/layout/IconCircleLabelList"/>
    <dgm:cxn modelId="{85305750-9C61-4E29-AFD8-CCB240DDCB37}" type="presOf" srcId="{E8B61F46-F733-4A9C-8165-BB935DA8C8D5}" destId="{1A4233FB-9D67-4D89-9E52-AD91B69BD8C0}" srcOrd="0" destOrd="0" presId="urn:microsoft.com/office/officeart/2018/5/layout/IconCircleLabelList"/>
    <dgm:cxn modelId="{BF64AB74-752C-46B8-B921-E7746F384C31}" type="presOf" srcId="{8786555A-2DBE-423B-B033-F8C8F665A2CE}" destId="{2FCB13EC-E7CC-49B8-A08E-77D8C3131FB0}" srcOrd="0" destOrd="0" presId="urn:microsoft.com/office/officeart/2018/5/layout/IconCircleLabelList"/>
    <dgm:cxn modelId="{314D2599-ADD0-4CD0-BD06-98FC73F36D07}" srcId="{E7E136F2-0D3D-4C55-8F1A-7FA942B700E6}" destId="{97174752-4FCE-49B6-B6F7-90D65021E011}" srcOrd="0" destOrd="0" parTransId="{E4FC66FD-2EDB-4072-8203-E399008541C4}" sibTransId="{FA3F05B5-BB68-4684-95BC-AE472F9688B1}"/>
    <dgm:cxn modelId="{F0FCAAC7-AA70-4438-A7C5-E08D1B66A95A}" srcId="{E7E136F2-0D3D-4C55-8F1A-7FA942B700E6}" destId="{8786555A-2DBE-423B-B033-F8C8F665A2CE}" srcOrd="2" destOrd="0" parTransId="{6C2CFDFF-3AEC-4971-B707-0B0025803308}" sibTransId="{CFD8C81B-65CB-46A0-A96A-5FC5F1C2CD12}"/>
    <dgm:cxn modelId="{B4EB12EA-7190-40F1-8ACA-23DB33FEBCC4}" type="presOf" srcId="{E7E136F2-0D3D-4C55-8F1A-7FA942B700E6}" destId="{AF7DB4A5-F40B-476D-B2C6-615FCA2B269F}" srcOrd="0" destOrd="0" presId="urn:microsoft.com/office/officeart/2018/5/layout/IconCircleLabelList"/>
    <dgm:cxn modelId="{8CB6A2EC-75AC-447F-89F8-45A6CC89F835}" srcId="{E7E136F2-0D3D-4C55-8F1A-7FA942B700E6}" destId="{541EB241-9E16-4EDB-A63B-0E74FBCC10CB}" srcOrd="3" destOrd="0" parTransId="{7838DD1F-FEC7-490D-9DA5-E16085D43C0F}" sibTransId="{3DAD08C9-F9A5-492B-B039-549A4D5D94E3}"/>
    <dgm:cxn modelId="{A30FA3A2-71B7-4AB8-98F8-7E360D9330B5}" type="presParOf" srcId="{AF7DB4A5-F40B-476D-B2C6-615FCA2B269F}" destId="{54DF65E3-541C-4E19-B9E6-028A92425879}" srcOrd="0" destOrd="0" presId="urn:microsoft.com/office/officeart/2018/5/layout/IconCircleLabelList"/>
    <dgm:cxn modelId="{D764175C-B78F-4A7C-937B-B0FCB90E33AD}" type="presParOf" srcId="{54DF65E3-541C-4E19-B9E6-028A92425879}" destId="{7C99AD7F-A9A7-4476-AFA9-1E9A63397C85}" srcOrd="0" destOrd="0" presId="urn:microsoft.com/office/officeart/2018/5/layout/IconCircleLabelList"/>
    <dgm:cxn modelId="{44F3E402-A6D8-4D41-A684-D98AD153A9D6}" type="presParOf" srcId="{54DF65E3-541C-4E19-B9E6-028A92425879}" destId="{F456CC4A-6733-4C5F-95CE-088319B4081E}" srcOrd="1" destOrd="0" presId="urn:microsoft.com/office/officeart/2018/5/layout/IconCircleLabelList"/>
    <dgm:cxn modelId="{45E8794F-B233-4E93-98C5-501F496D1F1E}" type="presParOf" srcId="{54DF65E3-541C-4E19-B9E6-028A92425879}" destId="{5FCBBFE8-B312-4A96-9DAF-871E8BDA636D}" srcOrd="2" destOrd="0" presId="urn:microsoft.com/office/officeart/2018/5/layout/IconCircleLabelList"/>
    <dgm:cxn modelId="{C7847475-5314-48E1-B857-E4530AAEAD0E}" type="presParOf" srcId="{54DF65E3-541C-4E19-B9E6-028A92425879}" destId="{7F2641B4-D20C-48F1-9559-6EA23BC078AF}" srcOrd="3" destOrd="0" presId="urn:microsoft.com/office/officeart/2018/5/layout/IconCircleLabelList"/>
    <dgm:cxn modelId="{E558E5B9-BFAB-471F-A89A-C4D345A54CA7}" type="presParOf" srcId="{AF7DB4A5-F40B-476D-B2C6-615FCA2B269F}" destId="{C01DB571-6F6E-4874-9050-5228238F2BD7}" srcOrd="1" destOrd="0" presId="urn:microsoft.com/office/officeart/2018/5/layout/IconCircleLabelList"/>
    <dgm:cxn modelId="{7396D204-E9D1-45EB-866E-3AA628BE9FC0}" type="presParOf" srcId="{AF7DB4A5-F40B-476D-B2C6-615FCA2B269F}" destId="{8A87A447-6D66-4583-97A5-F99BC0368771}" srcOrd="2" destOrd="0" presId="urn:microsoft.com/office/officeart/2018/5/layout/IconCircleLabelList"/>
    <dgm:cxn modelId="{4A58AE57-9CA6-4C51-BF07-FD8873EDF177}" type="presParOf" srcId="{8A87A447-6D66-4583-97A5-F99BC0368771}" destId="{2E712196-71B9-423E-B2DC-3A7F566A4C46}" srcOrd="0" destOrd="0" presId="urn:microsoft.com/office/officeart/2018/5/layout/IconCircleLabelList"/>
    <dgm:cxn modelId="{9D137C61-06AE-402C-A3A3-3D503BD60E4C}" type="presParOf" srcId="{8A87A447-6D66-4583-97A5-F99BC0368771}" destId="{BF93120A-8567-4FD5-9A37-8E8F16B47621}" srcOrd="1" destOrd="0" presId="urn:microsoft.com/office/officeart/2018/5/layout/IconCircleLabelList"/>
    <dgm:cxn modelId="{632C2540-653E-4649-AE83-FEA579657F13}" type="presParOf" srcId="{8A87A447-6D66-4583-97A5-F99BC0368771}" destId="{54D61E16-E25A-4FD2-A7EA-C78A843260C1}" srcOrd="2" destOrd="0" presId="urn:microsoft.com/office/officeart/2018/5/layout/IconCircleLabelList"/>
    <dgm:cxn modelId="{4782C2C5-572E-4190-A695-A6FE5F130BAB}" type="presParOf" srcId="{8A87A447-6D66-4583-97A5-F99BC0368771}" destId="{1A4233FB-9D67-4D89-9E52-AD91B69BD8C0}" srcOrd="3" destOrd="0" presId="urn:microsoft.com/office/officeart/2018/5/layout/IconCircleLabelList"/>
    <dgm:cxn modelId="{714AD922-86F1-4952-8AA5-E2196313E3A3}" type="presParOf" srcId="{AF7DB4A5-F40B-476D-B2C6-615FCA2B269F}" destId="{2171ACBC-D59B-482E-B65A-9F453F7574F8}" srcOrd="3" destOrd="0" presId="urn:microsoft.com/office/officeart/2018/5/layout/IconCircleLabelList"/>
    <dgm:cxn modelId="{7147CAC5-2D30-4A4E-AFE6-A7025E1DDAC8}" type="presParOf" srcId="{AF7DB4A5-F40B-476D-B2C6-615FCA2B269F}" destId="{7147BEDF-6E5A-4C28-B48F-B07705AF269D}" srcOrd="4" destOrd="0" presId="urn:microsoft.com/office/officeart/2018/5/layout/IconCircleLabelList"/>
    <dgm:cxn modelId="{A429918A-E8EE-4164-B3CD-20E990D6606C}" type="presParOf" srcId="{7147BEDF-6E5A-4C28-B48F-B07705AF269D}" destId="{065717BF-9DB3-4C37-9E4A-24986EBAD7E2}" srcOrd="0" destOrd="0" presId="urn:microsoft.com/office/officeart/2018/5/layout/IconCircleLabelList"/>
    <dgm:cxn modelId="{B5B1512C-340F-400D-A851-5CCDE66C81F4}" type="presParOf" srcId="{7147BEDF-6E5A-4C28-B48F-B07705AF269D}" destId="{6001F1EE-B919-43BA-AE1C-4FB87565A776}" srcOrd="1" destOrd="0" presId="urn:microsoft.com/office/officeart/2018/5/layout/IconCircleLabelList"/>
    <dgm:cxn modelId="{A47C631C-2436-41A5-9DC6-95DB7E86B1FB}" type="presParOf" srcId="{7147BEDF-6E5A-4C28-B48F-B07705AF269D}" destId="{D0A7DF11-0DF4-4211-96AE-88A133172AB0}" srcOrd="2" destOrd="0" presId="urn:microsoft.com/office/officeart/2018/5/layout/IconCircleLabelList"/>
    <dgm:cxn modelId="{184AD729-6162-49FB-A4D5-A6A1A21862F2}" type="presParOf" srcId="{7147BEDF-6E5A-4C28-B48F-B07705AF269D}" destId="{2FCB13EC-E7CC-49B8-A08E-77D8C3131FB0}" srcOrd="3" destOrd="0" presId="urn:microsoft.com/office/officeart/2018/5/layout/IconCircleLabelList"/>
    <dgm:cxn modelId="{1ECFF184-F5E5-48AA-932A-90CECCE8C560}" type="presParOf" srcId="{AF7DB4A5-F40B-476D-B2C6-615FCA2B269F}" destId="{7E364BB0-22B7-4DC3-91FB-5791ACB60E6A}" srcOrd="5" destOrd="0" presId="urn:microsoft.com/office/officeart/2018/5/layout/IconCircleLabelList"/>
    <dgm:cxn modelId="{85A34D2D-3B74-4C4E-9CCE-0EF69ED21661}" type="presParOf" srcId="{AF7DB4A5-F40B-476D-B2C6-615FCA2B269F}" destId="{EB3AA550-C333-4362-9C28-E1879AC2F5B8}" srcOrd="6" destOrd="0" presId="urn:microsoft.com/office/officeart/2018/5/layout/IconCircleLabelList"/>
    <dgm:cxn modelId="{C64682FA-A3EB-4D06-8C70-F37E9CF7B668}" type="presParOf" srcId="{EB3AA550-C333-4362-9C28-E1879AC2F5B8}" destId="{EF6E828A-2400-47C4-B1D5-9DD52EF85688}" srcOrd="0" destOrd="0" presId="urn:microsoft.com/office/officeart/2018/5/layout/IconCircleLabelList"/>
    <dgm:cxn modelId="{55D8C5A3-9529-4C90-BD6E-436878427F26}" type="presParOf" srcId="{EB3AA550-C333-4362-9C28-E1879AC2F5B8}" destId="{BA4A2704-701F-4971-8A64-7F2EEB617159}" srcOrd="1" destOrd="0" presId="urn:microsoft.com/office/officeart/2018/5/layout/IconCircleLabelList"/>
    <dgm:cxn modelId="{A34E0367-8EA2-440C-8F8A-8D209CFDD2F0}" type="presParOf" srcId="{EB3AA550-C333-4362-9C28-E1879AC2F5B8}" destId="{085D20D8-FBDE-450A-A4B6-8E357AFEAFEE}" srcOrd="2" destOrd="0" presId="urn:microsoft.com/office/officeart/2018/5/layout/IconCircleLabelList"/>
    <dgm:cxn modelId="{117B5865-6884-4A05-8F71-406E49BEBE1F}" type="presParOf" srcId="{EB3AA550-C333-4362-9C28-E1879AC2F5B8}" destId="{119B8D35-D09A-4DEE-B64E-C22FB50972DA}"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EA6E316-919A-41CB-9DE9-D2DA3AF7809F}"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FABD4FA1-10B1-4BB4-A4BB-1A4AC7B929C6}">
      <dgm:prSet/>
      <dgm:spPr/>
      <dgm:t>
        <a:bodyPr/>
        <a:lstStyle/>
        <a:p>
          <a:pPr>
            <a:lnSpc>
              <a:spcPct val="100000"/>
            </a:lnSpc>
          </a:pPr>
          <a:r>
            <a:rPr lang="tr-TR" b="1" i="0" dirty="0"/>
            <a:t>Düzenleyici Otoriteler</a:t>
          </a:r>
          <a:endParaRPr lang="en-US" dirty="0"/>
        </a:p>
      </dgm:t>
    </dgm:pt>
    <dgm:pt modelId="{999D7941-7F48-41D8-B81E-D26B603EE03F}" type="parTrans" cxnId="{77A226A3-8517-4F1F-8A0D-EE170810313E}">
      <dgm:prSet/>
      <dgm:spPr/>
      <dgm:t>
        <a:bodyPr/>
        <a:lstStyle/>
        <a:p>
          <a:endParaRPr lang="en-US"/>
        </a:p>
      </dgm:t>
    </dgm:pt>
    <dgm:pt modelId="{008DFA89-384F-46DA-AB45-2DEA090C2F8D}" type="sibTrans" cxnId="{77A226A3-8517-4F1F-8A0D-EE170810313E}">
      <dgm:prSet/>
      <dgm:spPr/>
      <dgm:t>
        <a:bodyPr/>
        <a:lstStyle/>
        <a:p>
          <a:endParaRPr lang="en-US"/>
        </a:p>
      </dgm:t>
    </dgm:pt>
    <dgm:pt modelId="{B70A5D3B-A8E0-4B84-BBC2-CEFF256A6BD6}">
      <dgm:prSet/>
      <dgm:spPr/>
      <dgm:t>
        <a:bodyPr/>
        <a:lstStyle/>
        <a:p>
          <a:pPr>
            <a:lnSpc>
              <a:spcPct val="100000"/>
            </a:lnSpc>
          </a:pPr>
          <a:r>
            <a:rPr lang="tr-TR" b="0" i="0" dirty="0" err="1"/>
            <a:t>Food</a:t>
          </a:r>
          <a:r>
            <a:rPr lang="tr-TR" b="0" i="0" dirty="0"/>
            <a:t> </a:t>
          </a:r>
          <a:r>
            <a:rPr lang="tr-TR" b="0" i="0" dirty="0" err="1"/>
            <a:t>and</a:t>
          </a:r>
          <a:r>
            <a:rPr lang="tr-TR" b="0" i="0" dirty="0"/>
            <a:t> </a:t>
          </a:r>
          <a:r>
            <a:rPr lang="tr-TR" b="0" i="0" dirty="0" err="1"/>
            <a:t>Drug</a:t>
          </a:r>
          <a:r>
            <a:rPr lang="tr-TR" b="0" i="0" dirty="0"/>
            <a:t> Administration (FDA)</a:t>
          </a:r>
          <a:endParaRPr lang="en-US" dirty="0"/>
        </a:p>
      </dgm:t>
    </dgm:pt>
    <dgm:pt modelId="{49579AE4-C2DB-49E1-AA64-CE0E4A3B1E49}" type="parTrans" cxnId="{EFF57660-6075-4C22-84EE-3B4E887C9842}">
      <dgm:prSet/>
      <dgm:spPr/>
      <dgm:t>
        <a:bodyPr/>
        <a:lstStyle/>
        <a:p>
          <a:endParaRPr lang="en-US"/>
        </a:p>
      </dgm:t>
    </dgm:pt>
    <dgm:pt modelId="{1BCA0B84-1091-4136-96DC-A6AC449A67E8}" type="sibTrans" cxnId="{EFF57660-6075-4C22-84EE-3B4E887C9842}">
      <dgm:prSet/>
      <dgm:spPr/>
      <dgm:t>
        <a:bodyPr/>
        <a:lstStyle/>
        <a:p>
          <a:endParaRPr lang="en-US"/>
        </a:p>
      </dgm:t>
    </dgm:pt>
    <dgm:pt modelId="{1F4A460D-2874-4986-9A78-7C14421DB2E6}">
      <dgm:prSet/>
      <dgm:spPr/>
      <dgm:t>
        <a:bodyPr/>
        <a:lstStyle/>
        <a:p>
          <a:pPr>
            <a:lnSpc>
              <a:spcPct val="100000"/>
            </a:lnSpc>
          </a:pPr>
          <a:r>
            <a:rPr lang="tr-TR" b="1" i="0" dirty="0"/>
            <a:t>Uluslararası GMP Kılavuzları</a:t>
          </a:r>
          <a:endParaRPr lang="en-US" dirty="0"/>
        </a:p>
      </dgm:t>
    </dgm:pt>
    <dgm:pt modelId="{7C5C311A-9A9E-408D-BED4-97AB6DCC53E9}" type="parTrans" cxnId="{470B3B62-731D-4845-8A25-09145DCA1A55}">
      <dgm:prSet/>
      <dgm:spPr/>
      <dgm:t>
        <a:bodyPr/>
        <a:lstStyle/>
        <a:p>
          <a:endParaRPr lang="en-US"/>
        </a:p>
      </dgm:t>
    </dgm:pt>
    <dgm:pt modelId="{3FB463EE-14C5-4930-BC8F-A71A615F1484}" type="sibTrans" cxnId="{470B3B62-731D-4845-8A25-09145DCA1A55}">
      <dgm:prSet/>
      <dgm:spPr/>
      <dgm:t>
        <a:bodyPr/>
        <a:lstStyle/>
        <a:p>
          <a:endParaRPr lang="en-US"/>
        </a:p>
      </dgm:t>
    </dgm:pt>
    <dgm:pt modelId="{3F68C2DB-4914-42D2-B13D-22B1F65A7368}">
      <dgm:prSet/>
      <dgm:spPr/>
      <dgm:t>
        <a:bodyPr/>
        <a:lstStyle/>
        <a:p>
          <a:pPr>
            <a:lnSpc>
              <a:spcPct val="100000"/>
            </a:lnSpc>
          </a:pPr>
          <a:r>
            <a:rPr lang="tr-TR" b="0" i="0" dirty="0"/>
            <a:t>International </a:t>
          </a:r>
          <a:r>
            <a:rPr lang="tr-TR" b="0" i="0" dirty="0" err="1"/>
            <a:t>Council</a:t>
          </a:r>
          <a:r>
            <a:rPr lang="tr-TR" b="0" i="0" dirty="0"/>
            <a:t> </a:t>
          </a:r>
          <a:r>
            <a:rPr lang="tr-TR" b="0" i="0" dirty="0" err="1"/>
            <a:t>for</a:t>
          </a:r>
          <a:r>
            <a:rPr lang="tr-TR" b="0" i="0" dirty="0"/>
            <a:t> </a:t>
          </a:r>
          <a:r>
            <a:rPr lang="tr-TR" b="0" i="0" dirty="0" err="1"/>
            <a:t>Harmonisation</a:t>
          </a:r>
          <a:r>
            <a:rPr lang="tr-TR" b="0" i="0" dirty="0"/>
            <a:t> of Technical </a:t>
          </a:r>
          <a:r>
            <a:rPr lang="tr-TR" b="0" i="0" dirty="0" err="1"/>
            <a:t>Requirements</a:t>
          </a:r>
          <a:r>
            <a:rPr lang="tr-TR" b="0" i="0" dirty="0"/>
            <a:t> </a:t>
          </a:r>
          <a:r>
            <a:rPr lang="tr-TR" b="0" i="0" dirty="0" err="1"/>
            <a:t>for</a:t>
          </a:r>
          <a:r>
            <a:rPr lang="tr-TR" b="0" i="0" dirty="0"/>
            <a:t> </a:t>
          </a:r>
          <a:r>
            <a:rPr lang="tr-TR" b="0" i="0" dirty="0" err="1"/>
            <a:t>Pharmaceuticals</a:t>
          </a:r>
          <a:r>
            <a:rPr lang="tr-TR" b="0" i="0" dirty="0"/>
            <a:t> </a:t>
          </a:r>
          <a:r>
            <a:rPr lang="tr-TR" b="0" i="0" dirty="0" err="1"/>
            <a:t>for</a:t>
          </a:r>
          <a:r>
            <a:rPr lang="tr-TR" b="0" i="0" dirty="0"/>
            <a:t> Human </a:t>
          </a:r>
          <a:r>
            <a:rPr lang="tr-TR" b="0" i="0" dirty="0" err="1"/>
            <a:t>Use</a:t>
          </a:r>
          <a:r>
            <a:rPr lang="tr-TR" b="0" i="0" dirty="0"/>
            <a:t> (ICH)</a:t>
          </a:r>
          <a:endParaRPr lang="en-US" dirty="0"/>
        </a:p>
      </dgm:t>
    </dgm:pt>
    <dgm:pt modelId="{485DBB85-6C5A-44E9-BA7D-48238AB6B9A6}" type="parTrans" cxnId="{FB476A15-D83A-406D-83B9-58EFD08290F6}">
      <dgm:prSet/>
      <dgm:spPr/>
      <dgm:t>
        <a:bodyPr/>
        <a:lstStyle/>
        <a:p>
          <a:endParaRPr lang="en-US"/>
        </a:p>
      </dgm:t>
    </dgm:pt>
    <dgm:pt modelId="{685046E1-837B-47F7-8A6F-97C1FEEC65A7}" type="sibTrans" cxnId="{FB476A15-D83A-406D-83B9-58EFD08290F6}">
      <dgm:prSet/>
      <dgm:spPr/>
      <dgm:t>
        <a:bodyPr/>
        <a:lstStyle/>
        <a:p>
          <a:endParaRPr lang="en-US"/>
        </a:p>
      </dgm:t>
    </dgm:pt>
    <dgm:pt modelId="{9715B4EA-8C98-4D5F-8881-4CCE6686D4AC}">
      <dgm:prSet/>
      <dgm:spPr/>
      <dgm:t>
        <a:bodyPr/>
        <a:lstStyle/>
        <a:p>
          <a:pPr>
            <a:lnSpc>
              <a:spcPct val="100000"/>
            </a:lnSpc>
          </a:pPr>
          <a:r>
            <a:rPr lang="tr-TR" b="1" i="0" dirty="0"/>
            <a:t>Yasal Gereklilikler ve Standartlar</a:t>
          </a:r>
          <a:endParaRPr lang="en-US" dirty="0"/>
        </a:p>
      </dgm:t>
    </dgm:pt>
    <dgm:pt modelId="{EABE93C5-B769-41E6-A9E2-8BC8125F3F5E}" type="parTrans" cxnId="{6DF3C85C-F6D5-45B0-B73B-EB067F5EAF6A}">
      <dgm:prSet/>
      <dgm:spPr/>
      <dgm:t>
        <a:bodyPr/>
        <a:lstStyle/>
        <a:p>
          <a:endParaRPr lang="en-US"/>
        </a:p>
      </dgm:t>
    </dgm:pt>
    <dgm:pt modelId="{29D4E5F3-204B-415D-9848-283097F48BEC}" type="sibTrans" cxnId="{6DF3C85C-F6D5-45B0-B73B-EB067F5EAF6A}">
      <dgm:prSet/>
      <dgm:spPr/>
      <dgm:t>
        <a:bodyPr/>
        <a:lstStyle/>
        <a:p>
          <a:endParaRPr lang="en-US"/>
        </a:p>
      </dgm:t>
    </dgm:pt>
    <dgm:pt modelId="{13F77957-9BC8-194E-9FAD-19B64F74503E}">
      <dgm:prSet/>
      <dgm:spPr/>
      <dgm:t>
        <a:bodyPr/>
        <a:lstStyle/>
        <a:p>
          <a:pPr>
            <a:lnSpc>
              <a:spcPct val="100000"/>
            </a:lnSpc>
          </a:pPr>
          <a:r>
            <a:rPr lang="tr-TR" b="0" i="0" dirty="0" err="1"/>
            <a:t>European</a:t>
          </a:r>
          <a:r>
            <a:rPr lang="tr-TR" b="0" i="0" dirty="0"/>
            <a:t> </a:t>
          </a:r>
          <a:r>
            <a:rPr lang="tr-TR" b="0" i="0" dirty="0" err="1"/>
            <a:t>Medicines</a:t>
          </a:r>
          <a:r>
            <a:rPr lang="tr-TR" b="0" i="0" dirty="0"/>
            <a:t> </a:t>
          </a:r>
          <a:r>
            <a:rPr lang="tr-TR" b="0" i="0" dirty="0" err="1"/>
            <a:t>Agency</a:t>
          </a:r>
          <a:r>
            <a:rPr lang="tr-TR" b="0" i="0" dirty="0"/>
            <a:t> (EMA)</a:t>
          </a:r>
          <a:endParaRPr lang="en-US" dirty="0"/>
        </a:p>
      </dgm:t>
    </dgm:pt>
    <dgm:pt modelId="{8B3ECE49-CF5F-424E-9CE6-BB455DCAA4C4}" type="parTrans" cxnId="{089D53DB-4022-BA4D-AAD6-C14E5573C1B6}">
      <dgm:prSet/>
      <dgm:spPr/>
      <dgm:t>
        <a:bodyPr/>
        <a:lstStyle/>
        <a:p>
          <a:endParaRPr lang="en-GB"/>
        </a:p>
      </dgm:t>
    </dgm:pt>
    <dgm:pt modelId="{1CC9436D-2902-9F45-90CF-D66E0A6E2316}" type="sibTrans" cxnId="{089D53DB-4022-BA4D-AAD6-C14E5573C1B6}">
      <dgm:prSet/>
      <dgm:spPr/>
      <dgm:t>
        <a:bodyPr/>
        <a:lstStyle/>
        <a:p>
          <a:endParaRPr lang="en-GB"/>
        </a:p>
      </dgm:t>
    </dgm:pt>
    <dgm:pt modelId="{D0D5410A-972C-4FB0-A152-3CF8C8F96AA1}" type="pres">
      <dgm:prSet presAssocID="{1EA6E316-919A-41CB-9DE9-D2DA3AF7809F}" presName="root" presStyleCnt="0">
        <dgm:presLayoutVars>
          <dgm:dir/>
          <dgm:resizeHandles val="exact"/>
        </dgm:presLayoutVars>
      </dgm:prSet>
      <dgm:spPr/>
    </dgm:pt>
    <dgm:pt modelId="{8B86204C-653E-40A5-9239-AFEE2DCB443C}" type="pres">
      <dgm:prSet presAssocID="{FABD4FA1-10B1-4BB4-A4BB-1A4AC7B929C6}" presName="compNode" presStyleCnt="0"/>
      <dgm:spPr/>
    </dgm:pt>
    <dgm:pt modelId="{D08E6885-6AB4-4E64-B79B-4105F19CD03E}" type="pres">
      <dgm:prSet presAssocID="{FABD4FA1-10B1-4BB4-A4BB-1A4AC7B929C6}" presName="bgRect" presStyleLbl="bgShp" presStyleIdx="0" presStyleCnt="3"/>
      <dgm:spPr/>
    </dgm:pt>
    <dgm:pt modelId="{15B9CCFC-5BDC-431D-8113-2C6003A97F02}" type="pres">
      <dgm:prSet presAssocID="{FABD4FA1-10B1-4BB4-A4BB-1A4AC7B929C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ACD81F9E-ED1F-4397-8667-8D21040C3DD3}" type="pres">
      <dgm:prSet presAssocID="{FABD4FA1-10B1-4BB4-A4BB-1A4AC7B929C6}" presName="spaceRect" presStyleCnt="0"/>
      <dgm:spPr/>
    </dgm:pt>
    <dgm:pt modelId="{F8D9D999-19A9-4C54-92A1-FFD5CA5E7086}" type="pres">
      <dgm:prSet presAssocID="{FABD4FA1-10B1-4BB4-A4BB-1A4AC7B929C6}" presName="parTx" presStyleLbl="revTx" presStyleIdx="0" presStyleCnt="5">
        <dgm:presLayoutVars>
          <dgm:chMax val="0"/>
          <dgm:chPref val="0"/>
        </dgm:presLayoutVars>
      </dgm:prSet>
      <dgm:spPr/>
    </dgm:pt>
    <dgm:pt modelId="{6E6FF6D6-6421-409B-B3BA-91D8841976C0}" type="pres">
      <dgm:prSet presAssocID="{FABD4FA1-10B1-4BB4-A4BB-1A4AC7B929C6}" presName="desTx" presStyleLbl="revTx" presStyleIdx="1" presStyleCnt="5">
        <dgm:presLayoutVars/>
      </dgm:prSet>
      <dgm:spPr/>
    </dgm:pt>
    <dgm:pt modelId="{0D3F561D-A4B3-4CF9-B708-2DE8F60B9EC4}" type="pres">
      <dgm:prSet presAssocID="{008DFA89-384F-46DA-AB45-2DEA090C2F8D}" presName="sibTrans" presStyleCnt="0"/>
      <dgm:spPr/>
    </dgm:pt>
    <dgm:pt modelId="{4B125845-4B2B-4265-86AC-71176BF06630}" type="pres">
      <dgm:prSet presAssocID="{1F4A460D-2874-4986-9A78-7C14421DB2E6}" presName="compNode" presStyleCnt="0"/>
      <dgm:spPr/>
    </dgm:pt>
    <dgm:pt modelId="{F65F176E-5AB8-49F0-B995-B63FD05101B8}" type="pres">
      <dgm:prSet presAssocID="{1F4A460D-2874-4986-9A78-7C14421DB2E6}" presName="bgRect" presStyleLbl="bgShp" presStyleIdx="1" presStyleCnt="3"/>
      <dgm:spPr/>
    </dgm:pt>
    <dgm:pt modelId="{3E599BB2-A1C6-44ED-80B5-8806DB3F2192}" type="pres">
      <dgm:prSet presAssocID="{1F4A460D-2874-4986-9A78-7C14421DB2E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edle"/>
        </a:ext>
      </dgm:extLst>
    </dgm:pt>
    <dgm:pt modelId="{E5CA6285-0489-4A6C-AE7E-F6486A9281EB}" type="pres">
      <dgm:prSet presAssocID="{1F4A460D-2874-4986-9A78-7C14421DB2E6}" presName="spaceRect" presStyleCnt="0"/>
      <dgm:spPr/>
    </dgm:pt>
    <dgm:pt modelId="{B658F963-26D7-4114-8668-119DB127713F}" type="pres">
      <dgm:prSet presAssocID="{1F4A460D-2874-4986-9A78-7C14421DB2E6}" presName="parTx" presStyleLbl="revTx" presStyleIdx="2" presStyleCnt="5">
        <dgm:presLayoutVars>
          <dgm:chMax val="0"/>
          <dgm:chPref val="0"/>
        </dgm:presLayoutVars>
      </dgm:prSet>
      <dgm:spPr/>
    </dgm:pt>
    <dgm:pt modelId="{8702242E-F840-4BEE-AFB0-A505093614AB}" type="pres">
      <dgm:prSet presAssocID="{1F4A460D-2874-4986-9A78-7C14421DB2E6}" presName="desTx" presStyleLbl="revTx" presStyleIdx="3" presStyleCnt="5">
        <dgm:presLayoutVars/>
      </dgm:prSet>
      <dgm:spPr/>
    </dgm:pt>
    <dgm:pt modelId="{BF350C11-AEE7-45FF-8F14-FDF25669EFE9}" type="pres">
      <dgm:prSet presAssocID="{3FB463EE-14C5-4930-BC8F-A71A615F1484}" presName="sibTrans" presStyleCnt="0"/>
      <dgm:spPr/>
    </dgm:pt>
    <dgm:pt modelId="{8B05277A-4996-45E9-AA22-743F73E94D6C}" type="pres">
      <dgm:prSet presAssocID="{9715B4EA-8C98-4D5F-8881-4CCE6686D4AC}" presName="compNode" presStyleCnt="0"/>
      <dgm:spPr/>
    </dgm:pt>
    <dgm:pt modelId="{6E7724D2-4A1D-46E5-862F-323C61016F2F}" type="pres">
      <dgm:prSet presAssocID="{9715B4EA-8C98-4D5F-8881-4CCE6686D4AC}" presName="bgRect" presStyleLbl="bgShp" presStyleIdx="2" presStyleCnt="3"/>
      <dgm:spPr/>
    </dgm:pt>
    <dgm:pt modelId="{1A8CC720-8F14-4380-839E-330532CD80B7}" type="pres">
      <dgm:prSet presAssocID="{9715B4EA-8C98-4D5F-8881-4CCE6686D4A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ales of Justice"/>
        </a:ext>
      </dgm:extLst>
    </dgm:pt>
    <dgm:pt modelId="{93B299A7-6915-4D26-96CF-7DD6262CF278}" type="pres">
      <dgm:prSet presAssocID="{9715B4EA-8C98-4D5F-8881-4CCE6686D4AC}" presName="spaceRect" presStyleCnt="0"/>
      <dgm:spPr/>
    </dgm:pt>
    <dgm:pt modelId="{336256E4-36CF-411E-8666-4CFD435B94A3}" type="pres">
      <dgm:prSet presAssocID="{9715B4EA-8C98-4D5F-8881-4CCE6686D4AC}" presName="parTx" presStyleLbl="revTx" presStyleIdx="4" presStyleCnt="5">
        <dgm:presLayoutVars>
          <dgm:chMax val="0"/>
          <dgm:chPref val="0"/>
        </dgm:presLayoutVars>
      </dgm:prSet>
      <dgm:spPr/>
    </dgm:pt>
  </dgm:ptLst>
  <dgm:cxnLst>
    <dgm:cxn modelId="{21ED9101-7FE8-DC46-9424-DC06E5FDE8C8}" type="presOf" srcId="{1EA6E316-919A-41CB-9DE9-D2DA3AF7809F}" destId="{D0D5410A-972C-4FB0-A152-3CF8C8F96AA1}" srcOrd="0" destOrd="0" presId="urn:microsoft.com/office/officeart/2018/2/layout/IconVerticalSolidList"/>
    <dgm:cxn modelId="{FB476A15-D83A-406D-83B9-58EFD08290F6}" srcId="{1F4A460D-2874-4986-9A78-7C14421DB2E6}" destId="{3F68C2DB-4914-42D2-B13D-22B1F65A7368}" srcOrd="0" destOrd="0" parTransId="{485DBB85-6C5A-44E9-BA7D-48238AB6B9A6}" sibTransId="{685046E1-837B-47F7-8A6F-97C1FEEC65A7}"/>
    <dgm:cxn modelId="{6DF3C85C-F6D5-45B0-B73B-EB067F5EAF6A}" srcId="{1EA6E316-919A-41CB-9DE9-D2DA3AF7809F}" destId="{9715B4EA-8C98-4D5F-8881-4CCE6686D4AC}" srcOrd="2" destOrd="0" parTransId="{EABE93C5-B769-41E6-A9E2-8BC8125F3F5E}" sibTransId="{29D4E5F3-204B-415D-9848-283097F48BEC}"/>
    <dgm:cxn modelId="{EFF57660-6075-4C22-84EE-3B4E887C9842}" srcId="{FABD4FA1-10B1-4BB4-A4BB-1A4AC7B929C6}" destId="{B70A5D3B-A8E0-4B84-BBC2-CEFF256A6BD6}" srcOrd="0" destOrd="0" parTransId="{49579AE4-C2DB-49E1-AA64-CE0E4A3B1E49}" sibTransId="{1BCA0B84-1091-4136-96DC-A6AC449A67E8}"/>
    <dgm:cxn modelId="{470B3B62-731D-4845-8A25-09145DCA1A55}" srcId="{1EA6E316-919A-41CB-9DE9-D2DA3AF7809F}" destId="{1F4A460D-2874-4986-9A78-7C14421DB2E6}" srcOrd="1" destOrd="0" parTransId="{7C5C311A-9A9E-408D-BED4-97AB6DCC53E9}" sibTransId="{3FB463EE-14C5-4930-BC8F-A71A615F1484}"/>
    <dgm:cxn modelId="{0003F583-F9FB-7347-9754-BB21326C39E6}" type="presOf" srcId="{1F4A460D-2874-4986-9A78-7C14421DB2E6}" destId="{B658F963-26D7-4114-8668-119DB127713F}" srcOrd="0" destOrd="0" presId="urn:microsoft.com/office/officeart/2018/2/layout/IconVerticalSolidList"/>
    <dgm:cxn modelId="{818EED98-638D-7F4C-8B2A-7720C50A614F}" type="presOf" srcId="{B70A5D3B-A8E0-4B84-BBC2-CEFF256A6BD6}" destId="{6E6FF6D6-6421-409B-B3BA-91D8841976C0}" srcOrd="0" destOrd="0" presId="urn:microsoft.com/office/officeart/2018/2/layout/IconVerticalSolidList"/>
    <dgm:cxn modelId="{77A226A3-8517-4F1F-8A0D-EE170810313E}" srcId="{1EA6E316-919A-41CB-9DE9-D2DA3AF7809F}" destId="{FABD4FA1-10B1-4BB4-A4BB-1A4AC7B929C6}" srcOrd="0" destOrd="0" parTransId="{999D7941-7F48-41D8-B81E-D26B603EE03F}" sibTransId="{008DFA89-384F-46DA-AB45-2DEA090C2F8D}"/>
    <dgm:cxn modelId="{9CB428B2-EB65-D141-B3EF-DE011BB2A32F}" type="presOf" srcId="{3F68C2DB-4914-42D2-B13D-22B1F65A7368}" destId="{8702242E-F840-4BEE-AFB0-A505093614AB}" srcOrd="0" destOrd="0" presId="urn:microsoft.com/office/officeart/2018/2/layout/IconVerticalSolidList"/>
    <dgm:cxn modelId="{089D53DB-4022-BA4D-AAD6-C14E5573C1B6}" srcId="{FABD4FA1-10B1-4BB4-A4BB-1A4AC7B929C6}" destId="{13F77957-9BC8-194E-9FAD-19B64F74503E}" srcOrd="1" destOrd="0" parTransId="{8B3ECE49-CF5F-424E-9CE6-BB455DCAA4C4}" sibTransId="{1CC9436D-2902-9F45-90CF-D66E0A6E2316}"/>
    <dgm:cxn modelId="{628652E3-D11D-F242-8D21-203CB08CE60D}" type="presOf" srcId="{9715B4EA-8C98-4D5F-8881-4CCE6686D4AC}" destId="{336256E4-36CF-411E-8666-4CFD435B94A3}" srcOrd="0" destOrd="0" presId="urn:microsoft.com/office/officeart/2018/2/layout/IconVerticalSolidList"/>
    <dgm:cxn modelId="{489BAEEC-3646-4B45-AFDB-1915BDFFEFCE}" type="presOf" srcId="{FABD4FA1-10B1-4BB4-A4BB-1A4AC7B929C6}" destId="{F8D9D999-19A9-4C54-92A1-FFD5CA5E7086}" srcOrd="0" destOrd="0" presId="urn:microsoft.com/office/officeart/2018/2/layout/IconVerticalSolidList"/>
    <dgm:cxn modelId="{28662AEE-DFB0-C149-9D78-7DEAB4A9B641}" type="presOf" srcId="{13F77957-9BC8-194E-9FAD-19B64F74503E}" destId="{6E6FF6D6-6421-409B-B3BA-91D8841976C0}" srcOrd="0" destOrd="1" presId="urn:microsoft.com/office/officeart/2018/2/layout/IconVerticalSolidList"/>
    <dgm:cxn modelId="{F094A519-B150-9E4A-A4CC-40260196AC8E}" type="presParOf" srcId="{D0D5410A-972C-4FB0-A152-3CF8C8F96AA1}" destId="{8B86204C-653E-40A5-9239-AFEE2DCB443C}" srcOrd="0" destOrd="0" presId="urn:microsoft.com/office/officeart/2018/2/layout/IconVerticalSolidList"/>
    <dgm:cxn modelId="{BA86914E-CF09-AA45-9E70-130FAD0E7C95}" type="presParOf" srcId="{8B86204C-653E-40A5-9239-AFEE2DCB443C}" destId="{D08E6885-6AB4-4E64-B79B-4105F19CD03E}" srcOrd="0" destOrd="0" presId="urn:microsoft.com/office/officeart/2018/2/layout/IconVerticalSolidList"/>
    <dgm:cxn modelId="{4030BA3E-6257-754A-8AFD-6F90E0958958}" type="presParOf" srcId="{8B86204C-653E-40A5-9239-AFEE2DCB443C}" destId="{15B9CCFC-5BDC-431D-8113-2C6003A97F02}" srcOrd="1" destOrd="0" presId="urn:microsoft.com/office/officeart/2018/2/layout/IconVerticalSolidList"/>
    <dgm:cxn modelId="{81E0F16D-E117-AF4D-A6D6-AECE2AC38350}" type="presParOf" srcId="{8B86204C-653E-40A5-9239-AFEE2DCB443C}" destId="{ACD81F9E-ED1F-4397-8667-8D21040C3DD3}" srcOrd="2" destOrd="0" presId="urn:microsoft.com/office/officeart/2018/2/layout/IconVerticalSolidList"/>
    <dgm:cxn modelId="{A2247641-3F17-8249-9B45-54BFF9C8917A}" type="presParOf" srcId="{8B86204C-653E-40A5-9239-AFEE2DCB443C}" destId="{F8D9D999-19A9-4C54-92A1-FFD5CA5E7086}" srcOrd="3" destOrd="0" presId="urn:microsoft.com/office/officeart/2018/2/layout/IconVerticalSolidList"/>
    <dgm:cxn modelId="{F7321B92-C41F-6544-8A75-421F105D6740}" type="presParOf" srcId="{8B86204C-653E-40A5-9239-AFEE2DCB443C}" destId="{6E6FF6D6-6421-409B-B3BA-91D8841976C0}" srcOrd="4" destOrd="0" presId="urn:microsoft.com/office/officeart/2018/2/layout/IconVerticalSolidList"/>
    <dgm:cxn modelId="{6C279040-C0D3-B346-AD28-FB8A3F8FEDBE}" type="presParOf" srcId="{D0D5410A-972C-4FB0-A152-3CF8C8F96AA1}" destId="{0D3F561D-A4B3-4CF9-B708-2DE8F60B9EC4}" srcOrd="1" destOrd="0" presId="urn:microsoft.com/office/officeart/2018/2/layout/IconVerticalSolidList"/>
    <dgm:cxn modelId="{8221E000-91EC-1046-9316-8B7D5BEA52DD}" type="presParOf" srcId="{D0D5410A-972C-4FB0-A152-3CF8C8F96AA1}" destId="{4B125845-4B2B-4265-86AC-71176BF06630}" srcOrd="2" destOrd="0" presId="urn:microsoft.com/office/officeart/2018/2/layout/IconVerticalSolidList"/>
    <dgm:cxn modelId="{902BD760-0831-C74B-BD41-05308E469356}" type="presParOf" srcId="{4B125845-4B2B-4265-86AC-71176BF06630}" destId="{F65F176E-5AB8-49F0-B995-B63FD05101B8}" srcOrd="0" destOrd="0" presId="urn:microsoft.com/office/officeart/2018/2/layout/IconVerticalSolidList"/>
    <dgm:cxn modelId="{B89A9D95-EB72-DA4A-AC93-0D5C45AE9D47}" type="presParOf" srcId="{4B125845-4B2B-4265-86AC-71176BF06630}" destId="{3E599BB2-A1C6-44ED-80B5-8806DB3F2192}" srcOrd="1" destOrd="0" presId="urn:microsoft.com/office/officeart/2018/2/layout/IconVerticalSolidList"/>
    <dgm:cxn modelId="{1CCDB2C2-DB2E-9B44-B560-21699067E4FA}" type="presParOf" srcId="{4B125845-4B2B-4265-86AC-71176BF06630}" destId="{E5CA6285-0489-4A6C-AE7E-F6486A9281EB}" srcOrd="2" destOrd="0" presId="urn:microsoft.com/office/officeart/2018/2/layout/IconVerticalSolidList"/>
    <dgm:cxn modelId="{5C448A06-1450-504C-A43D-8C1E010EF952}" type="presParOf" srcId="{4B125845-4B2B-4265-86AC-71176BF06630}" destId="{B658F963-26D7-4114-8668-119DB127713F}" srcOrd="3" destOrd="0" presId="urn:microsoft.com/office/officeart/2018/2/layout/IconVerticalSolidList"/>
    <dgm:cxn modelId="{C1EC0932-F5CF-C74F-9CE7-BBF16079ABF2}" type="presParOf" srcId="{4B125845-4B2B-4265-86AC-71176BF06630}" destId="{8702242E-F840-4BEE-AFB0-A505093614AB}" srcOrd="4" destOrd="0" presId="urn:microsoft.com/office/officeart/2018/2/layout/IconVerticalSolidList"/>
    <dgm:cxn modelId="{81C6C91A-66A5-8C4F-AD55-037CD40E1927}" type="presParOf" srcId="{D0D5410A-972C-4FB0-A152-3CF8C8F96AA1}" destId="{BF350C11-AEE7-45FF-8F14-FDF25669EFE9}" srcOrd="3" destOrd="0" presId="urn:microsoft.com/office/officeart/2018/2/layout/IconVerticalSolidList"/>
    <dgm:cxn modelId="{DBCA176C-6E44-9445-A083-54BE027E7734}" type="presParOf" srcId="{D0D5410A-972C-4FB0-A152-3CF8C8F96AA1}" destId="{8B05277A-4996-45E9-AA22-743F73E94D6C}" srcOrd="4" destOrd="0" presId="urn:microsoft.com/office/officeart/2018/2/layout/IconVerticalSolidList"/>
    <dgm:cxn modelId="{CA3C7E6D-A88C-AD43-9850-FB6B6E52B322}" type="presParOf" srcId="{8B05277A-4996-45E9-AA22-743F73E94D6C}" destId="{6E7724D2-4A1D-46E5-862F-323C61016F2F}" srcOrd="0" destOrd="0" presId="urn:microsoft.com/office/officeart/2018/2/layout/IconVerticalSolidList"/>
    <dgm:cxn modelId="{C28276D3-D518-6D43-94DB-6E7DEEA5E105}" type="presParOf" srcId="{8B05277A-4996-45E9-AA22-743F73E94D6C}" destId="{1A8CC720-8F14-4380-839E-330532CD80B7}" srcOrd="1" destOrd="0" presId="urn:microsoft.com/office/officeart/2018/2/layout/IconVerticalSolidList"/>
    <dgm:cxn modelId="{4C94CA7C-628D-644A-A379-C3C83FCC88DF}" type="presParOf" srcId="{8B05277A-4996-45E9-AA22-743F73E94D6C}" destId="{93B299A7-6915-4D26-96CF-7DD6262CF278}" srcOrd="2" destOrd="0" presId="urn:microsoft.com/office/officeart/2018/2/layout/IconVerticalSolidList"/>
    <dgm:cxn modelId="{5EE2F647-8ADC-FB4A-9449-A332A5E49FB4}" type="presParOf" srcId="{8B05277A-4996-45E9-AA22-743F73E94D6C}" destId="{336256E4-36CF-411E-8666-4CFD435B94A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5E415E5-C5C6-4CC8-9916-F78B1A16F1F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6F71E3D-636F-4D10-8743-A42C2992D468}">
      <dgm:prSet/>
      <dgm:spPr/>
      <dgm:t>
        <a:bodyPr/>
        <a:lstStyle/>
        <a:p>
          <a:r>
            <a:rPr lang="tr-TR" dirty="0"/>
            <a:t>İlaç Endüstrisi</a:t>
          </a:r>
          <a:endParaRPr lang="en-US" dirty="0"/>
        </a:p>
      </dgm:t>
    </dgm:pt>
    <dgm:pt modelId="{5FE123EB-D9CC-49F8-B853-56D98B1B0020}" type="parTrans" cxnId="{D66E825E-69EC-4074-A293-57A70DA3DE97}">
      <dgm:prSet/>
      <dgm:spPr/>
      <dgm:t>
        <a:bodyPr/>
        <a:lstStyle/>
        <a:p>
          <a:endParaRPr lang="en-US"/>
        </a:p>
      </dgm:t>
    </dgm:pt>
    <dgm:pt modelId="{23B8EAC2-1288-41E1-946B-495EB3E7DF88}" type="sibTrans" cxnId="{D66E825E-69EC-4074-A293-57A70DA3DE97}">
      <dgm:prSet/>
      <dgm:spPr/>
      <dgm:t>
        <a:bodyPr/>
        <a:lstStyle/>
        <a:p>
          <a:endParaRPr lang="en-US"/>
        </a:p>
      </dgm:t>
    </dgm:pt>
    <dgm:pt modelId="{CE23A641-2743-4606-A156-2BA8186AD2E8}">
      <dgm:prSet/>
      <dgm:spPr/>
      <dgm:t>
        <a:bodyPr/>
        <a:lstStyle/>
        <a:p>
          <a:r>
            <a:rPr lang="tr-TR" dirty="0"/>
            <a:t>Yiyecek ve İçecek Endüstrisi</a:t>
          </a:r>
          <a:endParaRPr lang="en-US" dirty="0"/>
        </a:p>
      </dgm:t>
    </dgm:pt>
    <dgm:pt modelId="{4B10841D-EA3B-4421-BCB8-3D60BD3E3DC5}" type="parTrans" cxnId="{E0E64DE7-B060-4F96-AD82-5DEDC575BB55}">
      <dgm:prSet/>
      <dgm:spPr/>
      <dgm:t>
        <a:bodyPr/>
        <a:lstStyle/>
        <a:p>
          <a:endParaRPr lang="en-US"/>
        </a:p>
      </dgm:t>
    </dgm:pt>
    <dgm:pt modelId="{3809E5EB-19F3-4F42-BDD5-707F8EB92B26}" type="sibTrans" cxnId="{E0E64DE7-B060-4F96-AD82-5DEDC575BB55}">
      <dgm:prSet/>
      <dgm:spPr/>
      <dgm:t>
        <a:bodyPr/>
        <a:lstStyle/>
        <a:p>
          <a:endParaRPr lang="en-US"/>
        </a:p>
      </dgm:t>
    </dgm:pt>
    <dgm:pt modelId="{05DA94A7-9C52-4772-A959-2AB6F1D8DBDB}">
      <dgm:prSet/>
      <dgm:spPr/>
      <dgm:t>
        <a:bodyPr/>
        <a:lstStyle/>
        <a:p>
          <a:r>
            <a:rPr lang="tr-TR" dirty="0"/>
            <a:t>Kozmetik Endüstrisi</a:t>
          </a:r>
          <a:endParaRPr lang="en-US" dirty="0"/>
        </a:p>
      </dgm:t>
    </dgm:pt>
    <dgm:pt modelId="{16C2A249-0295-4FAD-88E0-F6060C5C1E21}" type="parTrans" cxnId="{AEC9A41D-BEBB-4CF2-AACF-A171F3678705}">
      <dgm:prSet/>
      <dgm:spPr/>
      <dgm:t>
        <a:bodyPr/>
        <a:lstStyle/>
        <a:p>
          <a:endParaRPr lang="en-US"/>
        </a:p>
      </dgm:t>
    </dgm:pt>
    <dgm:pt modelId="{1D666B39-0802-4330-9231-A335036EF692}" type="sibTrans" cxnId="{AEC9A41D-BEBB-4CF2-AACF-A171F3678705}">
      <dgm:prSet/>
      <dgm:spPr/>
      <dgm:t>
        <a:bodyPr/>
        <a:lstStyle/>
        <a:p>
          <a:endParaRPr lang="en-US"/>
        </a:p>
      </dgm:t>
    </dgm:pt>
    <dgm:pt modelId="{5C9920AB-669B-4747-8E86-594D4C8C1D20}">
      <dgm:prSet/>
      <dgm:spPr/>
      <dgm:t>
        <a:bodyPr/>
        <a:lstStyle/>
        <a:p>
          <a:r>
            <a:rPr lang="tr-TR" dirty="0"/>
            <a:t>Biyoteknoloji Endüstrisi</a:t>
          </a:r>
          <a:endParaRPr lang="en-US" dirty="0"/>
        </a:p>
      </dgm:t>
    </dgm:pt>
    <dgm:pt modelId="{76AE227D-03D1-4B81-8B6B-E243AE4AF284}" type="parTrans" cxnId="{0488EE4A-165C-46E6-9FD4-E6E051070F4E}">
      <dgm:prSet/>
      <dgm:spPr/>
      <dgm:t>
        <a:bodyPr/>
        <a:lstStyle/>
        <a:p>
          <a:endParaRPr lang="en-US"/>
        </a:p>
      </dgm:t>
    </dgm:pt>
    <dgm:pt modelId="{E84EEC90-E5F5-4AC9-B14F-919453AA14F4}" type="sibTrans" cxnId="{0488EE4A-165C-46E6-9FD4-E6E051070F4E}">
      <dgm:prSet/>
      <dgm:spPr/>
      <dgm:t>
        <a:bodyPr/>
        <a:lstStyle/>
        <a:p>
          <a:endParaRPr lang="en-US"/>
        </a:p>
      </dgm:t>
    </dgm:pt>
    <dgm:pt modelId="{4D3112DB-4E14-4EA3-93DC-E589F422A2B7}" type="pres">
      <dgm:prSet presAssocID="{D5E415E5-C5C6-4CC8-9916-F78B1A16F1F5}" presName="root" presStyleCnt="0">
        <dgm:presLayoutVars>
          <dgm:dir/>
          <dgm:resizeHandles val="exact"/>
        </dgm:presLayoutVars>
      </dgm:prSet>
      <dgm:spPr/>
    </dgm:pt>
    <dgm:pt modelId="{08B3260A-7E4C-45AC-8422-3EF7621FC4D0}" type="pres">
      <dgm:prSet presAssocID="{36F71E3D-636F-4D10-8743-A42C2992D468}" presName="compNode" presStyleCnt="0"/>
      <dgm:spPr/>
    </dgm:pt>
    <dgm:pt modelId="{1FE9FD8F-21B1-4DE6-B4DA-A014B042E13D}" type="pres">
      <dgm:prSet presAssocID="{36F71E3D-636F-4D10-8743-A42C2992D468}" presName="bgRect" presStyleLbl="bgShp" presStyleIdx="0" presStyleCnt="4"/>
      <dgm:spPr/>
    </dgm:pt>
    <dgm:pt modelId="{D43BC2DA-37F3-4659-9D51-7ED51DD962C9}" type="pres">
      <dgm:prSet presAssocID="{36F71E3D-636F-4D10-8743-A42C2992D46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17F69A64-6960-4FA3-8FBE-BB63C70832DB}" type="pres">
      <dgm:prSet presAssocID="{36F71E3D-636F-4D10-8743-A42C2992D468}" presName="spaceRect" presStyleCnt="0"/>
      <dgm:spPr/>
    </dgm:pt>
    <dgm:pt modelId="{786E52A8-22E7-4F44-8C82-13376A6AA605}" type="pres">
      <dgm:prSet presAssocID="{36F71E3D-636F-4D10-8743-A42C2992D468}" presName="parTx" presStyleLbl="revTx" presStyleIdx="0" presStyleCnt="4">
        <dgm:presLayoutVars>
          <dgm:chMax val="0"/>
          <dgm:chPref val="0"/>
        </dgm:presLayoutVars>
      </dgm:prSet>
      <dgm:spPr/>
    </dgm:pt>
    <dgm:pt modelId="{B4672B26-E3ED-4C41-99FE-5DEB34FD3C3C}" type="pres">
      <dgm:prSet presAssocID="{23B8EAC2-1288-41E1-946B-495EB3E7DF88}" presName="sibTrans" presStyleCnt="0"/>
      <dgm:spPr/>
    </dgm:pt>
    <dgm:pt modelId="{8EE9BF2C-6D79-41FA-9A72-504CC6F1943F}" type="pres">
      <dgm:prSet presAssocID="{CE23A641-2743-4606-A156-2BA8186AD2E8}" presName="compNode" presStyleCnt="0"/>
      <dgm:spPr/>
    </dgm:pt>
    <dgm:pt modelId="{31F680E2-F8D6-494B-B45B-8D2799E18862}" type="pres">
      <dgm:prSet presAssocID="{CE23A641-2743-4606-A156-2BA8186AD2E8}" presName="bgRect" presStyleLbl="bgShp" presStyleIdx="1" presStyleCnt="4"/>
      <dgm:spPr/>
    </dgm:pt>
    <dgm:pt modelId="{16411E8D-A0E1-4A27-B70D-534CEAE36B41}" type="pres">
      <dgm:prSet presAssocID="{CE23A641-2743-4606-A156-2BA8186AD2E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k and knife"/>
        </a:ext>
      </dgm:extLst>
    </dgm:pt>
    <dgm:pt modelId="{8D2E4A03-AAAA-488B-960B-79C62B1CF168}" type="pres">
      <dgm:prSet presAssocID="{CE23A641-2743-4606-A156-2BA8186AD2E8}" presName="spaceRect" presStyleCnt="0"/>
      <dgm:spPr/>
    </dgm:pt>
    <dgm:pt modelId="{8D795928-1947-4B1D-A707-EFEF09056955}" type="pres">
      <dgm:prSet presAssocID="{CE23A641-2743-4606-A156-2BA8186AD2E8}" presName="parTx" presStyleLbl="revTx" presStyleIdx="1" presStyleCnt="4">
        <dgm:presLayoutVars>
          <dgm:chMax val="0"/>
          <dgm:chPref val="0"/>
        </dgm:presLayoutVars>
      </dgm:prSet>
      <dgm:spPr/>
    </dgm:pt>
    <dgm:pt modelId="{9F0FF24D-512D-4ABB-B241-3FC8078B5F32}" type="pres">
      <dgm:prSet presAssocID="{3809E5EB-19F3-4F42-BDD5-707F8EB92B26}" presName="sibTrans" presStyleCnt="0"/>
      <dgm:spPr/>
    </dgm:pt>
    <dgm:pt modelId="{E131EFBB-B759-4649-B581-D6A1B252567D}" type="pres">
      <dgm:prSet presAssocID="{05DA94A7-9C52-4772-A959-2AB6F1D8DBDB}" presName="compNode" presStyleCnt="0"/>
      <dgm:spPr/>
    </dgm:pt>
    <dgm:pt modelId="{993E3567-53F1-420F-8B2D-864408AEDD0A}" type="pres">
      <dgm:prSet presAssocID="{05DA94A7-9C52-4772-A959-2AB6F1D8DBDB}" presName="bgRect" presStyleLbl="bgShp" presStyleIdx="2" presStyleCnt="4"/>
      <dgm:spPr/>
    </dgm:pt>
    <dgm:pt modelId="{A744CA72-8411-4463-A874-AC7CE05F885A}" type="pres">
      <dgm:prSet presAssocID="{05DA94A7-9C52-4772-A959-2AB6F1D8DBD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actory"/>
        </a:ext>
      </dgm:extLst>
    </dgm:pt>
    <dgm:pt modelId="{270C6C04-EE4B-4D52-85CD-22D395C49C70}" type="pres">
      <dgm:prSet presAssocID="{05DA94A7-9C52-4772-A959-2AB6F1D8DBDB}" presName="spaceRect" presStyleCnt="0"/>
      <dgm:spPr/>
    </dgm:pt>
    <dgm:pt modelId="{35205155-FD05-457F-9479-C00B742A5A9A}" type="pres">
      <dgm:prSet presAssocID="{05DA94A7-9C52-4772-A959-2AB6F1D8DBDB}" presName="parTx" presStyleLbl="revTx" presStyleIdx="2" presStyleCnt="4">
        <dgm:presLayoutVars>
          <dgm:chMax val="0"/>
          <dgm:chPref val="0"/>
        </dgm:presLayoutVars>
      </dgm:prSet>
      <dgm:spPr/>
    </dgm:pt>
    <dgm:pt modelId="{F661A6A3-F4E1-4636-9BF6-BE94BC03CB87}" type="pres">
      <dgm:prSet presAssocID="{1D666B39-0802-4330-9231-A335036EF692}" presName="sibTrans" presStyleCnt="0"/>
      <dgm:spPr/>
    </dgm:pt>
    <dgm:pt modelId="{03C52691-0980-449F-AD36-742481FDE2DC}" type="pres">
      <dgm:prSet presAssocID="{5C9920AB-669B-4747-8E86-594D4C8C1D20}" presName="compNode" presStyleCnt="0"/>
      <dgm:spPr/>
    </dgm:pt>
    <dgm:pt modelId="{D12567FD-F88A-47F7-A5A7-FA2F15A26302}" type="pres">
      <dgm:prSet presAssocID="{5C9920AB-669B-4747-8E86-594D4C8C1D20}" presName="bgRect" presStyleLbl="bgShp" presStyleIdx="3" presStyleCnt="4"/>
      <dgm:spPr/>
    </dgm:pt>
    <dgm:pt modelId="{F63732A9-279C-4782-BA14-1D69D2E276E8}" type="pres">
      <dgm:prSet presAssocID="{5C9920AB-669B-4747-8E86-594D4C8C1D2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NA"/>
        </a:ext>
      </dgm:extLst>
    </dgm:pt>
    <dgm:pt modelId="{573DAFD2-16E0-4CCC-B999-EC54AEF0D86F}" type="pres">
      <dgm:prSet presAssocID="{5C9920AB-669B-4747-8E86-594D4C8C1D20}" presName="spaceRect" presStyleCnt="0"/>
      <dgm:spPr/>
    </dgm:pt>
    <dgm:pt modelId="{4007998E-BA0E-4233-8091-5559611F8804}" type="pres">
      <dgm:prSet presAssocID="{5C9920AB-669B-4747-8E86-594D4C8C1D20}" presName="parTx" presStyleLbl="revTx" presStyleIdx="3" presStyleCnt="4">
        <dgm:presLayoutVars>
          <dgm:chMax val="0"/>
          <dgm:chPref val="0"/>
        </dgm:presLayoutVars>
      </dgm:prSet>
      <dgm:spPr/>
    </dgm:pt>
  </dgm:ptLst>
  <dgm:cxnLst>
    <dgm:cxn modelId="{AEC9A41D-BEBB-4CF2-AACF-A171F3678705}" srcId="{D5E415E5-C5C6-4CC8-9916-F78B1A16F1F5}" destId="{05DA94A7-9C52-4772-A959-2AB6F1D8DBDB}" srcOrd="2" destOrd="0" parTransId="{16C2A249-0295-4FAD-88E0-F6060C5C1E21}" sibTransId="{1D666B39-0802-4330-9231-A335036EF692}"/>
    <dgm:cxn modelId="{D66E825E-69EC-4074-A293-57A70DA3DE97}" srcId="{D5E415E5-C5C6-4CC8-9916-F78B1A16F1F5}" destId="{36F71E3D-636F-4D10-8743-A42C2992D468}" srcOrd="0" destOrd="0" parTransId="{5FE123EB-D9CC-49F8-B853-56D98B1B0020}" sibTransId="{23B8EAC2-1288-41E1-946B-495EB3E7DF88}"/>
    <dgm:cxn modelId="{0488EE4A-165C-46E6-9FD4-E6E051070F4E}" srcId="{D5E415E5-C5C6-4CC8-9916-F78B1A16F1F5}" destId="{5C9920AB-669B-4747-8E86-594D4C8C1D20}" srcOrd="3" destOrd="0" parTransId="{76AE227D-03D1-4B81-8B6B-E243AE4AF284}" sibTransId="{E84EEC90-E5F5-4AC9-B14F-919453AA14F4}"/>
    <dgm:cxn modelId="{3C0C4389-AB3D-46DB-A83A-EB436067FF5F}" type="presOf" srcId="{CE23A641-2743-4606-A156-2BA8186AD2E8}" destId="{8D795928-1947-4B1D-A707-EFEF09056955}" srcOrd="0" destOrd="0" presId="urn:microsoft.com/office/officeart/2018/2/layout/IconVerticalSolidList"/>
    <dgm:cxn modelId="{AB71E49D-668B-4A60-AB2C-2920CB56C92E}" type="presOf" srcId="{5C9920AB-669B-4747-8E86-594D4C8C1D20}" destId="{4007998E-BA0E-4233-8091-5559611F8804}" srcOrd="0" destOrd="0" presId="urn:microsoft.com/office/officeart/2018/2/layout/IconVerticalSolidList"/>
    <dgm:cxn modelId="{E8F577C3-274A-4F99-A500-98911E536332}" type="presOf" srcId="{D5E415E5-C5C6-4CC8-9916-F78B1A16F1F5}" destId="{4D3112DB-4E14-4EA3-93DC-E589F422A2B7}" srcOrd="0" destOrd="0" presId="urn:microsoft.com/office/officeart/2018/2/layout/IconVerticalSolidList"/>
    <dgm:cxn modelId="{6CC330D2-70C4-4466-87A1-D73BDD520D7B}" type="presOf" srcId="{36F71E3D-636F-4D10-8743-A42C2992D468}" destId="{786E52A8-22E7-4F44-8C82-13376A6AA605}" srcOrd="0" destOrd="0" presId="urn:microsoft.com/office/officeart/2018/2/layout/IconVerticalSolidList"/>
    <dgm:cxn modelId="{E0E64DE7-B060-4F96-AD82-5DEDC575BB55}" srcId="{D5E415E5-C5C6-4CC8-9916-F78B1A16F1F5}" destId="{CE23A641-2743-4606-A156-2BA8186AD2E8}" srcOrd="1" destOrd="0" parTransId="{4B10841D-EA3B-4421-BCB8-3D60BD3E3DC5}" sibTransId="{3809E5EB-19F3-4F42-BDD5-707F8EB92B26}"/>
    <dgm:cxn modelId="{6849D8EC-BF04-480D-9C2E-CC051CB2A29E}" type="presOf" srcId="{05DA94A7-9C52-4772-A959-2AB6F1D8DBDB}" destId="{35205155-FD05-457F-9479-C00B742A5A9A}" srcOrd="0" destOrd="0" presId="urn:microsoft.com/office/officeart/2018/2/layout/IconVerticalSolidList"/>
    <dgm:cxn modelId="{1379C35F-9F2F-473D-A1A6-54B148FA98B7}" type="presParOf" srcId="{4D3112DB-4E14-4EA3-93DC-E589F422A2B7}" destId="{08B3260A-7E4C-45AC-8422-3EF7621FC4D0}" srcOrd="0" destOrd="0" presId="urn:microsoft.com/office/officeart/2018/2/layout/IconVerticalSolidList"/>
    <dgm:cxn modelId="{F01A64F6-6701-4DA5-9583-2D0EACE345B7}" type="presParOf" srcId="{08B3260A-7E4C-45AC-8422-3EF7621FC4D0}" destId="{1FE9FD8F-21B1-4DE6-B4DA-A014B042E13D}" srcOrd="0" destOrd="0" presId="urn:microsoft.com/office/officeart/2018/2/layout/IconVerticalSolidList"/>
    <dgm:cxn modelId="{2E35311F-DE3A-4629-BE28-10900158F0E5}" type="presParOf" srcId="{08B3260A-7E4C-45AC-8422-3EF7621FC4D0}" destId="{D43BC2DA-37F3-4659-9D51-7ED51DD962C9}" srcOrd="1" destOrd="0" presId="urn:microsoft.com/office/officeart/2018/2/layout/IconVerticalSolidList"/>
    <dgm:cxn modelId="{31B4A1DD-D60C-4CB4-8CEE-FB4A93E51602}" type="presParOf" srcId="{08B3260A-7E4C-45AC-8422-3EF7621FC4D0}" destId="{17F69A64-6960-4FA3-8FBE-BB63C70832DB}" srcOrd="2" destOrd="0" presId="urn:microsoft.com/office/officeart/2018/2/layout/IconVerticalSolidList"/>
    <dgm:cxn modelId="{95FEE487-8EBD-49E3-8574-67FABC83FF1F}" type="presParOf" srcId="{08B3260A-7E4C-45AC-8422-3EF7621FC4D0}" destId="{786E52A8-22E7-4F44-8C82-13376A6AA605}" srcOrd="3" destOrd="0" presId="urn:microsoft.com/office/officeart/2018/2/layout/IconVerticalSolidList"/>
    <dgm:cxn modelId="{C6F306D4-0DFF-40AC-8B93-6526DB29D2B3}" type="presParOf" srcId="{4D3112DB-4E14-4EA3-93DC-E589F422A2B7}" destId="{B4672B26-E3ED-4C41-99FE-5DEB34FD3C3C}" srcOrd="1" destOrd="0" presId="urn:microsoft.com/office/officeart/2018/2/layout/IconVerticalSolidList"/>
    <dgm:cxn modelId="{51DF51AF-6C53-436A-8AD7-762F23BF5A55}" type="presParOf" srcId="{4D3112DB-4E14-4EA3-93DC-E589F422A2B7}" destId="{8EE9BF2C-6D79-41FA-9A72-504CC6F1943F}" srcOrd="2" destOrd="0" presId="urn:microsoft.com/office/officeart/2018/2/layout/IconVerticalSolidList"/>
    <dgm:cxn modelId="{87F1C42C-7E17-48D3-B1CB-240DB210D07D}" type="presParOf" srcId="{8EE9BF2C-6D79-41FA-9A72-504CC6F1943F}" destId="{31F680E2-F8D6-494B-B45B-8D2799E18862}" srcOrd="0" destOrd="0" presId="urn:microsoft.com/office/officeart/2018/2/layout/IconVerticalSolidList"/>
    <dgm:cxn modelId="{00D23DF5-104E-43AF-ABD8-261158B1E05A}" type="presParOf" srcId="{8EE9BF2C-6D79-41FA-9A72-504CC6F1943F}" destId="{16411E8D-A0E1-4A27-B70D-534CEAE36B41}" srcOrd="1" destOrd="0" presId="urn:microsoft.com/office/officeart/2018/2/layout/IconVerticalSolidList"/>
    <dgm:cxn modelId="{D530BCAE-33CA-4668-9406-F9E80A190185}" type="presParOf" srcId="{8EE9BF2C-6D79-41FA-9A72-504CC6F1943F}" destId="{8D2E4A03-AAAA-488B-960B-79C62B1CF168}" srcOrd="2" destOrd="0" presId="urn:microsoft.com/office/officeart/2018/2/layout/IconVerticalSolidList"/>
    <dgm:cxn modelId="{67EC6873-F306-4977-812B-4CACE5BC898A}" type="presParOf" srcId="{8EE9BF2C-6D79-41FA-9A72-504CC6F1943F}" destId="{8D795928-1947-4B1D-A707-EFEF09056955}" srcOrd="3" destOrd="0" presId="urn:microsoft.com/office/officeart/2018/2/layout/IconVerticalSolidList"/>
    <dgm:cxn modelId="{0F2D61F7-A2B9-465B-AE19-E7284E58FE86}" type="presParOf" srcId="{4D3112DB-4E14-4EA3-93DC-E589F422A2B7}" destId="{9F0FF24D-512D-4ABB-B241-3FC8078B5F32}" srcOrd="3" destOrd="0" presId="urn:microsoft.com/office/officeart/2018/2/layout/IconVerticalSolidList"/>
    <dgm:cxn modelId="{D041FA78-2FE3-4319-8424-ED71765B0688}" type="presParOf" srcId="{4D3112DB-4E14-4EA3-93DC-E589F422A2B7}" destId="{E131EFBB-B759-4649-B581-D6A1B252567D}" srcOrd="4" destOrd="0" presId="urn:microsoft.com/office/officeart/2018/2/layout/IconVerticalSolidList"/>
    <dgm:cxn modelId="{2F8DE181-3C17-413F-9474-A4593037F8FB}" type="presParOf" srcId="{E131EFBB-B759-4649-B581-D6A1B252567D}" destId="{993E3567-53F1-420F-8B2D-864408AEDD0A}" srcOrd="0" destOrd="0" presId="urn:microsoft.com/office/officeart/2018/2/layout/IconVerticalSolidList"/>
    <dgm:cxn modelId="{CB248376-A9E0-4764-BAF5-C8806E2EA9B0}" type="presParOf" srcId="{E131EFBB-B759-4649-B581-D6A1B252567D}" destId="{A744CA72-8411-4463-A874-AC7CE05F885A}" srcOrd="1" destOrd="0" presId="urn:microsoft.com/office/officeart/2018/2/layout/IconVerticalSolidList"/>
    <dgm:cxn modelId="{F02DA53F-113B-4B68-9D55-F26E46AEA1B9}" type="presParOf" srcId="{E131EFBB-B759-4649-B581-D6A1B252567D}" destId="{270C6C04-EE4B-4D52-85CD-22D395C49C70}" srcOrd="2" destOrd="0" presId="urn:microsoft.com/office/officeart/2018/2/layout/IconVerticalSolidList"/>
    <dgm:cxn modelId="{7664E43D-7FC5-43BC-A0B1-DE0437AE35FC}" type="presParOf" srcId="{E131EFBB-B759-4649-B581-D6A1B252567D}" destId="{35205155-FD05-457F-9479-C00B742A5A9A}" srcOrd="3" destOrd="0" presId="urn:microsoft.com/office/officeart/2018/2/layout/IconVerticalSolidList"/>
    <dgm:cxn modelId="{98B637F7-BB6D-44D8-A429-B2D6DE1D6753}" type="presParOf" srcId="{4D3112DB-4E14-4EA3-93DC-E589F422A2B7}" destId="{F661A6A3-F4E1-4636-9BF6-BE94BC03CB87}" srcOrd="5" destOrd="0" presId="urn:microsoft.com/office/officeart/2018/2/layout/IconVerticalSolidList"/>
    <dgm:cxn modelId="{58C06E47-3D22-4C15-85A9-A0D5F36F876C}" type="presParOf" srcId="{4D3112DB-4E14-4EA3-93DC-E589F422A2B7}" destId="{03C52691-0980-449F-AD36-742481FDE2DC}" srcOrd="6" destOrd="0" presId="urn:microsoft.com/office/officeart/2018/2/layout/IconVerticalSolidList"/>
    <dgm:cxn modelId="{843E0E6B-FFEC-466E-8FEE-CF0010B82726}" type="presParOf" srcId="{03C52691-0980-449F-AD36-742481FDE2DC}" destId="{D12567FD-F88A-47F7-A5A7-FA2F15A26302}" srcOrd="0" destOrd="0" presId="urn:microsoft.com/office/officeart/2018/2/layout/IconVerticalSolidList"/>
    <dgm:cxn modelId="{B081AF07-5744-4887-B740-E20CBCA52E57}" type="presParOf" srcId="{03C52691-0980-449F-AD36-742481FDE2DC}" destId="{F63732A9-279C-4782-BA14-1D69D2E276E8}" srcOrd="1" destOrd="0" presId="urn:microsoft.com/office/officeart/2018/2/layout/IconVerticalSolidList"/>
    <dgm:cxn modelId="{1CE30DCB-4EF9-4516-BE5C-E5158ED561DE}" type="presParOf" srcId="{03C52691-0980-449F-AD36-742481FDE2DC}" destId="{573DAFD2-16E0-4CCC-B999-EC54AEF0D86F}" srcOrd="2" destOrd="0" presId="urn:microsoft.com/office/officeart/2018/2/layout/IconVerticalSolidList"/>
    <dgm:cxn modelId="{4D6DDC80-1DA5-420D-BCDE-CB8F8ADE87C0}" type="presParOf" srcId="{03C52691-0980-449F-AD36-742481FDE2DC}" destId="{4007998E-BA0E-4233-8091-5559611F880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EB36626-4939-4087-BFA6-840FB2D3CC5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722A8FD-F314-432B-9AF1-B8BE14104CE4}">
      <dgm:prSet custT="1"/>
      <dgm:spPr/>
      <dgm:t>
        <a:bodyPr/>
        <a:lstStyle/>
        <a:p>
          <a:r>
            <a:rPr lang="tr-TR" sz="3600" b="0" i="0" dirty="0"/>
            <a:t>İç Denetimler</a:t>
          </a:r>
          <a:endParaRPr lang="en-US" sz="3600" dirty="0"/>
        </a:p>
      </dgm:t>
    </dgm:pt>
    <dgm:pt modelId="{BE1017F1-B09B-42DF-8AE3-10E727FF5568}" type="parTrans" cxnId="{EBAD5648-1C24-414E-926C-D935BD01DDD0}">
      <dgm:prSet/>
      <dgm:spPr/>
      <dgm:t>
        <a:bodyPr/>
        <a:lstStyle/>
        <a:p>
          <a:endParaRPr lang="en-US" sz="3600"/>
        </a:p>
      </dgm:t>
    </dgm:pt>
    <dgm:pt modelId="{3044896B-115B-4788-A1E5-FFF9EB00DF19}" type="sibTrans" cxnId="{EBAD5648-1C24-414E-926C-D935BD01DDD0}">
      <dgm:prSet/>
      <dgm:spPr/>
      <dgm:t>
        <a:bodyPr/>
        <a:lstStyle/>
        <a:p>
          <a:endParaRPr lang="en-US" sz="3600"/>
        </a:p>
      </dgm:t>
    </dgm:pt>
    <dgm:pt modelId="{87F08493-3EC9-43CB-9352-5C50490B65EB}">
      <dgm:prSet custT="1"/>
      <dgm:spPr/>
      <dgm:t>
        <a:bodyPr/>
        <a:lstStyle/>
        <a:p>
          <a:r>
            <a:rPr lang="tr-TR" sz="3600" b="0" i="0" dirty="0"/>
            <a:t>Düzenleyici Denetimler</a:t>
          </a:r>
          <a:endParaRPr lang="en-US" sz="3600" dirty="0"/>
        </a:p>
      </dgm:t>
    </dgm:pt>
    <dgm:pt modelId="{C137C250-08C1-4EDB-8F70-BC14ED93AC46}" type="parTrans" cxnId="{461351AF-DC27-4297-8433-6A9F4BB095E0}">
      <dgm:prSet/>
      <dgm:spPr/>
      <dgm:t>
        <a:bodyPr/>
        <a:lstStyle/>
        <a:p>
          <a:endParaRPr lang="en-US" sz="3600"/>
        </a:p>
      </dgm:t>
    </dgm:pt>
    <dgm:pt modelId="{82AE840D-CFF4-4734-AABF-BEAF7E48E91B}" type="sibTrans" cxnId="{461351AF-DC27-4297-8433-6A9F4BB095E0}">
      <dgm:prSet/>
      <dgm:spPr/>
      <dgm:t>
        <a:bodyPr/>
        <a:lstStyle/>
        <a:p>
          <a:endParaRPr lang="en-US" sz="3600"/>
        </a:p>
      </dgm:t>
    </dgm:pt>
    <dgm:pt modelId="{B0527113-6527-413B-B329-BC21994470D2}">
      <dgm:prSet custT="1"/>
      <dgm:spPr/>
      <dgm:t>
        <a:bodyPr/>
        <a:lstStyle/>
        <a:p>
          <a:r>
            <a:rPr lang="tr-TR" sz="3600" b="0" i="0" dirty="0"/>
            <a:t>Uygun Olmayan Sonuçlar</a:t>
          </a:r>
          <a:endParaRPr lang="en-US" sz="3600" dirty="0"/>
        </a:p>
      </dgm:t>
    </dgm:pt>
    <dgm:pt modelId="{C44AE089-FC3E-467D-A9BB-5089FA5CDA6C}" type="parTrans" cxnId="{074FC015-563B-46A2-B517-A8A9F0AD1DE0}">
      <dgm:prSet/>
      <dgm:spPr/>
      <dgm:t>
        <a:bodyPr/>
        <a:lstStyle/>
        <a:p>
          <a:endParaRPr lang="en-US" sz="3600"/>
        </a:p>
      </dgm:t>
    </dgm:pt>
    <dgm:pt modelId="{B3B6ED52-29BC-4290-B806-8DD284AB8CCF}" type="sibTrans" cxnId="{074FC015-563B-46A2-B517-A8A9F0AD1DE0}">
      <dgm:prSet/>
      <dgm:spPr/>
      <dgm:t>
        <a:bodyPr/>
        <a:lstStyle/>
        <a:p>
          <a:endParaRPr lang="en-US" sz="3600"/>
        </a:p>
      </dgm:t>
    </dgm:pt>
    <dgm:pt modelId="{D0072362-00B0-A749-B013-4206D2CBBC1E}" type="pres">
      <dgm:prSet presAssocID="{0EB36626-4939-4087-BFA6-840FB2D3CC56}" presName="linear" presStyleCnt="0">
        <dgm:presLayoutVars>
          <dgm:animLvl val="lvl"/>
          <dgm:resizeHandles val="exact"/>
        </dgm:presLayoutVars>
      </dgm:prSet>
      <dgm:spPr/>
    </dgm:pt>
    <dgm:pt modelId="{95CECD98-D335-F74B-80C8-9F1EF6D685E8}" type="pres">
      <dgm:prSet presAssocID="{F722A8FD-F314-432B-9AF1-B8BE14104CE4}" presName="parentText" presStyleLbl="node1" presStyleIdx="0" presStyleCnt="3">
        <dgm:presLayoutVars>
          <dgm:chMax val="0"/>
          <dgm:bulletEnabled val="1"/>
        </dgm:presLayoutVars>
      </dgm:prSet>
      <dgm:spPr/>
    </dgm:pt>
    <dgm:pt modelId="{62212563-A744-134F-8BAC-6C259B6923E3}" type="pres">
      <dgm:prSet presAssocID="{3044896B-115B-4788-A1E5-FFF9EB00DF19}" presName="spacer" presStyleCnt="0"/>
      <dgm:spPr/>
    </dgm:pt>
    <dgm:pt modelId="{42E1BD4F-19F1-9245-97AB-7ADC5475177F}" type="pres">
      <dgm:prSet presAssocID="{87F08493-3EC9-43CB-9352-5C50490B65EB}" presName="parentText" presStyleLbl="node1" presStyleIdx="1" presStyleCnt="3">
        <dgm:presLayoutVars>
          <dgm:chMax val="0"/>
          <dgm:bulletEnabled val="1"/>
        </dgm:presLayoutVars>
      </dgm:prSet>
      <dgm:spPr/>
    </dgm:pt>
    <dgm:pt modelId="{43C08917-5E05-FD49-B193-5CFDC5601D8C}" type="pres">
      <dgm:prSet presAssocID="{82AE840D-CFF4-4734-AABF-BEAF7E48E91B}" presName="spacer" presStyleCnt="0"/>
      <dgm:spPr/>
    </dgm:pt>
    <dgm:pt modelId="{A1CE4011-E97C-6246-931F-5263801B335D}" type="pres">
      <dgm:prSet presAssocID="{B0527113-6527-413B-B329-BC21994470D2}" presName="parentText" presStyleLbl="node1" presStyleIdx="2" presStyleCnt="3">
        <dgm:presLayoutVars>
          <dgm:chMax val="0"/>
          <dgm:bulletEnabled val="1"/>
        </dgm:presLayoutVars>
      </dgm:prSet>
      <dgm:spPr/>
    </dgm:pt>
  </dgm:ptLst>
  <dgm:cxnLst>
    <dgm:cxn modelId="{DC592F11-5231-0040-AFE4-341AE677E21A}" type="presOf" srcId="{0EB36626-4939-4087-BFA6-840FB2D3CC56}" destId="{D0072362-00B0-A749-B013-4206D2CBBC1E}" srcOrd="0" destOrd="0" presId="urn:microsoft.com/office/officeart/2005/8/layout/vList2"/>
    <dgm:cxn modelId="{074FC015-563B-46A2-B517-A8A9F0AD1DE0}" srcId="{0EB36626-4939-4087-BFA6-840FB2D3CC56}" destId="{B0527113-6527-413B-B329-BC21994470D2}" srcOrd="2" destOrd="0" parTransId="{C44AE089-FC3E-467D-A9BB-5089FA5CDA6C}" sibTransId="{B3B6ED52-29BC-4290-B806-8DD284AB8CCF}"/>
    <dgm:cxn modelId="{FEC06024-6599-8F4E-B883-42BE971EDF72}" type="presOf" srcId="{B0527113-6527-413B-B329-BC21994470D2}" destId="{A1CE4011-E97C-6246-931F-5263801B335D}" srcOrd="0" destOrd="0" presId="urn:microsoft.com/office/officeart/2005/8/layout/vList2"/>
    <dgm:cxn modelId="{EBAD5648-1C24-414E-926C-D935BD01DDD0}" srcId="{0EB36626-4939-4087-BFA6-840FB2D3CC56}" destId="{F722A8FD-F314-432B-9AF1-B8BE14104CE4}" srcOrd="0" destOrd="0" parTransId="{BE1017F1-B09B-42DF-8AE3-10E727FF5568}" sibTransId="{3044896B-115B-4788-A1E5-FFF9EB00DF19}"/>
    <dgm:cxn modelId="{461351AF-DC27-4297-8433-6A9F4BB095E0}" srcId="{0EB36626-4939-4087-BFA6-840FB2D3CC56}" destId="{87F08493-3EC9-43CB-9352-5C50490B65EB}" srcOrd="1" destOrd="0" parTransId="{C137C250-08C1-4EDB-8F70-BC14ED93AC46}" sibTransId="{82AE840D-CFF4-4734-AABF-BEAF7E48E91B}"/>
    <dgm:cxn modelId="{B5057CD2-A1F4-D145-8E16-F3656F14BC7D}" type="presOf" srcId="{F722A8FD-F314-432B-9AF1-B8BE14104CE4}" destId="{95CECD98-D335-F74B-80C8-9F1EF6D685E8}" srcOrd="0" destOrd="0" presId="urn:microsoft.com/office/officeart/2005/8/layout/vList2"/>
    <dgm:cxn modelId="{F61103EA-28ED-694D-87F3-3CE1FFF3D2FD}" type="presOf" srcId="{87F08493-3EC9-43CB-9352-5C50490B65EB}" destId="{42E1BD4F-19F1-9245-97AB-7ADC5475177F}" srcOrd="0" destOrd="0" presId="urn:microsoft.com/office/officeart/2005/8/layout/vList2"/>
    <dgm:cxn modelId="{905CABFD-62CE-A24D-A7B7-7228FB15D24E}" type="presParOf" srcId="{D0072362-00B0-A749-B013-4206D2CBBC1E}" destId="{95CECD98-D335-F74B-80C8-9F1EF6D685E8}" srcOrd="0" destOrd="0" presId="urn:microsoft.com/office/officeart/2005/8/layout/vList2"/>
    <dgm:cxn modelId="{532127C5-4D15-7C46-BB74-939D77ADFC3F}" type="presParOf" srcId="{D0072362-00B0-A749-B013-4206D2CBBC1E}" destId="{62212563-A744-134F-8BAC-6C259B6923E3}" srcOrd="1" destOrd="0" presId="urn:microsoft.com/office/officeart/2005/8/layout/vList2"/>
    <dgm:cxn modelId="{ECA09E20-A3A5-124F-B6A2-349C1C01781E}" type="presParOf" srcId="{D0072362-00B0-A749-B013-4206D2CBBC1E}" destId="{42E1BD4F-19F1-9245-97AB-7ADC5475177F}" srcOrd="2" destOrd="0" presId="urn:microsoft.com/office/officeart/2005/8/layout/vList2"/>
    <dgm:cxn modelId="{2EFE5F22-BF3D-B543-95DB-310C27C68D83}" type="presParOf" srcId="{D0072362-00B0-A749-B013-4206D2CBBC1E}" destId="{43C08917-5E05-FD49-B193-5CFDC5601D8C}" srcOrd="3" destOrd="0" presId="urn:microsoft.com/office/officeart/2005/8/layout/vList2"/>
    <dgm:cxn modelId="{CF76CD6A-05C8-3442-8996-9225C5920B57}" type="presParOf" srcId="{D0072362-00B0-A749-B013-4206D2CBBC1E}" destId="{A1CE4011-E97C-6246-931F-5263801B335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561DC25-5987-47BC-BA69-39DD50F6BB8D}"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B67BF2EA-5C5D-4CCB-B074-C41F2DA92D28}">
      <dgm:prSet custT="1"/>
      <dgm:spPr/>
      <dgm:t>
        <a:bodyPr/>
        <a:lstStyle/>
        <a:p>
          <a:pPr>
            <a:lnSpc>
              <a:spcPct val="100000"/>
            </a:lnSpc>
            <a:defRPr cap="all"/>
          </a:pPr>
          <a:r>
            <a:rPr lang="tr-TR" sz="2800" b="1" dirty="0"/>
            <a:t>SORU VE CEVAP</a:t>
          </a:r>
          <a:endParaRPr lang="en-US" sz="2800" b="1" dirty="0"/>
        </a:p>
      </dgm:t>
    </dgm:pt>
    <dgm:pt modelId="{7F66EF43-8802-4281-AD0B-8E683D8FAFD6}" type="parTrans" cxnId="{00C5150D-3353-4765-A837-8FF77145E78A}">
      <dgm:prSet/>
      <dgm:spPr/>
      <dgm:t>
        <a:bodyPr/>
        <a:lstStyle/>
        <a:p>
          <a:endParaRPr lang="en-US"/>
        </a:p>
      </dgm:t>
    </dgm:pt>
    <dgm:pt modelId="{56221C17-A290-4C6A-BED9-D9F3DFAFF3E5}" type="sibTrans" cxnId="{00C5150D-3353-4765-A837-8FF77145E78A}">
      <dgm:prSet/>
      <dgm:spPr/>
      <dgm:t>
        <a:bodyPr/>
        <a:lstStyle/>
        <a:p>
          <a:endParaRPr lang="en-US"/>
        </a:p>
      </dgm:t>
    </dgm:pt>
    <dgm:pt modelId="{EBBC015A-0528-4886-BC5B-B4601C1FC7DC}">
      <dgm:prSet custT="1"/>
      <dgm:spPr/>
      <dgm:t>
        <a:bodyPr/>
        <a:lstStyle/>
        <a:p>
          <a:pPr>
            <a:lnSpc>
              <a:spcPct val="100000"/>
            </a:lnSpc>
            <a:defRPr cap="all"/>
          </a:pPr>
          <a:r>
            <a:rPr lang="tr-TR" sz="2800" b="1" dirty="0"/>
            <a:t>DENEYİMLERİN PAYLAŞIMI</a:t>
          </a:r>
          <a:endParaRPr lang="en-US" sz="2800" b="1" dirty="0"/>
        </a:p>
      </dgm:t>
    </dgm:pt>
    <dgm:pt modelId="{9AC48BA4-C602-412F-87A5-787480BED71F}" type="parTrans" cxnId="{57ED3F47-5B33-46D0-BDDE-6CED9ADEFC6E}">
      <dgm:prSet/>
      <dgm:spPr/>
      <dgm:t>
        <a:bodyPr/>
        <a:lstStyle/>
        <a:p>
          <a:endParaRPr lang="en-US"/>
        </a:p>
      </dgm:t>
    </dgm:pt>
    <dgm:pt modelId="{48326871-713A-4D81-A435-80B8935F389F}" type="sibTrans" cxnId="{57ED3F47-5B33-46D0-BDDE-6CED9ADEFC6E}">
      <dgm:prSet/>
      <dgm:spPr/>
      <dgm:t>
        <a:bodyPr/>
        <a:lstStyle/>
        <a:p>
          <a:endParaRPr lang="en-US"/>
        </a:p>
      </dgm:t>
    </dgm:pt>
    <dgm:pt modelId="{69A908F0-264A-43BA-B58B-2376307CC9BC}">
      <dgm:prSet custT="1"/>
      <dgm:spPr/>
      <dgm:t>
        <a:bodyPr/>
        <a:lstStyle/>
        <a:p>
          <a:pPr>
            <a:lnSpc>
              <a:spcPct val="100000"/>
            </a:lnSpc>
            <a:defRPr cap="all"/>
          </a:pPr>
          <a:r>
            <a:rPr lang="tr-TR" sz="2800" b="1" dirty="0"/>
            <a:t>ÖZETLEYELİM</a:t>
          </a:r>
          <a:endParaRPr lang="en-US" sz="2800" b="1" dirty="0"/>
        </a:p>
      </dgm:t>
    </dgm:pt>
    <dgm:pt modelId="{900CFF19-415F-4276-B9E4-D3684301DED5}" type="parTrans" cxnId="{2805567F-7556-49A7-96FF-1DD0FFD5331D}">
      <dgm:prSet/>
      <dgm:spPr/>
      <dgm:t>
        <a:bodyPr/>
        <a:lstStyle/>
        <a:p>
          <a:endParaRPr lang="en-US"/>
        </a:p>
      </dgm:t>
    </dgm:pt>
    <dgm:pt modelId="{EA4DD9BB-4F6B-4993-A40B-B0E8BA71BBEA}" type="sibTrans" cxnId="{2805567F-7556-49A7-96FF-1DD0FFD5331D}">
      <dgm:prSet/>
      <dgm:spPr/>
      <dgm:t>
        <a:bodyPr/>
        <a:lstStyle/>
        <a:p>
          <a:endParaRPr lang="en-US"/>
        </a:p>
      </dgm:t>
    </dgm:pt>
    <dgm:pt modelId="{24DB6651-9CE1-4D8B-9F82-AA3926793694}" type="pres">
      <dgm:prSet presAssocID="{0561DC25-5987-47BC-BA69-39DD50F6BB8D}" presName="root" presStyleCnt="0">
        <dgm:presLayoutVars>
          <dgm:dir/>
          <dgm:resizeHandles val="exact"/>
        </dgm:presLayoutVars>
      </dgm:prSet>
      <dgm:spPr/>
    </dgm:pt>
    <dgm:pt modelId="{42EA5496-3591-4420-8C1D-C9931AC7F3B6}" type="pres">
      <dgm:prSet presAssocID="{B67BF2EA-5C5D-4CCB-B074-C41F2DA92D28}" presName="compNode" presStyleCnt="0"/>
      <dgm:spPr/>
    </dgm:pt>
    <dgm:pt modelId="{B1CB063C-5A0A-4C99-BD7C-40654D67B382}" type="pres">
      <dgm:prSet presAssocID="{B67BF2EA-5C5D-4CCB-B074-C41F2DA92D28}" presName="iconBgRect" presStyleLbl="bgShp" presStyleIdx="0" presStyleCnt="3"/>
      <dgm:spPr/>
    </dgm:pt>
    <dgm:pt modelId="{AF67D722-BDCB-4F7F-AFD5-5C3A44B2CA41}" type="pres">
      <dgm:prSet presAssocID="{B67BF2EA-5C5D-4CCB-B074-C41F2DA92D2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4D7A6C3E-53AE-45DA-86DF-7A0F1029EA39}" type="pres">
      <dgm:prSet presAssocID="{B67BF2EA-5C5D-4CCB-B074-C41F2DA92D28}" presName="spaceRect" presStyleCnt="0"/>
      <dgm:spPr/>
    </dgm:pt>
    <dgm:pt modelId="{C716BDEC-F275-46DD-A8BB-CE417CE72022}" type="pres">
      <dgm:prSet presAssocID="{B67BF2EA-5C5D-4CCB-B074-C41F2DA92D28}" presName="textRect" presStyleLbl="revTx" presStyleIdx="0" presStyleCnt="3">
        <dgm:presLayoutVars>
          <dgm:chMax val="1"/>
          <dgm:chPref val="1"/>
        </dgm:presLayoutVars>
      </dgm:prSet>
      <dgm:spPr/>
    </dgm:pt>
    <dgm:pt modelId="{CBF2C6D8-907F-4671-B83B-789288737002}" type="pres">
      <dgm:prSet presAssocID="{56221C17-A290-4C6A-BED9-D9F3DFAFF3E5}" presName="sibTrans" presStyleCnt="0"/>
      <dgm:spPr/>
    </dgm:pt>
    <dgm:pt modelId="{FF83DBC9-CB2B-4B18-8A9D-7B10095A36BC}" type="pres">
      <dgm:prSet presAssocID="{EBBC015A-0528-4886-BC5B-B4601C1FC7DC}" presName="compNode" presStyleCnt="0"/>
      <dgm:spPr/>
    </dgm:pt>
    <dgm:pt modelId="{54FB7054-616F-4151-841C-BD8D425B6D44}" type="pres">
      <dgm:prSet presAssocID="{EBBC015A-0528-4886-BC5B-B4601C1FC7DC}" presName="iconBgRect" presStyleLbl="bgShp" presStyleIdx="1" presStyleCnt="3"/>
      <dgm:spPr/>
    </dgm:pt>
    <dgm:pt modelId="{C5464A2D-0EE0-4EC6-9A7F-E94005E7BF21}" type="pres">
      <dgm:prSet presAssocID="{EBBC015A-0528-4886-BC5B-B4601C1FC7D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1B067ADD-18FE-4979-A75D-222F5F168FC0}" type="pres">
      <dgm:prSet presAssocID="{EBBC015A-0528-4886-BC5B-B4601C1FC7DC}" presName="spaceRect" presStyleCnt="0"/>
      <dgm:spPr/>
    </dgm:pt>
    <dgm:pt modelId="{00111C2D-8E05-4408-9AE0-8D211EC425D2}" type="pres">
      <dgm:prSet presAssocID="{EBBC015A-0528-4886-BC5B-B4601C1FC7DC}" presName="textRect" presStyleLbl="revTx" presStyleIdx="1" presStyleCnt="3" custScaleX="120084">
        <dgm:presLayoutVars>
          <dgm:chMax val="1"/>
          <dgm:chPref val="1"/>
        </dgm:presLayoutVars>
      </dgm:prSet>
      <dgm:spPr/>
    </dgm:pt>
    <dgm:pt modelId="{0F2A7191-F5F0-4CA1-8B45-715297CE9756}" type="pres">
      <dgm:prSet presAssocID="{48326871-713A-4D81-A435-80B8935F389F}" presName="sibTrans" presStyleCnt="0"/>
      <dgm:spPr/>
    </dgm:pt>
    <dgm:pt modelId="{DAA16332-CDEB-4004-96D7-FF12AEFB9EA9}" type="pres">
      <dgm:prSet presAssocID="{69A908F0-264A-43BA-B58B-2376307CC9BC}" presName="compNode" presStyleCnt="0"/>
      <dgm:spPr/>
    </dgm:pt>
    <dgm:pt modelId="{F1076E40-DCA3-4EED-B21A-2ADF9750DB18}" type="pres">
      <dgm:prSet presAssocID="{69A908F0-264A-43BA-B58B-2376307CC9BC}" presName="iconBgRect" presStyleLbl="bgShp" presStyleIdx="2" presStyleCnt="3"/>
      <dgm:spPr/>
    </dgm:pt>
    <dgm:pt modelId="{73C6E13C-4717-4AEF-93C3-446EBED1F60E}" type="pres">
      <dgm:prSet presAssocID="{69A908F0-264A-43BA-B58B-2376307CC9B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79BD8702-E1F9-4EB5-B818-73A44B55C4DB}" type="pres">
      <dgm:prSet presAssocID="{69A908F0-264A-43BA-B58B-2376307CC9BC}" presName="spaceRect" presStyleCnt="0"/>
      <dgm:spPr/>
    </dgm:pt>
    <dgm:pt modelId="{6DE1476B-6FB7-4158-8AFB-939DCAC836EB}" type="pres">
      <dgm:prSet presAssocID="{69A908F0-264A-43BA-B58B-2376307CC9BC}" presName="textRect" presStyleLbl="revTx" presStyleIdx="2" presStyleCnt="3" custScaleX="118238">
        <dgm:presLayoutVars>
          <dgm:chMax val="1"/>
          <dgm:chPref val="1"/>
        </dgm:presLayoutVars>
      </dgm:prSet>
      <dgm:spPr/>
    </dgm:pt>
  </dgm:ptLst>
  <dgm:cxnLst>
    <dgm:cxn modelId="{00C5150D-3353-4765-A837-8FF77145E78A}" srcId="{0561DC25-5987-47BC-BA69-39DD50F6BB8D}" destId="{B67BF2EA-5C5D-4CCB-B074-C41F2DA92D28}" srcOrd="0" destOrd="0" parTransId="{7F66EF43-8802-4281-AD0B-8E683D8FAFD6}" sibTransId="{56221C17-A290-4C6A-BED9-D9F3DFAFF3E5}"/>
    <dgm:cxn modelId="{4444A72F-08A8-7D4B-BB15-9EDC551FA48C}" type="presOf" srcId="{0561DC25-5987-47BC-BA69-39DD50F6BB8D}" destId="{24DB6651-9CE1-4D8B-9F82-AA3926793694}" srcOrd="0" destOrd="0" presId="urn:microsoft.com/office/officeart/2018/5/layout/IconCircleLabelList"/>
    <dgm:cxn modelId="{A049B03D-B34B-B94D-B3CC-6D064F8F15AB}" type="presOf" srcId="{B67BF2EA-5C5D-4CCB-B074-C41F2DA92D28}" destId="{C716BDEC-F275-46DD-A8BB-CE417CE72022}" srcOrd="0" destOrd="0" presId="urn:microsoft.com/office/officeart/2018/5/layout/IconCircleLabelList"/>
    <dgm:cxn modelId="{57ED3F47-5B33-46D0-BDDE-6CED9ADEFC6E}" srcId="{0561DC25-5987-47BC-BA69-39DD50F6BB8D}" destId="{EBBC015A-0528-4886-BC5B-B4601C1FC7DC}" srcOrd="1" destOrd="0" parTransId="{9AC48BA4-C602-412F-87A5-787480BED71F}" sibTransId="{48326871-713A-4D81-A435-80B8935F389F}"/>
    <dgm:cxn modelId="{95702C6D-714E-304D-B127-02BF6FCC7DEE}" type="presOf" srcId="{EBBC015A-0528-4886-BC5B-B4601C1FC7DC}" destId="{00111C2D-8E05-4408-9AE0-8D211EC425D2}" srcOrd="0" destOrd="0" presId="urn:microsoft.com/office/officeart/2018/5/layout/IconCircleLabelList"/>
    <dgm:cxn modelId="{2805567F-7556-49A7-96FF-1DD0FFD5331D}" srcId="{0561DC25-5987-47BC-BA69-39DD50F6BB8D}" destId="{69A908F0-264A-43BA-B58B-2376307CC9BC}" srcOrd="2" destOrd="0" parTransId="{900CFF19-415F-4276-B9E4-D3684301DED5}" sibTransId="{EA4DD9BB-4F6B-4993-A40B-B0E8BA71BBEA}"/>
    <dgm:cxn modelId="{EE88A8F8-13AD-D144-A288-4983DE5E7882}" type="presOf" srcId="{69A908F0-264A-43BA-B58B-2376307CC9BC}" destId="{6DE1476B-6FB7-4158-8AFB-939DCAC836EB}" srcOrd="0" destOrd="0" presId="urn:microsoft.com/office/officeart/2018/5/layout/IconCircleLabelList"/>
    <dgm:cxn modelId="{65904DE1-E760-C74C-B116-30529F46C822}" type="presParOf" srcId="{24DB6651-9CE1-4D8B-9F82-AA3926793694}" destId="{42EA5496-3591-4420-8C1D-C9931AC7F3B6}" srcOrd="0" destOrd="0" presId="urn:microsoft.com/office/officeart/2018/5/layout/IconCircleLabelList"/>
    <dgm:cxn modelId="{3B3C1420-4F7B-7948-A567-1A5E64D35EBF}" type="presParOf" srcId="{42EA5496-3591-4420-8C1D-C9931AC7F3B6}" destId="{B1CB063C-5A0A-4C99-BD7C-40654D67B382}" srcOrd="0" destOrd="0" presId="urn:microsoft.com/office/officeart/2018/5/layout/IconCircleLabelList"/>
    <dgm:cxn modelId="{11A53F40-561C-7640-B097-08E67B0B5FFA}" type="presParOf" srcId="{42EA5496-3591-4420-8C1D-C9931AC7F3B6}" destId="{AF67D722-BDCB-4F7F-AFD5-5C3A44B2CA41}" srcOrd="1" destOrd="0" presId="urn:microsoft.com/office/officeart/2018/5/layout/IconCircleLabelList"/>
    <dgm:cxn modelId="{6B4F5A84-CC65-7F48-8D73-5C6108C0CD0F}" type="presParOf" srcId="{42EA5496-3591-4420-8C1D-C9931AC7F3B6}" destId="{4D7A6C3E-53AE-45DA-86DF-7A0F1029EA39}" srcOrd="2" destOrd="0" presId="urn:microsoft.com/office/officeart/2018/5/layout/IconCircleLabelList"/>
    <dgm:cxn modelId="{4B268FFB-9CCA-C740-A7FD-8395E0DA67BC}" type="presParOf" srcId="{42EA5496-3591-4420-8C1D-C9931AC7F3B6}" destId="{C716BDEC-F275-46DD-A8BB-CE417CE72022}" srcOrd="3" destOrd="0" presId="urn:microsoft.com/office/officeart/2018/5/layout/IconCircleLabelList"/>
    <dgm:cxn modelId="{7172E378-76BA-D343-B201-05FCFC60DE1A}" type="presParOf" srcId="{24DB6651-9CE1-4D8B-9F82-AA3926793694}" destId="{CBF2C6D8-907F-4671-B83B-789288737002}" srcOrd="1" destOrd="0" presId="urn:microsoft.com/office/officeart/2018/5/layout/IconCircleLabelList"/>
    <dgm:cxn modelId="{9D01793D-61EB-6B4B-8D38-297DC51072A8}" type="presParOf" srcId="{24DB6651-9CE1-4D8B-9F82-AA3926793694}" destId="{FF83DBC9-CB2B-4B18-8A9D-7B10095A36BC}" srcOrd="2" destOrd="0" presId="urn:microsoft.com/office/officeart/2018/5/layout/IconCircleLabelList"/>
    <dgm:cxn modelId="{48AF71C2-1808-064D-9A4A-6C9E087B3FC6}" type="presParOf" srcId="{FF83DBC9-CB2B-4B18-8A9D-7B10095A36BC}" destId="{54FB7054-616F-4151-841C-BD8D425B6D44}" srcOrd="0" destOrd="0" presId="urn:microsoft.com/office/officeart/2018/5/layout/IconCircleLabelList"/>
    <dgm:cxn modelId="{EBD8115F-4476-1F45-98A6-6A634A23C959}" type="presParOf" srcId="{FF83DBC9-CB2B-4B18-8A9D-7B10095A36BC}" destId="{C5464A2D-0EE0-4EC6-9A7F-E94005E7BF21}" srcOrd="1" destOrd="0" presId="urn:microsoft.com/office/officeart/2018/5/layout/IconCircleLabelList"/>
    <dgm:cxn modelId="{81AABACB-D98D-8845-B1C3-5751D210717F}" type="presParOf" srcId="{FF83DBC9-CB2B-4B18-8A9D-7B10095A36BC}" destId="{1B067ADD-18FE-4979-A75D-222F5F168FC0}" srcOrd="2" destOrd="0" presId="urn:microsoft.com/office/officeart/2018/5/layout/IconCircleLabelList"/>
    <dgm:cxn modelId="{CE74B24F-BEC0-DC42-A2A3-2CD6F70F15CB}" type="presParOf" srcId="{FF83DBC9-CB2B-4B18-8A9D-7B10095A36BC}" destId="{00111C2D-8E05-4408-9AE0-8D211EC425D2}" srcOrd="3" destOrd="0" presId="urn:microsoft.com/office/officeart/2018/5/layout/IconCircleLabelList"/>
    <dgm:cxn modelId="{A1F7D96F-D349-C04B-9F5A-DFFB40F8782C}" type="presParOf" srcId="{24DB6651-9CE1-4D8B-9F82-AA3926793694}" destId="{0F2A7191-F5F0-4CA1-8B45-715297CE9756}" srcOrd="3" destOrd="0" presId="urn:microsoft.com/office/officeart/2018/5/layout/IconCircleLabelList"/>
    <dgm:cxn modelId="{FB58A621-5FBC-7046-83EA-515748E96AAB}" type="presParOf" srcId="{24DB6651-9CE1-4D8B-9F82-AA3926793694}" destId="{DAA16332-CDEB-4004-96D7-FF12AEFB9EA9}" srcOrd="4" destOrd="0" presId="urn:microsoft.com/office/officeart/2018/5/layout/IconCircleLabelList"/>
    <dgm:cxn modelId="{969273C7-B064-E74F-8D18-205AFA178C5C}" type="presParOf" srcId="{DAA16332-CDEB-4004-96D7-FF12AEFB9EA9}" destId="{F1076E40-DCA3-4EED-B21A-2ADF9750DB18}" srcOrd="0" destOrd="0" presId="urn:microsoft.com/office/officeart/2018/5/layout/IconCircleLabelList"/>
    <dgm:cxn modelId="{DABE808F-F527-724B-BE05-3B459EDA3B17}" type="presParOf" srcId="{DAA16332-CDEB-4004-96D7-FF12AEFB9EA9}" destId="{73C6E13C-4717-4AEF-93C3-446EBED1F60E}" srcOrd="1" destOrd="0" presId="urn:microsoft.com/office/officeart/2018/5/layout/IconCircleLabelList"/>
    <dgm:cxn modelId="{941091EF-3774-3142-8A1F-43AEBF53FCDA}" type="presParOf" srcId="{DAA16332-CDEB-4004-96D7-FF12AEFB9EA9}" destId="{79BD8702-E1F9-4EB5-B818-73A44B55C4DB}" srcOrd="2" destOrd="0" presId="urn:microsoft.com/office/officeart/2018/5/layout/IconCircleLabelList"/>
    <dgm:cxn modelId="{7B0A6EF0-890A-F742-AC37-E83F7A89DAF3}" type="presParOf" srcId="{DAA16332-CDEB-4004-96D7-FF12AEFB9EA9}" destId="{6DE1476B-6FB7-4158-8AFB-939DCAC836E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4CF2A2-F3B1-4F62-B6ED-492A51A7347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2158FED-26A7-4D6D-BD91-CDA164C3DDCD}">
      <dgm:prSet/>
      <dgm:spPr/>
      <dgm:t>
        <a:bodyPr/>
        <a:lstStyle/>
        <a:p>
          <a:pPr>
            <a:lnSpc>
              <a:spcPct val="100000"/>
            </a:lnSpc>
          </a:pPr>
          <a:r>
            <a:rPr lang="tr-TR" dirty="0"/>
            <a:t>Uyul</a:t>
          </a:r>
          <a:r>
            <a:rPr lang="en-US" dirty="0" err="1"/>
            <a:t>acak</a:t>
          </a:r>
          <a:r>
            <a:rPr lang="en-US" dirty="0"/>
            <a:t> </a:t>
          </a:r>
          <a:r>
            <a:rPr lang="en-US" dirty="0" err="1"/>
            <a:t>yönergeler</a:t>
          </a:r>
          <a:r>
            <a:rPr lang="en-US" dirty="0"/>
            <a:t> </a:t>
          </a:r>
          <a:r>
            <a:rPr lang="en-US" dirty="0" err="1"/>
            <a:t>ve</a:t>
          </a:r>
          <a:r>
            <a:rPr lang="en-US" dirty="0"/>
            <a:t> </a:t>
          </a:r>
          <a:r>
            <a:rPr lang="en-US" dirty="0" err="1"/>
            <a:t>ilkeler</a:t>
          </a:r>
          <a:endParaRPr lang="en-US" dirty="0"/>
        </a:p>
      </dgm:t>
    </dgm:pt>
    <dgm:pt modelId="{C296A625-490E-4702-AF21-E00913B70A81}" type="parTrans" cxnId="{38840160-4736-433B-88CF-DCE592E8D631}">
      <dgm:prSet/>
      <dgm:spPr/>
      <dgm:t>
        <a:bodyPr/>
        <a:lstStyle/>
        <a:p>
          <a:endParaRPr lang="en-US"/>
        </a:p>
      </dgm:t>
    </dgm:pt>
    <dgm:pt modelId="{F7CB4696-67B6-4FC4-B659-40159CDE3715}" type="sibTrans" cxnId="{38840160-4736-433B-88CF-DCE592E8D631}">
      <dgm:prSet/>
      <dgm:spPr/>
      <dgm:t>
        <a:bodyPr/>
        <a:lstStyle/>
        <a:p>
          <a:endParaRPr lang="en-US"/>
        </a:p>
      </dgm:t>
    </dgm:pt>
    <dgm:pt modelId="{27EC36A0-C9B8-4F01-94E3-78A6E3A64FDE}">
      <dgm:prSet custT="1"/>
      <dgm:spPr>
        <a:noFill/>
        <a:ln>
          <a:noFill/>
        </a:ln>
        <a:effectLst/>
      </dgm:spPr>
      <dgm:t>
        <a:bodyPr spcFirstLastPara="0" vert="horz" wrap="square" lIns="165251" tIns="165251" rIns="165251" bIns="165251" numCol="1" spcCol="1270" anchor="ctr" anchorCtr="0"/>
        <a:lstStyle/>
        <a:p>
          <a:pPr>
            <a:lnSpc>
              <a:spcPct val="100000"/>
            </a:lnSpc>
          </a:pPr>
          <a:r>
            <a:rPr lang="en-US" sz="2000" kern="1200" dirty="0" err="1"/>
            <a:t>Kalite</a:t>
          </a:r>
          <a:r>
            <a:rPr lang="en-US" sz="2000" kern="1200" dirty="0"/>
            <a:t>
</a:t>
          </a:r>
          <a:r>
            <a:rPr lang="tr-TR" sz="2000" kern="1200" dirty="0"/>
            <a:t>Güvenlik</a:t>
          </a:r>
          <a:r>
            <a:rPr lang="en-US" sz="2000" kern="1200" dirty="0"/>
            <a:t>
</a:t>
          </a:r>
          <a:r>
            <a:rPr lang="en-US" sz="2000" kern="1200" dirty="0" err="1"/>
            <a:t>Tutarlılık</a:t>
          </a:r>
          <a:endParaRPr lang="en-US" sz="2000" kern="1200" dirty="0"/>
        </a:p>
      </dgm:t>
    </dgm:pt>
    <dgm:pt modelId="{8183AB29-2551-46FD-87D1-288084881302}" type="parTrans" cxnId="{F5B0F507-A561-4403-9452-965FE2300B23}">
      <dgm:prSet/>
      <dgm:spPr/>
      <dgm:t>
        <a:bodyPr/>
        <a:lstStyle/>
        <a:p>
          <a:endParaRPr lang="en-US"/>
        </a:p>
      </dgm:t>
    </dgm:pt>
    <dgm:pt modelId="{F7695ABA-CD23-41AA-AEFD-1977039980B1}" type="sibTrans" cxnId="{F5B0F507-A561-4403-9452-965FE2300B23}">
      <dgm:prSet/>
      <dgm:spPr/>
      <dgm:t>
        <a:bodyPr/>
        <a:lstStyle/>
        <a:p>
          <a:endParaRPr lang="en-US"/>
        </a:p>
      </dgm:t>
    </dgm:pt>
    <dgm:pt modelId="{AF45B13E-9FB1-4BDB-B28A-577EEBDCA551}">
      <dgm:prSet/>
      <dgm:spPr/>
      <dgm:t>
        <a:bodyPr/>
        <a:lstStyle/>
        <a:p>
          <a:pPr>
            <a:lnSpc>
              <a:spcPct val="100000"/>
            </a:lnSpc>
          </a:pPr>
          <a:r>
            <a:rPr lang="tr-TR" dirty="0"/>
            <a:t>Farklı</a:t>
          </a:r>
          <a:r>
            <a:rPr lang="en-US" dirty="0"/>
            <a:t> </a:t>
          </a:r>
          <a:r>
            <a:rPr lang="en-US" dirty="0" err="1"/>
            <a:t>Endüstriler</a:t>
          </a:r>
          <a:endParaRPr lang="en-US" dirty="0"/>
        </a:p>
      </dgm:t>
    </dgm:pt>
    <dgm:pt modelId="{2E0A3E09-7BF9-4DC2-BFDC-E8A7507AA94D}" type="parTrans" cxnId="{B878DCDC-6CCF-44FA-B3FE-6F41F084E75C}">
      <dgm:prSet/>
      <dgm:spPr/>
      <dgm:t>
        <a:bodyPr/>
        <a:lstStyle/>
        <a:p>
          <a:endParaRPr lang="en-US"/>
        </a:p>
      </dgm:t>
    </dgm:pt>
    <dgm:pt modelId="{DB4E8BCE-9E41-41A2-8AE9-5C8EB7EA8607}" type="sibTrans" cxnId="{B878DCDC-6CCF-44FA-B3FE-6F41F084E75C}">
      <dgm:prSet/>
      <dgm:spPr/>
      <dgm:t>
        <a:bodyPr/>
        <a:lstStyle/>
        <a:p>
          <a:endParaRPr lang="en-US"/>
        </a:p>
      </dgm:t>
    </dgm:pt>
    <dgm:pt modelId="{F9B4233F-C6FC-4E26-B3B0-1E8DFDFE681F}">
      <dgm:prSet custT="1"/>
      <dgm:spPr/>
      <dgm:t>
        <a:bodyPr/>
        <a:lstStyle/>
        <a:p>
          <a:pPr>
            <a:lnSpc>
              <a:spcPct val="100000"/>
            </a:lnSpc>
            <a:spcAft>
              <a:spcPts val="600"/>
            </a:spcAft>
          </a:pPr>
          <a:r>
            <a:rPr lang="en-US" sz="2000" dirty="0" err="1"/>
            <a:t>İlaç</a:t>
          </a:r>
          <a:r>
            <a:rPr lang="tr-TR" sz="2000" dirty="0"/>
            <a:t>, Gıda,</a:t>
          </a:r>
          <a:r>
            <a:rPr lang="en-US" sz="2000" dirty="0"/>
            <a:t>
</a:t>
          </a:r>
          <a:r>
            <a:rPr lang="tr-TR" sz="2000" dirty="0"/>
            <a:t>Kozmetik,  </a:t>
          </a:r>
          <a:r>
            <a:rPr lang="en-US" sz="2000" dirty="0"/>
            <a:t>
</a:t>
          </a:r>
          <a:r>
            <a:rPr lang="en-US" sz="2000" dirty="0" err="1"/>
            <a:t>Biyoteknoloji</a:t>
          </a:r>
          <a:endParaRPr lang="en-US" sz="2000" dirty="0"/>
        </a:p>
      </dgm:t>
    </dgm:pt>
    <dgm:pt modelId="{D968924A-2519-4D3C-94CD-3FC7B6CBB3C9}" type="parTrans" cxnId="{561AABC2-0BC7-49A4-AC1D-0EAED74BF23E}">
      <dgm:prSet/>
      <dgm:spPr/>
      <dgm:t>
        <a:bodyPr/>
        <a:lstStyle/>
        <a:p>
          <a:endParaRPr lang="en-US"/>
        </a:p>
      </dgm:t>
    </dgm:pt>
    <dgm:pt modelId="{57129131-2239-4EAA-A342-8E19A3CF91BA}" type="sibTrans" cxnId="{561AABC2-0BC7-49A4-AC1D-0EAED74BF23E}">
      <dgm:prSet/>
      <dgm:spPr/>
      <dgm:t>
        <a:bodyPr/>
        <a:lstStyle/>
        <a:p>
          <a:endParaRPr lang="en-US"/>
        </a:p>
      </dgm:t>
    </dgm:pt>
    <dgm:pt modelId="{FC0775A8-7743-4754-A2A4-B6678724F6D7}" type="pres">
      <dgm:prSet presAssocID="{134CF2A2-F3B1-4F62-B6ED-492A51A73474}" presName="root" presStyleCnt="0">
        <dgm:presLayoutVars>
          <dgm:dir/>
          <dgm:resizeHandles val="exact"/>
        </dgm:presLayoutVars>
      </dgm:prSet>
      <dgm:spPr/>
    </dgm:pt>
    <dgm:pt modelId="{A50FC615-D47B-45B1-9912-1E923332D6C8}" type="pres">
      <dgm:prSet presAssocID="{F2158FED-26A7-4D6D-BD91-CDA164C3DDCD}" presName="compNode" presStyleCnt="0"/>
      <dgm:spPr/>
    </dgm:pt>
    <dgm:pt modelId="{41EBC2EE-D493-41FA-8A33-3B2BBDCBDE7D}" type="pres">
      <dgm:prSet presAssocID="{F2158FED-26A7-4D6D-BD91-CDA164C3DDCD}" presName="bgRect" presStyleLbl="bgShp" presStyleIdx="0" presStyleCnt="2"/>
      <dgm:spPr/>
    </dgm:pt>
    <dgm:pt modelId="{EEF42496-39D2-45A3-A08B-DE26985D41FD}" type="pres">
      <dgm:prSet presAssocID="{F2158FED-26A7-4D6D-BD91-CDA164C3DDC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List"/>
        </a:ext>
      </dgm:extLst>
    </dgm:pt>
    <dgm:pt modelId="{BCB66068-F98C-4C4D-9562-FEB2B67E1034}" type="pres">
      <dgm:prSet presAssocID="{F2158FED-26A7-4D6D-BD91-CDA164C3DDCD}" presName="spaceRect" presStyleCnt="0"/>
      <dgm:spPr/>
    </dgm:pt>
    <dgm:pt modelId="{CABE7515-74F3-4F4D-AF75-47C857FA362F}" type="pres">
      <dgm:prSet presAssocID="{F2158FED-26A7-4D6D-BD91-CDA164C3DDCD}" presName="parTx" presStyleLbl="revTx" presStyleIdx="0" presStyleCnt="4" custScaleX="89590" custLinFactNeighborX="-20869" custLinFactNeighborY="-1164">
        <dgm:presLayoutVars>
          <dgm:chMax val="0"/>
          <dgm:chPref val="0"/>
        </dgm:presLayoutVars>
      </dgm:prSet>
      <dgm:spPr/>
    </dgm:pt>
    <dgm:pt modelId="{1B9F1614-F20D-4154-8B91-D82DDD62B7EF}" type="pres">
      <dgm:prSet presAssocID="{F2158FED-26A7-4D6D-BD91-CDA164C3DDCD}" presName="desTx" presStyleLbl="revTx" presStyleIdx="1" presStyleCnt="4" custScaleX="129699" custLinFactNeighborX="-35574" custLinFactNeighborY="457">
        <dgm:presLayoutVars/>
      </dgm:prSet>
      <dgm:spPr>
        <a:xfrm>
          <a:off x="3021652" y="863099"/>
          <a:ext cx="1327615" cy="1561428"/>
        </a:xfrm>
        <a:prstGeom prst="rect">
          <a:avLst/>
        </a:prstGeom>
      </dgm:spPr>
    </dgm:pt>
    <dgm:pt modelId="{9D55F343-5C24-4EBA-B455-3C65DF0D5667}" type="pres">
      <dgm:prSet presAssocID="{F7CB4696-67B6-4FC4-B659-40159CDE3715}" presName="sibTrans" presStyleCnt="0"/>
      <dgm:spPr/>
    </dgm:pt>
    <dgm:pt modelId="{EC380356-DD06-4C0D-84CA-D0BDBD48E96F}" type="pres">
      <dgm:prSet presAssocID="{AF45B13E-9FB1-4BDB-B28A-577EEBDCA551}" presName="compNode" presStyleCnt="0"/>
      <dgm:spPr/>
    </dgm:pt>
    <dgm:pt modelId="{82AD3DF5-7925-4C15-BED7-2439308C95B9}" type="pres">
      <dgm:prSet presAssocID="{AF45B13E-9FB1-4BDB-B28A-577EEBDCA551}" presName="bgRect" presStyleLbl="bgShp" presStyleIdx="1" presStyleCnt="2"/>
      <dgm:spPr/>
    </dgm:pt>
    <dgm:pt modelId="{46ACEBDD-A6B0-4808-AEC2-1A4667B2ADE1}" type="pres">
      <dgm:prSet presAssocID="{AF45B13E-9FB1-4BDB-B28A-577EEBDCA55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dicine"/>
        </a:ext>
      </dgm:extLst>
    </dgm:pt>
    <dgm:pt modelId="{1C0889A3-E47B-4925-BA75-AE92C41C4373}" type="pres">
      <dgm:prSet presAssocID="{AF45B13E-9FB1-4BDB-B28A-577EEBDCA551}" presName="spaceRect" presStyleCnt="0"/>
      <dgm:spPr/>
    </dgm:pt>
    <dgm:pt modelId="{67B5B901-AE7D-4DE7-8CFD-F602F500386B}" type="pres">
      <dgm:prSet presAssocID="{AF45B13E-9FB1-4BDB-B28A-577EEBDCA551}" presName="parTx" presStyleLbl="revTx" presStyleIdx="2" presStyleCnt="4" custLinFactNeighborX="-14575" custLinFactNeighborY="-1159">
        <dgm:presLayoutVars>
          <dgm:chMax val="0"/>
          <dgm:chPref val="0"/>
        </dgm:presLayoutVars>
      </dgm:prSet>
      <dgm:spPr/>
    </dgm:pt>
    <dgm:pt modelId="{2C39BBFE-0737-4ED0-8C20-4F090639E7D7}" type="pres">
      <dgm:prSet presAssocID="{AF45B13E-9FB1-4BDB-B28A-577EEBDCA551}" presName="desTx" presStyleLbl="revTx" presStyleIdx="3" presStyleCnt="4" custScaleX="233749" custLinFactNeighborX="-11705" custLinFactNeighborY="-1166">
        <dgm:presLayoutVars/>
      </dgm:prSet>
      <dgm:spPr/>
    </dgm:pt>
  </dgm:ptLst>
  <dgm:cxnLst>
    <dgm:cxn modelId="{F5B0F507-A561-4403-9452-965FE2300B23}" srcId="{F2158FED-26A7-4D6D-BD91-CDA164C3DDCD}" destId="{27EC36A0-C9B8-4F01-94E3-78A6E3A64FDE}" srcOrd="0" destOrd="0" parTransId="{8183AB29-2551-46FD-87D1-288084881302}" sibTransId="{F7695ABA-CD23-41AA-AEFD-1977039980B1}"/>
    <dgm:cxn modelId="{B36B720C-7BAB-4F60-89C2-57AECDDD2090}" type="presOf" srcId="{AF45B13E-9FB1-4BDB-B28A-577EEBDCA551}" destId="{67B5B901-AE7D-4DE7-8CFD-F602F500386B}" srcOrd="0" destOrd="0" presId="urn:microsoft.com/office/officeart/2018/2/layout/IconVerticalSolidList"/>
    <dgm:cxn modelId="{38840160-4736-433B-88CF-DCE592E8D631}" srcId="{134CF2A2-F3B1-4F62-B6ED-492A51A73474}" destId="{F2158FED-26A7-4D6D-BD91-CDA164C3DDCD}" srcOrd="0" destOrd="0" parTransId="{C296A625-490E-4702-AF21-E00913B70A81}" sibTransId="{F7CB4696-67B6-4FC4-B659-40159CDE3715}"/>
    <dgm:cxn modelId="{0C01B54B-12F4-42F6-A36D-44423D662E94}" type="presOf" srcId="{F9B4233F-C6FC-4E26-B3B0-1E8DFDFE681F}" destId="{2C39BBFE-0737-4ED0-8C20-4F090639E7D7}" srcOrd="0" destOrd="0" presId="urn:microsoft.com/office/officeart/2018/2/layout/IconVerticalSolidList"/>
    <dgm:cxn modelId="{FF60CE6B-FA3A-40E7-B4B1-00290E95D11F}" type="presOf" srcId="{27EC36A0-C9B8-4F01-94E3-78A6E3A64FDE}" destId="{1B9F1614-F20D-4154-8B91-D82DDD62B7EF}" srcOrd="0" destOrd="0" presId="urn:microsoft.com/office/officeart/2018/2/layout/IconVerticalSolidList"/>
    <dgm:cxn modelId="{8F298E7C-7284-4F29-BD11-2D8D2C55CC41}" type="presOf" srcId="{F2158FED-26A7-4D6D-BD91-CDA164C3DDCD}" destId="{CABE7515-74F3-4F4D-AF75-47C857FA362F}" srcOrd="0" destOrd="0" presId="urn:microsoft.com/office/officeart/2018/2/layout/IconVerticalSolidList"/>
    <dgm:cxn modelId="{E7A500AF-341B-4D40-82BC-D9B1E0CA7BEF}" type="presOf" srcId="{134CF2A2-F3B1-4F62-B6ED-492A51A73474}" destId="{FC0775A8-7743-4754-A2A4-B6678724F6D7}" srcOrd="0" destOrd="0" presId="urn:microsoft.com/office/officeart/2018/2/layout/IconVerticalSolidList"/>
    <dgm:cxn modelId="{561AABC2-0BC7-49A4-AC1D-0EAED74BF23E}" srcId="{AF45B13E-9FB1-4BDB-B28A-577EEBDCA551}" destId="{F9B4233F-C6FC-4E26-B3B0-1E8DFDFE681F}" srcOrd="0" destOrd="0" parTransId="{D968924A-2519-4D3C-94CD-3FC7B6CBB3C9}" sibTransId="{57129131-2239-4EAA-A342-8E19A3CF91BA}"/>
    <dgm:cxn modelId="{B878DCDC-6CCF-44FA-B3FE-6F41F084E75C}" srcId="{134CF2A2-F3B1-4F62-B6ED-492A51A73474}" destId="{AF45B13E-9FB1-4BDB-B28A-577EEBDCA551}" srcOrd="1" destOrd="0" parTransId="{2E0A3E09-7BF9-4DC2-BFDC-E8A7507AA94D}" sibTransId="{DB4E8BCE-9E41-41A2-8AE9-5C8EB7EA8607}"/>
    <dgm:cxn modelId="{43D1C6BC-C191-4BB8-BAF7-89249639DBFA}" type="presParOf" srcId="{FC0775A8-7743-4754-A2A4-B6678724F6D7}" destId="{A50FC615-D47B-45B1-9912-1E923332D6C8}" srcOrd="0" destOrd="0" presId="urn:microsoft.com/office/officeart/2018/2/layout/IconVerticalSolidList"/>
    <dgm:cxn modelId="{8018A4DB-5F81-4387-A0AD-2619160ED557}" type="presParOf" srcId="{A50FC615-D47B-45B1-9912-1E923332D6C8}" destId="{41EBC2EE-D493-41FA-8A33-3B2BBDCBDE7D}" srcOrd="0" destOrd="0" presId="urn:microsoft.com/office/officeart/2018/2/layout/IconVerticalSolidList"/>
    <dgm:cxn modelId="{BEE1EDE3-B0CF-4E49-86C8-94441D1563A7}" type="presParOf" srcId="{A50FC615-D47B-45B1-9912-1E923332D6C8}" destId="{EEF42496-39D2-45A3-A08B-DE26985D41FD}" srcOrd="1" destOrd="0" presId="urn:microsoft.com/office/officeart/2018/2/layout/IconVerticalSolidList"/>
    <dgm:cxn modelId="{DFE10362-72AA-4D08-B76C-6970BC25DD28}" type="presParOf" srcId="{A50FC615-D47B-45B1-9912-1E923332D6C8}" destId="{BCB66068-F98C-4C4D-9562-FEB2B67E1034}" srcOrd="2" destOrd="0" presId="urn:microsoft.com/office/officeart/2018/2/layout/IconVerticalSolidList"/>
    <dgm:cxn modelId="{4036D76E-F8BC-4115-A8D5-FF0B87B8FBDD}" type="presParOf" srcId="{A50FC615-D47B-45B1-9912-1E923332D6C8}" destId="{CABE7515-74F3-4F4D-AF75-47C857FA362F}" srcOrd="3" destOrd="0" presId="urn:microsoft.com/office/officeart/2018/2/layout/IconVerticalSolidList"/>
    <dgm:cxn modelId="{1A26252C-BBE0-4613-B56C-D374D4C4FF82}" type="presParOf" srcId="{A50FC615-D47B-45B1-9912-1E923332D6C8}" destId="{1B9F1614-F20D-4154-8B91-D82DDD62B7EF}" srcOrd="4" destOrd="0" presId="urn:microsoft.com/office/officeart/2018/2/layout/IconVerticalSolidList"/>
    <dgm:cxn modelId="{10FC44D0-21C4-4002-B2C3-9CAD75425AD0}" type="presParOf" srcId="{FC0775A8-7743-4754-A2A4-B6678724F6D7}" destId="{9D55F343-5C24-4EBA-B455-3C65DF0D5667}" srcOrd="1" destOrd="0" presId="urn:microsoft.com/office/officeart/2018/2/layout/IconVerticalSolidList"/>
    <dgm:cxn modelId="{371A9C24-6F63-453A-9CCA-C3E466D75798}" type="presParOf" srcId="{FC0775A8-7743-4754-A2A4-B6678724F6D7}" destId="{EC380356-DD06-4C0D-84CA-D0BDBD48E96F}" srcOrd="2" destOrd="0" presId="urn:microsoft.com/office/officeart/2018/2/layout/IconVerticalSolidList"/>
    <dgm:cxn modelId="{64257BF6-A6A8-448E-8F56-62B6BBE2F1C8}" type="presParOf" srcId="{EC380356-DD06-4C0D-84CA-D0BDBD48E96F}" destId="{82AD3DF5-7925-4C15-BED7-2439308C95B9}" srcOrd="0" destOrd="0" presId="urn:microsoft.com/office/officeart/2018/2/layout/IconVerticalSolidList"/>
    <dgm:cxn modelId="{DF79C6EF-A7B0-4F71-836D-6A0957297539}" type="presParOf" srcId="{EC380356-DD06-4C0D-84CA-D0BDBD48E96F}" destId="{46ACEBDD-A6B0-4808-AEC2-1A4667B2ADE1}" srcOrd="1" destOrd="0" presId="urn:microsoft.com/office/officeart/2018/2/layout/IconVerticalSolidList"/>
    <dgm:cxn modelId="{B5664D38-B4AA-4A70-90F7-EE046DFF9049}" type="presParOf" srcId="{EC380356-DD06-4C0D-84CA-D0BDBD48E96F}" destId="{1C0889A3-E47B-4925-BA75-AE92C41C4373}" srcOrd="2" destOrd="0" presId="urn:microsoft.com/office/officeart/2018/2/layout/IconVerticalSolidList"/>
    <dgm:cxn modelId="{8E4A66CF-EE95-4468-901D-B4F950D1BD02}" type="presParOf" srcId="{EC380356-DD06-4C0D-84CA-D0BDBD48E96F}" destId="{67B5B901-AE7D-4DE7-8CFD-F602F500386B}" srcOrd="3" destOrd="0" presId="urn:microsoft.com/office/officeart/2018/2/layout/IconVerticalSolidList"/>
    <dgm:cxn modelId="{001D8B9D-4A89-4CFA-891A-B377DFC59597}" type="presParOf" srcId="{EC380356-DD06-4C0D-84CA-D0BDBD48E96F}" destId="{2C39BBFE-0737-4ED0-8C20-4F090639E7D7}"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F72A1FC-4E1D-43CF-85EF-5D3CEAA06C6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79BCDB79-C6BE-4D96-A4C3-B7301830EE0D}">
      <dgm:prSet custT="1"/>
      <dgm:spPr/>
      <dgm:t>
        <a:bodyPr/>
        <a:lstStyle/>
        <a:p>
          <a:r>
            <a:rPr lang="tr-TR" sz="2800" b="0" i="0" dirty="0"/>
            <a:t>GMP birçok</a:t>
          </a:r>
          <a:r>
            <a:rPr lang="en-US" sz="2800" b="0" i="0" dirty="0"/>
            <a:t> </a:t>
          </a:r>
          <a:r>
            <a:rPr lang="en-US" sz="2800" b="0" i="0" dirty="0" err="1"/>
            <a:t>sektörde</a:t>
          </a:r>
          <a:r>
            <a:rPr lang="en-US" sz="2800" b="0" i="0" dirty="0"/>
            <a:t> </a:t>
          </a:r>
          <a:r>
            <a:rPr lang="en-US" sz="2800" b="0" i="0" dirty="0" err="1"/>
            <a:t>kalite</a:t>
          </a:r>
          <a:r>
            <a:rPr lang="en-US" sz="2800" b="0" i="0" dirty="0"/>
            <a:t> </a:t>
          </a:r>
          <a:r>
            <a:rPr lang="en-US" sz="2800" b="0" i="0" dirty="0" err="1"/>
            <a:t>güvencesinin</a:t>
          </a:r>
          <a:r>
            <a:rPr lang="en-US" sz="2800" b="0" i="0" dirty="0"/>
            <a:t> </a:t>
          </a:r>
          <a:r>
            <a:rPr lang="en-US" sz="2800" b="0" i="0" dirty="0" err="1"/>
            <a:t>temel</a:t>
          </a:r>
          <a:r>
            <a:rPr lang="en-US" sz="2800" b="0" i="0" dirty="0"/>
            <a:t> </a:t>
          </a:r>
          <a:r>
            <a:rPr lang="en-US" sz="2800" b="0" i="0" dirty="0" err="1"/>
            <a:t>taşıdır</a:t>
          </a:r>
          <a:endParaRPr lang="en-US" sz="2800" b="0" i="0" dirty="0"/>
        </a:p>
        <a:p>
          <a:endParaRPr lang="en-US" sz="2700" dirty="0"/>
        </a:p>
      </dgm:t>
    </dgm:pt>
    <dgm:pt modelId="{09B2C07B-2E55-4CEA-84AA-987AD6556404}" type="parTrans" cxnId="{C61C9677-FB9B-4F67-830A-20CBE922DF02}">
      <dgm:prSet/>
      <dgm:spPr/>
      <dgm:t>
        <a:bodyPr/>
        <a:lstStyle/>
        <a:p>
          <a:endParaRPr lang="en-US"/>
        </a:p>
      </dgm:t>
    </dgm:pt>
    <dgm:pt modelId="{A8D9384D-7DE3-4444-AFE5-7A455EA3BF0F}" type="sibTrans" cxnId="{C61C9677-FB9B-4F67-830A-20CBE922DF02}">
      <dgm:prSet/>
      <dgm:spPr/>
      <dgm:t>
        <a:bodyPr/>
        <a:lstStyle/>
        <a:p>
          <a:endParaRPr lang="en-US"/>
        </a:p>
      </dgm:t>
    </dgm:pt>
    <dgm:pt modelId="{5F5EF937-5B97-4DBE-8F92-290DEDB8B6DB}">
      <dgm:prSet custT="1"/>
      <dgm:spPr/>
      <dgm:t>
        <a:bodyPr/>
        <a:lstStyle/>
        <a:p>
          <a:r>
            <a:rPr lang="tr-TR" sz="2800" b="0" i="0" dirty="0">
              <a:solidFill>
                <a:srgbClr val="374151"/>
              </a:solidFill>
              <a:latin typeface="Calibri" panose="020F0502020204030204" pitchFamily="34" charset="0"/>
              <a:ea typeface="Calibri" panose="020F0502020204030204" pitchFamily="34" charset="0"/>
              <a:cs typeface="Calibri" panose="020F0502020204030204" pitchFamily="34" charset="0"/>
              <a:sym typeface="Arial"/>
            </a:rPr>
            <a:t>Üreticiler, GMP ilkelerine bağlı kalarak, tüketicilere ve kendi itibarlarına fayda sağlayan, sonucunda güvenli, yüksek kaliteli ürünlerin tutarlı bir şekilde üretilmesini garantiye alırlar</a:t>
          </a:r>
          <a:endParaRPr lang="en-US" sz="2800" dirty="0">
            <a:latin typeface="Calibri" panose="020F0502020204030204" pitchFamily="34" charset="0"/>
            <a:ea typeface="Calibri" panose="020F0502020204030204" pitchFamily="34" charset="0"/>
            <a:cs typeface="Calibri" panose="020F0502020204030204" pitchFamily="34" charset="0"/>
          </a:endParaRPr>
        </a:p>
      </dgm:t>
    </dgm:pt>
    <dgm:pt modelId="{2C5F9A2B-F078-4E91-91AC-7CCDC9F85DB4}" type="parTrans" cxnId="{E97A2525-E49D-4A98-A387-DF5AC88DE827}">
      <dgm:prSet/>
      <dgm:spPr/>
      <dgm:t>
        <a:bodyPr/>
        <a:lstStyle/>
        <a:p>
          <a:endParaRPr lang="en-US"/>
        </a:p>
      </dgm:t>
    </dgm:pt>
    <dgm:pt modelId="{7B150790-4FEE-43AF-AD8C-BEE2BB69244B}" type="sibTrans" cxnId="{E97A2525-E49D-4A98-A387-DF5AC88DE827}">
      <dgm:prSet/>
      <dgm:spPr/>
      <dgm:t>
        <a:bodyPr/>
        <a:lstStyle/>
        <a:p>
          <a:endParaRPr lang="en-US"/>
        </a:p>
      </dgm:t>
    </dgm:pt>
    <dgm:pt modelId="{FD3967B9-BFE1-A249-BA6B-61C2F95672E4}" type="pres">
      <dgm:prSet presAssocID="{1F72A1FC-4E1D-43CF-85EF-5D3CEAA06C61}" presName="vert0" presStyleCnt="0">
        <dgm:presLayoutVars>
          <dgm:dir/>
          <dgm:animOne val="branch"/>
          <dgm:animLvl val="lvl"/>
        </dgm:presLayoutVars>
      </dgm:prSet>
      <dgm:spPr/>
    </dgm:pt>
    <dgm:pt modelId="{37D527C0-0755-2149-8167-F1B016DBDA71}" type="pres">
      <dgm:prSet presAssocID="{79BCDB79-C6BE-4D96-A4C3-B7301830EE0D}" presName="thickLine" presStyleLbl="alignNode1" presStyleIdx="0" presStyleCnt="2"/>
      <dgm:spPr/>
    </dgm:pt>
    <dgm:pt modelId="{1DA29CAD-87D0-3D43-829F-357E1A01DA9B}" type="pres">
      <dgm:prSet presAssocID="{79BCDB79-C6BE-4D96-A4C3-B7301830EE0D}" presName="horz1" presStyleCnt="0"/>
      <dgm:spPr/>
    </dgm:pt>
    <dgm:pt modelId="{D708B8C5-E6E2-3E42-BAFC-C4D7E3BCEBCC}" type="pres">
      <dgm:prSet presAssocID="{79BCDB79-C6BE-4D96-A4C3-B7301830EE0D}" presName="tx1" presStyleLbl="revTx" presStyleIdx="0" presStyleCnt="2"/>
      <dgm:spPr/>
    </dgm:pt>
    <dgm:pt modelId="{C53D137E-5AF4-4D4E-B557-30EC795EE102}" type="pres">
      <dgm:prSet presAssocID="{79BCDB79-C6BE-4D96-A4C3-B7301830EE0D}" presName="vert1" presStyleCnt="0"/>
      <dgm:spPr/>
    </dgm:pt>
    <dgm:pt modelId="{0C49A7C6-22CA-404B-AD38-E9CB791954A6}" type="pres">
      <dgm:prSet presAssocID="{5F5EF937-5B97-4DBE-8F92-290DEDB8B6DB}" presName="thickLine" presStyleLbl="alignNode1" presStyleIdx="1" presStyleCnt="2"/>
      <dgm:spPr/>
    </dgm:pt>
    <dgm:pt modelId="{AD0C8BE2-F079-304C-BE6A-BB0B78150D8D}" type="pres">
      <dgm:prSet presAssocID="{5F5EF937-5B97-4DBE-8F92-290DEDB8B6DB}" presName="horz1" presStyleCnt="0"/>
      <dgm:spPr/>
    </dgm:pt>
    <dgm:pt modelId="{814339C3-A3DE-D64C-9F2E-1390290ACE6F}" type="pres">
      <dgm:prSet presAssocID="{5F5EF937-5B97-4DBE-8F92-290DEDB8B6DB}" presName="tx1" presStyleLbl="revTx" presStyleIdx="1" presStyleCnt="2"/>
      <dgm:spPr/>
    </dgm:pt>
    <dgm:pt modelId="{6990D4C9-2810-0041-BBD6-AA05B719DE32}" type="pres">
      <dgm:prSet presAssocID="{5F5EF937-5B97-4DBE-8F92-290DEDB8B6DB}" presName="vert1" presStyleCnt="0"/>
      <dgm:spPr/>
    </dgm:pt>
  </dgm:ptLst>
  <dgm:cxnLst>
    <dgm:cxn modelId="{0FBC110C-0A08-9B43-B45C-9A09FEE5C83E}" type="presOf" srcId="{1F72A1FC-4E1D-43CF-85EF-5D3CEAA06C61}" destId="{FD3967B9-BFE1-A249-BA6B-61C2F95672E4}" srcOrd="0" destOrd="0" presId="urn:microsoft.com/office/officeart/2008/layout/LinedList"/>
    <dgm:cxn modelId="{E97A2525-E49D-4A98-A387-DF5AC88DE827}" srcId="{1F72A1FC-4E1D-43CF-85EF-5D3CEAA06C61}" destId="{5F5EF937-5B97-4DBE-8F92-290DEDB8B6DB}" srcOrd="1" destOrd="0" parTransId="{2C5F9A2B-F078-4E91-91AC-7CCDC9F85DB4}" sibTransId="{7B150790-4FEE-43AF-AD8C-BEE2BB69244B}"/>
    <dgm:cxn modelId="{3F298034-07D5-AA40-91EA-963117361CF0}" type="presOf" srcId="{79BCDB79-C6BE-4D96-A4C3-B7301830EE0D}" destId="{D708B8C5-E6E2-3E42-BAFC-C4D7E3BCEBCC}" srcOrd="0" destOrd="0" presId="urn:microsoft.com/office/officeart/2008/layout/LinedList"/>
    <dgm:cxn modelId="{6C23EA5F-057C-2840-A507-8028EAED12C7}" type="presOf" srcId="{5F5EF937-5B97-4DBE-8F92-290DEDB8B6DB}" destId="{814339C3-A3DE-D64C-9F2E-1390290ACE6F}" srcOrd="0" destOrd="0" presId="urn:microsoft.com/office/officeart/2008/layout/LinedList"/>
    <dgm:cxn modelId="{C61C9677-FB9B-4F67-830A-20CBE922DF02}" srcId="{1F72A1FC-4E1D-43CF-85EF-5D3CEAA06C61}" destId="{79BCDB79-C6BE-4D96-A4C3-B7301830EE0D}" srcOrd="0" destOrd="0" parTransId="{09B2C07B-2E55-4CEA-84AA-987AD6556404}" sibTransId="{A8D9384D-7DE3-4444-AFE5-7A455EA3BF0F}"/>
    <dgm:cxn modelId="{934372E6-6760-C742-A62A-5019B8C1260D}" type="presParOf" srcId="{FD3967B9-BFE1-A249-BA6B-61C2F95672E4}" destId="{37D527C0-0755-2149-8167-F1B016DBDA71}" srcOrd="0" destOrd="0" presId="urn:microsoft.com/office/officeart/2008/layout/LinedList"/>
    <dgm:cxn modelId="{CA0100A2-79C7-FF4C-BBAF-AE8BF94CD6B5}" type="presParOf" srcId="{FD3967B9-BFE1-A249-BA6B-61C2F95672E4}" destId="{1DA29CAD-87D0-3D43-829F-357E1A01DA9B}" srcOrd="1" destOrd="0" presId="urn:microsoft.com/office/officeart/2008/layout/LinedList"/>
    <dgm:cxn modelId="{CC943582-7545-0942-A1AF-CA4213929CA1}" type="presParOf" srcId="{1DA29CAD-87D0-3D43-829F-357E1A01DA9B}" destId="{D708B8C5-E6E2-3E42-BAFC-C4D7E3BCEBCC}" srcOrd="0" destOrd="0" presId="urn:microsoft.com/office/officeart/2008/layout/LinedList"/>
    <dgm:cxn modelId="{7751BA9F-EC53-C646-AA4C-9095763ABC88}" type="presParOf" srcId="{1DA29CAD-87D0-3D43-829F-357E1A01DA9B}" destId="{C53D137E-5AF4-4D4E-B557-30EC795EE102}" srcOrd="1" destOrd="0" presId="urn:microsoft.com/office/officeart/2008/layout/LinedList"/>
    <dgm:cxn modelId="{26F51781-ECCA-4542-8219-78EC60C44638}" type="presParOf" srcId="{FD3967B9-BFE1-A249-BA6B-61C2F95672E4}" destId="{0C49A7C6-22CA-404B-AD38-E9CB791954A6}" srcOrd="2" destOrd="0" presId="urn:microsoft.com/office/officeart/2008/layout/LinedList"/>
    <dgm:cxn modelId="{5D6600A3-8E9F-FD49-B0D3-D3F49AAA5B15}" type="presParOf" srcId="{FD3967B9-BFE1-A249-BA6B-61C2F95672E4}" destId="{AD0C8BE2-F079-304C-BE6A-BB0B78150D8D}" srcOrd="3" destOrd="0" presId="urn:microsoft.com/office/officeart/2008/layout/LinedList"/>
    <dgm:cxn modelId="{8407F988-BD8F-AD4E-B6B4-B8ED0077BAD7}" type="presParOf" srcId="{AD0C8BE2-F079-304C-BE6A-BB0B78150D8D}" destId="{814339C3-A3DE-D64C-9F2E-1390290ACE6F}" srcOrd="0" destOrd="0" presId="urn:microsoft.com/office/officeart/2008/layout/LinedList"/>
    <dgm:cxn modelId="{5043F689-3CB9-954B-8365-B575F403F6C4}" type="presParOf" srcId="{AD0C8BE2-F079-304C-BE6A-BB0B78150D8D}" destId="{6990D4C9-2810-0041-BBD6-AA05B719DE32}"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0499C1-3361-43DA-B035-CC1851722D83}" type="doc">
      <dgm:prSet loTypeId="urn:microsoft.com/office/officeart/2017/3/layout/HorizontalLabelsTimeline" loCatId="process" qsTypeId="urn:microsoft.com/office/officeart/2005/8/quickstyle/simple4" qsCatId="simple" csTypeId="urn:microsoft.com/office/officeart/2005/8/colors/accent2_2" csCatId="accent2" phldr="1"/>
      <dgm:spPr/>
      <dgm:t>
        <a:bodyPr/>
        <a:lstStyle/>
        <a:p>
          <a:endParaRPr lang="en-US"/>
        </a:p>
      </dgm:t>
    </dgm:pt>
    <dgm:pt modelId="{FCBD6740-00F3-4E10-904D-52E49CDAAB46}">
      <dgm:prSet/>
      <dgm:spPr/>
      <dgm:t>
        <a:bodyPr/>
        <a:lstStyle/>
        <a:p>
          <a:pPr>
            <a:defRPr b="1"/>
          </a:pPr>
          <a:r>
            <a:rPr lang="en-US" dirty="0"/>
            <a:t>1950-1960</a:t>
          </a:r>
          <a:r>
            <a:rPr lang="tr-TR" dirty="0" err="1"/>
            <a:t>lar</a:t>
          </a:r>
          <a:endParaRPr lang="en-US" dirty="0"/>
        </a:p>
      </dgm:t>
    </dgm:pt>
    <dgm:pt modelId="{F2E52B16-7D9E-4564-ABC3-25EF6D8956C2}" type="parTrans" cxnId="{08375756-CB6A-4B81-A095-F9AE00B8F4B4}">
      <dgm:prSet/>
      <dgm:spPr/>
      <dgm:t>
        <a:bodyPr/>
        <a:lstStyle/>
        <a:p>
          <a:endParaRPr lang="en-US"/>
        </a:p>
      </dgm:t>
    </dgm:pt>
    <dgm:pt modelId="{EA8F43EF-C410-49E9-8604-5E56FED2249E}" type="sibTrans" cxnId="{08375756-CB6A-4B81-A095-F9AE00B8F4B4}">
      <dgm:prSet/>
      <dgm:spPr/>
      <dgm:t>
        <a:bodyPr/>
        <a:lstStyle/>
        <a:p>
          <a:endParaRPr lang="en-US"/>
        </a:p>
      </dgm:t>
    </dgm:pt>
    <dgm:pt modelId="{D6211854-8DB5-48AD-A901-A89DCBBE3AFD}">
      <dgm:prSet custT="1"/>
      <dgm:spPr/>
      <dgm:t>
        <a:bodyPr/>
        <a:lstStyle/>
        <a:p>
          <a:pPr>
            <a:lnSpc>
              <a:spcPct val="100000"/>
            </a:lnSpc>
            <a:spcAft>
              <a:spcPts val="0"/>
            </a:spcAft>
          </a:pPr>
          <a:r>
            <a:rPr lang="en-US" sz="1800" dirty="0"/>
            <a:t>GMP </a:t>
          </a:r>
          <a:r>
            <a:rPr lang="tr-TR" sz="1800" dirty="0"/>
            <a:t>validasyon</a:t>
          </a:r>
          <a:r>
            <a:rPr lang="en-US" sz="1800" dirty="0"/>
            <a:t> </a:t>
          </a:r>
          <a:r>
            <a:rPr lang="en-US" sz="1800" dirty="0" err="1"/>
            <a:t>ilkesi</a:t>
          </a:r>
          <a:r>
            <a:rPr lang="en-US" sz="1800" dirty="0"/>
            <a:t> de </a:t>
          </a:r>
          <a:r>
            <a:rPr lang="en-US" sz="1800" dirty="0" err="1"/>
            <a:t>dahil</a:t>
          </a:r>
          <a:r>
            <a:rPr lang="en-US" sz="1800" dirty="0"/>
            <a:t> </a:t>
          </a:r>
          <a:r>
            <a:rPr lang="en-US" sz="1800" dirty="0" err="1"/>
            <a:t>daha</a:t>
          </a:r>
          <a:r>
            <a:rPr lang="en-US" sz="1800" dirty="0"/>
            <a:t> </a:t>
          </a:r>
          <a:r>
            <a:rPr lang="en-US" sz="1800" dirty="0" err="1"/>
            <a:t>sıkı</a:t>
          </a:r>
          <a:r>
            <a:rPr lang="en-US" sz="1800" dirty="0"/>
            <a:t> </a:t>
          </a:r>
          <a:r>
            <a:rPr lang="en-US" sz="1800" dirty="0" err="1"/>
            <a:t>ilaç</a:t>
          </a:r>
          <a:r>
            <a:rPr lang="en-US" sz="1800" dirty="0"/>
            <a:t> </a:t>
          </a:r>
          <a:r>
            <a:rPr lang="en-US" sz="1800" dirty="0" err="1"/>
            <a:t>düzenlemesi</a:t>
          </a:r>
          <a:endParaRPr lang="en-US" sz="1800" dirty="0"/>
        </a:p>
      </dgm:t>
    </dgm:pt>
    <dgm:pt modelId="{DDDDB8EF-5F3B-4BAA-A19A-59C51AADD5C2}" type="parTrans" cxnId="{1D9EF49D-ADF9-4875-B759-BDF91FE89D18}">
      <dgm:prSet/>
      <dgm:spPr/>
      <dgm:t>
        <a:bodyPr/>
        <a:lstStyle/>
        <a:p>
          <a:endParaRPr lang="en-US"/>
        </a:p>
      </dgm:t>
    </dgm:pt>
    <dgm:pt modelId="{2CAD8EB0-B577-4B05-AE21-B7A3C8C6B51C}" type="sibTrans" cxnId="{1D9EF49D-ADF9-4875-B759-BDF91FE89D18}">
      <dgm:prSet/>
      <dgm:spPr/>
      <dgm:t>
        <a:bodyPr/>
        <a:lstStyle/>
        <a:p>
          <a:endParaRPr lang="en-US"/>
        </a:p>
      </dgm:t>
    </dgm:pt>
    <dgm:pt modelId="{40E4B9C4-4A7F-461C-AE9C-752CDF958824}">
      <dgm:prSet custT="1"/>
      <dgm:spPr/>
      <dgm:t>
        <a:bodyPr/>
        <a:lstStyle/>
        <a:p>
          <a:pPr>
            <a:lnSpc>
              <a:spcPct val="100000"/>
            </a:lnSpc>
            <a:spcAft>
              <a:spcPts val="0"/>
            </a:spcAft>
          </a:pPr>
          <a:r>
            <a:rPr lang="en-US" sz="1600" dirty="0"/>
            <a:t>Thalidomide </a:t>
          </a:r>
          <a:r>
            <a:rPr lang="en-US" sz="1600" dirty="0" err="1"/>
            <a:t>Felaketi'nin</a:t>
          </a:r>
          <a:r>
            <a:rPr lang="en-US" sz="1600" dirty="0"/>
            <a:t> </a:t>
          </a:r>
          <a:r>
            <a:rPr lang="en-US" sz="1600" dirty="0" err="1"/>
            <a:t>tetikle</a:t>
          </a:r>
          <a:r>
            <a:rPr lang="tr-TR" sz="1600" dirty="0" err="1"/>
            <a:t>mesi</a:t>
          </a:r>
          <a:endParaRPr lang="en-US" sz="1600" dirty="0"/>
        </a:p>
      </dgm:t>
    </dgm:pt>
    <dgm:pt modelId="{705EE5B6-EC9D-4815-9757-1A50DEFE0CDC}" type="parTrans" cxnId="{E1CC6025-9A7C-4602-853C-7F1DBC795CC7}">
      <dgm:prSet/>
      <dgm:spPr/>
      <dgm:t>
        <a:bodyPr/>
        <a:lstStyle/>
        <a:p>
          <a:endParaRPr lang="en-US"/>
        </a:p>
      </dgm:t>
    </dgm:pt>
    <dgm:pt modelId="{E99CEB29-B6E6-494D-A241-292B251B9982}" type="sibTrans" cxnId="{E1CC6025-9A7C-4602-853C-7F1DBC795CC7}">
      <dgm:prSet/>
      <dgm:spPr/>
      <dgm:t>
        <a:bodyPr/>
        <a:lstStyle/>
        <a:p>
          <a:endParaRPr lang="en-US"/>
        </a:p>
      </dgm:t>
    </dgm:pt>
    <dgm:pt modelId="{45557382-7731-4D31-BCEE-1FFB17EE1052}">
      <dgm:prSet/>
      <dgm:spPr/>
      <dgm:t>
        <a:bodyPr/>
        <a:lstStyle/>
        <a:p>
          <a:pPr>
            <a:defRPr b="1"/>
          </a:pPr>
          <a:r>
            <a:rPr lang="en-US"/>
            <a:t>1963</a:t>
          </a:r>
        </a:p>
      </dgm:t>
    </dgm:pt>
    <dgm:pt modelId="{4DC28325-C45E-4B0D-AC01-57A5486DE0F1}" type="parTrans" cxnId="{7CC295C0-148E-4248-AA3F-8550939213AD}">
      <dgm:prSet/>
      <dgm:spPr/>
      <dgm:t>
        <a:bodyPr/>
        <a:lstStyle/>
        <a:p>
          <a:endParaRPr lang="en-US"/>
        </a:p>
      </dgm:t>
    </dgm:pt>
    <dgm:pt modelId="{321EA347-A54C-4009-90AA-2C207BB5FE56}" type="sibTrans" cxnId="{7CC295C0-148E-4248-AA3F-8550939213AD}">
      <dgm:prSet/>
      <dgm:spPr/>
      <dgm:t>
        <a:bodyPr/>
        <a:lstStyle/>
        <a:p>
          <a:endParaRPr lang="en-US"/>
        </a:p>
      </dgm:t>
    </dgm:pt>
    <dgm:pt modelId="{4C29AE6C-95C6-4FEE-871A-6F167E0AC535}">
      <dgm:prSet custT="1"/>
      <dgm:spPr/>
      <dgm:t>
        <a:bodyPr/>
        <a:lstStyle/>
        <a:p>
          <a:r>
            <a:rPr lang="en-US" sz="1800" dirty="0"/>
            <a:t>1963</a:t>
          </a:r>
          <a:r>
            <a:rPr lang="tr-TR" sz="1800" dirty="0"/>
            <a:t>, </a:t>
          </a:r>
          <a:r>
            <a:rPr lang="en-US" sz="1800" dirty="0"/>
            <a:t>WHO</a:t>
          </a:r>
          <a:r>
            <a:rPr lang="tr-TR" sz="1800" dirty="0"/>
            <a:t>’</a:t>
          </a:r>
          <a:r>
            <a:rPr lang="tr-TR" sz="1800" dirty="0" err="1"/>
            <a:t>nun</a:t>
          </a:r>
          <a:r>
            <a:rPr lang="tr-TR" sz="1800" dirty="0"/>
            <a:t> </a:t>
          </a:r>
          <a:r>
            <a:rPr lang="en-US" sz="1800" dirty="0" err="1"/>
            <a:t>farmasötik</a:t>
          </a:r>
          <a:r>
            <a:rPr lang="en-US" sz="1800" dirty="0"/>
            <a:t> </a:t>
          </a:r>
          <a:r>
            <a:rPr lang="en-US" sz="1800" dirty="0" err="1"/>
            <a:t>üretime</a:t>
          </a:r>
          <a:r>
            <a:rPr lang="en-US" sz="1800" dirty="0"/>
            <a:t> </a:t>
          </a:r>
          <a:r>
            <a:rPr lang="en-US" sz="1800" dirty="0" err="1"/>
            <a:t>yönelik</a:t>
          </a:r>
          <a:r>
            <a:rPr lang="en-US" sz="1800" dirty="0"/>
            <a:t> GMP </a:t>
          </a:r>
          <a:r>
            <a:rPr lang="en-US" sz="1800" dirty="0" err="1"/>
            <a:t>kılavuzlarını</a:t>
          </a:r>
          <a:r>
            <a:rPr lang="en-US" sz="1800" dirty="0"/>
            <a:t> </a:t>
          </a:r>
          <a:r>
            <a:rPr lang="en-US" sz="1800" dirty="0" err="1"/>
            <a:t>yayınlaması</a:t>
          </a:r>
          <a:endParaRPr lang="en-US" sz="1800" dirty="0"/>
        </a:p>
      </dgm:t>
    </dgm:pt>
    <dgm:pt modelId="{2E1557EE-D71F-421F-AA8C-D1FDCD0A5246}" type="parTrans" cxnId="{DE4977F0-9949-45F0-893F-7C36E109F742}">
      <dgm:prSet/>
      <dgm:spPr/>
      <dgm:t>
        <a:bodyPr/>
        <a:lstStyle/>
        <a:p>
          <a:endParaRPr lang="en-US"/>
        </a:p>
      </dgm:t>
    </dgm:pt>
    <dgm:pt modelId="{905B4445-A605-423F-B5B4-AFEF89F16C78}" type="sibTrans" cxnId="{DE4977F0-9949-45F0-893F-7C36E109F742}">
      <dgm:prSet/>
      <dgm:spPr/>
      <dgm:t>
        <a:bodyPr/>
        <a:lstStyle/>
        <a:p>
          <a:endParaRPr lang="en-US"/>
        </a:p>
      </dgm:t>
    </dgm:pt>
    <dgm:pt modelId="{EE568484-42ED-451E-8FB2-AAA914276F78}">
      <dgm:prSet/>
      <dgm:spPr/>
      <dgm:t>
        <a:bodyPr/>
        <a:lstStyle/>
        <a:p>
          <a:pPr>
            <a:defRPr b="1"/>
          </a:pPr>
          <a:r>
            <a:rPr lang="en-US" dirty="0"/>
            <a:t>1938</a:t>
          </a:r>
        </a:p>
      </dgm:t>
    </dgm:pt>
    <dgm:pt modelId="{714D4AF8-EE83-4D60-B483-4753381D79B1}" type="parTrans" cxnId="{72A60C17-5044-4C1C-B5F7-FB4EBA3B3141}">
      <dgm:prSet/>
      <dgm:spPr/>
      <dgm:t>
        <a:bodyPr/>
        <a:lstStyle/>
        <a:p>
          <a:endParaRPr lang="en-US"/>
        </a:p>
      </dgm:t>
    </dgm:pt>
    <dgm:pt modelId="{8A01A271-C294-4B6F-9AB1-28FBD1D7A6B1}" type="sibTrans" cxnId="{72A60C17-5044-4C1C-B5F7-FB4EBA3B3141}">
      <dgm:prSet/>
      <dgm:spPr/>
      <dgm:t>
        <a:bodyPr/>
        <a:lstStyle/>
        <a:p>
          <a:endParaRPr lang="en-US"/>
        </a:p>
      </dgm:t>
    </dgm:pt>
    <dgm:pt modelId="{6E8C22EB-E5D4-4FB6-A63E-E8BCC55AAF7E}">
      <dgm:prSet custT="1"/>
      <dgm:spPr/>
      <dgm:t>
        <a:bodyPr/>
        <a:lstStyle/>
        <a:p>
          <a:r>
            <a:rPr lang="en-US" sz="1800" dirty="0"/>
            <a:t>Federal </a:t>
          </a:r>
          <a:r>
            <a:rPr lang="en-US" sz="1800" dirty="0" err="1"/>
            <a:t>Gıda</a:t>
          </a:r>
          <a:r>
            <a:rPr lang="en-US" sz="1800" dirty="0"/>
            <a:t>, </a:t>
          </a:r>
          <a:r>
            <a:rPr lang="en-US" sz="1800" dirty="0" err="1"/>
            <a:t>İlaç</a:t>
          </a:r>
          <a:r>
            <a:rPr lang="en-US" sz="1800" dirty="0"/>
            <a:t> </a:t>
          </a:r>
          <a:r>
            <a:rPr lang="en-US" sz="1800" dirty="0" err="1"/>
            <a:t>ve</a:t>
          </a:r>
          <a:r>
            <a:rPr lang="en-US" sz="1800" dirty="0"/>
            <a:t> </a:t>
          </a:r>
          <a:r>
            <a:rPr lang="en-US" sz="1800" dirty="0" err="1"/>
            <a:t>Kozmetik</a:t>
          </a:r>
          <a:r>
            <a:rPr lang="en-US" sz="1800" dirty="0"/>
            <a:t> </a:t>
          </a:r>
          <a:r>
            <a:rPr lang="en-US" sz="1800" dirty="0" err="1"/>
            <a:t>Yasası</a:t>
          </a:r>
          <a:endParaRPr lang="en-US" sz="1800" dirty="0"/>
        </a:p>
      </dgm:t>
    </dgm:pt>
    <dgm:pt modelId="{ED3CBF20-A3C4-4975-AD23-E800FCD2A52D}" type="parTrans" cxnId="{D318FE5E-E516-4B19-B3E8-E70C4271E5ED}">
      <dgm:prSet/>
      <dgm:spPr/>
      <dgm:t>
        <a:bodyPr/>
        <a:lstStyle/>
        <a:p>
          <a:endParaRPr lang="en-US"/>
        </a:p>
      </dgm:t>
    </dgm:pt>
    <dgm:pt modelId="{65987AA2-FC48-4E34-8204-5D74A15FF7A2}" type="sibTrans" cxnId="{D318FE5E-E516-4B19-B3E8-E70C4271E5ED}">
      <dgm:prSet/>
      <dgm:spPr/>
      <dgm:t>
        <a:bodyPr/>
        <a:lstStyle/>
        <a:p>
          <a:endParaRPr lang="en-US"/>
        </a:p>
      </dgm:t>
    </dgm:pt>
    <dgm:pt modelId="{17B7851B-3133-4B16-AE08-F5D9BCF3F23C}">
      <dgm:prSet custT="1"/>
      <dgm:spPr/>
      <dgm:t>
        <a:bodyPr/>
        <a:lstStyle/>
        <a:p>
          <a:r>
            <a:rPr lang="en-US" sz="1600" dirty="0" err="1"/>
            <a:t>Sülfanilamid</a:t>
          </a:r>
          <a:r>
            <a:rPr lang="en-US" sz="1600" dirty="0"/>
            <a:t> </a:t>
          </a:r>
          <a:r>
            <a:rPr lang="tr-TR" sz="1600" dirty="0"/>
            <a:t>f</a:t>
          </a:r>
          <a:r>
            <a:rPr lang="en-US" sz="1600" dirty="0" err="1"/>
            <a:t>elaketi</a:t>
          </a:r>
          <a:r>
            <a:rPr lang="en-US" sz="1600" dirty="0"/>
            <a:t> </a:t>
          </a:r>
          <a:r>
            <a:rPr lang="tr-TR" sz="1600" dirty="0"/>
            <a:t>s</a:t>
          </a:r>
          <a:r>
            <a:rPr lang="en-US" sz="1600" dirty="0" err="1"/>
            <a:t>onucu</a:t>
          </a:r>
          <a:endParaRPr lang="en-US" sz="1600" dirty="0"/>
        </a:p>
      </dgm:t>
    </dgm:pt>
    <dgm:pt modelId="{4BD93C44-3E69-4557-A271-FFECEE0B4634}" type="parTrans" cxnId="{74BF225F-2199-410F-9715-476296ECDD07}">
      <dgm:prSet/>
      <dgm:spPr/>
      <dgm:t>
        <a:bodyPr/>
        <a:lstStyle/>
        <a:p>
          <a:endParaRPr lang="en-US"/>
        </a:p>
      </dgm:t>
    </dgm:pt>
    <dgm:pt modelId="{3CAF0AFF-DB5D-4C9B-8802-73C1C9DB601C}" type="sibTrans" cxnId="{74BF225F-2199-410F-9715-476296ECDD07}">
      <dgm:prSet/>
      <dgm:spPr/>
      <dgm:t>
        <a:bodyPr/>
        <a:lstStyle/>
        <a:p>
          <a:endParaRPr lang="en-US"/>
        </a:p>
      </dgm:t>
    </dgm:pt>
    <dgm:pt modelId="{3D2846E3-9B6F-436D-BEF6-1D22205FD512}">
      <dgm:prSet/>
      <dgm:spPr/>
      <dgm:t>
        <a:bodyPr/>
        <a:lstStyle/>
        <a:p>
          <a:pPr>
            <a:defRPr b="1"/>
          </a:pPr>
          <a:r>
            <a:rPr lang="en-US" dirty="0"/>
            <a:t>1906</a:t>
          </a:r>
        </a:p>
      </dgm:t>
    </dgm:pt>
    <dgm:pt modelId="{5A7030B0-9350-4D78-BB87-75655AF3178F}" type="parTrans" cxnId="{846E0D64-4B0B-415A-99FC-F8A702BC7BBF}">
      <dgm:prSet/>
      <dgm:spPr/>
      <dgm:t>
        <a:bodyPr/>
        <a:lstStyle/>
        <a:p>
          <a:endParaRPr lang="en-US"/>
        </a:p>
      </dgm:t>
    </dgm:pt>
    <dgm:pt modelId="{663FCF6C-6C1B-4FC3-A2F0-7A72E56D0752}" type="sibTrans" cxnId="{846E0D64-4B0B-415A-99FC-F8A702BC7BBF}">
      <dgm:prSet/>
      <dgm:spPr/>
      <dgm:t>
        <a:bodyPr/>
        <a:lstStyle/>
        <a:p>
          <a:endParaRPr lang="en-US"/>
        </a:p>
      </dgm:t>
    </dgm:pt>
    <dgm:pt modelId="{A8E9C395-E502-4F8B-A995-71207F03B518}">
      <dgm:prSet custT="1"/>
      <dgm:spPr/>
      <dgm:t>
        <a:bodyPr/>
        <a:lstStyle/>
        <a:p>
          <a:r>
            <a:rPr lang="tr-TR" sz="1800" dirty="0"/>
            <a:t>ABD’de</a:t>
          </a:r>
          <a:r>
            <a:rPr lang="en-US" sz="1800" dirty="0"/>
            <a:t> </a:t>
          </a:r>
          <a:endParaRPr lang="tr-TR" sz="1800" dirty="0"/>
        </a:p>
        <a:p>
          <a:r>
            <a:rPr lang="tr-TR" sz="1800" dirty="0"/>
            <a:t>Katışıksız</a:t>
          </a:r>
          <a:r>
            <a:rPr lang="en-US" sz="1800" dirty="0"/>
            <a:t> </a:t>
          </a:r>
          <a:r>
            <a:rPr lang="en-US" sz="1800" dirty="0" err="1"/>
            <a:t>Gıda</a:t>
          </a:r>
          <a:r>
            <a:rPr lang="en-US" sz="1800" dirty="0"/>
            <a:t> ve </a:t>
          </a:r>
          <a:r>
            <a:rPr lang="en-US" sz="1800" dirty="0" err="1"/>
            <a:t>İlaç</a:t>
          </a:r>
          <a:r>
            <a:rPr lang="en-US" sz="1800" dirty="0"/>
            <a:t> </a:t>
          </a:r>
          <a:r>
            <a:rPr lang="en-US" sz="1800" dirty="0" err="1"/>
            <a:t>Yasası</a:t>
          </a:r>
          <a:endParaRPr lang="en-US" sz="1800" dirty="0"/>
        </a:p>
      </dgm:t>
    </dgm:pt>
    <dgm:pt modelId="{BCF59460-5BCA-4581-AB4A-BF6FD0F6BCA0}" type="parTrans" cxnId="{48972E95-09A6-496D-9B81-5939D69F9FB5}">
      <dgm:prSet/>
      <dgm:spPr/>
      <dgm:t>
        <a:bodyPr/>
        <a:lstStyle/>
        <a:p>
          <a:endParaRPr lang="en-US"/>
        </a:p>
      </dgm:t>
    </dgm:pt>
    <dgm:pt modelId="{F1BF1FF9-813C-49C6-8693-CEFCEEFA7997}" type="sibTrans" cxnId="{48972E95-09A6-496D-9B81-5939D69F9FB5}">
      <dgm:prSet/>
      <dgm:spPr/>
      <dgm:t>
        <a:bodyPr/>
        <a:lstStyle/>
        <a:p>
          <a:endParaRPr lang="en-US"/>
        </a:p>
      </dgm:t>
    </dgm:pt>
    <dgm:pt modelId="{41F8CBD2-E62E-47F5-B069-1D0B093664C5}">
      <dgm:prSet custT="1"/>
      <dgm:spPr/>
      <dgm:t>
        <a:bodyPr/>
        <a:lstStyle/>
        <a:p>
          <a:r>
            <a:rPr lang="en-US" sz="1600" dirty="0" err="1"/>
            <a:t>Gıda</a:t>
          </a:r>
          <a:r>
            <a:rPr lang="en-US" sz="1600" dirty="0"/>
            <a:t> </a:t>
          </a:r>
          <a:r>
            <a:rPr lang="en-US" sz="1600" dirty="0" err="1"/>
            <a:t>ve</a:t>
          </a:r>
          <a:r>
            <a:rPr lang="en-US" sz="1600" dirty="0"/>
            <a:t> </a:t>
          </a:r>
          <a:r>
            <a:rPr lang="en-US" sz="1600" dirty="0" err="1"/>
            <a:t>ilaç</a:t>
          </a:r>
          <a:r>
            <a:rPr lang="en-US" sz="1600" dirty="0"/>
            <a:t> </a:t>
          </a:r>
          <a:r>
            <a:rPr lang="en-US" sz="1600" dirty="0" err="1"/>
            <a:t>etiketle</a:t>
          </a:r>
          <a:r>
            <a:rPr lang="tr-TR" sz="1600" dirty="0"/>
            <a:t>m</a:t>
          </a:r>
          <a:r>
            <a:rPr lang="en-US" sz="1600" dirty="0" err="1"/>
            <a:t>esini</a:t>
          </a:r>
          <a:r>
            <a:rPr lang="tr-TR" sz="1600" dirty="0"/>
            <a:t>n</a:t>
          </a:r>
          <a:r>
            <a:rPr lang="en-US" sz="1600" dirty="0"/>
            <a:t> </a:t>
          </a:r>
          <a:r>
            <a:rPr lang="en-US" sz="1600" dirty="0" err="1"/>
            <a:t>düzenle</a:t>
          </a:r>
          <a:r>
            <a:rPr lang="tr-TR" sz="1600" dirty="0"/>
            <a:t>n</a:t>
          </a:r>
          <a:r>
            <a:rPr lang="en-US" sz="1600" dirty="0"/>
            <a:t>me</a:t>
          </a:r>
          <a:r>
            <a:rPr lang="tr-TR" sz="1600" dirty="0"/>
            <a:t>s</a:t>
          </a:r>
          <a:r>
            <a:rPr lang="en-US" sz="1600" dirty="0" err="1"/>
            <a:t>i</a:t>
          </a:r>
          <a:r>
            <a:rPr lang="en-US" sz="1600" dirty="0"/>
            <a:t> ama</a:t>
          </a:r>
          <a:r>
            <a:rPr lang="tr-TR" sz="1600" dirty="0" err="1"/>
            <a:t>cıyla</a:t>
          </a:r>
          <a:endParaRPr lang="en-US" sz="1600" dirty="0"/>
        </a:p>
      </dgm:t>
    </dgm:pt>
    <dgm:pt modelId="{227C2958-5F30-4C04-9D67-0FB582EE752A}" type="parTrans" cxnId="{0535E066-35D2-46D7-8156-85CA84277903}">
      <dgm:prSet/>
      <dgm:spPr/>
      <dgm:t>
        <a:bodyPr/>
        <a:lstStyle/>
        <a:p>
          <a:endParaRPr lang="en-US"/>
        </a:p>
      </dgm:t>
    </dgm:pt>
    <dgm:pt modelId="{136974A0-D91D-400B-932D-4983B0698855}" type="sibTrans" cxnId="{0535E066-35D2-46D7-8156-85CA84277903}">
      <dgm:prSet/>
      <dgm:spPr/>
      <dgm:t>
        <a:bodyPr/>
        <a:lstStyle/>
        <a:p>
          <a:endParaRPr lang="en-US"/>
        </a:p>
      </dgm:t>
    </dgm:pt>
    <dgm:pt modelId="{F08BC5F8-0E84-487D-85D0-A76B9AFF799A}">
      <dgm:prSet/>
      <dgm:spPr/>
      <dgm:t>
        <a:bodyPr/>
        <a:lstStyle/>
        <a:p>
          <a:pPr>
            <a:defRPr b="1"/>
          </a:pPr>
          <a:r>
            <a:rPr lang="en-US" dirty="0"/>
            <a:t>1970</a:t>
          </a:r>
          <a:r>
            <a:rPr lang="tr-TR" dirty="0" err="1"/>
            <a:t>ler</a:t>
          </a:r>
          <a:endParaRPr lang="en-US" dirty="0"/>
        </a:p>
      </dgm:t>
    </dgm:pt>
    <dgm:pt modelId="{8C22EE60-A188-4A5D-8454-1136F76AECDD}" type="parTrans" cxnId="{18B1C573-0383-4969-909D-A2FF171BF4E0}">
      <dgm:prSet/>
      <dgm:spPr/>
      <dgm:t>
        <a:bodyPr/>
        <a:lstStyle/>
        <a:p>
          <a:endParaRPr lang="en-US"/>
        </a:p>
      </dgm:t>
    </dgm:pt>
    <dgm:pt modelId="{E681F786-5168-4A26-8F43-A14C7FCA9E87}" type="sibTrans" cxnId="{18B1C573-0383-4969-909D-A2FF171BF4E0}">
      <dgm:prSet/>
      <dgm:spPr/>
      <dgm:t>
        <a:bodyPr/>
        <a:lstStyle/>
        <a:p>
          <a:endParaRPr lang="en-US"/>
        </a:p>
      </dgm:t>
    </dgm:pt>
    <dgm:pt modelId="{07F8ECA3-D188-460D-A896-68C263F71AF5}">
      <dgm:prSet custT="1"/>
      <dgm:spPr/>
      <dgm:t>
        <a:bodyPr/>
        <a:lstStyle/>
        <a:p>
          <a:pPr>
            <a:lnSpc>
              <a:spcPct val="100000"/>
            </a:lnSpc>
            <a:spcAft>
              <a:spcPts val="0"/>
            </a:spcAft>
          </a:pPr>
          <a:r>
            <a:rPr lang="en-US" sz="1800" dirty="0" err="1"/>
            <a:t>GMP'nin</a:t>
          </a:r>
          <a:r>
            <a:rPr lang="en-US" sz="1800" dirty="0"/>
            <a:t> </a:t>
          </a:r>
          <a:r>
            <a:rPr lang="en-US" sz="1800" dirty="0" err="1"/>
            <a:t>dokümantasyon</a:t>
          </a:r>
          <a:r>
            <a:rPr lang="en-US" sz="1800" dirty="0"/>
            <a:t> </a:t>
          </a:r>
          <a:r>
            <a:rPr lang="en-US" sz="1800" dirty="0" err="1"/>
            <a:t>ve</a:t>
          </a:r>
          <a:r>
            <a:rPr lang="en-US" sz="1800" dirty="0"/>
            <a:t> </a:t>
          </a:r>
          <a:r>
            <a:rPr lang="en-US" sz="1800" dirty="0" err="1"/>
            <a:t>izlenebilirlik</a:t>
          </a:r>
          <a:r>
            <a:rPr lang="en-US" sz="1800" dirty="0"/>
            <a:t> </a:t>
          </a:r>
          <a:r>
            <a:rPr lang="en-US" sz="1800" dirty="0" err="1"/>
            <a:t>ilkeleri</a:t>
          </a:r>
          <a:endParaRPr lang="en-US" sz="1800" dirty="0"/>
        </a:p>
      </dgm:t>
    </dgm:pt>
    <dgm:pt modelId="{4E700F5D-794C-4126-B7F9-926992FDA881}" type="parTrans" cxnId="{9330F203-F014-4001-B4A0-7BD05420D99B}">
      <dgm:prSet/>
      <dgm:spPr/>
      <dgm:t>
        <a:bodyPr/>
        <a:lstStyle/>
        <a:p>
          <a:endParaRPr lang="en-US"/>
        </a:p>
      </dgm:t>
    </dgm:pt>
    <dgm:pt modelId="{994C3FFD-3F13-4CCF-8C41-03EB6F3AC9A2}" type="sibTrans" cxnId="{9330F203-F014-4001-B4A0-7BD05420D99B}">
      <dgm:prSet/>
      <dgm:spPr/>
      <dgm:t>
        <a:bodyPr/>
        <a:lstStyle/>
        <a:p>
          <a:endParaRPr lang="en-US"/>
        </a:p>
      </dgm:t>
    </dgm:pt>
    <dgm:pt modelId="{304AA5C5-8856-4721-889A-CFB8E8388813}">
      <dgm:prSet custT="1"/>
      <dgm:spPr/>
      <dgm:t>
        <a:bodyPr/>
        <a:lstStyle/>
        <a:p>
          <a:pPr>
            <a:lnSpc>
              <a:spcPct val="100000"/>
            </a:lnSpc>
            <a:spcAft>
              <a:spcPts val="0"/>
            </a:spcAft>
          </a:pPr>
          <a:r>
            <a:rPr lang="en-US" sz="1600" dirty="0" err="1"/>
            <a:t>İlaç</a:t>
          </a:r>
          <a:r>
            <a:rPr lang="en-US" sz="1600" dirty="0"/>
            <a:t> </a:t>
          </a:r>
          <a:r>
            <a:rPr lang="en-US" sz="1600" dirty="0" err="1"/>
            <a:t>üretiminin</a:t>
          </a:r>
          <a:r>
            <a:rPr lang="en-US" sz="1600" dirty="0"/>
            <a:t> </a:t>
          </a:r>
          <a:r>
            <a:rPr lang="en-US" sz="1600" dirty="0" err="1"/>
            <a:t>artan</a:t>
          </a:r>
          <a:r>
            <a:rPr lang="en-US" sz="1600" dirty="0"/>
            <a:t> </a:t>
          </a:r>
          <a:r>
            <a:rPr lang="en-US" sz="1600" dirty="0" err="1"/>
            <a:t>karmaşıklığı</a:t>
          </a:r>
          <a:r>
            <a:rPr lang="en-US" sz="1600" dirty="0"/>
            <a:t> </a:t>
          </a:r>
          <a:r>
            <a:rPr lang="en-US" sz="1600" dirty="0" err="1"/>
            <a:t>nedeniyle</a:t>
          </a:r>
          <a:endParaRPr lang="en-US" sz="1600" dirty="0"/>
        </a:p>
      </dgm:t>
    </dgm:pt>
    <dgm:pt modelId="{C77BAE5D-D1F7-457D-8475-4AE3C9FF8E66}" type="parTrans" cxnId="{BFB08248-57DF-4338-ACB7-7F1AA94311EB}">
      <dgm:prSet/>
      <dgm:spPr/>
      <dgm:t>
        <a:bodyPr/>
        <a:lstStyle/>
        <a:p>
          <a:endParaRPr lang="en-US"/>
        </a:p>
      </dgm:t>
    </dgm:pt>
    <dgm:pt modelId="{04118362-6B7D-4F88-8F6F-87E4D08E92A9}" type="sibTrans" cxnId="{BFB08248-57DF-4338-ACB7-7F1AA94311EB}">
      <dgm:prSet/>
      <dgm:spPr/>
      <dgm:t>
        <a:bodyPr/>
        <a:lstStyle/>
        <a:p>
          <a:endParaRPr lang="en-US"/>
        </a:p>
      </dgm:t>
    </dgm:pt>
    <dgm:pt modelId="{2654318D-FF0B-0546-9419-20604B53355A}" type="pres">
      <dgm:prSet presAssocID="{7E0499C1-3361-43DA-B035-CC1851722D83}" presName="root" presStyleCnt="0">
        <dgm:presLayoutVars>
          <dgm:chMax/>
          <dgm:chPref/>
          <dgm:animLvl val="lvl"/>
        </dgm:presLayoutVars>
      </dgm:prSet>
      <dgm:spPr/>
    </dgm:pt>
    <dgm:pt modelId="{9E5F283B-06CF-9349-8704-9A47C29901E6}" type="pres">
      <dgm:prSet presAssocID="{7E0499C1-3361-43DA-B035-CC1851722D83}" presName="divider" presStyleLbl="fgAcc1" presStyleIdx="0" presStyleCnt="1"/>
      <dgm:spPr/>
    </dgm:pt>
    <dgm:pt modelId="{187C0BF0-A88A-554B-84F2-782EC5A6B5E2}" type="pres">
      <dgm:prSet presAssocID="{7E0499C1-3361-43DA-B035-CC1851722D83}" presName="nodes" presStyleCnt="0">
        <dgm:presLayoutVars>
          <dgm:chMax/>
          <dgm:chPref/>
          <dgm:animLvl val="lvl"/>
        </dgm:presLayoutVars>
      </dgm:prSet>
      <dgm:spPr/>
    </dgm:pt>
    <dgm:pt modelId="{FC94F272-EADD-E549-BF59-4CD6253D6AC8}" type="pres">
      <dgm:prSet presAssocID="{3D2846E3-9B6F-436D-BEF6-1D22205FD512}" presName="composite" presStyleCnt="0"/>
      <dgm:spPr/>
    </dgm:pt>
    <dgm:pt modelId="{9E8BFFDB-A882-2448-A35E-320C78B264BF}" type="pres">
      <dgm:prSet presAssocID="{3D2846E3-9B6F-436D-BEF6-1D22205FD512}" presName="L1TextContainer" presStyleLbl="alignNode1" presStyleIdx="0" presStyleCnt="5" custScaleX="102306" custScaleY="90508">
        <dgm:presLayoutVars>
          <dgm:chMax val="1"/>
          <dgm:chPref val="1"/>
          <dgm:bulletEnabled val="1"/>
        </dgm:presLayoutVars>
      </dgm:prSet>
      <dgm:spPr/>
    </dgm:pt>
    <dgm:pt modelId="{CBAEA7CA-2ABA-4542-94B0-9F5272AF150C}" type="pres">
      <dgm:prSet presAssocID="{3D2846E3-9B6F-436D-BEF6-1D22205FD512}" presName="L2TextContainerWrapper" presStyleCnt="0">
        <dgm:presLayoutVars>
          <dgm:bulletEnabled val="1"/>
        </dgm:presLayoutVars>
      </dgm:prSet>
      <dgm:spPr/>
    </dgm:pt>
    <dgm:pt modelId="{4E305318-6241-DB4E-8EC8-5436476464EB}" type="pres">
      <dgm:prSet presAssocID="{3D2846E3-9B6F-436D-BEF6-1D22205FD512}" presName="L2TextContainer" presStyleLbl="bgAccFollowNode1" presStyleIdx="0" presStyleCnt="5" custScaleX="99756" custScaleY="99563" custLinFactNeighborX="665" custLinFactNeighborY="2035"/>
      <dgm:spPr/>
    </dgm:pt>
    <dgm:pt modelId="{10E31A17-1C7F-2C42-8F3A-15A36BCB63A5}" type="pres">
      <dgm:prSet presAssocID="{3D2846E3-9B6F-436D-BEF6-1D22205FD512}" presName="FlexibleEmptyPlaceHolder" presStyleCnt="0"/>
      <dgm:spPr/>
    </dgm:pt>
    <dgm:pt modelId="{59322946-E090-9043-80B8-BB6A0DF27712}" type="pres">
      <dgm:prSet presAssocID="{3D2846E3-9B6F-436D-BEF6-1D22205FD512}" presName="ConnectLine" presStyleLbl="sibTrans1D1" presStyleIdx="0" presStyleCnt="5"/>
      <dgm:spPr/>
    </dgm:pt>
    <dgm:pt modelId="{1CB1244B-1102-864E-9809-A26371F061DE}" type="pres">
      <dgm:prSet presAssocID="{3D2846E3-9B6F-436D-BEF6-1D22205FD512}" presName="ConnectorPoint" presStyleLbl="node1" presStyleIdx="0" presStyleCnt="5"/>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dgm:spPr>
    </dgm:pt>
    <dgm:pt modelId="{8676047B-64D4-F843-BF3B-1325509530E1}" type="pres">
      <dgm:prSet presAssocID="{3D2846E3-9B6F-436D-BEF6-1D22205FD512}" presName="EmptyPlaceHolder" presStyleCnt="0"/>
      <dgm:spPr/>
    </dgm:pt>
    <dgm:pt modelId="{DF2D0AF8-0A4F-1E4D-ADE9-875190FF2AE3}" type="pres">
      <dgm:prSet presAssocID="{663FCF6C-6C1B-4FC3-A2F0-7A72E56D0752}" presName="spaceBetweenRectangles" presStyleCnt="0"/>
      <dgm:spPr/>
    </dgm:pt>
    <dgm:pt modelId="{E8235F0D-8E8B-7B43-AEC6-86B38F6A5306}" type="pres">
      <dgm:prSet presAssocID="{EE568484-42ED-451E-8FB2-AAA914276F78}" presName="composite" presStyleCnt="0"/>
      <dgm:spPr/>
    </dgm:pt>
    <dgm:pt modelId="{3D35B524-48FE-F84E-8410-02B1EF169DE1}" type="pres">
      <dgm:prSet presAssocID="{EE568484-42ED-451E-8FB2-AAA914276F78}" presName="L1TextContainer" presStyleLbl="alignNode1" presStyleIdx="1" presStyleCnt="5">
        <dgm:presLayoutVars>
          <dgm:chMax val="1"/>
          <dgm:chPref val="1"/>
          <dgm:bulletEnabled val="1"/>
        </dgm:presLayoutVars>
      </dgm:prSet>
      <dgm:spPr/>
    </dgm:pt>
    <dgm:pt modelId="{AB66D486-5ADC-774F-A2E8-92CF8648E1AB}" type="pres">
      <dgm:prSet presAssocID="{EE568484-42ED-451E-8FB2-AAA914276F78}" presName="L2TextContainerWrapper" presStyleCnt="0">
        <dgm:presLayoutVars>
          <dgm:bulletEnabled val="1"/>
        </dgm:presLayoutVars>
      </dgm:prSet>
      <dgm:spPr/>
    </dgm:pt>
    <dgm:pt modelId="{C3302BAE-4094-1242-8EC1-2AB235D7825F}" type="pres">
      <dgm:prSet presAssocID="{EE568484-42ED-451E-8FB2-AAA914276F78}" presName="L2TextContainer" presStyleLbl="bgAccFollowNode1" presStyleIdx="1" presStyleCnt="5"/>
      <dgm:spPr/>
    </dgm:pt>
    <dgm:pt modelId="{0482EB57-36F0-894B-A373-3E4518CAE700}" type="pres">
      <dgm:prSet presAssocID="{EE568484-42ED-451E-8FB2-AAA914276F78}" presName="FlexibleEmptyPlaceHolder" presStyleCnt="0"/>
      <dgm:spPr/>
    </dgm:pt>
    <dgm:pt modelId="{639C4AF0-D3BE-BA46-9020-D1586904F18D}" type="pres">
      <dgm:prSet presAssocID="{EE568484-42ED-451E-8FB2-AAA914276F78}" presName="ConnectLine" presStyleLbl="sibTrans1D1" presStyleIdx="1" presStyleCnt="5"/>
      <dgm:spPr/>
    </dgm:pt>
    <dgm:pt modelId="{8D786CC5-ED98-244E-87DC-2F66C2FDE834}" type="pres">
      <dgm:prSet presAssocID="{EE568484-42ED-451E-8FB2-AAA914276F78}" presName="ConnectorPoint" presStyleLbl="node1" presStyleIdx="1" presStyleCnt="5"/>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dgm:spPr>
    </dgm:pt>
    <dgm:pt modelId="{12DA8E7D-33A9-0440-9DE1-207023D05D46}" type="pres">
      <dgm:prSet presAssocID="{EE568484-42ED-451E-8FB2-AAA914276F78}" presName="EmptyPlaceHolder" presStyleCnt="0"/>
      <dgm:spPr/>
    </dgm:pt>
    <dgm:pt modelId="{1F4A441D-FE2B-2747-A15B-DD3DFAE811F8}" type="pres">
      <dgm:prSet presAssocID="{8A01A271-C294-4B6F-9AB1-28FBD1D7A6B1}" presName="spaceBetweenRectangles" presStyleCnt="0"/>
      <dgm:spPr/>
    </dgm:pt>
    <dgm:pt modelId="{6ACE0D95-AD3E-4244-BA66-D459818BD303}" type="pres">
      <dgm:prSet presAssocID="{FCBD6740-00F3-4E10-904D-52E49CDAAB46}" presName="composite" presStyleCnt="0"/>
      <dgm:spPr/>
    </dgm:pt>
    <dgm:pt modelId="{8BB6B507-8756-CC47-BDAF-000E25ADD98A}" type="pres">
      <dgm:prSet presAssocID="{FCBD6740-00F3-4E10-904D-52E49CDAAB46}" presName="L1TextContainer" presStyleLbl="alignNode1" presStyleIdx="2" presStyleCnt="5">
        <dgm:presLayoutVars>
          <dgm:chMax val="1"/>
          <dgm:chPref val="1"/>
          <dgm:bulletEnabled val="1"/>
        </dgm:presLayoutVars>
      </dgm:prSet>
      <dgm:spPr/>
    </dgm:pt>
    <dgm:pt modelId="{0153BB04-C000-564E-85FC-24D023DFF992}" type="pres">
      <dgm:prSet presAssocID="{FCBD6740-00F3-4E10-904D-52E49CDAAB46}" presName="L2TextContainerWrapper" presStyleCnt="0">
        <dgm:presLayoutVars>
          <dgm:bulletEnabled val="1"/>
        </dgm:presLayoutVars>
      </dgm:prSet>
      <dgm:spPr/>
    </dgm:pt>
    <dgm:pt modelId="{4A62AEE8-5631-7342-B85B-2A64BC8C9505}" type="pres">
      <dgm:prSet presAssocID="{FCBD6740-00F3-4E10-904D-52E49CDAAB46}" presName="L2TextContainer" presStyleLbl="bgAccFollowNode1" presStyleIdx="2" presStyleCnt="5" custScaleX="100875" custScaleY="98425"/>
      <dgm:spPr/>
    </dgm:pt>
    <dgm:pt modelId="{60FA47DB-9311-8F49-A2D6-A587322C79A1}" type="pres">
      <dgm:prSet presAssocID="{FCBD6740-00F3-4E10-904D-52E49CDAAB46}" presName="FlexibleEmptyPlaceHolder" presStyleCnt="0"/>
      <dgm:spPr/>
    </dgm:pt>
    <dgm:pt modelId="{A29980F6-60A9-3D47-A476-CF3A6AD86BBF}" type="pres">
      <dgm:prSet presAssocID="{FCBD6740-00F3-4E10-904D-52E49CDAAB46}" presName="ConnectLine" presStyleLbl="sibTrans1D1" presStyleIdx="2" presStyleCnt="5"/>
      <dgm:spPr/>
    </dgm:pt>
    <dgm:pt modelId="{1E3B54EA-8617-CE4B-BA47-BFAB7A902784}" type="pres">
      <dgm:prSet presAssocID="{FCBD6740-00F3-4E10-904D-52E49CDAAB46}" presName="ConnectorPoint" presStyleLbl="node1" presStyleIdx="2" presStyleCnt="5"/>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dgm:spPr>
    </dgm:pt>
    <dgm:pt modelId="{D1D6DE03-DAA8-A548-8EC4-DE90F0AAD6A2}" type="pres">
      <dgm:prSet presAssocID="{FCBD6740-00F3-4E10-904D-52E49CDAAB46}" presName="EmptyPlaceHolder" presStyleCnt="0"/>
      <dgm:spPr/>
    </dgm:pt>
    <dgm:pt modelId="{307DB019-BA58-3744-80F3-701EF780EF13}" type="pres">
      <dgm:prSet presAssocID="{EA8F43EF-C410-49E9-8604-5E56FED2249E}" presName="spaceBetweenRectangles" presStyleCnt="0"/>
      <dgm:spPr/>
    </dgm:pt>
    <dgm:pt modelId="{75053636-34F8-E641-847D-1FB366893DDC}" type="pres">
      <dgm:prSet presAssocID="{45557382-7731-4D31-BCEE-1FFB17EE1052}" presName="composite" presStyleCnt="0"/>
      <dgm:spPr/>
    </dgm:pt>
    <dgm:pt modelId="{9FF1C168-6F4B-D146-A935-140201230D3E}" type="pres">
      <dgm:prSet presAssocID="{45557382-7731-4D31-BCEE-1FFB17EE1052}" presName="L1TextContainer" presStyleLbl="alignNode1" presStyleIdx="3" presStyleCnt="5">
        <dgm:presLayoutVars>
          <dgm:chMax val="1"/>
          <dgm:chPref val="1"/>
          <dgm:bulletEnabled val="1"/>
        </dgm:presLayoutVars>
      </dgm:prSet>
      <dgm:spPr/>
    </dgm:pt>
    <dgm:pt modelId="{91F11F9A-524D-744F-9E45-2F68EBDF5D38}" type="pres">
      <dgm:prSet presAssocID="{45557382-7731-4D31-BCEE-1FFB17EE1052}" presName="L2TextContainerWrapper" presStyleCnt="0">
        <dgm:presLayoutVars>
          <dgm:bulletEnabled val="1"/>
        </dgm:presLayoutVars>
      </dgm:prSet>
      <dgm:spPr/>
    </dgm:pt>
    <dgm:pt modelId="{EC12710D-58EF-BC44-A0F4-4ACF2CA0866D}" type="pres">
      <dgm:prSet presAssocID="{45557382-7731-4D31-BCEE-1FFB17EE1052}" presName="L2TextContainer" presStyleLbl="bgAccFollowNode1" presStyleIdx="3" presStyleCnt="5"/>
      <dgm:spPr/>
    </dgm:pt>
    <dgm:pt modelId="{154DFA44-4AF4-564C-BD8F-E2C532C86A5C}" type="pres">
      <dgm:prSet presAssocID="{45557382-7731-4D31-BCEE-1FFB17EE1052}" presName="FlexibleEmptyPlaceHolder" presStyleCnt="0"/>
      <dgm:spPr/>
    </dgm:pt>
    <dgm:pt modelId="{08BE839E-5030-F94E-894D-229101A91861}" type="pres">
      <dgm:prSet presAssocID="{45557382-7731-4D31-BCEE-1FFB17EE1052}" presName="ConnectLine" presStyleLbl="sibTrans1D1" presStyleIdx="3" presStyleCnt="5"/>
      <dgm:spPr/>
    </dgm:pt>
    <dgm:pt modelId="{AAE4F5EB-9BDA-4A45-944A-F5991D62673A}" type="pres">
      <dgm:prSet presAssocID="{45557382-7731-4D31-BCEE-1FFB17EE1052}" presName="ConnectorPoint" presStyleLbl="node1" presStyleIdx="3" presStyleCnt="5"/>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dgm:spPr>
    </dgm:pt>
    <dgm:pt modelId="{D9CC7E69-F434-E64E-9349-5AA8F53282D0}" type="pres">
      <dgm:prSet presAssocID="{45557382-7731-4D31-BCEE-1FFB17EE1052}" presName="EmptyPlaceHolder" presStyleCnt="0"/>
      <dgm:spPr/>
    </dgm:pt>
    <dgm:pt modelId="{671B1F70-1F80-0846-AD8A-FBD4E490077B}" type="pres">
      <dgm:prSet presAssocID="{321EA347-A54C-4009-90AA-2C207BB5FE56}" presName="spaceBetweenRectangles" presStyleCnt="0"/>
      <dgm:spPr/>
    </dgm:pt>
    <dgm:pt modelId="{09CA2CF8-14C9-054B-A1D0-BCFB87A74CEF}" type="pres">
      <dgm:prSet presAssocID="{F08BC5F8-0E84-487D-85D0-A76B9AFF799A}" presName="composite" presStyleCnt="0"/>
      <dgm:spPr/>
    </dgm:pt>
    <dgm:pt modelId="{D6A4DFD6-7B02-E04F-953D-70D4CBAAC047}" type="pres">
      <dgm:prSet presAssocID="{F08BC5F8-0E84-487D-85D0-A76B9AFF799A}" presName="L1TextContainer" presStyleLbl="alignNode1" presStyleIdx="4" presStyleCnt="5">
        <dgm:presLayoutVars>
          <dgm:chMax val="1"/>
          <dgm:chPref val="1"/>
          <dgm:bulletEnabled val="1"/>
        </dgm:presLayoutVars>
      </dgm:prSet>
      <dgm:spPr/>
    </dgm:pt>
    <dgm:pt modelId="{E6BD94C4-CCB5-FD4F-8DFA-C1E594906D4D}" type="pres">
      <dgm:prSet presAssocID="{F08BC5F8-0E84-487D-85D0-A76B9AFF799A}" presName="L2TextContainerWrapper" presStyleCnt="0">
        <dgm:presLayoutVars>
          <dgm:bulletEnabled val="1"/>
        </dgm:presLayoutVars>
      </dgm:prSet>
      <dgm:spPr/>
    </dgm:pt>
    <dgm:pt modelId="{93E5EC0B-1611-B64C-A1E0-15E19CC3DC35}" type="pres">
      <dgm:prSet presAssocID="{F08BC5F8-0E84-487D-85D0-A76B9AFF799A}" presName="L2TextContainer" presStyleLbl="bgAccFollowNode1" presStyleIdx="4" presStyleCnt="5" custScaleX="99321" custScaleY="104745"/>
      <dgm:spPr/>
    </dgm:pt>
    <dgm:pt modelId="{B4343AC8-9DED-204D-A949-A5E3A13B67EE}" type="pres">
      <dgm:prSet presAssocID="{F08BC5F8-0E84-487D-85D0-A76B9AFF799A}" presName="FlexibleEmptyPlaceHolder" presStyleCnt="0"/>
      <dgm:spPr/>
    </dgm:pt>
    <dgm:pt modelId="{AE7764BD-86B8-6C42-8BBA-8B34BF930C17}" type="pres">
      <dgm:prSet presAssocID="{F08BC5F8-0E84-487D-85D0-A76B9AFF799A}" presName="ConnectLine" presStyleLbl="sibTrans1D1" presStyleIdx="4" presStyleCnt="5"/>
      <dgm:spPr/>
    </dgm:pt>
    <dgm:pt modelId="{4E906486-5E4A-5244-9B75-27621A01CB99}" type="pres">
      <dgm:prSet presAssocID="{F08BC5F8-0E84-487D-85D0-A76B9AFF799A}" presName="ConnectorPoint" presStyleLbl="node1" presStyleIdx="4" presStyleCnt="5"/>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dgm:spPr>
    </dgm:pt>
    <dgm:pt modelId="{3513BF39-42A2-F242-B7DF-8A8B0B85299C}" type="pres">
      <dgm:prSet presAssocID="{F08BC5F8-0E84-487D-85D0-A76B9AFF799A}" presName="EmptyPlaceHolder" presStyleCnt="0"/>
      <dgm:spPr/>
    </dgm:pt>
  </dgm:ptLst>
  <dgm:cxnLst>
    <dgm:cxn modelId="{9330F203-F014-4001-B4A0-7BD05420D99B}" srcId="{F08BC5F8-0E84-487D-85D0-A76B9AFF799A}" destId="{07F8ECA3-D188-460D-A896-68C263F71AF5}" srcOrd="0" destOrd="0" parTransId="{4E700F5D-794C-4126-B7F9-926992FDA881}" sibTransId="{994C3FFD-3F13-4CCF-8C41-03EB6F3AC9A2}"/>
    <dgm:cxn modelId="{0D87310A-A1C2-3E49-BAC8-669416494F82}" type="presOf" srcId="{3D2846E3-9B6F-436D-BEF6-1D22205FD512}" destId="{9E8BFFDB-A882-2448-A35E-320C78B264BF}" srcOrd="0" destOrd="0" presId="urn:microsoft.com/office/officeart/2017/3/layout/HorizontalLabelsTimeline"/>
    <dgm:cxn modelId="{72A60C17-5044-4C1C-B5F7-FB4EBA3B3141}" srcId="{7E0499C1-3361-43DA-B035-CC1851722D83}" destId="{EE568484-42ED-451E-8FB2-AAA914276F78}" srcOrd="1" destOrd="0" parTransId="{714D4AF8-EE83-4D60-B483-4753381D79B1}" sibTransId="{8A01A271-C294-4B6F-9AB1-28FBD1D7A6B1}"/>
    <dgm:cxn modelId="{E1CC6025-9A7C-4602-853C-7F1DBC795CC7}" srcId="{D6211854-8DB5-48AD-A901-A89DCBBE3AFD}" destId="{40E4B9C4-4A7F-461C-AE9C-752CDF958824}" srcOrd="0" destOrd="0" parTransId="{705EE5B6-EC9D-4815-9757-1A50DEFE0CDC}" sibTransId="{E99CEB29-B6E6-494D-A241-292B251B9982}"/>
    <dgm:cxn modelId="{67081232-D06E-9440-A3D1-D47270220866}" type="presOf" srcId="{40E4B9C4-4A7F-461C-AE9C-752CDF958824}" destId="{4A62AEE8-5631-7342-B85B-2A64BC8C9505}" srcOrd="0" destOrd="1" presId="urn:microsoft.com/office/officeart/2017/3/layout/HorizontalLabelsTimeline"/>
    <dgm:cxn modelId="{F7757A5C-83D3-5C41-8051-67B7396D430F}" type="presOf" srcId="{A8E9C395-E502-4F8B-A995-71207F03B518}" destId="{4E305318-6241-DB4E-8EC8-5436476464EB}" srcOrd="0" destOrd="0" presId="urn:microsoft.com/office/officeart/2017/3/layout/HorizontalLabelsTimeline"/>
    <dgm:cxn modelId="{D318FE5E-E516-4B19-B3E8-E70C4271E5ED}" srcId="{EE568484-42ED-451E-8FB2-AAA914276F78}" destId="{6E8C22EB-E5D4-4FB6-A63E-E8BCC55AAF7E}" srcOrd="0" destOrd="0" parTransId="{ED3CBF20-A3C4-4975-AD23-E800FCD2A52D}" sibTransId="{65987AA2-FC48-4E34-8204-5D74A15FF7A2}"/>
    <dgm:cxn modelId="{74BF225F-2199-410F-9715-476296ECDD07}" srcId="{6E8C22EB-E5D4-4FB6-A63E-E8BCC55AAF7E}" destId="{17B7851B-3133-4B16-AE08-F5D9BCF3F23C}" srcOrd="0" destOrd="0" parTransId="{4BD93C44-3E69-4557-A271-FFECEE0B4634}" sibTransId="{3CAF0AFF-DB5D-4C9B-8802-73C1C9DB601C}"/>
    <dgm:cxn modelId="{C8D46C43-02A8-704B-AB69-877DD7FF9EB0}" type="presOf" srcId="{304AA5C5-8856-4721-889A-CFB8E8388813}" destId="{93E5EC0B-1611-B64C-A1E0-15E19CC3DC35}" srcOrd="0" destOrd="1" presId="urn:microsoft.com/office/officeart/2017/3/layout/HorizontalLabelsTimeline"/>
    <dgm:cxn modelId="{846E0D64-4B0B-415A-99FC-F8A702BC7BBF}" srcId="{7E0499C1-3361-43DA-B035-CC1851722D83}" destId="{3D2846E3-9B6F-436D-BEF6-1D22205FD512}" srcOrd="0" destOrd="0" parTransId="{5A7030B0-9350-4D78-BB87-75655AF3178F}" sibTransId="{663FCF6C-6C1B-4FC3-A2F0-7A72E56D0752}"/>
    <dgm:cxn modelId="{0281C346-6B93-ED45-9012-25BB8F5CD0DB}" type="presOf" srcId="{7E0499C1-3361-43DA-B035-CC1851722D83}" destId="{2654318D-FF0B-0546-9419-20604B53355A}" srcOrd="0" destOrd="0" presId="urn:microsoft.com/office/officeart/2017/3/layout/HorizontalLabelsTimeline"/>
    <dgm:cxn modelId="{0535E066-35D2-46D7-8156-85CA84277903}" srcId="{A8E9C395-E502-4F8B-A995-71207F03B518}" destId="{41F8CBD2-E62E-47F5-B069-1D0B093664C5}" srcOrd="0" destOrd="0" parTransId="{227C2958-5F30-4C04-9D67-0FB582EE752A}" sibTransId="{136974A0-D91D-400B-932D-4983B0698855}"/>
    <dgm:cxn modelId="{4F83BB67-77F8-F14C-8A07-2F20EC1EC3F9}" type="presOf" srcId="{4C29AE6C-95C6-4FEE-871A-6F167E0AC535}" destId="{EC12710D-58EF-BC44-A0F4-4ACF2CA0866D}" srcOrd="0" destOrd="0" presId="urn:microsoft.com/office/officeart/2017/3/layout/HorizontalLabelsTimeline"/>
    <dgm:cxn modelId="{BFB08248-57DF-4338-ACB7-7F1AA94311EB}" srcId="{07F8ECA3-D188-460D-A896-68C263F71AF5}" destId="{304AA5C5-8856-4721-889A-CFB8E8388813}" srcOrd="0" destOrd="0" parTransId="{C77BAE5D-D1F7-457D-8475-4AE3C9FF8E66}" sibTransId="{04118362-6B7D-4F88-8F6F-87E4D08E92A9}"/>
    <dgm:cxn modelId="{F2221E4B-8C07-9D4A-BB5A-2BEE35C1FF4B}" type="presOf" srcId="{07F8ECA3-D188-460D-A896-68C263F71AF5}" destId="{93E5EC0B-1611-B64C-A1E0-15E19CC3DC35}" srcOrd="0" destOrd="0" presId="urn:microsoft.com/office/officeart/2017/3/layout/HorizontalLabelsTimeline"/>
    <dgm:cxn modelId="{18B1C573-0383-4969-909D-A2FF171BF4E0}" srcId="{7E0499C1-3361-43DA-B035-CC1851722D83}" destId="{F08BC5F8-0E84-487D-85D0-A76B9AFF799A}" srcOrd="4" destOrd="0" parTransId="{8C22EE60-A188-4A5D-8454-1136F76AECDD}" sibTransId="{E681F786-5168-4A26-8F43-A14C7FCA9E87}"/>
    <dgm:cxn modelId="{08375756-CB6A-4B81-A095-F9AE00B8F4B4}" srcId="{7E0499C1-3361-43DA-B035-CC1851722D83}" destId="{FCBD6740-00F3-4E10-904D-52E49CDAAB46}" srcOrd="2" destOrd="0" parTransId="{F2E52B16-7D9E-4564-ABC3-25EF6D8956C2}" sibTransId="{EA8F43EF-C410-49E9-8604-5E56FED2249E}"/>
    <dgm:cxn modelId="{BEFC3658-69E2-1C43-9F48-714EBB978E89}" type="presOf" srcId="{6E8C22EB-E5D4-4FB6-A63E-E8BCC55AAF7E}" destId="{C3302BAE-4094-1242-8EC1-2AB235D7825F}" srcOrd="0" destOrd="0" presId="urn:microsoft.com/office/officeart/2017/3/layout/HorizontalLabelsTimeline"/>
    <dgm:cxn modelId="{48972E95-09A6-496D-9B81-5939D69F9FB5}" srcId="{3D2846E3-9B6F-436D-BEF6-1D22205FD512}" destId="{A8E9C395-E502-4F8B-A995-71207F03B518}" srcOrd="0" destOrd="0" parTransId="{BCF59460-5BCA-4581-AB4A-BF6FD0F6BCA0}" sibTransId="{F1BF1FF9-813C-49C6-8693-CEFCEEFA7997}"/>
    <dgm:cxn modelId="{ECCE2E98-F6A1-3449-B9BD-D184FC41515B}" type="presOf" srcId="{41F8CBD2-E62E-47F5-B069-1D0B093664C5}" destId="{4E305318-6241-DB4E-8EC8-5436476464EB}" srcOrd="0" destOrd="1" presId="urn:microsoft.com/office/officeart/2017/3/layout/HorizontalLabelsTimeline"/>
    <dgm:cxn modelId="{1D9EF49D-ADF9-4875-B759-BDF91FE89D18}" srcId="{FCBD6740-00F3-4E10-904D-52E49CDAAB46}" destId="{D6211854-8DB5-48AD-A901-A89DCBBE3AFD}" srcOrd="0" destOrd="0" parTransId="{DDDDB8EF-5F3B-4BAA-A19A-59C51AADD5C2}" sibTransId="{2CAD8EB0-B577-4B05-AE21-B7A3C8C6B51C}"/>
    <dgm:cxn modelId="{D71DD3B4-9B0D-8344-AB53-68805C84307B}" type="presOf" srcId="{EE568484-42ED-451E-8FB2-AAA914276F78}" destId="{3D35B524-48FE-F84E-8410-02B1EF169DE1}" srcOrd="0" destOrd="0" presId="urn:microsoft.com/office/officeart/2017/3/layout/HorizontalLabelsTimeline"/>
    <dgm:cxn modelId="{7CC295C0-148E-4248-AA3F-8550939213AD}" srcId="{7E0499C1-3361-43DA-B035-CC1851722D83}" destId="{45557382-7731-4D31-BCEE-1FFB17EE1052}" srcOrd="3" destOrd="0" parTransId="{4DC28325-C45E-4B0D-AC01-57A5486DE0F1}" sibTransId="{321EA347-A54C-4009-90AA-2C207BB5FE56}"/>
    <dgm:cxn modelId="{3883F4C5-B21B-A049-8D43-96C39AC3C0EA}" type="presOf" srcId="{D6211854-8DB5-48AD-A901-A89DCBBE3AFD}" destId="{4A62AEE8-5631-7342-B85B-2A64BC8C9505}" srcOrd="0" destOrd="0" presId="urn:microsoft.com/office/officeart/2017/3/layout/HorizontalLabelsTimeline"/>
    <dgm:cxn modelId="{921C02CA-7969-D849-9D07-7300C38A746C}" type="presOf" srcId="{FCBD6740-00F3-4E10-904D-52E49CDAAB46}" destId="{8BB6B507-8756-CC47-BDAF-000E25ADD98A}" srcOrd="0" destOrd="0" presId="urn:microsoft.com/office/officeart/2017/3/layout/HorizontalLabelsTimeline"/>
    <dgm:cxn modelId="{D88DC0D2-BBDD-7E4A-82F7-6E3909CE7747}" type="presOf" srcId="{17B7851B-3133-4B16-AE08-F5D9BCF3F23C}" destId="{C3302BAE-4094-1242-8EC1-2AB235D7825F}" srcOrd="0" destOrd="1" presId="urn:microsoft.com/office/officeart/2017/3/layout/HorizontalLabelsTimeline"/>
    <dgm:cxn modelId="{30C6BBE8-BD3E-6849-BAEB-58C62409EDE7}" type="presOf" srcId="{45557382-7731-4D31-BCEE-1FFB17EE1052}" destId="{9FF1C168-6F4B-D146-A935-140201230D3E}" srcOrd="0" destOrd="0" presId="urn:microsoft.com/office/officeart/2017/3/layout/HorizontalLabelsTimeline"/>
    <dgm:cxn modelId="{2D4B8DED-0A25-834B-890C-2E7B865BFB6C}" type="presOf" srcId="{F08BC5F8-0E84-487D-85D0-A76B9AFF799A}" destId="{D6A4DFD6-7B02-E04F-953D-70D4CBAAC047}" srcOrd="0" destOrd="0" presId="urn:microsoft.com/office/officeart/2017/3/layout/HorizontalLabelsTimeline"/>
    <dgm:cxn modelId="{DE4977F0-9949-45F0-893F-7C36E109F742}" srcId="{45557382-7731-4D31-BCEE-1FFB17EE1052}" destId="{4C29AE6C-95C6-4FEE-871A-6F167E0AC535}" srcOrd="0" destOrd="0" parTransId="{2E1557EE-D71F-421F-AA8C-D1FDCD0A5246}" sibTransId="{905B4445-A605-423F-B5B4-AFEF89F16C78}"/>
    <dgm:cxn modelId="{DE308C43-DC09-574A-9488-A7280609DCF3}" type="presParOf" srcId="{2654318D-FF0B-0546-9419-20604B53355A}" destId="{9E5F283B-06CF-9349-8704-9A47C29901E6}" srcOrd="0" destOrd="0" presId="urn:microsoft.com/office/officeart/2017/3/layout/HorizontalLabelsTimeline"/>
    <dgm:cxn modelId="{E2773BF0-C1A6-014F-8B45-F015F2CD5BD6}" type="presParOf" srcId="{2654318D-FF0B-0546-9419-20604B53355A}" destId="{187C0BF0-A88A-554B-84F2-782EC5A6B5E2}" srcOrd="1" destOrd="0" presId="urn:microsoft.com/office/officeart/2017/3/layout/HorizontalLabelsTimeline"/>
    <dgm:cxn modelId="{41537C76-6EAF-AD4A-9142-650E5B9731B7}" type="presParOf" srcId="{187C0BF0-A88A-554B-84F2-782EC5A6B5E2}" destId="{FC94F272-EADD-E549-BF59-4CD6253D6AC8}" srcOrd="0" destOrd="0" presId="urn:microsoft.com/office/officeart/2017/3/layout/HorizontalLabelsTimeline"/>
    <dgm:cxn modelId="{65789BB9-2873-3D48-A445-08752BEE307D}" type="presParOf" srcId="{FC94F272-EADD-E549-BF59-4CD6253D6AC8}" destId="{9E8BFFDB-A882-2448-A35E-320C78B264BF}" srcOrd="0" destOrd="0" presId="urn:microsoft.com/office/officeart/2017/3/layout/HorizontalLabelsTimeline"/>
    <dgm:cxn modelId="{08F5FB7F-C390-3346-A114-DB5816BC2542}" type="presParOf" srcId="{FC94F272-EADD-E549-BF59-4CD6253D6AC8}" destId="{CBAEA7CA-2ABA-4542-94B0-9F5272AF150C}" srcOrd="1" destOrd="0" presId="urn:microsoft.com/office/officeart/2017/3/layout/HorizontalLabelsTimeline"/>
    <dgm:cxn modelId="{B61EC3C9-0962-7242-9520-B8A2CB298EA1}" type="presParOf" srcId="{CBAEA7CA-2ABA-4542-94B0-9F5272AF150C}" destId="{4E305318-6241-DB4E-8EC8-5436476464EB}" srcOrd="0" destOrd="0" presId="urn:microsoft.com/office/officeart/2017/3/layout/HorizontalLabelsTimeline"/>
    <dgm:cxn modelId="{1C1A6C94-8E82-774A-A0DA-1903703C9D49}" type="presParOf" srcId="{CBAEA7CA-2ABA-4542-94B0-9F5272AF150C}" destId="{10E31A17-1C7F-2C42-8F3A-15A36BCB63A5}" srcOrd="1" destOrd="0" presId="urn:microsoft.com/office/officeart/2017/3/layout/HorizontalLabelsTimeline"/>
    <dgm:cxn modelId="{0D6C7FF6-3CDE-5D41-886E-09458F78C875}" type="presParOf" srcId="{FC94F272-EADD-E549-BF59-4CD6253D6AC8}" destId="{59322946-E090-9043-80B8-BB6A0DF27712}" srcOrd="2" destOrd="0" presId="urn:microsoft.com/office/officeart/2017/3/layout/HorizontalLabelsTimeline"/>
    <dgm:cxn modelId="{2A6424D9-3D13-3946-9045-9C667E3FDA50}" type="presParOf" srcId="{FC94F272-EADD-E549-BF59-4CD6253D6AC8}" destId="{1CB1244B-1102-864E-9809-A26371F061DE}" srcOrd="3" destOrd="0" presId="urn:microsoft.com/office/officeart/2017/3/layout/HorizontalLabelsTimeline"/>
    <dgm:cxn modelId="{A9236057-EB91-6041-B728-6E0BEBA84C77}" type="presParOf" srcId="{FC94F272-EADD-E549-BF59-4CD6253D6AC8}" destId="{8676047B-64D4-F843-BF3B-1325509530E1}" srcOrd="4" destOrd="0" presId="urn:microsoft.com/office/officeart/2017/3/layout/HorizontalLabelsTimeline"/>
    <dgm:cxn modelId="{3154CC13-1C44-174F-B175-B9E90C8FDBD0}" type="presParOf" srcId="{187C0BF0-A88A-554B-84F2-782EC5A6B5E2}" destId="{DF2D0AF8-0A4F-1E4D-ADE9-875190FF2AE3}" srcOrd="1" destOrd="0" presId="urn:microsoft.com/office/officeart/2017/3/layout/HorizontalLabelsTimeline"/>
    <dgm:cxn modelId="{8D98D7E0-0CA9-5E40-B401-8F21C8AF3C2A}" type="presParOf" srcId="{187C0BF0-A88A-554B-84F2-782EC5A6B5E2}" destId="{E8235F0D-8E8B-7B43-AEC6-86B38F6A5306}" srcOrd="2" destOrd="0" presId="urn:microsoft.com/office/officeart/2017/3/layout/HorizontalLabelsTimeline"/>
    <dgm:cxn modelId="{2B052A07-6F62-0144-9E02-DDBE35D3EE9F}" type="presParOf" srcId="{E8235F0D-8E8B-7B43-AEC6-86B38F6A5306}" destId="{3D35B524-48FE-F84E-8410-02B1EF169DE1}" srcOrd="0" destOrd="0" presId="urn:microsoft.com/office/officeart/2017/3/layout/HorizontalLabelsTimeline"/>
    <dgm:cxn modelId="{CCDCA0F9-BECF-3F40-871C-AECF60863C3A}" type="presParOf" srcId="{E8235F0D-8E8B-7B43-AEC6-86B38F6A5306}" destId="{AB66D486-5ADC-774F-A2E8-92CF8648E1AB}" srcOrd="1" destOrd="0" presId="urn:microsoft.com/office/officeart/2017/3/layout/HorizontalLabelsTimeline"/>
    <dgm:cxn modelId="{6E024E28-491D-4445-BB6B-C3AFC7FB5099}" type="presParOf" srcId="{AB66D486-5ADC-774F-A2E8-92CF8648E1AB}" destId="{C3302BAE-4094-1242-8EC1-2AB235D7825F}" srcOrd="0" destOrd="0" presId="urn:microsoft.com/office/officeart/2017/3/layout/HorizontalLabelsTimeline"/>
    <dgm:cxn modelId="{19279155-24CD-9E4C-AE9A-118535CB21E1}" type="presParOf" srcId="{AB66D486-5ADC-774F-A2E8-92CF8648E1AB}" destId="{0482EB57-36F0-894B-A373-3E4518CAE700}" srcOrd="1" destOrd="0" presId="urn:microsoft.com/office/officeart/2017/3/layout/HorizontalLabelsTimeline"/>
    <dgm:cxn modelId="{60320744-B3ED-9D4F-AD57-83F9D48E631D}" type="presParOf" srcId="{E8235F0D-8E8B-7B43-AEC6-86B38F6A5306}" destId="{639C4AF0-D3BE-BA46-9020-D1586904F18D}" srcOrd="2" destOrd="0" presId="urn:microsoft.com/office/officeart/2017/3/layout/HorizontalLabelsTimeline"/>
    <dgm:cxn modelId="{B5B146FC-F5BC-DC44-ABE9-1471538AAAFE}" type="presParOf" srcId="{E8235F0D-8E8B-7B43-AEC6-86B38F6A5306}" destId="{8D786CC5-ED98-244E-87DC-2F66C2FDE834}" srcOrd="3" destOrd="0" presId="urn:microsoft.com/office/officeart/2017/3/layout/HorizontalLabelsTimeline"/>
    <dgm:cxn modelId="{BA3333E5-E5FD-FA42-8ACC-18322E512CC7}" type="presParOf" srcId="{E8235F0D-8E8B-7B43-AEC6-86B38F6A5306}" destId="{12DA8E7D-33A9-0440-9DE1-207023D05D46}" srcOrd="4" destOrd="0" presId="urn:microsoft.com/office/officeart/2017/3/layout/HorizontalLabelsTimeline"/>
    <dgm:cxn modelId="{1B2A2665-859B-6248-919F-2642FABCF964}" type="presParOf" srcId="{187C0BF0-A88A-554B-84F2-782EC5A6B5E2}" destId="{1F4A441D-FE2B-2747-A15B-DD3DFAE811F8}" srcOrd="3" destOrd="0" presId="urn:microsoft.com/office/officeart/2017/3/layout/HorizontalLabelsTimeline"/>
    <dgm:cxn modelId="{8EC38548-AB60-CC4F-AD6F-5277911079AE}" type="presParOf" srcId="{187C0BF0-A88A-554B-84F2-782EC5A6B5E2}" destId="{6ACE0D95-AD3E-4244-BA66-D459818BD303}" srcOrd="4" destOrd="0" presId="urn:microsoft.com/office/officeart/2017/3/layout/HorizontalLabelsTimeline"/>
    <dgm:cxn modelId="{FA49A0C7-3D36-3443-A42E-B39730876A67}" type="presParOf" srcId="{6ACE0D95-AD3E-4244-BA66-D459818BD303}" destId="{8BB6B507-8756-CC47-BDAF-000E25ADD98A}" srcOrd="0" destOrd="0" presId="urn:microsoft.com/office/officeart/2017/3/layout/HorizontalLabelsTimeline"/>
    <dgm:cxn modelId="{24A5B248-54D5-F045-9B74-DFC37B89A54A}" type="presParOf" srcId="{6ACE0D95-AD3E-4244-BA66-D459818BD303}" destId="{0153BB04-C000-564E-85FC-24D023DFF992}" srcOrd="1" destOrd="0" presId="urn:microsoft.com/office/officeart/2017/3/layout/HorizontalLabelsTimeline"/>
    <dgm:cxn modelId="{1AAF74E9-DD07-944A-9F83-F86418FD989D}" type="presParOf" srcId="{0153BB04-C000-564E-85FC-24D023DFF992}" destId="{4A62AEE8-5631-7342-B85B-2A64BC8C9505}" srcOrd="0" destOrd="0" presId="urn:microsoft.com/office/officeart/2017/3/layout/HorizontalLabelsTimeline"/>
    <dgm:cxn modelId="{C7EEB0CB-516F-2A4E-9889-9852D2E4913F}" type="presParOf" srcId="{0153BB04-C000-564E-85FC-24D023DFF992}" destId="{60FA47DB-9311-8F49-A2D6-A587322C79A1}" srcOrd="1" destOrd="0" presId="urn:microsoft.com/office/officeart/2017/3/layout/HorizontalLabelsTimeline"/>
    <dgm:cxn modelId="{B1F0936D-A867-EE46-BE9C-C91BF75870C7}" type="presParOf" srcId="{6ACE0D95-AD3E-4244-BA66-D459818BD303}" destId="{A29980F6-60A9-3D47-A476-CF3A6AD86BBF}" srcOrd="2" destOrd="0" presId="urn:microsoft.com/office/officeart/2017/3/layout/HorizontalLabelsTimeline"/>
    <dgm:cxn modelId="{E2E42497-9EC6-C946-8723-DB61CF85260D}" type="presParOf" srcId="{6ACE0D95-AD3E-4244-BA66-D459818BD303}" destId="{1E3B54EA-8617-CE4B-BA47-BFAB7A902784}" srcOrd="3" destOrd="0" presId="urn:microsoft.com/office/officeart/2017/3/layout/HorizontalLabelsTimeline"/>
    <dgm:cxn modelId="{822BA2A0-6F7F-2B48-9C78-43608D34D694}" type="presParOf" srcId="{6ACE0D95-AD3E-4244-BA66-D459818BD303}" destId="{D1D6DE03-DAA8-A548-8EC4-DE90F0AAD6A2}" srcOrd="4" destOrd="0" presId="urn:microsoft.com/office/officeart/2017/3/layout/HorizontalLabelsTimeline"/>
    <dgm:cxn modelId="{495E3079-EDD9-CD48-AF53-590079E3A7D9}" type="presParOf" srcId="{187C0BF0-A88A-554B-84F2-782EC5A6B5E2}" destId="{307DB019-BA58-3744-80F3-701EF780EF13}" srcOrd="5" destOrd="0" presId="urn:microsoft.com/office/officeart/2017/3/layout/HorizontalLabelsTimeline"/>
    <dgm:cxn modelId="{5868E2EE-D8FB-2E4B-A35D-E4D1D5BC96AD}" type="presParOf" srcId="{187C0BF0-A88A-554B-84F2-782EC5A6B5E2}" destId="{75053636-34F8-E641-847D-1FB366893DDC}" srcOrd="6" destOrd="0" presId="urn:microsoft.com/office/officeart/2017/3/layout/HorizontalLabelsTimeline"/>
    <dgm:cxn modelId="{D98190CB-6F53-B942-8501-FFF98003FC3D}" type="presParOf" srcId="{75053636-34F8-E641-847D-1FB366893DDC}" destId="{9FF1C168-6F4B-D146-A935-140201230D3E}" srcOrd="0" destOrd="0" presId="urn:microsoft.com/office/officeart/2017/3/layout/HorizontalLabelsTimeline"/>
    <dgm:cxn modelId="{C40CCA85-5F64-3E4E-B565-A4BBA015C778}" type="presParOf" srcId="{75053636-34F8-E641-847D-1FB366893DDC}" destId="{91F11F9A-524D-744F-9E45-2F68EBDF5D38}" srcOrd="1" destOrd="0" presId="urn:microsoft.com/office/officeart/2017/3/layout/HorizontalLabelsTimeline"/>
    <dgm:cxn modelId="{8B92D129-6CE7-C34D-AF18-AD76CB8455DB}" type="presParOf" srcId="{91F11F9A-524D-744F-9E45-2F68EBDF5D38}" destId="{EC12710D-58EF-BC44-A0F4-4ACF2CA0866D}" srcOrd="0" destOrd="0" presId="urn:microsoft.com/office/officeart/2017/3/layout/HorizontalLabelsTimeline"/>
    <dgm:cxn modelId="{64AAA0A2-9781-8A42-8148-58B6D3AC43F8}" type="presParOf" srcId="{91F11F9A-524D-744F-9E45-2F68EBDF5D38}" destId="{154DFA44-4AF4-564C-BD8F-E2C532C86A5C}" srcOrd="1" destOrd="0" presId="urn:microsoft.com/office/officeart/2017/3/layout/HorizontalLabelsTimeline"/>
    <dgm:cxn modelId="{4796E274-E295-984B-B98F-6FFDFE3165C4}" type="presParOf" srcId="{75053636-34F8-E641-847D-1FB366893DDC}" destId="{08BE839E-5030-F94E-894D-229101A91861}" srcOrd="2" destOrd="0" presId="urn:microsoft.com/office/officeart/2017/3/layout/HorizontalLabelsTimeline"/>
    <dgm:cxn modelId="{4FD70D20-BEA5-B14F-869A-242EAA2EAC19}" type="presParOf" srcId="{75053636-34F8-E641-847D-1FB366893DDC}" destId="{AAE4F5EB-9BDA-4A45-944A-F5991D62673A}" srcOrd="3" destOrd="0" presId="urn:microsoft.com/office/officeart/2017/3/layout/HorizontalLabelsTimeline"/>
    <dgm:cxn modelId="{1A489BC4-489A-FF48-B310-EFF4BDD4AA1B}" type="presParOf" srcId="{75053636-34F8-E641-847D-1FB366893DDC}" destId="{D9CC7E69-F434-E64E-9349-5AA8F53282D0}" srcOrd="4" destOrd="0" presId="urn:microsoft.com/office/officeart/2017/3/layout/HorizontalLabelsTimeline"/>
    <dgm:cxn modelId="{4FF42305-F102-8F47-9AC4-716E4083D22E}" type="presParOf" srcId="{187C0BF0-A88A-554B-84F2-782EC5A6B5E2}" destId="{671B1F70-1F80-0846-AD8A-FBD4E490077B}" srcOrd="7" destOrd="0" presId="urn:microsoft.com/office/officeart/2017/3/layout/HorizontalLabelsTimeline"/>
    <dgm:cxn modelId="{8A33CA91-55E2-6444-9D5A-FB336ECBFAC7}" type="presParOf" srcId="{187C0BF0-A88A-554B-84F2-782EC5A6B5E2}" destId="{09CA2CF8-14C9-054B-A1D0-BCFB87A74CEF}" srcOrd="8" destOrd="0" presId="urn:microsoft.com/office/officeart/2017/3/layout/HorizontalLabelsTimeline"/>
    <dgm:cxn modelId="{E0D640A4-D2B7-6F41-AEA5-A619ED3020CB}" type="presParOf" srcId="{09CA2CF8-14C9-054B-A1D0-BCFB87A74CEF}" destId="{D6A4DFD6-7B02-E04F-953D-70D4CBAAC047}" srcOrd="0" destOrd="0" presId="urn:microsoft.com/office/officeart/2017/3/layout/HorizontalLabelsTimeline"/>
    <dgm:cxn modelId="{79F1CC18-BD54-A645-BF8C-63320BDADDA5}" type="presParOf" srcId="{09CA2CF8-14C9-054B-A1D0-BCFB87A74CEF}" destId="{E6BD94C4-CCB5-FD4F-8DFA-C1E594906D4D}" srcOrd="1" destOrd="0" presId="urn:microsoft.com/office/officeart/2017/3/layout/HorizontalLabelsTimeline"/>
    <dgm:cxn modelId="{31461802-4259-BE4B-B77B-8D18A54CABCC}" type="presParOf" srcId="{E6BD94C4-CCB5-FD4F-8DFA-C1E594906D4D}" destId="{93E5EC0B-1611-B64C-A1E0-15E19CC3DC35}" srcOrd="0" destOrd="0" presId="urn:microsoft.com/office/officeart/2017/3/layout/HorizontalLabelsTimeline"/>
    <dgm:cxn modelId="{9BEED586-9770-3D46-8C86-DCBBD6817DA4}" type="presParOf" srcId="{E6BD94C4-CCB5-FD4F-8DFA-C1E594906D4D}" destId="{B4343AC8-9DED-204D-A949-A5E3A13B67EE}" srcOrd="1" destOrd="0" presId="urn:microsoft.com/office/officeart/2017/3/layout/HorizontalLabelsTimeline"/>
    <dgm:cxn modelId="{A97DFD46-7EAE-874B-8099-A8AB3019BC29}" type="presParOf" srcId="{09CA2CF8-14C9-054B-A1D0-BCFB87A74CEF}" destId="{AE7764BD-86B8-6C42-8BBA-8B34BF930C17}" srcOrd="2" destOrd="0" presId="urn:microsoft.com/office/officeart/2017/3/layout/HorizontalLabelsTimeline"/>
    <dgm:cxn modelId="{1D66A712-C290-9A40-AE2E-0A8BB5D40EBB}" type="presParOf" srcId="{09CA2CF8-14C9-054B-A1D0-BCFB87A74CEF}" destId="{4E906486-5E4A-5244-9B75-27621A01CB99}" srcOrd="3" destOrd="0" presId="urn:microsoft.com/office/officeart/2017/3/layout/HorizontalLabelsTimeline"/>
    <dgm:cxn modelId="{339B470D-271B-BE48-B662-73DBE7A5B5E4}" type="presParOf" srcId="{09CA2CF8-14C9-054B-A1D0-BCFB87A74CEF}" destId="{3513BF39-42A2-F242-B7DF-8A8B0B85299C}" srcOrd="4" destOrd="0" presId="urn:microsoft.com/office/officeart/2017/3/layout/HorizontalLabelsTimelin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0C8179-3A08-49CB-A683-748C062DCD30}"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US"/>
        </a:p>
      </dgm:t>
    </dgm:pt>
    <dgm:pt modelId="{99505CF6-26A9-44F7-8625-817C46B1A2CB}">
      <dgm:prSet/>
      <dgm:spPr/>
      <dgm:t>
        <a:bodyPr/>
        <a:lstStyle/>
        <a:p>
          <a:r>
            <a:rPr lang="en-US" b="0" i="0" dirty="0" err="1"/>
            <a:t>Üretimde</a:t>
          </a:r>
          <a:r>
            <a:rPr lang="en-US" b="0" i="0" dirty="0"/>
            <a:t> </a:t>
          </a:r>
          <a:r>
            <a:rPr lang="en-US" b="0" i="0" dirty="0" err="1"/>
            <a:t>görev</a:t>
          </a:r>
          <a:r>
            <a:rPr lang="en-US" b="0" i="0" dirty="0"/>
            <a:t> </a:t>
          </a:r>
          <a:r>
            <a:rPr lang="en-US" b="0" i="0" dirty="0" err="1"/>
            <a:t>alan</a:t>
          </a:r>
          <a:r>
            <a:rPr lang="en-US" b="0" i="0" dirty="0"/>
            <a:t> </a:t>
          </a:r>
          <a:r>
            <a:rPr lang="en-US" b="0" i="0" dirty="0" err="1"/>
            <a:t>personel</a:t>
          </a:r>
          <a:endParaRPr lang="en-US" dirty="0"/>
        </a:p>
      </dgm:t>
    </dgm:pt>
    <dgm:pt modelId="{6C9BF85A-DD76-4FEA-9FF4-3EA6CF4749B1}" type="parTrans" cxnId="{BF5DB4C0-35CD-43FC-B2D7-FFE19D013324}">
      <dgm:prSet/>
      <dgm:spPr/>
      <dgm:t>
        <a:bodyPr/>
        <a:lstStyle/>
        <a:p>
          <a:endParaRPr lang="en-US"/>
        </a:p>
      </dgm:t>
    </dgm:pt>
    <dgm:pt modelId="{D2E552BB-C9BF-46A4-BE58-76FF8C59F33C}" type="sibTrans" cxnId="{BF5DB4C0-35CD-43FC-B2D7-FFE19D013324}">
      <dgm:prSet/>
      <dgm:spPr/>
      <dgm:t>
        <a:bodyPr/>
        <a:lstStyle/>
        <a:p>
          <a:endParaRPr lang="en-US"/>
        </a:p>
      </dgm:t>
    </dgm:pt>
    <dgm:pt modelId="{B52EF330-A2A7-41E2-BC03-0293E3E8FD2A}">
      <dgm:prSet custT="1"/>
      <dgm:spPr/>
      <dgm:t>
        <a:bodyPr/>
        <a:lstStyle/>
        <a:p>
          <a:r>
            <a:rPr lang="en-US" sz="2400" b="0" i="0" dirty="0"/>
            <a:t>Uygun </a:t>
          </a:r>
          <a:r>
            <a:rPr lang="en-US" sz="2400" b="0" i="0" dirty="0" err="1"/>
            <a:t>şekilde</a:t>
          </a:r>
          <a:r>
            <a:rPr lang="en-US" sz="2400" b="0" i="0" dirty="0"/>
            <a:t> </a:t>
          </a:r>
          <a:r>
            <a:rPr lang="en-US" sz="2400" b="0" i="0" dirty="0" err="1"/>
            <a:t>eğitilmiş</a:t>
          </a:r>
          <a:endParaRPr lang="en-US" sz="2400" dirty="0"/>
        </a:p>
      </dgm:t>
    </dgm:pt>
    <dgm:pt modelId="{E469D02C-593E-4806-96FF-20359C46AD39}" type="parTrans" cxnId="{D757C748-C982-49A5-AE3F-D0939FA54720}">
      <dgm:prSet/>
      <dgm:spPr/>
      <dgm:t>
        <a:bodyPr/>
        <a:lstStyle/>
        <a:p>
          <a:endParaRPr lang="en-US"/>
        </a:p>
      </dgm:t>
    </dgm:pt>
    <dgm:pt modelId="{370E4641-DFA4-48EF-AF3D-C79F4428A658}" type="sibTrans" cxnId="{D757C748-C982-49A5-AE3F-D0939FA54720}">
      <dgm:prSet/>
      <dgm:spPr/>
      <dgm:t>
        <a:bodyPr/>
        <a:lstStyle/>
        <a:p>
          <a:endParaRPr lang="en-US"/>
        </a:p>
      </dgm:t>
    </dgm:pt>
    <dgm:pt modelId="{3F388A3B-3CAE-4264-9D08-B11599670E68}">
      <dgm:prSet custT="1"/>
      <dgm:spPr/>
      <dgm:t>
        <a:bodyPr/>
        <a:lstStyle/>
        <a:p>
          <a:r>
            <a:rPr lang="tr-TR" sz="2400" b="0" i="0" dirty="0"/>
            <a:t>H</a:t>
          </a:r>
          <a:r>
            <a:rPr lang="en-US" sz="2400" b="0" i="0" dirty="0" err="1"/>
            <a:t>ijyen</a:t>
          </a:r>
          <a:r>
            <a:rPr lang="en-US" sz="2400" b="0" i="0" dirty="0"/>
            <a:t> </a:t>
          </a:r>
          <a:r>
            <a:rPr lang="en-US" sz="2400" b="0" i="0" dirty="0" err="1"/>
            <a:t>uygulamalarına</a:t>
          </a:r>
          <a:r>
            <a:rPr lang="en-US" sz="2400" b="0" i="0" dirty="0"/>
            <a:t> </a:t>
          </a:r>
          <a:r>
            <a:rPr lang="tr-TR" sz="2400" b="0" i="0" dirty="0"/>
            <a:t>sıkı şekilde </a:t>
          </a:r>
          <a:r>
            <a:rPr lang="en-US" sz="2400" b="0" i="0" dirty="0" err="1"/>
            <a:t>uy</a:t>
          </a:r>
          <a:r>
            <a:rPr lang="tr-TR" sz="2400" b="0" i="0" dirty="0"/>
            <a:t>a</a:t>
          </a:r>
          <a:r>
            <a:rPr lang="en-US" sz="2400" b="0" i="0" dirty="0"/>
            <a:t>n</a:t>
          </a:r>
          <a:endParaRPr lang="en-US" sz="2400" dirty="0"/>
        </a:p>
      </dgm:t>
    </dgm:pt>
    <dgm:pt modelId="{AC1E3720-FD34-4704-80A5-5C9174D3763C}" type="parTrans" cxnId="{D54CFDF4-F6C5-4F99-B5DA-D60E5010BBF1}">
      <dgm:prSet/>
      <dgm:spPr/>
      <dgm:t>
        <a:bodyPr/>
        <a:lstStyle/>
        <a:p>
          <a:endParaRPr lang="en-US"/>
        </a:p>
      </dgm:t>
    </dgm:pt>
    <dgm:pt modelId="{EF33BB5B-5117-4E21-B3CE-30095DE0988A}" type="sibTrans" cxnId="{D54CFDF4-F6C5-4F99-B5DA-D60E5010BBF1}">
      <dgm:prSet/>
      <dgm:spPr/>
      <dgm:t>
        <a:bodyPr/>
        <a:lstStyle/>
        <a:p>
          <a:endParaRPr lang="en-US"/>
        </a:p>
      </dgm:t>
    </dgm:pt>
    <dgm:pt modelId="{3E95B27D-9E3B-4F8D-93B3-7507EF18FFE1}">
      <dgm:prSet/>
      <dgm:spPr/>
      <dgm:t>
        <a:bodyPr/>
        <a:lstStyle/>
        <a:p>
          <a:r>
            <a:rPr lang="tr-TR" b="0" i="0" dirty="0"/>
            <a:t>Örnekler</a:t>
          </a:r>
          <a:endParaRPr lang="en-US" dirty="0"/>
        </a:p>
      </dgm:t>
    </dgm:pt>
    <dgm:pt modelId="{A4EEB38F-590C-4B2B-A778-4969B3E492E2}" type="parTrans" cxnId="{D9F4D576-CF26-42A8-A28F-09681062D7CA}">
      <dgm:prSet/>
      <dgm:spPr/>
      <dgm:t>
        <a:bodyPr/>
        <a:lstStyle/>
        <a:p>
          <a:endParaRPr lang="en-US"/>
        </a:p>
      </dgm:t>
    </dgm:pt>
    <dgm:pt modelId="{AD5E74F7-3C49-4028-8BB4-D83012F37F51}" type="sibTrans" cxnId="{D9F4D576-CF26-42A8-A28F-09681062D7CA}">
      <dgm:prSet/>
      <dgm:spPr/>
      <dgm:t>
        <a:bodyPr/>
        <a:lstStyle/>
        <a:p>
          <a:endParaRPr lang="en-US"/>
        </a:p>
      </dgm:t>
    </dgm:pt>
    <dgm:pt modelId="{384E9393-7140-4635-8A84-35ABAE05A979}">
      <dgm:prSet/>
      <dgm:spPr/>
      <dgm:t>
        <a:bodyPr/>
        <a:lstStyle/>
        <a:p>
          <a:r>
            <a:rPr lang="en-US" b="0" i="0" dirty="0"/>
            <a:t>Uygun </a:t>
          </a:r>
          <a:r>
            <a:rPr lang="en-US" b="0" i="0" dirty="0" err="1"/>
            <a:t>koruyucu</a:t>
          </a:r>
          <a:r>
            <a:rPr lang="en-US" b="0" i="0" dirty="0"/>
            <a:t> </a:t>
          </a:r>
          <a:r>
            <a:rPr lang="en-US" b="0" i="0" dirty="0" err="1"/>
            <a:t>kıyafet</a:t>
          </a:r>
          <a:r>
            <a:rPr lang="en-US" b="0" i="0" dirty="0"/>
            <a:t> </a:t>
          </a:r>
          <a:r>
            <a:rPr lang="en-US" b="0" i="0" dirty="0" err="1"/>
            <a:t>giyin</a:t>
          </a:r>
          <a:endParaRPr lang="en-US" dirty="0"/>
        </a:p>
      </dgm:t>
    </dgm:pt>
    <dgm:pt modelId="{95367854-98D9-4CFB-9EA8-9F476B972BEA}" type="parTrans" cxnId="{C3FFB55B-C848-4BA5-8284-CD1268DA3CC2}">
      <dgm:prSet/>
      <dgm:spPr/>
      <dgm:t>
        <a:bodyPr/>
        <a:lstStyle/>
        <a:p>
          <a:endParaRPr lang="en-US"/>
        </a:p>
      </dgm:t>
    </dgm:pt>
    <dgm:pt modelId="{CF6C8DB8-C97A-4D84-83C9-A5E51B61F942}" type="sibTrans" cxnId="{C3FFB55B-C848-4BA5-8284-CD1268DA3CC2}">
      <dgm:prSet/>
      <dgm:spPr/>
      <dgm:t>
        <a:bodyPr/>
        <a:lstStyle/>
        <a:p>
          <a:endParaRPr lang="en-US"/>
        </a:p>
      </dgm:t>
    </dgm:pt>
    <dgm:pt modelId="{967AE564-558B-43DA-BBDA-BED7137CE33F}">
      <dgm:prSet/>
      <dgm:spPr/>
      <dgm:t>
        <a:bodyPr/>
        <a:lstStyle/>
        <a:p>
          <a:r>
            <a:rPr lang="en-US" b="0" i="0" dirty="0" err="1"/>
            <a:t>Kişisel</a:t>
          </a:r>
          <a:r>
            <a:rPr lang="en-US" b="0" i="0" dirty="0"/>
            <a:t> </a:t>
          </a:r>
          <a:r>
            <a:rPr lang="en-US" b="0" i="0" dirty="0" err="1"/>
            <a:t>temizliğinizi</a:t>
          </a:r>
          <a:r>
            <a:rPr lang="en-US" b="0" i="0" dirty="0"/>
            <a:t> </a:t>
          </a:r>
          <a:r>
            <a:rPr lang="en-US" b="0" i="0" dirty="0" err="1"/>
            <a:t>koruyun</a:t>
          </a:r>
          <a:endParaRPr lang="en-US" dirty="0"/>
        </a:p>
      </dgm:t>
    </dgm:pt>
    <dgm:pt modelId="{1869D439-246A-4DB3-943D-E6BD261C3F61}" type="parTrans" cxnId="{F6D59298-786F-44CD-9274-61FAD5310B52}">
      <dgm:prSet/>
      <dgm:spPr/>
      <dgm:t>
        <a:bodyPr/>
        <a:lstStyle/>
        <a:p>
          <a:endParaRPr lang="en-US"/>
        </a:p>
      </dgm:t>
    </dgm:pt>
    <dgm:pt modelId="{0739C80E-05AF-4995-9EB8-32B198243CED}" type="sibTrans" cxnId="{F6D59298-786F-44CD-9274-61FAD5310B52}">
      <dgm:prSet/>
      <dgm:spPr/>
      <dgm:t>
        <a:bodyPr/>
        <a:lstStyle/>
        <a:p>
          <a:endParaRPr lang="en-US"/>
        </a:p>
      </dgm:t>
    </dgm:pt>
    <dgm:pt modelId="{4B22016F-238E-4C0A-9A4D-7A6A14070066}">
      <dgm:prSet/>
      <dgm:spPr/>
      <dgm:t>
        <a:bodyPr/>
        <a:lstStyle/>
        <a:p>
          <a:r>
            <a:rPr lang="en-US" b="0" i="0" dirty="0"/>
            <a:t>Risk </a:t>
          </a:r>
          <a:r>
            <a:rPr lang="en-US" b="0" i="0" dirty="0" err="1"/>
            <a:t>farkındalığı</a:t>
          </a:r>
          <a:r>
            <a:rPr lang="en-US" b="0" i="0" dirty="0"/>
            <a:t> </a:t>
          </a:r>
          <a:r>
            <a:rPr lang="en-US" b="0" i="0" dirty="0" err="1"/>
            <a:t>gösterin</a:t>
          </a:r>
          <a:endParaRPr lang="en-US" dirty="0"/>
        </a:p>
      </dgm:t>
    </dgm:pt>
    <dgm:pt modelId="{1C526957-50ED-4F3B-A7FF-577A44FE2BC9}" type="parTrans" cxnId="{94E31A28-5411-4CDF-BD62-AB5A10A616F8}">
      <dgm:prSet/>
      <dgm:spPr/>
      <dgm:t>
        <a:bodyPr/>
        <a:lstStyle/>
        <a:p>
          <a:endParaRPr lang="en-US"/>
        </a:p>
      </dgm:t>
    </dgm:pt>
    <dgm:pt modelId="{6F5CF3CD-5A25-4354-BBF7-7EEF3D888B74}" type="sibTrans" cxnId="{94E31A28-5411-4CDF-BD62-AB5A10A616F8}">
      <dgm:prSet/>
      <dgm:spPr/>
      <dgm:t>
        <a:bodyPr/>
        <a:lstStyle/>
        <a:p>
          <a:endParaRPr lang="en-US"/>
        </a:p>
      </dgm:t>
    </dgm:pt>
    <dgm:pt modelId="{F852F8DB-8926-EA4E-92CA-9D86A1534638}" type="pres">
      <dgm:prSet presAssocID="{FF0C8179-3A08-49CB-A683-748C062DCD30}" presName="Name0" presStyleCnt="0">
        <dgm:presLayoutVars>
          <dgm:dir/>
          <dgm:animLvl val="lvl"/>
          <dgm:resizeHandles val="exact"/>
        </dgm:presLayoutVars>
      </dgm:prSet>
      <dgm:spPr/>
    </dgm:pt>
    <dgm:pt modelId="{07E7A2F6-343B-B142-B52F-428223C92CBA}" type="pres">
      <dgm:prSet presAssocID="{3E95B27D-9E3B-4F8D-93B3-7507EF18FFE1}" presName="boxAndChildren" presStyleCnt="0"/>
      <dgm:spPr/>
    </dgm:pt>
    <dgm:pt modelId="{1A604011-3E95-1D49-97F3-4BA8A04060E6}" type="pres">
      <dgm:prSet presAssocID="{3E95B27D-9E3B-4F8D-93B3-7507EF18FFE1}" presName="parentTextBox" presStyleLbl="node1" presStyleIdx="0" presStyleCnt="2"/>
      <dgm:spPr/>
    </dgm:pt>
    <dgm:pt modelId="{4EB36C7E-FB8A-0446-BBF1-2966209CB285}" type="pres">
      <dgm:prSet presAssocID="{3E95B27D-9E3B-4F8D-93B3-7507EF18FFE1}" presName="entireBox" presStyleLbl="node1" presStyleIdx="0" presStyleCnt="2"/>
      <dgm:spPr/>
    </dgm:pt>
    <dgm:pt modelId="{37F0C7EF-B426-AF40-9240-5F28EB9828A4}" type="pres">
      <dgm:prSet presAssocID="{3E95B27D-9E3B-4F8D-93B3-7507EF18FFE1}" presName="descendantBox" presStyleCnt="0"/>
      <dgm:spPr/>
    </dgm:pt>
    <dgm:pt modelId="{A1E76352-E06F-484F-B679-E5283B5E6360}" type="pres">
      <dgm:prSet presAssocID="{384E9393-7140-4635-8A84-35ABAE05A979}" presName="childTextBox" presStyleLbl="fgAccFollowNode1" presStyleIdx="0" presStyleCnt="5">
        <dgm:presLayoutVars>
          <dgm:bulletEnabled val="1"/>
        </dgm:presLayoutVars>
      </dgm:prSet>
      <dgm:spPr/>
    </dgm:pt>
    <dgm:pt modelId="{EC45E004-C3EE-3848-B3D8-9FF8CDCF1E16}" type="pres">
      <dgm:prSet presAssocID="{967AE564-558B-43DA-BBDA-BED7137CE33F}" presName="childTextBox" presStyleLbl="fgAccFollowNode1" presStyleIdx="1" presStyleCnt="5">
        <dgm:presLayoutVars>
          <dgm:bulletEnabled val="1"/>
        </dgm:presLayoutVars>
      </dgm:prSet>
      <dgm:spPr/>
    </dgm:pt>
    <dgm:pt modelId="{8F4909E4-8E58-0C46-A800-CCDCD987C4DB}" type="pres">
      <dgm:prSet presAssocID="{4B22016F-238E-4C0A-9A4D-7A6A14070066}" presName="childTextBox" presStyleLbl="fgAccFollowNode1" presStyleIdx="2" presStyleCnt="5">
        <dgm:presLayoutVars>
          <dgm:bulletEnabled val="1"/>
        </dgm:presLayoutVars>
      </dgm:prSet>
      <dgm:spPr/>
    </dgm:pt>
    <dgm:pt modelId="{3DAD4450-5962-C748-A5C7-6418C5345663}" type="pres">
      <dgm:prSet presAssocID="{D2E552BB-C9BF-46A4-BE58-76FF8C59F33C}" presName="sp" presStyleCnt="0"/>
      <dgm:spPr/>
    </dgm:pt>
    <dgm:pt modelId="{D620323D-6A0E-D243-95FF-7A0C17728D48}" type="pres">
      <dgm:prSet presAssocID="{99505CF6-26A9-44F7-8625-817C46B1A2CB}" presName="arrowAndChildren" presStyleCnt="0"/>
      <dgm:spPr/>
    </dgm:pt>
    <dgm:pt modelId="{2BE93264-0885-F64C-A7AF-8977326E26E5}" type="pres">
      <dgm:prSet presAssocID="{99505CF6-26A9-44F7-8625-817C46B1A2CB}" presName="parentTextArrow" presStyleLbl="node1" presStyleIdx="0" presStyleCnt="2"/>
      <dgm:spPr/>
    </dgm:pt>
    <dgm:pt modelId="{8BCD91EA-3800-BE49-9CC2-12C10622BE9C}" type="pres">
      <dgm:prSet presAssocID="{99505CF6-26A9-44F7-8625-817C46B1A2CB}" presName="arrow" presStyleLbl="node1" presStyleIdx="1" presStyleCnt="2"/>
      <dgm:spPr/>
    </dgm:pt>
    <dgm:pt modelId="{B87E8CF4-3478-A245-A269-2BB3190E3A65}" type="pres">
      <dgm:prSet presAssocID="{99505CF6-26A9-44F7-8625-817C46B1A2CB}" presName="descendantArrow" presStyleCnt="0"/>
      <dgm:spPr/>
    </dgm:pt>
    <dgm:pt modelId="{2BCA5364-1C77-CD49-8D0B-9443966946D5}" type="pres">
      <dgm:prSet presAssocID="{B52EF330-A2A7-41E2-BC03-0293E3E8FD2A}" presName="childTextArrow" presStyleLbl="fgAccFollowNode1" presStyleIdx="3" presStyleCnt="5">
        <dgm:presLayoutVars>
          <dgm:bulletEnabled val="1"/>
        </dgm:presLayoutVars>
      </dgm:prSet>
      <dgm:spPr/>
    </dgm:pt>
    <dgm:pt modelId="{2ED45A9B-C59B-CE4E-8496-ADE668FF4352}" type="pres">
      <dgm:prSet presAssocID="{3F388A3B-3CAE-4264-9D08-B11599670E68}" presName="childTextArrow" presStyleLbl="fgAccFollowNode1" presStyleIdx="4" presStyleCnt="5">
        <dgm:presLayoutVars>
          <dgm:bulletEnabled val="1"/>
        </dgm:presLayoutVars>
      </dgm:prSet>
      <dgm:spPr/>
    </dgm:pt>
  </dgm:ptLst>
  <dgm:cxnLst>
    <dgm:cxn modelId="{94E31A28-5411-4CDF-BD62-AB5A10A616F8}" srcId="{3E95B27D-9E3B-4F8D-93B3-7507EF18FFE1}" destId="{4B22016F-238E-4C0A-9A4D-7A6A14070066}" srcOrd="2" destOrd="0" parTransId="{1C526957-50ED-4F3B-A7FF-577A44FE2BC9}" sibTransId="{6F5CF3CD-5A25-4354-BBF7-7EEF3D888B74}"/>
    <dgm:cxn modelId="{DCA66540-6D66-EE4C-B8A0-395A4606C702}" type="presOf" srcId="{3F388A3B-3CAE-4264-9D08-B11599670E68}" destId="{2ED45A9B-C59B-CE4E-8496-ADE668FF4352}" srcOrd="0" destOrd="0" presId="urn:microsoft.com/office/officeart/2005/8/layout/process4"/>
    <dgm:cxn modelId="{C3FFB55B-C848-4BA5-8284-CD1268DA3CC2}" srcId="{3E95B27D-9E3B-4F8D-93B3-7507EF18FFE1}" destId="{384E9393-7140-4635-8A84-35ABAE05A979}" srcOrd="0" destOrd="0" parTransId="{95367854-98D9-4CFB-9EA8-9F476B972BEA}" sibTransId="{CF6C8DB8-C97A-4D84-83C9-A5E51B61F942}"/>
    <dgm:cxn modelId="{D757C748-C982-49A5-AE3F-D0939FA54720}" srcId="{99505CF6-26A9-44F7-8625-817C46B1A2CB}" destId="{B52EF330-A2A7-41E2-BC03-0293E3E8FD2A}" srcOrd="0" destOrd="0" parTransId="{E469D02C-593E-4806-96FF-20359C46AD39}" sibTransId="{370E4641-DFA4-48EF-AF3D-C79F4428A658}"/>
    <dgm:cxn modelId="{DEA61A4A-DCC8-5544-9500-C6A9E039BB0F}" type="presOf" srcId="{B52EF330-A2A7-41E2-BC03-0293E3E8FD2A}" destId="{2BCA5364-1C77-CD49-8D0B-9443966946D5}" srcOrd="0" destOrd="0" presId="urn:microsoft.com/office/officeart/2005/8/layout/process4"/>
    <dgm:cxn modelId="{52A48C6A-7060-5F48-BDF6-B4B07E3FED23}" type="presOf" srcId="{99505CF6-26A9-44F7-8625-817C46B1A2CB}" destId="{8BCD91EA-3800-BE49-9CC2-12C10622BE9C}" srcOrd="1" destOrd="0" presId="urn:microsoft.com/office/officeart/2005/8/layout/process4"/>
    <dgm:cxn modelId="{D9F4D576-CF26-42A8-A28F-09681062D7CA}" srcId="{FF0C8179-3A08-49CB-A683-748C062DCD30}" destId="{3E95B27D-9E3B-4F8D-93B3-7507EF18FFE1}" srcOrd="1" destOrd="0" parTransId="{A4EEB38F-590C-4B2B-A778-4969B3E492E2}" sibTransId="{AD5E74F7-3C49-4028-8BB4-D83012F37F51}"/>
    <dgm:cxn modelId="{172A4657-02FC-8346-8685-B3E3BDB81228}" type="presOf" srcId="{FF0C8179-3A08-49CB-A683-748C062DCD30}" destId="{F852F8DB-8926-EA4E-92CA-9D86A1534638}" srcOrd="0" destOrd="0" presId="urn:microsoft.com/office/officeart/2005/8/layout/process4"/>
    <dgm:cxn modelId="{A09BD387-B600-F448-A703-DAD7CD692509}" type="presOf" srcId="{967AE564-558B-43DA-BBDA-BED7137CE33F}" destId="{EC45E004-C3EE-3848-B3D8-9FF8CDCF1E16}" srcOrd="0" destOrd="0" presId="urn:microsoft.com/office/officeart/2005/8/layout/process4"/>
    <dgm:cxn modelId="{F6D59298-786F-44CD-9274-61FAD5310B52}" srcId="{3E95B27D-9E3B-4F8D-93B3-7507EF18FFE1}" destId="{967AE564-558B-43DA-BBDA-BED7137CE33F}" srcOrd="1" destOrd="0" parTransId="{1869D439-246A-4DB3-943D-E6BD261C3F61}" sibTransId="{0739C80E-05AF-4995-9EB8-32B198243CED}"/>
    <dgm:cxn modelId="{94F4DDA3-7394-4B40-915D-4669470054FB}" type="presOf" srcId="{99505CF6-26A9-44F7-8625-817C46B1A2CB}" destId="{2BE93264-0885-F64C-A7AF-8977326E26E5}" srcOrd="0" destOrd="0" presId="urn:microsoft.com/office/officeart/2005/8/layout/process4"/>
    <dgm:cxn modelId="{BECBDEA5-3836-2E44-9805-3E141E9B0F65}" type="presOf" srcId="{4B22016F-238E-4C0A-9A4D-7A6A14070066}" destId="{8F4909E4-8E58-0C46-A800-CCDCD987C4DB}" srcOrd="0" destOrd="0" presId="urn:microsoft.com/office/officeart/2005/8/layout/process4"/>
    <dgm:cxn modelId="{BF5DB4C0-35CD-43FC-B2D7-FFE19D013324}" srcId="{FF0C8179-3A08-49CB-A683-748C062DCD30}" destId="{99505CF6-26A9-44F7-8625-817C46B1A2CB}" srcOrd="0" destOrd="0" parTransId="{6C9BF85A-DD76-4FEA-9FF4-3EA6CF4749B1}" sibTransId="{D2E552BB-C9BF-46A4-BE58-76FF8C59F33C}"/>
    <dgm:cxn modelId="{9B8ACFC4-206D-5A48-9382-EB84735CC83E}" type="presOf" srcId="{3E95B27D-9E3B-4F8D-93B3-7507EF18FFE1}" destId="{4EB36C7E-FB8A-0446-BBF1-2966209CB285}" srcOrd="1" destOrd="0" presId="urn:microsoft.com/office/officeart/2005/8/layout/process4"/>
    <dgm:cxn modelId="{50E286CB-E2C2-6346-82AE-7BEE9117FF4A}" type="presOf" srcId="{384E9393-7140-4635-8A84-35ABAE05A979}" destId="{A1E76352-E06F-484F-B679-E5283B5E6360}" srcOrd="0" destOrd="0" presId="urn:microsoft.com/office/officeart/2005/8/layout/process4"/>
    <dgm:cxn modelId="{0F9136F1-C28D-2444-B577-413AE76AD2BB}" type="presOf" srcId="{3E95B27D-9E3B-4F8D-93B3-7507EF18FFE1}" destId="{1A604011-3E95-1D49-97F3-4BA8A04060E6}" srcOrd="0" destOrd="0" presId="urn:microsoft.com/office/officeart/2005/8/layout/process4"/>
    <dgm:cxn modelId="{D54CFDF4-F6C5-4F99-B5DA-D60E5010BBF1}" srcId="{99505CF6-26A9-44F7-8625-817C46B1A2CB}" destId="{3F388A3B-3CAE-4264-9D08-B11599670E68}" srcOrd="1" destOrd="0" parTransId="{AC1E3720-FD34-4704-80A5-5C9174D3763C}" sibTransId="{EF33BB5B-5117-4E21-B3CE-30095DE0988A}"/>
    <dgm:cxn modelId="{99D318F8-F27C-5344-9A8F-FE099D07BA8C}" type="presParOf" srcId="{F852F8DB-8926-EA4E-92CA-9D86A1534638}" destId="{07E7A2F6-343B-B142-B52F-428223C92CBA}" srcOrd="0" destOrd="0" presId="urn:microsoft.com/office/officeart/2005/8/layout/process4"/>
    <dgm:cxn modelId="{0A52DC42-785D-9042-BA99-9E52C1BB4D0C}" type="presParOf" srcId="{07E7A2F6-343B-B142-B52F-428223C92CBA}" destId="{1A604011-3E95-1D49-97F3-4BA8A04060E6}" srcOrd="0" destOrd="0" presId="urn:microsoft.com/office/officeart/2005/8/layout/process4"/>
    <dgm:cxn modelId="{6ECE75C7-A622-C943-B2BF-1695939BB858}" type="presParOf" srcId="{07E7A2F6-343B-B142-B52F-428223C92CBA}" destId="{4EB36C7E-FB8A-0446-BBF1-2966209CB285}" srcOrd="1" destOrd="0" presId="urn:microsoft.com/office/officeart/2005/8/layout/process4"/>
    <dgm:cxn modelId="{64021DA8-472E-304E-A716-B5277777C212}" type="presParOf" srcId="{07E7A2F6-343B-B142-B52F-428223C92CBA}" destId="{37F0C7EF-B426-AF40-9240-5F28EB9828A4}" srcOrd="2" destOrd="0" presId="urn:microsoft.com/office/officeart/2005/8/layout/process4"/>
    <dgm:cxn modelId="{7B4FC6EC-E121-5B46-8573-CB64733D8600}" type="presParOf" srcId="{37F0C7EF-B426-AF40-9240-5F28EB9828A4}" destId="{A1E76352-E06F-484F-B679-E5283B5E6360}" srcOrd="0" destOrd="0" presId="urn:microsoft.com/office/officeart/2005/8/layout/process4"/>
    <dgm:cxn modelId="{3CD4EB9E-5E5B-E14E-9853-A6241C79C414}" type="presParOf" srcId="{37F0C7EF-B426-AF40-9240-5F28EB9828A4}" destId="{EC45E004-C3EE-3848-B3D8-9FF8CDCF1E16}" srcOrd="1" destOrd="0" presId="urn:microsoft.com/office/officeart/2005/8/layout/process4"/>
    <dgm:cxn modelId="{CD0377C1-7E51-7F4B-AC92-FBA5C77E8AAD}" type="presParOf" srcId="{37F0C7EF-B426-AF40-9240-5F28EB9828A4}" destId="{8F4909E4-8E58-0C46-A800-CCDCD987C4DB}" srcOrd="2" destOrd="0" presId="urn:microsoft.com/office/officeart/2005/8/layout/process4"/>
    <dgm:cxn modelId="{CBA4B6CF-2F2B-0541-9709-4777F78BB033}" type="presParOf" srcId="{F852F8DB-8926-EA4E-92CA-9D86A1534638}" destId="{3DAD4450-5962-C748-A5C7-6418C5345663}" srcOrd="1" destOrd="0" presId="urn:microsoft.com/office/officeart/2005/8/layout/process4"/>
    <dgm:cxn modelId="{B1B566AD-CF90-FC45-8AC3-FE027C51C772}" type="presParOf" srcId="{F852F8DB-8926-EA4E-92CA-9D86A1534638}" destId="{D620323D-6A0E-D243-95FF-7A0C17728D48}" srcOrd="2" destOrd="0" presId="urn:microsoft.com/office/officeart/2005/8/layout/process4"/>
    <dgm:cxn modelId="{1C7CDC95-D2A2-EB4B-B301-D5F6F74218C7}" type="presParOf" srcId="{D620323D-6A0E-D243-95FF-7A0C17728D48}" destId="{2BE93264-0885-F64C-A7AF-8977326E26E5}" srcOrd="0" destOrd="0" presId="urn:microsoft.com/office/officeart/2005/8/layout/process4"/>
    <dgm:cxn modelId="{396CB15C-6DB9-9149-830E-4589AE54F64D}" type="presParOf" srcId="{D620323D-6A0E-D243-95FF-7A0C17728D48}" destId="{8BCD91EA-3800-BE49-9CC2-12C10622BE9C}" srcOrd="1" destOrd="0" presId="urn:microsoft.com/office/officeart/2005/8/layout/process4"/>
    <dgm:cxn modelId="{DF21987A-60CE-9B45-8327-7E028B73C5D4}" type="presParOf" srcId="{D620323D-6A0E-D243-95FF-7A0C17728D48}" destId="{B87E8CF4-3478-A245-A269-2BB3190E3A65}" srcOrd="2" destOrd="0" presId="urn:microsoft.com/office/officeart/2005/8/layout/process4"/>
    <dgm:cxn modelId="{FED665BA-20B4-AA47-8698-82401E028629}" type="presParOf" srcId="{B87E8CF4-3478-A245-A269-2BB3190E3A65}" destId="{2BCA5364-1C77-CD49-8D0B-9443966946D5}" srcOrd="0" destOrd="0" presId="urn:microsoft.com/office/officeart/2005/8/layout/process4"/>
    <dgm:cxn modelId="{969A11D5-596A-E64C-B7F6-D2E32FE5C1A7}" type="presParOf" srcId="{B87E8CF4-3478-A245-A269-2BB3190E3A65}" destId="{2ED45A9B-C59B-CE4E-8496-ADE668FF4352}" srcOrd="1"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64DC5C-A6F6-4BF0-89EE-4305E1D7036D}" type="doc">
      <dgm:prSet loTypeId="urn:microsoft.com/office/officeart/2005/8/layout/process4" loCatId="process" qsTypeId="urn:microsoft.com/office/officeart/2005/8/quickstyle/simple2" qsCatId="simple" csTypeId="urn:microsoft.com/office/officeart/2005/8/colors/accent5_2" csCatId="accent5" phldr="1"/>
      <dgm:spPr/>
      <dgm:t>
        <a:bodyPr/>
        <a:lstStyle/>
        <a:p>
          <a:endParaRPr lang="en-US"/>
        </a:p>
      </dgm:t>
    </dgm:pt>
    <dgm:pt modelId="{172290DF-04A4-4D6F-80DC-7E5C9D3FD19C}">
      <dgm:prSet/>
      <dgm:spPr/>
      <dgm:t>
        <a:bodyPr/>
        <a:lstStyle/>
        <a:p>
          <a:r>
            <a:rPr lang="en-US" b="1" i="0" dirty="0"/>
            <a:t>Tesis </a:t>
          </a:r>
          <a:r>
            <a:rPr lang="en-US" b="1" i="0" dirty="0" err="1"/>
            <a:t>tasarımı</a:t>
          </a:r>
          <a:r>
            <a:rPr lang="en-US" b="1" i="0" dirty="0"/>
            <a:t>, </a:t>
          </a:r>
          <a:r>
            <a:rPr lang="en-US" b="1" i="0" dirty="0" err="1"/>
            <a:t>inşaatı</a:t>
          </a:r>
          <a:r>
            <a:rPr lang="en-US" b="1" i="0" dirty="0"/>
            <a:t> </a:t>
          </a:r>
          <a:r>
            <a:rPr lang="en-US" b="1" i="0" dirty="0" err="1"/>
            <a:t>ve</a:t>
          </a:r>
          <a:r>
            <a:rPr lang="en-US" b="1" i="0" dirty="0"/>
            <a:t> </a:t>
          </a:r>
          <a:r>
            <a:rPr lang="en-US" b="1" i="0" dirty="0" err="1"/>
            <a:t>bakımı</a:t>
          </a:r>
          <a:endParaRPr lang="en-US" b="1" dirty="0"/>
        </a:p>
      </dgm:t>
    </dgm:pt>
    <dgm:pt modelId="{9A5FBACA-F533-4CA0-9350-83D39F17B7A2}" type="parTrans" cxnId="{CCC77096-3865-4FF0-B2CB-9A3323BF549B}">
      <dgm:prSet/>
      <dgm:spPr/>
      <dgm:t>
        <a:bodyPr/>
        <a:lstStyle/>
        <a:p>
          <a:endParaRPr lang="en-US"/>
        </a:p>
      </dgm:t>
    </dgm:pt>
    <dgm:pt modelId="{C4441D1A-4DE5-46B8-A13C-B10AD0255629}" type="sibTrans" cxnId="{CCC77096-3865-4FF0-B2CB-9A3323BF549B}">
      <dgm:prSet/>
      <dgm:spPr/>
      <dgm:t>
        <a:bodyPr/>
        <a:lstStyle/>
        <a:p>
          <a:endParaRPr lang="en-US"/>
        </a:p>
      </dgm:t>
    </dgm:pt>
    <dgm:pt modelId="{5C7B7C7A-29E3-4C1B-8EA2-FD8B25665129}">
      <dgm:prSet/>
      <dgm:spPr/>
      <dgm:t>
        <a:bodyPr/>
        <a:lstStyle/>
        <a:p>
          <a:r>
            <a:rPr lang="en-US" b="1" i="0" dirty="0"/>
            <a:t>Rutin </a:t>
          </a:r>
          <a:r>
            <a:rPr lang="en-US" b="1" i="0" dirty="0" err="1"/>
            <a:t>bakım</a:t>
          </a:r>
          <a:r>
            <a:rPr lang="en-US" b="1" i="0" dirty="0"/>
            <a:t> </a:t>
          </a:r>
          <a:r>
            <a:rPr lang="en-US" b="1" i="0" dirty="0" err="1"/>
            <a:t>ve</a:t>
          </a:r>
          <a:r>
            <a:rPr lang="en-US" b="1" i="0" dirty="0"/>
            <a:t> </a:t>
          </a:r>
          <a:r>
            <a:rPr lang="en-US" b="1" i="0" dirty="0" err="1"/>
            <a:t>kalibrasyon</a:t>
          </a:r>
          <a:endParaRPr lang="en-US" b="1" dirty="0"/>
        </a:p>
      </dgm:t>
    </dgm:pt>
    <dgm:pt modelId="{92645F94-381A-470E-BBD5-1DB9FC2AE2F5}" type="parTrans" cxnId="{9F044D7E-308E-4E20-8ED3-572CB18EE864}">
      <dgm:prSet/>
      <dgm:spPr/>
      <dgm:t>
        <a:bodyPr/>
        <a:lstStyle/>
        <a:p>
          <a:endParaRPr lang="en-US"/>
        </a:p>
      </dgm:t>
    </dgm:pt>
    <dgm:pt modelId="{51298569-DCD3-4766-8ED4-13F58AB21372}" type="sibTrans" cxnId="{9F044D7E-308E-4E20-8ED3-572CB18EE864}">
      <dgm:prSet/>
      <dgm:spPr/>
      <dgm:t>
        <a:bodyPr/>
        <a:lstStyle/>
        <a:p>
          <a:endParaRPr lang="en-US"/>
        </a:p>
      </dgm:t>
    </dgm:pt>
    <dgm:pt modelId="{0CC14380-DC9F-C040-BE87-ED89792DF0CF}">
      <dgm:prSet/>
      <dgm:spPr/>
      <dgm:t>
        <a:bodyPr/>
        <a:lstStyle/>
        <a:p>
          <a:r>
            <a:rPr lang="tr-TR" b="0" i="0" dirty="0"/>
            <a:t>kontaminasyonu</a:t>
          </a:r>
          <a:r>
            <a:rPr lang="en-US" b="0" i="0" dirty="0"/>
            <a:t> </a:t>
          </a:r>
          <a:r>
            <a:rPr lang="en-US" b="0" i="0" dirty="0" err="1"/>
            <a:t>önlemek</a:t>
          </a:r>
          <a:endParaRPr lang="en-US" dirty="0"/>
        </a:p>
      </dgm:t>
    </dgm:pt>
    <dgm:pt modelId="{108EF627-2A73-DA4E-894C-89688D18DA72}" type="parTrans" cxnId="{E1E33F9A-A2DD-8242-8780-E171F91F21CE}">
      <dgm:prSet/>
      <dgm:spPr/>
      <dgm:t>
        <a:bodyPr/>
        <a:lstStyle/>
        <a:p>
          <a:endParaRPr lang="en-GB"/>
        </a:p>
      </dgm:t>
    </dgm:pt>
    <dgm:pt modelId="{E4FECB8A-72EC-C044-B50E-B1041407F0C4}" type="sibTrans" cxnId="{E1E33F9A-A2DD-8242-8780-E171F91F21CE}">
      <dgm:prSet/>
      <dgm:spPr/>
      <dgm:t>
        <a:bodyPr/>
        <a:lstStyle/>
        <a:p>
          <a:endParaRPr lang="en-US"/>
        </a:p>
      </dgm:t>
    </dgm:pt>
    <dgm:pt modelId="{FFECB15E-7B45-F24A-9C91-AFF2D4220717}">
      <dgm:prSet/>
      <dgm:spPr/>
      <dgm:t>
        <a:bodyPr/>
        <a:lstStyle/>
        <a:p>
          <a:r>
            <a:rPr lang="en-US" b="0" i="0" dirty="0" err="1"/>
            <a:t>ekipmanla</a:t>
          </a:r>
          <a:r>
            <a:rPr lang="en-US" b="0" i="0" dirty="0"/>
            <a:t> </a:t>
          </a:r>
          <a:r>
            <a:rPr lang="en-US" b="0" i="0" dirty="0" err="1"/>
            <a:t>ilgili</a:t>
          </a:r>
          <a:r>
            <a:rPr lang="en-US" b="0" i="0" dirty="0"/>
            <a:t> </a:t>
          </a:r>
          <a:r>
            <a:rPr lang="en-US" b="0" i="0" dirty="0" err="1"/>
            <a:t>sorunları</a:t>
          </a:r>
          <a:r>
            <a:rPr lang="en-US" b="0" i="0" dirty="0"/>
            <a:t> </a:t>
          </a:r>
          <a:r>
            <a:rPr lang="en-US" b="0" i="0" dirty="0" err="1"/>
            <a:t>önlemek</a:t>
          </a:r>
          <a:r>
            <a:rPr lang="en-US" b="0" i="0" dirty="0"/>
            <a:t> </a:t>
          </a:r>
          <a:r>
            <a:rPr lang="en-US" b="0" i="0" dirty="0" err="1"/>
            <a:t>için</a:t>
          </a:r>
          <a:r>
            <a:rPr lang="en-US" b="0" i="0" dirty="0"/>
            <a:t> </a:t>
          </a:r>
          <a:r>
            <a:rPr lang="en-US" b="0" i="0" dirty="0" err="1"/>
            <a:t>kritik</a:t>
          </a:r>
          <a:r>
            <a:rPr lang="en-US" b="0" i="0" dirty="0"/>
            <a:t> </a:t>
          </a:r>
          <a:r>
            <a:rPr lang="en-US" b="0" i="0" dirty="0" err="1"/>
            <a:t>öneme</a:t>
          </a:r>
          <a:r>
            <a:rPr lang="en-US" b="0" i="0" dirty="0"/>
            <a:t> </a:t>
          </a:r>
          <a:r>
            <a:rPr lang="en-US" b="0" i="0" dirty="0" err="1"/>
            <a:t>sahiptir</a:t>
          </a:r>
          <a:endParaRPr lang="en-US" dirty="0"/>
        </a:p>
      </dgm:t>
    </dgm:pt>
    <dgm:pt modelId="{9E58E04A-0658-794B-A64C-5B823EE5F212}" type="parTrans" cxnId="{ACE67095-CB07-5F43-8366-CE26E6FE82DF}">
      <dgm:prSet/>
      <dgm:spPr/>
      <dgm:t>
        <a:bodyPr/>
        <a:lstStyle/>
        <a:p>
          <a:endParaRPr lang="en-GB"/>
        </a:p>
      </dgm:t>
    </dgm:pt>
    <dgm:pt modelId="{0DB17D09-41C6-5E4C-890B-74F3F8E3D5C6}" type="sibTrans" cxnId="{ACE67095-CB07-5F43-8366-CE26E6FE82DF}">
      <dgm:prSet/>
      <dgm:spPr/>
      <dgm:t>
        <a:bodyPr/>
        <a:lstStyle/>
        <a:p>
          <a:endParaRPr lang="en-US"/>
        </a:p>
      </dgm:t>
    </dgm:pt>
    <dgm:pt modelId="{4CBEA8E5-D59E-D744-BA5B-7EEFB64F96B0}">
      <dgm:prSet/>
      <dgm:spPr/>
      <dgm:t>
        <a:bodyPr/>
        <a:lstStyle/>
        <a:p>
          <a:r>
            <a:rPr lang="en-US" b="0" i="0" dirty="0" err="1"/>
            <a:t>ürün</a:t>
          </a:r>
          <a:r>
            <a:rPr lang="tr-TR" b="0" i="0" dirty="0"/>
            <a:t>ün</a:t>
          </a:r>
          <a:r>
            <a:rPr lang="en-US" b="0" i="0" dirty="0"/>
            <a:t> </a:t>
          </a:r>
          <a:r>
            <a:rPr lang="en-US" b="0" i="0" dirty="0" err="1"/>
            <a:t>kalitesini</a:t>
          </a:r>
          <a:r>
            <a:rPr lang="en-US" b="0" i="0" dirty="0"/>
            <a:t> </a:t>
          </a:r>
          <a:r>
            <a:rPr lang="en-US" b="0" i="0" dirty="0" err="1"/>
            <a:t>sağlamak</a:t>
          </a:r>
          <a:endParaRPr lang="en-US" dirty="0"/>
        </a:p>
      </dgm:t>
    </dgm:pt>
    <dgm:pt modelId="{1CE1A47B-87E8-A041-B8C2-102F4A6A43DA}" type="parTrans" cxnId="{A35B6E72-EAEE-D54A-B39D-AF208BB1C0EA}">
      <dgm:prSet/>
      <dgm:spPr/>
      <dgm:t>
        <a:bodyPr/>
        <a:lstStyle/>
        <a:p>
          <a:endParaRPr lang="en-GB"/>
        </a:p>
      </dgm:t>
    </dgm:pt>
    <dgm:pt modelId="{2F28DDF6-DB7E-0241-94D6-20FEAACB143B}" type="sibTrans" cxnId="{A35B6E72-EAEE-D54A-B39D-AF208BB1C0EA}">
      <dgm:prSet/>
      <dgm:spPr/>
    </dgm:pt>
    <dgm:pt modelId="{A17978C8-926B-7841-A4FD-74C588487790}" type="pres">
      <dgm:prSet presAssocID="{6964DC5C-A6F6-4BF0-89EE-4305E1D7036D}" presName="Name0" presStyleCnt="0">
        <dgm:presLayoutVars>
          <dgm:dir/>
          <dgm:animLvl val="lvl"/>
          <dgm:resizeHandles val="exact"/>
        </dgm:presLayoutVars>
      </dgm:prSet>
      <dgm:spPr/>
    </dgm:pt>
    <dgm:pt modelId="{063D96E5-33D2-4B43-9DB7-77B9DE71EB0C}" type="pres">
      <dgm:prSet presAssocID="{5C7B7C7A-29E3-4C1B-8EA2-FD8B25665129}" presName="boxAndChildren" presStyleCnt="0"/>
      <dgm:spPr/>
    </dgm:pt>
    <dgm:pt modelId="{D17C8563-3857-8246-8E4F-3B81CAEC3931}" type="pres">
      <dgm:prSet presAssocID="{5C7B7C7A-29E3-4C1B-8EA2-FD8B25665129}" presName="parentTextBox" presStyleLbl="node1" presStyleIdx="0" presStyleCnt="2"/>
      <dgm:spPr/>
    </dgm:pt>
    <dgm:pt modelId="{3B441945-A55F-A744-81A1-80182EDFD802}" type="pres">
      <dgm:prSet presAssocID="{5C7B7C7A-29E3-4C1B-8EA2-FD8B25665129}" presName="entireBox" presStyleLbl="node1" presStyleIdx="0" presStyleCnt="2"/>
      <dgm:spPr/>
    </dgm:pt>
    <dgm:pt modelId="{E6268494-2C46-7B43-B760-F3D392DF9F3C}" type="pres">
      <dgm:prSet presAssocID="{5C7B7C7A-29E3-4C1B-8EA2-FD8B25665129}" presName="descendantBox" presStyleCnt="0"/>
      <dgm:spPr/>
    </dgm:pt>
    <dgm:pt modelId="{B4E9E9F8-CD10-EF46-8E99-51A272027D96}" type="pres">
      <dgm:prSet presAssocID="{FFECB15E-7B45-F24A-9C91-AFF2D4220717}" presName="childTextBox" presStyleLbl="fgAccFollowNode1" presStyleIdx="0" presStyleCnt="3">
        <dgm:presLayoutVars>
          <dgm:bulletEnabled val="1"/>
        </dgm:presLayoutVars>
      </dgm:prSet>
      <dgm:spPr/>
    </dgm:pt>
    <dgm:pt modelId="{00953621-5E52-DF4C-8B60-762A83CF2BEF}" type="pres">
      <dgm:prSet presAssocID="{C4441D1A-4DE5-46B8-A13C-B10AD0255629}" presName="sp" presStyleCnt="0"/>
      <dgm:spPr/>
    </dgm:pt>
    <dgm:pt modelId="{7468CEE0-6F8E-AC46-828D-65562947A77D}" type="pres">
      <dgm:prSet presAssocID="{172290DF-04A4-4D6F-80DC-7E5C9D3FD19C}" presName="arrowAndChildren" presStyleCnt="0"/>
      <dgm:spPr/>
    </dgm:pt>
    <dgm:pt modelId="{58EB8AA8-C67B-5B44-BB72-62830CF1883C}" type="pres">
      <dgm:prSet presAssocID="{172290DF-04A4-4D6F-80DC-7E5C9D3FD19C}" presName="parentTextArrow" presStyleLbl="node1" presStyleIdx="0" presStyleCnt="2"/>
      <dgm:spPr/>
    </dgm:pt>
    <dgm:pt modelId="{B4D328CF-6AD1-DD49-AE5A-0F1782D02D13}" type="pres">
      <dgm:prSet presAssocID="{172290DF-04A4-4D6F-80DC-7E5C9D3FD19C}" presName="arrow" presStyleLbl="node1" presStyleIdx="1" presStyleCnt="2" custLinFactNeighborY="-11881"/>
      <dgm:spPr/>
    </dgm:pt>
    <dgm:pt modelId="{8062A246-8BD1-E247-BEC9-0EC840D8B668}" type="pres">
      <dgm:prSet presAssocID="{172290DF-04A4-4D6F-80DC-7E5C9D3FD19C}" presName="descendantArrow" presStyleCnt="0"/>
      <dgm:spPr/>
    </dgm:pt>
    <dgm:pt modelId="{B851DBBF-AB51-124F-9479-29CA2BD20B39}" type="pres">
      <dgm:prSet presAssocID="{0CC14380-DC9F-C040-BE87-ED89792DF0CF}" presName="childTextArrow" presStyleLbl="fgAccFollowNode1" presStyleIdx="1" presStyleCnt="3">
        <dgm:presLayoutVars>
          <dgm:bulletEnabled val="1"/>
        </dgm:presLayoutVars>
      </dgm:prSet>
      <dgm:spPr/>
    </dgm:pt>
    <dgm:pt modelId="{9D5C7AE2-DB8E-4243-8AEB-2273B3354014}" type="pres">
      <dgm:prSet presAssocID="{4CBEA8E5-D59E-D744-BA5B-7EEFB64F96B0}" presName="childTextArrow" presStyleLbl="fgAccFollowNode1" presStyleIdx="2" presStyleCnt="3">
        <dgm:presLayoutVars>
          <dgm:bulletEnabled val="1"/>
        </dgm:presLayoutVars>
      </dgm:prSet>
      <dgm:spPr/>
    </dgm:pt>
  </dgm:ptLst>
  <dgm:cxnLst>
    <dgm:cxn modelId="{0FC7B002-05D1-B042-A07C-A07E9AA9CD54}" type="presOf" srcId="{172290DF-04A4-4D6F-80DC-7E5C9D3FD19C}" destId="{58EB8AA8-C67B-5B44-BB72-62830CF1883C}" srcOrd="0" destOrd="0" presId="urn:microsoft.com/office/officeart/2005/8/layout/process4"/>
    <dgm:cxn modelId="{F7C62219-5B64-6F49-BA98-A1B490D90F22}" type="presOf" srcId="{4CBEA8E5-D59E-D744-BA5B-7EEFB64F96B0}" destId="{9D5C7AE2-DB8E-4243-8AEB-2273B3354014}" srcOrd="0" destOrd="0" presId="urn:microsoft.com/office/officeart/2005/8/layout/process4"/>
    <dgm:cxn modelId="{1F6B271A-8933-0341-8D6C-D82F0334A39A}" type="presOf" srcId="{172290DF-04A4-4D6F-80DC-7E5C9D3FD19C}" destId="{B4D328CF-6AD1-DD49-AE5A-0F1782D02D13}" srcOrd="1" destOrd="0" presId="urn:microsoft.com/office/officeart/2005/8/layout/process4"/>
    <dgm:cxn modelId="{D800591A-C837-444C-A643-63C98AC968C4}" type="presOf" srcId="{FFECB15E-7B45-F24A-9C91-AFF2D4220717}" destId="{B4E9E9F8-CD10-EF46-8E99-51A272027D96}" srcOrd="0" destOrd="0" presId="urn:microsoft.com/office/officeart/2005/8/layout/process4"/>
    <dgm:cxn modelId="{A35B6E72-EAEE-D54A-B39D-AF208BB1C0EA}" srcId="{172290DF-04A4-4D6F-80DC-7E5C9D3FD19C}" destId="{4CBEA8E5-D59E-D744-BA5B-7EEFB64F96B0}" srcOrd="1" destOrd="0" parTransId="{1CE1A47B-87E8-A041-B8C2-102F4A6A43DA}" sibTransId="{2F28DDF6-DB7E-0241-94D6-20FEAACB143B}"/>
    <dgm:cxn modelId="{9F044D7E-308E-4E20-8ED3-572CB18EE864}" srcId="{6964DC5C-A6F6-4BF0-89EE-4305E1D7036D}" destId="{5C7B7C7A-29E3-4C1B-8EA2-FD8B25665129}" srcOrd="1" destOrd="0" parTransId="{92645F94-381A-470E-BBD5-1DB9FC2AE2F5}" sibTransId="{51298569-DCD3-4766-8ED4-13F58AB21372}"/>
    <dgm:cxn modelId="{8AF2E28B-4D2A-A64B-BF98-7710D39CA3D1}" type="presOf" srcId="{5C7B7C7A-29E3-4C1B-8EA2-FD8B25665129}" destId="{D17C8563-3857-8246-8E4F-3B81CAEC3931}" srcOrd="0" destOrd="0" presId="urn:microsoft.com/office/officeart/2005/8/layout/process4"/>
    <dgm:cxn modelId="{ACE67095-CB07-5F43-8366-CE26E6FE82DF}" srcId="{5C7B7C7A-29E3-4C1B-8EA2-FD8B25665129}" destId="{FFECB15E-7B45-F24A-9C91-AFF2D4220717}" srcOrd="0" destOrd="0" parTransId="{9E58E04A-0658-794B-A64C-5B823EE5F212}" sibTransId="{0DB17D09-41C6-5E4C-890B-74F3F8E3D5C6}"/>
    <dgm:cxn modelId="{CCC77096-3865-4FF0-B2CB-9A3323BF549B}" srcId="{6964DC5C-A6F6-4BF0-89EE-4305E1D7036D}" destId="{172290DF-04A4-4D6F-80DC-7E5C9D3FD19C}" srcOrd="0" destOrd="0" parTransId="{9A5FBACA-F533-4CA0-9350-83D39F17B7A2}" sibTransId="{C4441D1A-4DE5-46B8-A13C-B10AD0255629}"/>
    <dgm:cxn modelId="{E1E33F9A-A2DD-8242-8780-E171F91F21CE}" srcId="{172290DF-04A4-4D6F-80DC-7E5C9D3FD19C}" destId="{0CC14380-DC9F-C040-BE87-ED89792DF0CF}" srcOrd="0" destOrd="0" parTransId="{108EF627-2A73-DA4E-894C-89688D18DA72}" sibTransId="{E4FECB8A-72EC-C044-B50E-B1041407F0C4}"/>
    <dgm:cxn modelId="{34A27BA7-01C0-3B45-AE48-93EB3F93CD1B}" type="presOf" srcId="{5C7B7C7A-29E3-4C1B-8EA2-FD8B25665129}" destId="{3B441945-A55F-A744-81A1-80182EDFD802}" srcOrd="1" destOrd="0" presId="urn:microsoft.com/office/officeart/2005/8/layout/process4"/>
    <dgm:cxn modelId="{DF8DAABD-5783-7A4E-AED1-CBCFF9E2A619}" type="presOf" srcId="{6964DC5C-A6F6-4BF0-89EE-4305E1D7036D}" destId="{A17978C8-926B-7841-A4FD-74C588487790}" srcOrd="0" destOrd="0" presId="urn:microsoft.com/office/officeart/2005/8/layout/process4"/>
    <dgm:cxn modelId="{0B2755C3-F53D-7540-B164-3D067DD8567B}" type="presOf" srcId="{0CC14380-DC9F-C040-BE87-ED89792DF0CF}" destId="{B851DBBF-AB51-124F-9479-29CA2BD20B39}" srcOrd="0" destOrd="0" presId="urn:microsoft.com/office/officeart/2005/8/layout/process4"/>
    <dgm:cxn modelId="{24E0B455-3248-CF42-A259-1D105B29A7EA}" type="presParOf" srcId="{A17978C8-926B-7841-A4FD-74C588487790}" destId="{063D96E5-33D2-4B43-9DB7-77B9DE71EB0C}" srcOrd="0" destOrd="0" presId="urn:microsoft.com/office/officeart/2005/8/layout/process4"/>
    <dgm:cxn modelId="{407710FE-B0D7-8640-9EB8-F3AD8C95C703}" type="presParOf" srcId="{063D96E5-33D2-4B43-9DB7-77B9DE71EB0C}" destId="{D17C8563-3857-8246-8E4F-3B81CAEC3931}" srcOrd="0" destOrd="0" presId="urn:microsoft.com/office/officeart/2005/8/layout/process4"/>
    <dgm:cxn modelId="{B3E192A5-E934-A842-8C72-906FD71A4DAC}" type="presParOf" srcId="{063D96E5-33D2-4B43-9DB7-77B9DE71EB0C}" destId="{3B441945-A55F-A744-81A1-80182EDFD802}" srcOrd="1" destOrd="0" presId="urn:microsoft.com/office/officeart/2005/8/layout/process4"/>
    <dgm:cxn modelId="{A18AEF73-6BD6-6C47-A81E-6C6FD42449C8}" type="presParOf" srcId="{063D96E5-33D2-4B43-9DB7-77B9DE71EB0C}" destId="{E6268494-2C46-7B43-B760-F3D392DF9F3C}" srcOrd="2" destOrd="0" presId="urn:microsoft.com/office/officeart/2005/8/layout/process4"/>
    <dgm:cxn modelId="{9352F1B9-AB65-E244-B501-4F887A7D92D2}" type="presParOf" srcId="{E6268494-2C46-7B43-B760-F3D392DF9F3C}" destId="{B4E9E9F8-CD10-EF46-8E99-51A272027D96}" srcOrd="0" destOrd="0" presId="urn:microsoft.com/office/officeart/2005/8/layout/process4"/>
    <dgm:cxn modelId="{9CEC761C-D29A-D54A-A93E-888255AA3F70}" type="presParOf" srcId="{A17978C8-926B-7841-A4FD-74C588487790}" destId="{00953621-5E52-DF4C-8B60-762A83CF2BEF}" srcOrd="1" destOrd="0" presId="urn:microsoft.com/office/officeart/2005/8/layout/process4"/>
    <dgm:cxn modelId="{1A73C7BF-8527-8645-8D61-BD1608857AB5}" type="presParOf" srcId="{A17978C8-926B-7841-A4FD-74C588487790}" destId="{7468CEE0-6F8E-AC46-828D-65562947A77D}" srcOrd="2" destOrd="0" presId="urn:microsoft.com/office/officeart/2005/8/layout/process4"/>
    <dgm:cxn modelId="{E0D27728-4D62-AB47-9A88-4DADFD0D311C}" type="presParOf" srcId="{7468CEE0-6F8E-AC46-828D-65562947A77D}" destId="{58EB8AA8-C67B-5B44-BB72-62830CF1883C}" srcOrd="0" destOrd="0" presId="urn:microsoft.com/office/officeart/2005/8/layout/process4"/>
    <dgm:cxn modelId="{B25A1424-1B6A-7445-91E3-E5D6C575C1A3}" type="presParOf" srcId="{7468CEE0-6F8E-AC46-828D-65562947A77D}" destId="{B4D328CF-6AD1-DD49-AE5A-0F1782D02D13}" srcOrd="1" destOrd="0" presId="urn:microsoft.com/office/officeart/2005/8/layout/process4"/>
    <dgm:cxn modelId="{FA14D077-F9DD-CE4A-86DE-5DB9CD35F8EB}" type="presParOf" srcId="{7468CEE0-6F8E-AC46-828D-65562947A77D}" destId="{8062A246-8BD1-E247-BEC9-0EC840D8B668}" srcOrd="2" destOrd="0" presId="urn:microsoft.com/office/officeart/2005/8/layout/process4"/>
    <dgm:cxn modelId="{567E664E-515F-B149-84A8-8802C8268747}" type="presParOf" srcId="{8062A246-8BD1-E247-BEC9-0EC840D8B668}" destId="{B851DBBF-AB51-124F-9479-29CA2BD20B39}" srcOrd="0" destOrd="0" presId="urn:microsoft.com/office/officeart/2005/8/layout/process4"/>
    <dgm:cxn modelId="{FDC995E4-5683-1A42-A7BC-61762561A8B9}" type="presParOf" srcId="{8062A246-8BD1-E247-BEC9-0EC840D8B668}" destId="{9D5C7AE2-DB8E-4243-8AEB-2273B3354014}" srcOrd="1" destOrd="0" presId="urn:microsoft.com/office/officeart/2005/8/layout/process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72D3993-B9CC-472E-9965-220C3241C268}" type="doc">
      <dgm:prSet loTypeId="urn:microsoft.com/office/officeart/2005/8/layout/vList5" loCatId="list" qsTypeId="urn:microsoft.com/office/officeart/2005/8/quickstyle/simple4" qsCatId="simple" csTypeId="urn:microsoft.com/office/officeart/2005/8/colors/colorful5" csCatId="colorful" phldr="1"/>
      <dgm:spPr/>
      <dgm:t>
        <a:bodyPr/>
        <a:lstStyle/>
        <a:p>
          <a:endParaRPr lang="en-US"/>
        </a:p>
      </dgm:t>
    </dgm:pt>
    <dgm:pt modelId="{B48600D8-D954-4159-AA5E-6EDEAC8B874D}">
      <dgm:prSet custT="1"/>
      <dgm:spPr/>
      <dgm:t>
        <a:bodyPr/>
        <a:lstStyle/>
        <a:p>
          <a:r>
            <a:rPr lang="tr-TR" sz="3600" b="0" i="0" dirty="0"/>
            <a:t>U</a:t>
          </a:r>
          <a:r>
            <a:rPr lang="en-US" sz="3600" b="0" i="0" dirty="0" err="1"/>
            <a:t>ygun</a:t>
          </a:r>
          <a:r>
            <a:rPr lang="en-US" sz="3600" b="0" i="0" dirty="0"/>
            <a:t> </a:t>
          </a:r>
          <a:r>
            <a:rPr lang="en-US" sz="3600" b="0" i="0" dirty="0" err="1"/>
            <a:t>prosedürler</a:t>
          </a:r>
          <a:r>
            <a:rPr lang="tr-TR" sz="3600" b="0" i="0" dirty="0"/>
            <a:t> </a:t>
          </a:r>
          <a:endParaRPr lang="en-US" sz="3600" dirty="0"/>
        </a:p>
      </dgm:t>
    </dgm:pt>
    <dgm:pt modelId="{04A005DB-2C88-4102-9734-49F3A708BC5D}" type="parTrans" cxnId="{F45E99A7-D881-48BE-B4E1-ED408EB39A25}">
      <dgm:prSet/>
      <dgm:spPr/>
      <dgm:t>
        <a:bodyPr/>
        <a:lstStyle/>
        <a:p>
          <a:endParaRPr lang="en-US"/>
        </a:p>
      </dgm:t>
    </dgm:pt>
    <dgm:pt modelId="{56D1397B-7CC2-462D-9F66-FAB178587632}" type="sibTrans" cxnId="{F45E99A7-D881-48BE-B4E1-ED408EB39A25}">
      <dgm:prSet/>
      <dgm:spPr/>
      <dgm:t>
        <a:bodyPr/>
        <a:lstStyle/>
        <a:p>
          <a:endParaRPr lang="en-US"/>
        </a:p>
      </dgm:t>
    </dgm:pt>
    <dgm:pt modelId="{033C33FA-072E-40B1-ADF4-2A64F305D795}">
      <dgm:prSet custT="1"/>
      <dgm:spPr/>
      <dgm:t>
        <a:bodyPr/>
        <a:lstStyle/>
        <a:p>
          <a:r>
            <a:rPr lang="tr-TR" sz="2400" b="0" i="0" dirty="0"/>
            <a:t>Kabul</a:t>
          </a:r>
          <a:r>
            <a:rPr lang="en-US" sz="2400" b="0" i="0" dirty="0"/>
            <a:t>
</a:t>
          </a:r>
          <a:r>
            <a:rPr lang="en-US" sz="2400" b="0" i="0" dirty="0" err="1"/>
            <a:t>Tanı</a:t>
          </a:r>
          <a:r>
            <a:rPr lang="tr-TR" sz="2400" b="0" i="0" dirty="0" err="1"/>
            <a:t>mlama</a:t>
          </a:r>
          <a:r>
            <a:rPr lang="en-US" sz="2400" b="0" i="0" dirty="0"/>
            <a:t>
</a:t>
          </a:r>
          <a:r>
            <a:rPr lang="en-US" sz="2400" b="0" i="0" dirty="0" err="1"/>
            <a:t>Depolama</a:t>
          </a:r>
          <a:r>
            <a:rPr lang="en-US" sz="2400" b="0" i="0" dirty="0"/>
            <a:t>
</a:t>
          </a:r>
          <a:r>
            <a:rPr lang="tr-TR" sz="2400" b="0" i="0" dirty="0"/>
            <a:t>İşleme</a:t>
          </a:r>
          <a:endParaRPr lang="en-US" sz="2400" dirty="0"/>
        </a:p>
      </dgm:t>
    </dgm:pt>
    <dgm:pt modelId="{88DE9740-D83E-4146-BA7F-63BD2C09B8E5}" type="parTrans" cxnId="{25160F0D-DCE4-416E-8D89-2E2E7C1E9EEB}">
      <dgm:prSet/>
      <dgm:spPr/>
      <dgm:t>
        <a:bodyPr/>
        <a:lstStyle/>
        <a:p>
          <a:endParaRPr lang="en-US"/>
        </a:p>
      </dgm:t>
    </dgm:pt>
    <dgm:pt modelId="{A2A43FF7-CB0E-47DE-BF57-3A0A62FEEC96}" type="sibTrans" cxnId="{25160F0D-DCE4-416E-8D89-2E2E7C1E9EEB}">
      <dgm:prSet/>
      <dgm:spPr/>
      <dgm:t>
        <a:bodyPr/>
        <a:lstStyle/>
        <a:p>
          <a:endParaRPr lang="en-US"/>
        </a:p>
      </dgm:t>
    </dgm:pt>
    <dgm:pt modelId="{C34E434E-4C17-4F82-B10A-13EC502656E5}">
      <dgm:prSet custT="1"/>
      <dgm:spPr/>
      <dgm:t>
        <a:bodyPr/>
        <a:lstStyle/>
        <a:p>
          <a:r>
            <a:rPr lang="tr-TR" sz="3600" b="0" i="0" dirty="0"/>
            <a:t>A</a:t>
          </a:r>
          <a:r>
            <a:rPr lang="en-US" sz="3600" b="0" i="0" dirty="0" err="1"/>
            <a:t>maç</a:t>
          </a:r>
          <a:endParaRPr lang="en-US" sz="3600" dirty="0"/>
        </a:p>
      </dgm:t>
    </dgm:pt>
    <dgm:pt modelId="{285F512D-2089-44EF-9E89-07BCF98F7B5F}" type="parTrans" cxnId="{91BEB518-C610-4F80-B7A6-B4497B4A1D52}">
      <dgm:prSet/>
      <dgm:spPr/>
      <dgm:t>
        <a:bodyPr/>
        <a:lstStyle/>
        <a:p>
          <a:endParaRPr lang="en-US"/>
        </a:p>
      </dgm:t>
    </dgm:pt>
    <dgm:pt modelId="{EBC46BAA-8EE7-4FCE-AAA5-4F27B57E2CA6}" type="sibTrans" cxnId="{91BEB518-C610-4F80-B7A6-B4497B4A1D52}">
      <dgm:prSet/>
      <dgm:spPr/>
      <dgm:t>
        <a:bodyPr/>
        <a:lstStyle/>
        <a:p>
          <a:endParaRPr lang="en-US"/>
        </a:p>
      </dgm:t>
    </dgm:pt>
    <dgm:pt modelId="{A1385BB7-D358-4869-A60E-062375DDA88E}">
      <dgm:prSet custT="1"/>
      <dgm:spPr/>
      <dgm:t>
        <a:bodyPr/>
        <a:lstStyle/>
        <a:p>
          <a:r>
            <a:rPr lang="tr-TR" sz="2400" b="0" i="0" dirty="0"/>
            <a:t>Kontaminasyonu önlemek</a:t>
          </a:r>
          <a:endParaRPr lang="en-US" sz="2400" dirty="0"/>
        </a:p>
      </dgm:t>
    </dgm:pt>
    <dgm:pt modelId="{23A7164C-429C-4DE3-9DE2-2C3AD1B9605C}" type="parTrans" cxnId="{0FA11313-9023-4CE3-AF69-B6DC056D448C}">
      <dgm:prSet/>
      <dgm:spPr/>
      <dgm:t>
        <a:bodyPr/>
        <a:lstStyle/>
        <a:p>
          <a:endParaRPr lang="en-US"/>
        </a:p>
      </dgm:t>
    </dgm:pt>
    <dgm:pt modelId="{EDC2C13B-2E27-4ACF-A73D-67F6EDE392E4}" type="sibTrans" cxnId="{0FA11313-9023-4CE3-AF69-B6DC056D448C}">
      <dgm:prSet/>
      <dgm:spPr/>
      <dgm:t>
        <a:bodyPr/>
        <a:lstStyle/>
        <a:p>
          <a:endParaRPr lang="en-US"/>
        </a:p>
      </dgm:t>
    </dgm:pt>
    <dgm:pt modelId="{F77A0ADB-05A8-4A8C-8631-F5BE8CA08F45}">
      <dgm:prSet custT="1"/>
      <dgm:spPr/>
      <dgm:t>
        <a:bodyPr/>
        <a:lstStyle/>
        <a:p>
          <a:r>
            <a:rPr lang="tr-TR" sz="2400" b="0" i="0" dirty="0"/>
            <a:t>Kaliteyi sağlamak</a:t>
          </a:r>
          <a:endParaRPr lang="en-US" sz="2400" dirty="0"/>
        </a:p>
      </dgm:t>
    </dgm:pt>
    <dgm:pt modelId="{0AB2B5D9-3C4A-445C-8C21-4312C12FD6C1}" type="parTrans" cxnId="{EA903B22-4D3D-4143-9940-15F8620CD1FB}">
      <dgm:prSet/>
      <dgm:spPr/>
      <dgm:t>
        <a:bodyPr/>
        <a:lstStyle/>
        <a:p>
          <a:endParaRPr lang="en-US"/>
        </a:p>
      </dgm:t>
    </dgm:pt>
    <dgm:pt modelId="{C7A17325-6580-406D-A29C-751CC639C776}" type="sibTrans" cxnId="{EA903B22-4D3D-4143-9940-15F8620CD1FB}">
      <dgm:prSet/>
      <dgm:spPr/>
      <dgm:t>
        <a:bodyPr/>
        <a:lstStyle/>
        <a:p>
          <a:endParaRPr lang="en-US"/>
        </a:p>
      </dgm:t>
    </dgm:pt>
    <dgm:pt modelId="{B39481A4-24B6-5746-B7E8-43D6DCE0325C}" type="pres">
      <dgm:prSet presAssocID="{572D3993-B9CC-472E-9965-220C3241C268}" presName="Name0" presStyleCnt="0">
        <dgm:presLayoutVars>
          <dgm:dir/>
          <dgm:animLvl val="lvl"/>
          <dgm:resizeHandles val="exact"/>
        </dgm:presLayoutVars>
      </dgm:prSet>
      <dgm:spPr/>
    </dgm:pt>
    <dgm:pt modelId="{240335F2-F57B-874C-BD55-9FCCC7978BD6}" type="pres">
      <dgm:prSet presAssocID="{B48600D8-D954-4159-AA5E-6EDEAC8B874D}" presName="linNode" presStyleCnt="0"/>
      <dgm:spPr/>
    </dgm:pt>
    <dgm:pt modelId="{07D1FA12-AF28-D14E-AF6A-6DEA43DE4F9B}" type="pres">
      <dgm:prSet presAssocID="{B48600D8-D954-4159-AA5E-6EDEAC8B874D}" presName="parentText" presStyleLbl="node1" presStyleIdx="0" presStyleCnt="2">
        <dgm:presLayoutVars>
          <dgm:chMax val="1"/>
          <dgm:bulletEnabled val="1"/>
        </dgm:presLayoutVars>
      </dgm:prSet>
      <dgm:spPr/>
    </dgm:pt>
    <dgm:pt modelId="{5A5FF347-B411-D147-B161-1A9F34988B09}" type="pres">
      <dgm:prSet presAssocID="{B48600D8-D954-4159-AA5E-6EDEAC8B874D}" presName="descendantText" presStyleLbl="alignAccFollowNode1" presStyleIdx="0" presStyleCnt="2">
        <dgm:presLayoutVars>
          <dgm:bulletEnabled val="1"/>
        </dgm:presLayoutVars>
      </dgm:prSet>
      <dgm:spPr/>
    </dgm:pt>
    <dgm:pt modelId="{AEA9AA64-7A8E-C245-B327-AA6F3A7BFA23}" type="pres">
      <dgm:prSet presAssocID="{56D1397B-7CC2-462D-9F66-FAB178587632}" presName="sp" presStyleCnt="0"/>
      <dgm:spPr/>
    </dgm:pt>
    <dgm:pt modelId="{4ADE7158-26A0-A344-A4D9-8184D6F37FFF}" type="pres">
      <dgm:prSet presAssocID="{C34E434E-4C17-4F82-B10A-13EC502656E5}" presName="linNode" presStyleCnt="0"/>
      <dgm:spPr/>
    </dgm:pt>
    <dgm:pt modelId="{50393C90-9F9C-2A47-9DD9-2F6BAB106639}" type="pres">
      <dgm:prSet presAssocID="{C34E434E-4C17-4F82-B10A-13EC502656E5}" presName="parentText" presStyleLbl="node1" presStyleIdx="1" presStyleCnt="2">
        <dgm:presLayoutVars>
          <dgm:chMax val="1"/>
          <dgm:bulletEnabled val="1"/>
        </dgm:presLayoutVars>
      </dgm:prSet>
      <dgm:spPr/>
    </dgm:pt>
    <dgm:pt modelId="{0709FD13-4E4D-F44A-94D3-D1A85D9BBC86}" type="pres">
      <dgm:prSet presAssocID="{C34E434E-4C17-4F82-B10A-13EC502656E5}" presName="descendantText" presStyleLbl="alignAccFollowNode1" presStyleIdx="1" presStyleCnt="2">
        <dgm:presLayoutVars>
          <dgm:bulletEnabled val="1"/>
        </dgm:presLayoutVars>
      </dgm:prSet>
      <dgm:spPr/>
    </dgm:pt>
  </dgm:ptLst>
  <dgm:cxnLst>
    <dgm:cxn modelId="{25160F0D-DCE4-416E-8D89-2E2E7C1E9EEB}" srcId="{B48600D8-D954-4159-AA5E-6EDEAC8B874D}" destId="{033C33FA-072E-40B1-ADF4-2A64F305D795}" srcOrd="0" destOrd="0" parTransId="{88DE9740-D83E-4146-BA7F-63BD2C09B8E5}" sibTransId="{A2A43FF7-CB0E-47DE-BF57-3A0A62FEEC96}"/>
    <dgm:cxn modelId="{6175FD12-8063-A741-A630-7CC37508C503}" type="presOf" srcId="{033C33FA-072E-40B1-ADF4-2A64F305D795}" destId="{5A5FF347-B411-D147-B161-1A9F34988B09}" srcOrd="0" destOrd="0" presId="urn:microsoft.com/office/officeart/2005/8/layout/vList5"/>
    <dgm:cxn modelId="{0FA11313-9023-4CE3-AF69-B6DC056D448C}" srcId="{C34E434E-4C17-4F82-B10A-13EC502656E5}" destId="{A1385BB7-D358-4869-A60E-062375DDA88E}" srcOrd="0" destOrd="0" parTransId="{23A7164C-429C-4DE3-9DE2-2C3AD1B9605C}" sibTransId="{EDC2C13B-2E27-4ACF-A73D-67F6EDE392E4}"/>
    <dgm:cxn modelId="{91BEB518-C610-4F80-B7A6-B4497B4A1D52}" srcId="{572D3993-B9CC-472E-9965-220C3241C268}" destId="{C34E434E-4C17-4F82-B10A-13EC502656E5}" srcOrd="1" destOrd="0" parTransId="{285F512D-2089-44EF-9E89-07BCF98F7B5F}" sibTransId="{EBC46BAA-8EE7-4FCE-AAA5-4F27B57E2CA6}"/>
    <dgm:cxn modelId="{EA903B22-4D3D-4143-9940-15F8620CD1FB}" srcId="{C34E434E-4C17-4F82-B10A-13EC502656E5}" destId="{F77A0ADB-05A8-4A8C-8631-F5BE8CA08F45}" srcOrd="1" destOrd="0" parTransId="{0AB2B5D9-3C4A-445C-8C21-4312C12FD6C1}" sibTransId="{C7A17325-6580-406D-A29C-751CC639C776}"/>
    <dgm:cxn modelId="{0020A229-09AF-764B-9090-B0AE9462F7A8}" type="presOf" srcId="{B48600D8-D954-4159-AA5E-6EDEAC8B874D}" destId="{07D1FA12-AF28-D14E-AF6A-6DEA43DE4F9B}" srcOrd="0" destOrd="0" presId="urn:microsoft.com/office/officeart/2005/8/layout/vList5"/>
    <dgm:cxn modelId="{FF386465-64A8-E545-AAE0-F426DDC47E44}" type="presOf" srcId="{A1385BB7-D358-4869-A60E-062375DDA88E}" destId="{0709FD13-4E4D-F44A-94D3-D1A85D9BBC86}" srcOrd="0" destOrd="0" presId="urn:microsoft.com/office/officeart/2005/8/layout/vList5"/>
    <dgm:cxn modelId="{03C2B848-3E0C-8742-A4ED-DFA853112F34}" type="presOf" srcId="{C34E434E-4C17-4F82-B10A-13EC502656E5}" destId="{50393C90-9F9C-2A47-9DD9-2F6BAB106639}" srcOrd="0" destOrd="0" presId="urn:microsoft.com/office/officeart/2005/8/layout/vList5"/>
    <dgm:cxn modelId="{13D82486-A5A7-2848-B64C-F0CCC264E8FD}" type="presOf" srcId="{F77A0ADB-05A8-4A8C-8631-F5BE8CA08F45}" destId="{0709FD13-4E4D-F44A-94D3-D1A85D9BBC86}" srcOrd="0" destOrd="1" presId="urn:microsoft.com/office/officeart/2005/8/layout/vList5"/>
    <dgm:cxn modelId="{F45E99A7-D881-48BE-B4E1-ED408EB39A25}" srcId="{572D3993-B9CC-472E-9965-220C3241C268}" destId="{B48600D8-D954-4159-AA5E-6EDEAC8B874D}" srcOrd="0" destOrd="0" parTransId="{04A005DB-2C88-4102-9734-49F3A708BC5D}" sibTransId="{56D1397B-7CC2-462D-9F66-FAB178587632}"/>
    <dgm:cxn modelId="{875037B7-CF9E-BD4E-9273-D291F1667902}" type="presOf" srcId="{572D3993-B9CC-472E-9965-220C3241C268}" destId="{B39481A4-24B6-5746-B7E8-43D6DCE0325C}" srcOrd="0" destOrd="0" presId="urn:microsoft.com/office/officeart/2005/8/layout/vList5"/>
    <dgm:cxn modelId="{A880B6E3-C625-CF46-B188-ABC590B254DB}" type="presParOf" srcId="{B39481A4-24B6-5746-B7E8-43D6DCE0325C}" destId="{240335F2-F57B-874C-BD55-9FCCC7978BD6}" srcOrd="0" destOrd="0" presId="urn:microsoft.com/office/officeart/2005/8/layout/vList5"/>
    <dgm:cxn modelId="{9F484E0A-037E-DE4C-A371-F434F5685B62}" type="presParOf" srcId="{240335F2-F57B-874C-BD55-9FCCC7978BD6}" destId="{07D1FA12-AF28-D14E-AF6A-6DEA43DE4F9B}" srcOrd="0" destOrd="0" presId="urn:microsoft.com/office/officeart/2005/8/layout/vList5"/>
    <dgm:cxn modelId="{FC899613-E2AC-2643-A19F-8A7648D6AEA2}" type="presParOf" srcId="{240335F2-F57B-874C-BD55-9FCCC7978BD6}" destId="{5A5FF347-B411-D147-B161-1A9F34988B09}" srcOrd="1" destOrd="0" presId="urn:microsoft.com/office/officeart/2005/8/layout/vList5"/>
    <dgm:cxn modelId="{A71B922E-751C-3742-8C0F-10C9B042DB18}" type="presParOf" srcId="{B39481A4-24B6-5746-B7E8-43D6DCE0325C}" destId="{AEA9AA64-7A8E-C245-B327-AA6F3A7BFA23}" srcOrd="1" destOrd="0" presId="urn:microsoft.com/office/officeart/2005/8/layout/vList5"/>
    <dgm:cxn modelId="{96B417E1-AA3B-A546-9799-6D744DE724D8}" type="presParOf" srcId="{B39481A4-24B6-5746-B7E8-43D6DCE0325C}" destId="{4ADE7158-26A0-A344-A4D9-8184D6F37FFF}" srcOrd="2" destOrd="0" presId="urn:microsoft.com/office/officeart/2005/8/layout/vList5"/>
    <dgm:cxn modelId="{6A70BE1F-C730-7F49-838A-E2A18F417693}" type="presParOf" srcId="{4ADE7158-26A0-A344-A4D9-8184D6F37FFF}" destId="{50393C90-9F9C-2A47-9DD9-2F6BAB106639}" srcOrd="0" destOrd="0" presId="urn:microsoft.com/office/officeart/2005/8/layout/vList5"/>
    <dgm:cxn modelId="{3937AB86-571C-8042-BB12-8A77D2890C9D}" type="presParOf" srcId="{4ADE7158-26A0-A344-A4D9-8184D6F37FFF}" destId="{0709FD13-4E4D-F44A-94D3-D1A85D9BBC86}"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D44FB90-A97E-4408-BBB0-81A852346D27}"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B7F59513-E2BB-431C-AF1B-187875F94CBF}">
      <dgm:prSet custT="1"/>
      <dgm:spPr/>
      <dgm:t>
        <a:bodyPr/>
        <a:lstStyle/>
        <a:p>
          <a:r>
            <a:rPr lang="tr-TR" sz="2400" b="1" i="0" dirty="0"/>
            <a:t>Üretimini kanıtla</a:t>
          </a:r>
          <a:endParaRPr lang="en-US" sz="2400" b="1" dirty="0"/>
        </a:p>
      </dgm:t>
    </dgm:pt>
    <dgm:pt modelId="{62DABDE4-0D97-4B00-82B4-6E172F1245F7}" type="parTrans" cxnId="{9BBFED6E-E59C-4FEE-853B-822100ECC2E8}">
      <dgm:prSet/>
      <dgm:spPr/>
      <dgm:t>
        <a:bodyPr/>
        <a:lstStyle/>
        <a:p>
          <a:endParaRPr lang="en-US" sz="2000"/>
        </a:p>
      </dgm:t>
    </dgm:pt>
    <dgm:pt modelId="{68F2441F-6C40-4062-804E-A60CAB291F83}" type="sibTrans" cxnId="{9BBFED6E-E59C-4FEE-853B-822100ECC2E8}">
      <dgm:prSet/>
      <dgm:spPr/>
      <dgm:t>
        <a:bodyPr/>
        <a:lstStyle/>
        <a:p>
          <a:endParaRPr lang="en-US" sz="2000"/>
        </a:p>
      </dgm:t>
    </dgm:pt>
    <dgm:pt modelId="{B51F3441-DC24-45E8-8A49-5242EE125645}">
      <dgm:prSet custT="1"/>
      <dgm:spPr/>
      <dgm:t>
        <a:bodyPr/>
        <a:lstStyle/>
        <a:p>
          <a:r>
            <a:rPr lang="en-US" sz="2400" dirty="0" err="1"/>
            <a:t>Tutarlı</a:t>
          </a:r>
          <a:r>
            <a:rPr lang="en-US" sz="2400" dirty="0"/>
            <a:t>
</a:t>
          </a:r>
          <a:r>
            <a:rPr lang="tr-TR" sz="2400" dirty="0"/>
            <a:t>Tanımlanmış </a:t>
          </a:r>
          <a:r>
            <a:rPr lang="en-US" sz="2400" dirty="0" err="1"/>
            <a:t>kalite</a:t>
          </a:r>
          <a:r>
            <a:rPr lang="en-US" sz="2400" dirty="0"/>
            <a:t> </a:t>
          </a:r>
          <a:r>
            <a:rPr lang="en-US" sz="2400" dirty="0" err="1"/>
            <a:t>standartlarını</a:t>
          </a:r>
          <a:r>
            <a:rPr lang="en-US" sz="2400" dirty="0"/>
            <a:t> </a:t>
          </a:r>
          <a:r>
            <a:rPr lang="en-US" sz="2400" dirty="0" err="1"/>
            <a:t>karşıl</a:t>
          </a:r>
          <a:r>
            <a:rPr lang="tr-TR" sz="2400" dirty="0"/>
            <a:t>ama</a:t>
          </a:r>
          <a:endParaRPr lang="en-US" sz="2400" dirty="0"/>
        </a:p>
      </dgm:t>
    </dgm:pt>
    <dgm:pt modelId="{91CD3447-28EB-438B-A550-9C203C57BA3A}" type="parTrans" cxnId="{29966338-7FF6-475B-80DF-436312D28AA9}">
      <dgm:prSet/>
      <dgm:spPr/>
      <dgm:t>
        <a:bodyPr/>
        <a:lstStyle/>
        <a:p>
          <a:endParaRPr lang="en-US" sz="2000"/>
        </a:p>
      </dgm:t>
    </dgm:pt>
    <dgm:pt modelId="{D2020189-48E9-47EC-917B-4A011317DA75}" type="sibTrans" cxnId="{29966338-7FF6-475B-80DF-436312D28AA9}">
      <dgm:prSet/>
      <dgm:spPr/>
      <dgm:t>
        <a:bodyPr/>
        <a:lstStyle/>
        <a:p>
          <a:endParaRPr lang="en-US" sz="2000"/>
        </a:p>
      </dgm:t>
    </dgm:pt>
    <dgm:pt modelId="{83727071-344B-401F-AE4B-DE0382CC9318}">
      <dgm:prSet custT="1"/>
      <dgm:spPr/>
      <dgm:t>
        <a:bodyPr/>
        <a:lstStyle/>
        <a:p>
          <a:r>
            <a:rPr lang="tr-TR" sz="2400" b="1" i="0" dirty="0"/>
            <a:t>Kapsam</a:t>
          </a:r>
          <a:endParaRPr lang="en-US" sz="2400" b="1" dirty="0"/>
        </a:p>
      </dgm:t>
    </dgm:pt>
    <dgm:pt modelId="{1085509D-597E-41AC-A7A9-5ADA0EFB2E0F}" type="parTrans" cxnId="{5D914183-80CE-4EE7-8B7A-B0D506FFB86A}">
      <dgm:prSet/>
      <dgm:spPr/>
      <dgm:t>
        <a:bodyPr/>
        <a:lstStyle/>
        <a:p>
          <a:endParaRPr lang="en-US" sz="2000"/>
        </a:p>
      </dgm:t>
    </dgm:pt>
    <dgm:pt modelId="{3C81F845-D322-48F9-B63B-3CD40B65B33B}" type="sibTrans" cxnId="{5D914183-80CE-4EE7-8B7A-B0D506FFB86A}">
      <dgm:prSet/>
      <dgm:spPr/>
      <dgm:t>
        <a:bodyPr/>
        <a:lstStyle/>
        <a:p>
          <a:endParaRPr lang="en-US" sz="2000"/>
        </a:p>
      </dgm:t>
    </dgm:pt>
    <dgm:pt modelId="{BBD62A03-C7C6-4002-8829-50EB0A23D2CF}">
      <dgm:prSet custT="1"/>
      <dgm:spPr/>
      <dgm:t>
        <a:bodyPr/>
        <a:lstStyle/>
        <a:p>
          <a:r>
            <a:rPr lang="tr-TR" sz="2400" b="0" i="0" dirty="0"/>
            <a:t>Test etme </a:t>
          </a:r>
          <a:endParaRPr lang="en-US" sz="2400" dirty="0"/>
        </a:p>
      </dgm:t>
    </dgm:pt>
    <dgm:pt modelId="{7D5F2A51-4343-4B13-98CB-241D47180BC8}" type="parTrans" cxnId="{E4E1FC63-4012-4362-8510-F1C208674055}">
      <dgm:prSet/>
      <dgm:spPr/>
      <dgm:t>
        <a:bodyPr/>
        <a:lstStyle/>
        <a:p>
          <a:endParaRPr lang="en-US" sz="2000"/>
        </a:p>
      </dgm:t>
    </dgm:pt>
    <dgm:pt modelId="{FE97AD07-312A-40EB-8803-28EB46D60173}" type="sibTrans" cxnId="{E4E1FC63-4012-4362-8510-F1C208674055}">
      <dgm:prSet/>
      <dgm:spPr/>
      <dgm:t>
        <a:bodyPr/>
        <a:lstStyle/>
        <a:p>
          <a:endParaRPr lang="en-US" sz="2000"/>
        </a:p>
      </dgm:t>
    </dgm:pt>
    <dgm:pt modelId="{B95F4201-1667-440E-B1C5-7FD682C5A381}">
      <dgm:prSet custT="1"/>
      <dgm:spPr/>
      <dgm:t>
        <a:bodyPr/>
        <a:lstStyle/>
        <a:p>
          <a:r>
            <a:rPr lang="tr-TR" sz="2400" b="0" i="0" dirty="0"/>
            <a:t>İzleme</a:t>
          </a:r>
          <a:endParaRPr lang="en-US" sz="2400" dirty="0"/>
        </a:p>
      </dgm:t>
    </dgm:pt>
    <dgm:pt modelId="{BBD598AD-009F-4A5B-90F8-4E5BEC5BAE0A}" type="parTrans" cxnId="{DFFA1ACC-1752-4487-B768-F28F3A684932}">
      <dgm:prSet/>
      <dgm:spPr/>
      <dgm:t>
        <a:bodyPr/>
        <a:lstStyle/>
        <a:p>
          <a:endParaRPr lang="en-US" sz="2000"/>
        </a:p>
      </dgm:t>
    </dgm:pt>
    <dgm:pt modelId="{0B2F47BF-BD90-4848-BCE0-C7976D9D772D}" type="sibTrans" cxnId="{DFFA1ACC-1752-4487-B768-F28F3A684932}">
      <dgm:prSet/>
      <dgm:spPr/>
      <dgm:t>
        <a:bodyPr/>
        <a:lstStyle/>
        <a:p>
          <a:endParaRPr lang="en-US" sz="2000"/>
        </a:p>
      </dgm:t>
    </dgm:pt>
    <dgm:pt modelId="{7D92AE1F-A641-464B-AAD6-B5BF9EE87D8C}" type="pres">
      <dgm:prSet presAssocID="{5D44FB90-A97E-4408-BBB0-81A852346D27}" presName="linear" presStyleCnt="0">
        <dgm:presLayoutVars>
          <dgm:dir/>
          <dgm:animLvl val="lvl"/>
          <dgm:resizeHandles val="exact"/>
        </dgm:presLayoutVars>
      </dgm:prSet>
      <dgm:spPr/>
    </dgm:pt>
    <dgm:pt modelId="{D60A15C8-9BF3-5146-9B42-63C32BBB9EE9}" type="pres">
      <dgm:prSet presAssocID="{B7F59513-E2BB-431C-AF1B-187875F94CBF}" presName="parentLin" presStyleCnt="0"/>
      <dgm:spPr/>
    </dgm:pt>
    <dgm:pt modelId="{71A55286-6E7F-F940-844F-E9EFF8F86C10}" type="pres">
      <dgm:prSet presAssocID="{B7F59513-E2BB-431C-AF1B-187875F94CBF}" presName="parentLeftMargin" presStyleLbl="node1" presStyleIdx="0" presStyleCnt="2"/>
      <dgm:spPr/>
    </dgm:pt>
    <dgm:pt modelId="{57B23135-3DF9-2F4C-8B2B-42DFD5A018F7}" type="pres">
      <dgm:prSet presAssocID="{B7F59513-E2BB-431C-AF1B-187875F94CBF}" presName="parentText" presStyleLbl="node1" presStyleIdx="0" presStyleCnt="2">
        <dgm:presLayoutVars>
          <dgm:chMax val="0"/>
          <dgm:bulletEnabled val="1"/>
        </dgm:presLayoutVars>
      </dgm:prSet>
      <dgm:spPr/>
    </dgm:pt>
    <dgm:pt modelId="{BC6721AC-7241-5B49-902D-9292CD209811}" type="pres">
      <dgm:prSet presAssocID="{B7F59513-E2BB-431C-AF1B-187875F94CBF}" presName="negativeSpace" presStyleCnt="0"/>
      <dgm:spPr/>
    </dgm:pt>
    <dgm:pt modelId="{CD477D60-DBCB-984E-B51A-373F6CA6EC51}" type="pres">
      <dgm:prSet presAssocID="{B7F59513-E2BB-431C-AF1B-187875F94CBF}" presName="childText" presStyleLbl="conFgAcc1" presStyleIdx="0" presStyleCnt="2">
        <dgm:presLayoutVars>
          <dgm:bulletEnabled val="1"/>
        </dgm:presLayoutVars>
      </dgm:prSet>
      <dgm:spPr/>
    </dgm:pt>
    <dgm:pt modelId="{B3D87A5A-6521-EC44-A434-72FBF946849E}" type="pres">
      <dgm:prSet presAssocID="{68F2441F-6C40-4062-804E-A60CAB291F83}" presName="spaceBetweenRectangles" presStyleCnt="0"/>
      <dgm:spPr/>
    </dgm:pt>
    <dgm:pt modelId="{BCD01EC7-86B6-BA49-8453-C1842EA5E68D}" type="pres">
      <dgm:prSet presAssocID="{83727071-344B-401F-AE4B-DE0382CC9318}" presName="parentLin" presStyleCnt="0"/>
      <dgm:spPr/>
    </dgm:pt>
    <dgm:pt modelId="{85B2C84A-FD71-8443-87A1-681CD516C8C9}" type="pres">
      <dgm:prSet presAssocID="{83727071-344B-401F-AE4B-DE0382CC9318}" presName="parentLeftMargin" presStyleLbl="node1" presStyleIdx="0" presStyleCnt="2"/>
      <dgm:spPr/>
    </dgm:pt>
    <dgm:pt modelId="{56C3FE46-AE89-BB4F-A309-AE6982B1EAC7}" type="pres">
      <dgm:prSet presAssocID="{83727071-344B-401F-AE4B-DE0382CC9318}" presName="parentText" presStyleLbl="node1" presStyleIdx="1" presStyleCnt="2">
        <dgm:presLayoutVars>
          <dgm:chMax val="0"/>
          <dgm:bulletEnabled val="1"/>
        </dgm:presLayoutVars>
      </dgm:prSet>
      <dgm:spPr/>
    </dgm:pt>
    <dgm:pt modelId="{C687E6BB-7F29-A342-8D34-69CD44F87078}" type="pres">
      <dgm:prSet presAssocID="{83727071-344B-401F-AE4B-DE0382CC9318}" presName="negativeSpace" presStyleCnt="0"/>
      <dgm:spPr/>
    </dgm:pt>
    <dgm:pt modelId="{09B7DF4B-1DEB-BD45-9FE8-D65DB97EB37F}" type="pres">
      <dgm:prSet presAssocID="{83727071-344B-401F-AE4B-DE0382CC9318}" presName="childText" presStyleLbl="conFgAcc1" presStyleIdx="1" presStyleCnt="2">
        <dgm:presLayoutVars>
          <dgm:bulletEnabled val="1"/>
        </dgm:presLayoutVars>
      </dgm:prSet>
      <dgm:spPr/>
    </dgm:pt>
  </dgm:ptLst>
  <dgm:cxnLst>
    <dgm:cxn modelId="{00617C21-92C4-F647-BFE1-02E31D146ABE}" type="presOf" srcId="{BBD62A03-C7C6-4002-8829-50EB0A23D2CF}" destId="{09B7DF4B-1DEB-BD45-9FE8-D65DB97EB37F}" srcOrd="0" destOrd="0" presId="urn:microsoft.com/office/officeart/2005/8/layout/list1"/>
    <dgm:cxn modelId="{DF280138-406D-A041-9BB9-D550245C7754}" type="presOf" srcId="{83727071-344B-401F-AE4B-DE0382CC9318}" destId="{85B2C84A-FD71-8443-87A1-681CD516C8C9}" srcOrd="0" destOrd="0" presId="urn:microsoft.com/office/officeart/2005/8/layout/list1"/>
    <dgm:cxn modelId="{29966338-7FF6-475B-80DF-436312D28AA9}" srcId="{B7F59513-E2BB-431C-AF1B-187875F94CBF}" destId="{B51F3441-DC24-45E8-8A49-5242EE125645}" srcOrd="0" destOrd="0" parTransId="{91CD3447-28EB-438B-A550-9C203C57BA3A}" sibTransId="{D2020189-48E9-47EC-917B-4A011317DA75}"/>
    <dgm:cxn modelId="{E4E1FC63-4012-4362-8510-F1C208674055}" srcId="{83727071-344B-401F-AE4B-DE0382CC9318}" destId="{BBD62A03-C7C6-4002-8829-50EB0A23D2CF}" srcOrd="0" destOrd="0" parTransId="{7D5F2A51-4343-4B13-98CB-241D47180BC8}" sibTransId="{FE97AD07-312A-40EB-8803-28EB46D60173}"/>
    <dgm:cxn modelId="{BACE3847-C2CE-414F-B507-8B8F8FD2D1EF}" type="presOf" srcId="{B7F59513-E2BB-431C-AF1B-187875F94CBF}" destId="{57B23135-3DF9-2F4C-8B2B-42DFD5A018F7}" srcOrd="1" destOrd="0" presId="urn:microsoft.com/office/officeart/2005/8/layout/list1"/>
    <dgm:cxn modelId="{9BBFED6E-E59C-4FEE-853B-822100ECC2E8}" srcId="{5D44FB90-A97E-4408-BBB0-81A852346D27}" destId="{B7F59513-E2BB-431C-AF1B-187875F94CBF}" srcOrd="0" destOrd="0" parTransId="{62DABDE4-0D97-4B00-82B4-6E172F1245F7}" sibTransId="{68F2441F-6C40-4062-804E-A60CAB291F83}"/>
    <dgm:cxn modelId="{5D914183-80CE-4EE7-8B7A-B0D506FFB86A}" srcId="{5D44FB90-A97E-4408-BBB0-81A852346D27}" destId="{83727071-344B-401F-AE4B-DE0382CC9318}" srcOrd="1" destOrd="0" parTransId="{1085509D-597E-41AC-A7A9-5ADA0EFB2E0F}" sibTransId="{3C81F845-D322-48F9-B63B-3CD40B65B33B}"/>
    <dgm:cxn modelId="{DCF03A98-8487-4147-8206-4B9E66104D87}" type="presOf" srcId="{B7F59513-E2BB-431C-AF1B-187875F94CBF}" destId="{71A55286-6E7F-F940-844F-E9EFF8F86C10}" srcOrd="0" destOrd="0" presId="urn:microsoft.com/office/officeart/2005/8/layout/list1"/>
    <dgm:cxn modelId="{A616F69F-5198-4A4F-879B-AF6539517C82}" type="presOf" srcId="{5D44FB90-A97E-4408-BBB0-81A852346D27}" destId="{7D92AE1F-A641-464B-AAD6-B5BF9EE87D8C}" srcOrd="0" destOrd="0" presId="urn:microsoft.com/office/officeart/2005/8/layout/list1"/>
    <dgm:cxn modelId="{582A2FC2-21F1-7844-9819-8A39827314E0}" type="presOf" srcId="{83727071-344B-401F-AE4B-DE0382CC9318}" destId="{56C3FE46-AE89-BB4F-A309-AE6982B1EAC7}" srcOrd="1" destOrd="0" presId="urn:microsoft.com/office/officeart/2005/8/layout/list1"/>
    <dgm:cxn modelId="{DFFA1ACC-1752-4487-B768-F28F3A684932}" srcId="{83727071-344B-401F-AE4B-DE0382CC9318}" destId="{B95F4201-1667-440E-B1C5-7FD682C5A381}" srcOrd="1" destOrd="0" parTransId="{BBD598AD-009F-4A5B-90F8-4E5BEC5BAE0A}" sibTransId="{0B2F47BF-BD90-4848-BCE0-C7976D9D772D}"/>
    <dgm:cxn modelId="{907B4AD7-EE0B-904D-AFE7-553AAFFBB927}" type="presOf" srcId="{B51F3441-DC24-45E8-8A49-5242EE125645}" destId="{CD477D60-DBCB-984E-B51A-373F6CA6EC51}" srcOrd="0" destOrd="0" presId="urn:microsoft.com/office/officeart/2005/8/layout/list1"/>
    <dgm:cxn modelId="{019636F0-5929-9A4B-8948-338FCE54034A}" type="presOf" srcId="{B95F4201-1667-440E-B1C5-7FD682C5A381}" destId="{09B7DF4B-1DEB-BD45-9FE8-D65DB97EB37F}" srcOrd="0" destOrd="1" presId="urn:microsoft.com/office/officeart/2005/8/layout/list1"/>
    <dgm:cxn modelId="{DFB452C9-5333-A647-89CB-42EDB1E137A2}" type="presParOf" srcId="{7D92AE1F-A641-464B-AAD6-B5BF9EE87D8C}" destId="{D60A15C8-9BF3-5146-9B42-63C32BBB9EE9}" srcOrd="0" destOrd="0" presId="urn:microsoft.com/office/officeart/2005/8/layout/list1"/>
    <dgm:cxn modelId="{4B8B4CF6-44F0-5148-9911-6DD2CEF95EB7}" type="presParOf" srcId="{D60A15C8-9BF3-5146-9B42-63C32BBB9EE9}" destId="{71A55286-6E7F-F940-844F-E9EFF8F86C10}" srcOrd="0" destOrd="0" presId="urn:microsoft.com/office/officeart/2005/8/layout/list1"/>
    <dgm:cxn modelId="{E9D6C357-0F05-504D-8EA6-ABEADEDB97A4}" type="presParOf" srcId="{D60A15C8-9BF3-5146-9B42-63C32BBB9EE9}" destId="{57B23135-3DF9-2F4C-8B2B-42DFD5A018F7}" srcOrd="1" destOrd="0" presId="urn:microsoft.com/office/officeart/2005/8/layout/list1"/>
    <dgm:cxn modelId="{C0644979-37A4-FF47-9E8A-8FFDD7EF24A7}" type="presParOf" srcId="{7D92AE1F-A641-464B-AAD6-B5BF9EE87D8C}" destId="{BC6721AC-7241-5B49-902D-9292CD209811}" srcOrd="1" destOrd="0" presId="urn:microsoft.com/office/officeart/2005/8/layout/list1"/>
    <dgm:cxn modelId="{3A2C6683-3E93-D542-87CA-E8C9B64FFCEF}" type="presParOf" srcId="{7D92AE1F-A641-464B-AAD6-B5BF9EE87D8C}" destId="{CD477D60-DBCB-984E-B51A-373F6CA6EC51}" srcOrd="2" destOrd="0" presId="urn:microsoft.com/office/officeart/2005/8/layout/list1"/>
    <dgm:cxn modelId="{ECFD590E-84E1-0A4B-A4FE-68F6DEBC3F75}" type="presParOf" srcId="{7D92AE1F-A641-464B-AAD6-B5BF9EE87D8C}" destId="{B3D87A5A-6521-EC44-A434-72FBF946849E}" srcOrd="3" destOrd="0" presId="urn:microsoft.com/office/officeart/2005/8/layout/list1"/>
    <dgm:cxn modelId="{C23503CC-078D-6042-B1CC-7876D4AE0959}" type="presParOf" srcId="{7D92AE1F-A641-464B-AAD6-B5BF9EE87D8C}" destId="{BCD01EC7-86B6-BA49-8453-C1842EA5E68D}" srcOrd="4" destOrd="0" presId="urn:microsoft.com/office/officeart/2005/8/layout/list1"/>
    <dgm:cxn modelId="{4D80A94E-37D1-8342-AADF-961898FEB06F}" type="presParOf" srcId="{BCD01EC7-86B6-BA49-8453-C1842EA5E68D}" destId="{85B2C84A-FD71-8443-87A1-681CD516C8C9}" srcOrd="0" destOrd="0" presId="urn:microsoft.com/office/officeart/2005/8/layout/list1"/>
    <dgm:cxn modelId="{75BC4029-EDFC-DF41-BEC6-FD4D7F56653C}" type="presParOf" srcId="{BCD01EC7-86B6-BA49-8453-C1842EA5E68D}" destId="{56C3FE46-AE89-BB4F-A309-AE6982B1EAC7}" srcOrd="1" destOrd="0" presId="urn:microsoft.com/office/officeart/2005/8/layout/list1"/>
    <dgm:cxn modelId="{C86E5514-7C77-1E4A-92FA-4A1F7BD4B619}" type="presParOf" srcId="{7D92AE1F-A641-464B-AAD6-B5BF9EE87D8C}" destId="{C687E6BB-7F29-A342-8D34-69CD44F87078}" srcOrd="5" destOrd="0" presId="urn:microsoft.com/office/officeart/2005/8/layout/list1"/>
    <dgm:cxn modelId="{FEDAD8DA-15A3-7242-B773-EE7F7DE021B9}" type="presParOf" srcId="{7D92AE1F-A641-464B-AAD6-B5BF9EE87D8C}" destId="{09B7DF4B-1DEB-BD45-9FE8-D65DB97EB37F}"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8E9DF0-4A29-4206-8999-EFA867ABFEF1}"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16A467FC-D809-4715-9C94-8E2690B04C7D}">
      <dgm:prSet custT="1"/>
      <dgm:spPr/>
      <dgm:t>
        <a:bodyPr/>
        <a:lstStyle/>
        <a:p>
          <a:r>
            <a:rPr lang="en-US" sz="2000" b="1" i="0" dirty="0" err="1"/>
            <a:t>Spesifikasyon</a:t>
          </a:r>
          <a:r>
            <a:rPr lang="en-US" sz="2000" b="1" i="0" dirty="0"/>
            <a:t> </a:t>
          </a:r>
          <a:r>
            <a:rPr lang="en-US" sz="2000" b="1" i="0" dirty="0" err="1"/>
            <a:t>Uyumluluğu</a:t>
          </a:r>
          <a:endParaRPr lang="en-US" sz="1900" dirty="0"/>
        </a:p>
      </dgm:t>
    </dgm:pt>
    <dgm:pt modelId="{974A8634-EB41-4A4A-A2EE-7D678ED800B4}" type="parTrans" cxnId="{9991001B-048D-4108-A115-1FAC969177CA}">
      <dgm:prSet/>
      <dgm:spPr/>
      <dgm:t>
        <a:bodyPr/>
        <a:lstStyle/>
        <a:p>
          <a:endParaRPr lang="en-US"/>
        </a:p>
      </dgm:t>
    </dgm:pt>
    <dgm:pt modelId="{78939C95-0A62-4BE7-A3E6-B5EC073A83E2}" type="sibTrans" cxnId="{9991001B-048D-4108-A115-1FAC969177CA}">
      <dgm:prSet/>
      <dgm:spPr/>
      <dgm:t>
        <a:bodyPr/>
        <a:lstStyle/>
        <a:p>
          <a:endParaRPr lang="en-US"/>
        </a:p>
      </dgm:t>
    </dgm:pt>
    <dgm:pt modelId="{E9328613-6E06-44AC-B448-4106E2C3BFD7}">
      <dgm:prSet custT="1"/>
      <dgm:spPr/>
      <dgm:t>
        <a:bodyPr/>
        <a:lstStyle/>
        <a:p>
          <a:r>
            <a:rPr lang="en-US" sz="1800" b="0" i="0" dirty="0" err="1"/>
            <a:t>Tüm</a:t>
          </a:r>
          <a:r>
            <a:rPr lang="en-US" sz="1800" b="0" i="0" dirty="0"/>
            <a:t> </a:t>
          </a:r>
          <a:r>
            <a:rPr lang="en-US" sz="1800" b="0" i="0" dirty="0" err="1"/>
            <a:t>malzemelerin</a:t>
          </a:r>
          <a:r>
            <a:rPr lang="en-US" sz="1800" b="0" i="0" dirty="0"/>
            <a:t> </a:t>
          </a:r>
          <a:r>
            <a:rPr lang="en-US" sz="1800" b="0" i="0" dirty="0" err="1"/>
            <a:t>önceden</a:t>
          </a:r>
          <a:r>
            <a:rPr lang="en-US" sz="1800" b="0" i="0" dirty="0"/>
            <a:t> </a:t>
          </a:r>
          <a:r>
            <a:rPr lang="en-US" sz="1800" b="0" i="0" dirty="0" err="1"/>
            <a:t>tanımlanmış</a:t>
          </a:r>
          <a:r>
            <a:rPr lang="en-US" sz="1800" b="0" i="0" dirty="0"/>
            <a:t> </a:t>
          </a:r>
          <a:r>
            <a:rPr lang="en-US" sz="1800" b="0" i="0" dirty="0" err="1"/>
            <a:t>standartları</a:t>
          </a:r>
          <a:r>
            <a:rPr lang="en-US" sz="1800" b="0" i="0" dirty="0"/>
            <a:t> </a:t>
          </a:r>
          <a:r>
            <a:rPr lang="en-US" sz="1800" b="0" i="0" dirty="0" err="1"/>
            <a:t>karşılamasını</a:t>
          </a:r>
          <a:r>
            <a:rPr lang="tr-TR" sz="1800" b="0" i="0" dirty="0"/>
            <a:t>n</a:t>
          </a:r>
          <a:r>
            <a:rPr lang="en-US" sz="1800" b="0" i="0" dirty="0"/>
            <a:t> </a:t>
          </a:r>
          <a:r>
            <a:rPr lang="en-US" sz="1800" b="0" i="0" dirty="0" err="1"/>
            <a:t>sağla</a:t>
          </a:r>
          <a:r>
            <a:rPr lang="tr-TR" sz="1800" b="0" i="0" dirty="0" err="1"/>
            <a:t>nması</a:t>
          </a:r>
          <a:endParaRPr lang="en-US" sz="1800" dirty="0"/>
        </a:p>
      </dgm:t>
    </dgm:pt>
    <dgm:pt modelId="{16AB9641-BDDC-4945-AC75-054B5CDD6B2D}" type="parTrans" cxnId="{858F2E63-661A-4331-B762-099E7C133B44}">
      <dgm:prSet/>
      <dgm:spPr/>
      <dgm:t>
        <a:bodyPr/>
        <a:lstStyle/>
        <a:p>
          <a:endParaRPr lang="en-US"/>
        </a:p>
      </dgm:t>
    </dgm:pt>
    <dgm:pt modelId="{33467AD6-3135-4225-8196-83CC1BC2E89A}" type="sibTrans" cxnId="{858F2E63-661A-4331-B762-099E7C133B44}">
      <dgm:prSet/>
      <dgm:spPr/>
      <dgm:t>
        <a:bodyPr/>
        <a:lstStyle/>
        <a:p>
          <a:endParaRPr lang="en-US"/>
        </a:p>
      </dgm:t>
    </dgm:pt>
    <dgm:pt modelId="{0AF08012-B7B3-4332-9AFC-B080292D307F}">
      <dgm:prSet custT="1"/>
      <dgm:spPr/>
      <dgm:t>
        <a:bodyPr/>
        <a:lstStyle/>
        <a:p>
          <a:r>
            <a:rPr lang="en-US" sz="2000" b="1" i="0" dirty="0" err="1"/>
            <a:t>Numune</a:t>
          </a:r>
          <a:r>
            <a:rPr lang="en-US" sz="2000" b="1" i="0" dirty="0"/>
            <a:t> Alma </a:t>
          </a:r>
          <a:r>
            <a:rPr lang="en-US" sz="2000" b="1" i="0" dirty="0" err="1"/>
            <a:t>Prosedürleri</a:t>
          </a:r>
          <a:endParaRPr lang="en-US" sz="1900" dirty="0"/>
        </a:p>
      </dgm:t>
    </dgm:pt>
    <dgm:pt modelId="{3AD1EC90-67AE-45E1-942D-06915B9E3239}" type="parTrans" cxnId="{E53EC22A-9122-4034-ACD2-F5EB247957FE}">
      <dgm:prSet/>
      <dgm:spPr/>
      <dgm:t>
        <a:bodyPr/>
        <a:lstStyle/>
        <a:p>
          <a:endParaRPr lang="en-US"/>
        </a:p>
      </dgm:t>
    </dgm:pt>
    <dgm:pt modelId="{6431E881-6D42-45EC-8C68-2088E6333BB7}" type="sibTrans" cxnId="{E53EC22A-9122-4034-ACD2-F5EB247957FE}">
      <dgm:prSet/>
      <dgm:spPr/>
      <dgm:t>
        <a:bodyPr/>
        <a:lstStyle/>
        <a:p>
          <a:endParaRPr lang="en-US"/>
        </a:p>
      </dgm:t>
    </dgm:pt>
    <dgm:pt modelId="{29AE234D-BB61-454B-9DC7-021FBBA1E969}">
      <dgm:prSet custT="1"/>
      <dgm:spPr/>
      <dgm:t>
        <a:bodyPr/>
        <a:lstStyle/>
        <a:p>
          <a:r>
            <a:rPr lang="en-US" sz="1800" b="0" i="0" dirty="0"/>
            <a:t>Test </a:t>
          </a:r>
          <a:r>
            <a:rPr lang="en-US" sz="1800" b="0" i="0" dirty="0" err="1"/>
            <a:t>için</a:t>
          </a:r>
          <a:r>
            <a:rPr lang="en-US" sz="1800" b="0" i="0" dirty="0"/>
            <a:t> </a:t>
          </a:r>
          <a:r>
            <a:rPr lang="en-US" sz="1800" b="0" i="0" dirty="0" err="1"/>
            <a:t>numunelerin</a:t>
          </a:r>
          <a:r>
            <a:rPr lang="en-US" sz="1800" b="0" i="0" dirty="0"/>
            <a:t> </a:t>
          </a:r>
          <a:r>
            <a:rPr lang="en-US" sz="1800" b="0" i="0" dirty="0" err="1"/>
            <a:t>sistematik</a:t>
          </a:r>
          <a:r>
            <a:rPr lang="en-US" sz="1800" b="0" i="0" dirty="0"/>
            <a:t> </a:t>
          </a:r>
          <a:r>
            <a:rPr lang="en-US" sz="1800" b="0" i="0" dirty="0" err="1"/>
            <a:t>seçimi</a:t>
          </a:r>
          <a:endParaRPr lang="en-US" sz="1800" dirty="0"/>
        </a:p>
      </dgm:t>
    </dgm:pt>
    <dgm:pt modelId="{604EB649-7000-4647-BD6B-F472A2FD78B8}" type="parTrans" cxnId="{FA173E9C-B07A-452E-A619-1932010FE383}">
      <dgm:prSet/>
      <dgm:spPr/>
      <dgm:t>
        <a:bodyPr/>
        <a:lstStyle/>
        <a:p>
          <a:endParaRPr lang="en-US"/>
        </a:p>
      </dgm:t>
    </dgm:pt>
    <dgm:pt modelId="{314C8C0B-C98F-429C-9B3F-9CA615167BF7}" type="sibTrans" cxnId="{FA173E9C-B07A-452E-A619-1932010FE383}">
      <dgm:prSet/>
      <dgm:spPr/>
      <dgm:t>
        <a:bodyPr/>
        <a:lstStyle/>
        <a:p>
          <a:endParaRPr lang="en-US"/>
        </a:p>
      </dgm:t>
    </dgm:pt>
    <dgm:pt modelId="{63AB13B2-03CC-4299-89F9-A8DCE481313D}">
      <dgm:prSet custT="1"/>
      <dgm:spPr/>
      <dgm:t>
        <a:bodyPr/>
        <a:lstStyle/>
        <a:p>
          <a:r>
            <a:rPr lang="en-US" sz="2000" b="1" i="0" dirty="0" err="1"/>
            <a:t>Analitik</a:t>
          </a:r>
          <a:r>
            <a:rPr lang="en-US" sz="2000" b="1" i="0" dirty="0"/>
            <a:t> Test</a:t>
          </a:r>
          <a:r>
            <a:rPr lang="tr-TR" sz="2000" b="1" i="0" dirty="0" err="1"/>
            <a:t>ler</a:t>
          </a:r>
          <a:r>
            <a:rPr lang="en-GB" sz="2000" b="0" i="0" dirty="0"/>
            <a:t> </a:t>
          </a:r>
          <a:endParaRPr lang="en-US" sz="2000" dirty="0"/>
        </a:p>
      </dgm:t>
    </dgm:pt>
    <dgm:pt modelId="{5AB0E51B-0020-4FFD-94C3-FDB85E158452}" type="parTrans" cxnId="{7F8AA819-921A-4326-A676-A8498847FA5E}">
      <dgm:prSet/>
      <dgm:spPr/>
      <dgm:t>
        <a:bodyPr/>
        <a:lstStyle/>
        <a:p>
          <a:endParaRPr lang="en-US"/>
        </a:p>
      </dgm:t>
    </dgm:pt>
    <dgm:pt modelId="{1E9090C4-94C4-4136-9262-FDE4AC50CF84}" type="sibTrans" cxnId="{7F8AA819-921A-4326-A676-A8498847FA5E}">
      <dgm:prSet/>
      <dgm:spPr/>
      <dgm:t>
        <a:bodyPr/>
        <a:lstStyle/>
        <a:p>
          <a:endParaRPr lang="en-US"/>
        </a:p>
      </dgm:t>
    </dgm:pt>
    <dgm:pt modelId="{6F1C4C5A-B5D1-43B2-A09E-A68FC88DAA5E}">
      <dgm:prSet custT="1"/>
      <dgm:spPr/>
      <dgm:t>
        <a:bodyPr/>
        <a:lstStyle/>
        <a:p>
          <a:r>
            <a:rPr lang="en-US" sz="1800" b="0" i="0" dirty="0" err="1"/>
            <a:t>Kalite</a:t>
          </a:r>
          <a:r>
            <a:rPr lang="en-US" sz="1800" b="0" i="0" dirty="0"/>
            <a:t> </a:t>
          </a:r>
          <a:r>
            <a:rPr lang="en-US" sz="1800" b="0" i="0" dirty="0" err="1"/>
            <a:t>özelliklerini</a:t>
          </a:r>
          <a:r>
            <a:rPr lang="en-US" sz="1800" b="0" i="0" dirty="0"/>
            <a:t> </a:t>
          </a:r>
          <a:r>
            <a:rPr lang="en-US" sz="1800" b="0" i="0" dirty="0" err="1"/>
            <a:t>değerlendirmek</a:t>
          </a:r>
          <a:r>
            <a:rPr lang="en-US" sz="1800" b="0" i="0" dirty="0"/>
            <a:t> </a:t>
          </a:r>
          <a:r>
            <a:rPr lang="en-US" sz="1800" b="0" i="0" dirty="0" err="1"/>
            <a:t>için</a:t>
          </a:r>
          <a:r>
            <a:rPr lang="en-US" sz="1800" b="0" i="0" dirty="0"/>
            <a:t> </a:t>
          </a:r>
          <a:r>
            <a:rPr lang="en-US" sz="1800" b="0" i="0" dirty="0" err="1"/>
            <a:t>doğrulanmış</a:t>
          </a:r>
          <a:r>
            <a:rPr lang="en-US" sz="1800" b="0" i="0" dirty="0"/>
            <a:t> </a:t>
          </a:r>
          <a:r>
            <a:rPr lang="en-US" sz="1800" b="0" i="0" dirty="0" err="1"/>
            <a:t>yöntemlerin</a:t>
          </a:r>
          <a:r>
            <a:rPr lang="en-US" sz="1800" b="0" i="0" dirty="0"/>
            <a:t> </a:t>
          </a:r>
          <a:r>
            <a:rPr lang="en-US" sz="1800" b="0" i="0" dirty="0" err="1"/>
            <a:t>kullanılması</a:t>
          </a:r>
          <a:endParaRPr lang="en-US" sz="1800" dirty="0"/>
        </a:p>
      </dgm:t>
    </dgm:pt>
    <dgm:pt modelId="{CBA82D76-7DE4-4617-BAA5-6AC819FCC6C8}" type="parTrans" cxnId="{75ADA422-4290-4AA4-BD0B-BFAD73644CB2}">
      <dgm:prSet/>
      <dgm:spPr/>
      <dgm:t>
        <a:bodyPr/>
        <a:lstStyle/>
        <a:p>
          <a:endParaRPr lang="en-US"/>
        </a:p>
      </dgm:t>
    </dgm:pt>
    <dgm:pt modelId="{C625E7FC-8EA4-4D33-B95F-A141293588CE}" type="sibTrans" cxnId="{75ADA422-4290-4AA4-BD0B-BFAD73644CB2}">
      <dgm:prSet/>
      <dgm:spPr/>
      <dgm:t>
        <a:bodyPr/>
        <a:lstStyle/>
        <a:p>
          <a:endParaRPr lang="en-US"/>
        </a:p>
      </dgm:t>
    </dgm:pt>
    <dgm:pt modelId="{88AD5C65-04FC-436C-9FFD-AE6D1CE77388}">
      <dgm:prSet custT="1"/>
      <dgm:spPr/>
      <dgm:t>
        <a:bodyPr/>
        <a:lstStyle/>
        <a:p>
          <a:r>
            <a:rPr lang="en-US" sz="2000" b="1" i="0" dirty="0"/>
            <a:t>Proses </a:t>
          </a:r>
          <a:r>
            <a:rPr lang="en-US" sz="2000" b="1" i="0" dirty="0" err="1"/>
            <a:t>İçi</a:t>
          </a:r>
          <a:r>
            <a:rPr lang="en-US" sz="2000" b="1" i="0" dirty="0"/>
            <a:t> </a:t>
          </a:r>
          <a:r>
            <a:rPr lang="en-US" sz="2000" b="1" i="0" dirty="0" err="1"/>
            <a:t>Kontroller</a:t>
          </a:r>
          <a:endParaRPr lang="en-US" sz="2000" dirty="0"/>
        </a:p>
      </dgm:t>
    </dgm:pt>
    <dgm:pt modelId="{29B9A21A-E393-47F3-B69D-72B09EB25C4B}" type="parTrans" cxnId="{BD0318B1-07FE-435D-80D9-148F225D89C0}">
      <dgm:prSet/>
      <dgm:spPr/>
      <dgm:t>
        <a:bodyPr/>
        <a:lstStyle/>
        <a:p>
          <a:endParaRPr lang="en-US"/>
        </a:p>
      </dgm:t>
    </dgm:pt>
    <dgm:pt modelId="{1B304593-4383-44C9-92BD-5641158333C8}" type="sibTrans" cxnId="{BD0318B1-07FE-435D-80D9-148F225D89C0}">
      <dgm:prSet/>
      <dgm:spPr/>
      <dgm:t>
        <a:bodyPr/>
        <a:lstStyle/>
        <a:p>
          <a:endParaRPr lang="en-US"/>
        </a:p>
      </dgm:t>
    </dgm:pt>
    <dgm:pt modelId="{1250B5C6-3CF3-45E1-AF92-8B2F4D82690C}">
      <dgm:prSet custT="1"/>
      <dgm:spPr/>
      <dgm:t>
        <a:bodyPr/>
        <a:lstStyle/>
        <a:p>
          <a:r>
            <a:rPr lang="en-US" sz="1800" b="0" i="0" dirty="0" err="1"/>
            <a:t>Üretim</a:t>
          </a:r>
          <a:r>
            <a:rPr lang="en-US" sz="1800" b="0" i="0" dirty="0"/>
            <a:t> </a:t>
          </a:r>
          <a:r>
            <a:rPr lang="en-US" sz="1800" b="0" i="0" dirty="0" err="1"/>
            <a:t>sırasında</a:t>
          </a:r>
          <a:r>
            <a:rPr lang="en-US" sz="1800" b="0" i="0" dirty="0"/>
            <a:t> </a:t>
          </a:r>
          <a:r>
            <a:rPr lang="en-US" sz="1800" b="0" i="0" dirty="0" err="1"/>
            <a:t>kritik</a:t>
          </a:r>
          <a:r>
            <a:rPr lang="en-US" sz="1800" b="0" i="0" dirty="0"/>
            <a:t> </a:t>
          </a:r>
          <a:r>
            <a:rPr lang="en-US" sz="1800" b="0" i="0" dirty="0" err="1"/>
            <a:t>parametrelerin</a:t>
          </a:r>
          <a:r>
            <a:rPr lang="en-US" sz="1800" b="0" i="0" dirty="0"/>
            <a:t> </a:t>
          </a:r>
          <a:r>
            <a:rPr lang="en-US" sz="1800" b="0" i="0" dirty="0" err="1"/>
            <a:t>izlenmesi</a:t>
          </a:r>
          <a:endParaRPr lang="en-US" sz="1800" dirty="0"/>
        </a:p>
      </dgm:t>
    </dgm:pt>
    <dgm:pt modelId="{5DC4ADC2-AD32-4856-BDF5-017009EDC59B}" type="parTrans" cxnId="{A183D2D9-5E1D-4E5E-980B-1622C49C5F9B}">
      <dgm:prSet/>
      <dgm:spPr/>
      <dgm:t>
        <a:bodyPr/>
        <a:lstStyle/>
        <a:p>
          <a:endParaRPr lang="en-US"/>
        </a:p>
      </dgm:t>
    </dgm:pt>
    <dgm:pt modelId="{CA7703A6-360D-4EC7-8E7E-B81042729711}" type="sibTrans" cxnId="{A183D2D9-5E1D-4E5E-980B-1622C49C5F9B}">
      <dgm:prSet/>
      <dgm:spPr/>
      <dgm:t>
        <a:bodyPr/>
        <a:lstStyle/>
        <a:p>
          <a:endParaRPr lang="en-US"/>
        </a:p>
      </dgm:t>
    </dgm:pt>
    <dgm:pt modelId="{CA2D5613-4581-4A8F-A9BA-E066FF2EBB79}">
      <dgm:prSet custT="1"/>
      <dgm:spPr/>
      <dgm:t>
        <a:bodyPr/>
        <a:lstStyle/>
        <a:p>
          <a:r>
            <a:rPr lang="en-US" sz="2000" b="1" i="0" dirty="0"/>
            <a:t>Test </a:t>
          </a:r>
          <a:r>
            <a:rPr lang="en-US" sz="2000" b="1" i="0" dirty="0" err="1"/>
            <a:t>Yöntemlerinin</a:t>
          </a:r>
          <a:r>
            <a:rPr lang="en-US" sz="2000" b="1" i="0" dirty="0"/>
            <a:t> </a:t>
          </a:r>
          <a:r>
            <a:rPr lang="tr-TR" sz="2000" b="1" i="0" dirty="0"/>
            <a:t>Validasyonu</a:t>
          </a:r>
          <a:endParaRPr lang="en-US" sz="2000" dirty="0"/>
        </a:p>
      </dgm:t>
    </dgm:pt>
    <dgm:pt modelId="{1FE7AB2B-5116-4A83-977B-2431E8D5D017}" type="parTrans" cxnId="{32C18635-3835-446B-8CCF-DFC2B4A41F4A}">
      <dgm:prSet/>
      <dgm:spPr/>
      <dgm:t>
        <a:bodyPr/>
        <a:lstStyle/>
        <a:p>
          <a:endParaRPr lang="en-US"/>
        </a:p>
      </dgm:t>
    </dgm:pt>
    <dgm:pt modelId="{5C3CC2FF-05E5-42E4-97A7-6E9E40AECE07}" type="sibTrans" cxnId="{32C18635-3835-446B-8CCF-DFC2B4A41F4A}">
      <dgm:prSet/>
      <dgm:spPr/>
      <dgm:t>
        <a:bodyPr/>
        <a:lstStyle/>
        <a:p>
          <a:endParaRPr lang="en-US"/>
        </a:p>
      </dgm:t>
    </dgm:pt>
    <dgm:pt modelId="{E490BA25-EF57-4FB8-B960-ED70F562AE02}">
      <dgm:prSet custT="1"/>
      <dgm:spPr/>
      <dgm:t>
        <a:bodyPr/>
        <a:lstStyle/>
        <a:p>
          <a:r>
            <a:rPr lang="en-US" sz="1800" b="0" i="0" dirty="0"/>
            <a:t>Test </a:t>
          </a:r>
          <a:r>
            <a:rPr lang="en-US" sz="1800" b="0" i="0" dirty="0" err="1"/>
            <a:t>prosedürlerinin</a:t>
          </a:r>
          <a:r>
            <a:rPr lang="en-US" sz="1800" b="0" i="0" dirty="0"/>
            <a:t> </a:t>
          </a:r>
          <a:r>
            <a:rPr lang="en-US" sz="1800" b="0" i="0" dirty="0" err="1"/>
            <a:t>doğruluğunun</a:t>
          </a:r>
          <a:r>
            <a:rPr lang="en-US" sz="1800" b="0" i="0" dirty="0"/>
            <a:t> </a:t>
          </a:r>
          <a:r>
            <a:rPr lang="en-US" sz="1800" b="0" i="0" dirty="0" err="1"/>
            <a:t>ve</a:t>
          </a:r>
          <a:r>
            <a:rPr lang="en-US" sz="1800" b="0" i="0" dirty="0"/>
            <a:t> </a:t>
          </a:r>
          <a:r>
            <a:rPr lang="en-US" sz="1800" b="0" i="0" dirty="0" err="1"/>
            <a:t>güvenilirliğinin</a:t>
          </a:r>
          <a:r>
            <a:rPr lang="en-US" sz="1800" b="0" i="0" dirty="0"/>
            <a:t> </a:t>
          </a:r>
          <a:r>
            <a:rPr lang="en-US" sz="1800" b="0" i="0" dirty="0" err="1"/>
            <a:t>onaylanması</a:t>
          </a:r>
          <a:endParaRPr lang="en-US" sz="1800" dirty="0"/>
        </a:p>
      </dgm:t>
    </dgm:pt>
    <dgm:pt modelId="{F417453C-223D-4849-B2FE-C253617805F0}" type="parTrans" cxnId="{14FF53F7-A29B-4F31-BAA9-684D7A9926A9}">
      <dgm:prSet/>
      <dgm:spPr/>
      <dgm:t>
        <a:bodyPr/>
        <a:lstStyle/>
        <a:p>
          <a:endParaRPr lang="en-US"/>
        </a:p>
      </dgm:t>
    </dgm:pt>
    <dgm:pt modelId="{6DAD4B4E-8091-4EA9-B260-71A9B242759F}" type="sibTrans" cxnId="{14FF53F7-A29B-4F31-BAA9-684D7A9926A9}">
      <dgm:prSet/>
      <dgm:spPr/>
      <dgm:t>
        <a:bodyPr/>
        <a:lstStyle/>
        <a:p>
          <a:endParaRPr lang="en-US"/>
        </a:p>
      </dgm:t>
    </dgm:pt>
    <dgm:pt modelId="{485F4013-AC35-48B4-BEAB-5044ECA77908}">
      <dgm:prSet custT="1"/>
      <dgm:spPr/>
      <dgm:t>
        <a:bodyPr/>
        <a:lstStyle/>
        <a:p>
          <a:r>
            <a:rPr lang="en-US" sz="2000" b="1" i="0" dirty="0"/>
            <a:t>Test </a:t>
          </a:r>
          <a:r>
            <a:rPr lang="en-US" sz="2000" b="1" i="0" dirty="0" err="1"/>
            <a:t>Kaydı</a:t>
          </a:r>
          <a:endParaRPr lang="en-US" sz="2000" dirty="0"/>
        </a:p>
      </dgm:t>
    </dgm:pt>
    <dgm:pt modelId="{CE71D335-BE9E-4682-8E12-583208EC9EAE}" type="parTrans" cxnId="{50D8BAA4-AF3A-4CFC-86F6-2B39D73EE617}">
      <dgm:prSet/>
      <dgm:spPr/>
      <dgm:t>
        <a:bodyPr/>
        <a:lstStyle/>
        <a:p>
          <a:endParaRPr lang="en-US"/>
        </a:p>
      </dgm:t>
    </dgm:pt>
    <dgm:pt modelId="{5336861C-2A36-42E2-ACAC-6E586CC0EE52}" type="sibTrans" cxnId="{50D8BAA4-AF3A-4CFC-86F6-2B39D73EE617}">
      <dgm:prSet/>
      <dgm:spPr/>
      <dgm:t>
        <a:bodyPr/>
        <a:lstStyle/>
        <a:p>
          <a:endParaRPr lang="en-US"/>
        </a:p>
      </dgm:t>
    </dgm:pt>
    <dgm:pt modelId="{1BE09DD5-33DB-4CE1-99B6-74ABBCFB8B6D}">
      <dgm:prSet custT="1"/>
      <dgm:spPr/>
      <dgm:t>
        <a:bodyPr/>
        <a:lstStyle/>
        <a:p>
          <a:r>
            <a:rPr lang="en-US" sz="1800" b="0" i="0" dirty="0" err="1"/>
            <a:t>İzlenebilirlik</a:t>
          </a:r>
          <a:r>
            <a:rPr lang="en-US" sz="1800" b="0" i="0" dirty="0"/>
            <a:t> </a:t>
          </a:r>
          <a:r>
            <a:rPr lang="en-US" sz="1800" b="0" i="0" dirty="0" err="1"/>
            <a:t>için</a:t>
          </a:r>
          <a:r>
            <a:rPr lang="en-US" sz="1800" b="0" i="0" dirty="0"/>
            <a:t> </a:t>
          </a:r>
          <a:r>
            <a:rPr lang="en-US" sz="1800" b="0" i="0" dirty="0" err="1"/>
            <a:t>tüm</a:t>
          </a:r>
          <a:r>
            <a:rPr lang="en-US" sz="1800" b="0" i="0" dirty="0"/>
            <a:t> </a:t>
          </a:r>
          <a:r>
            <a:rPr lang="en-US" sz="1800" b="0" i="0" dirty="0" err="1"/>
            <a:t>kalite</a:t>
          </a:r>
          <a:r>
            <a:rPr lang="en-US" sz="1800" b="0" i="0" dirty="0"/>
            <a:t> </a:t>
          </a:r>
          <a:r>
            <a:rPr lang="en-US" sz="1800" b="0" i="0" dirty="0" err="1"/>
            <a:t>kontrol</a:t>
          </a:r>
          <a:r>
            <a:rPr lang="en-US" sz="1800" b="0" i="0" dirty="0"/>
            <a:t> </a:t>
          </a:r>
          <a:r>
            <a:rPr lang="en-US" sz="1800" b="0" i="0" dirty="0" err="1"/>
            <a:t>sonuçlarının</a:t>
          </a:r>
          <a:r>
            <a:rPr lang="en-US" sz="1800" b="0" i="0" dirty="0"/>
            <a:t> </a:t>
          </a:r>
          <a:r>
            <a:rPr lang="en-US" sz="1800" b="0" i="0" dirty="0" err="1"/>
            <a:t>belgelenmesi</a:t>
          </a:r>
          <a:endParaRPr lang="en-US" sz="1800" dirty="0"/>
        </a:p>
      </dgm:t>
    </dgm:pt>
    <dgm:pt modelId="{BDCF5899-5752-454B-BB7A-834C100DF963}" type="parTrans" cxnId="{17AD79B0-B764-4C21-80D1-DB63FC1E638C}">
      <dgm:prSet/>
      <dgm:spPr/>
      <dgm:t>
        <a:bodyPr/>
        <a:lstStyle/>
        <a:p>
          <a:endParaRPr lang="en-US"/>
        </a:p>
      </dgm:t>
    </dgm:pt>
    <dgm:pt modelId="{32649722-A1D2-449E-B551-E5B5BDBEE775}" type="sibTrans" cxnId="{17AD79B0-B764-4C21-80D1-DB63FC1E638C}">
      <dgm:prSet/>
      <dgm:spPr/>
      <dgm:t>
        <a:bodyPr/>
        <a:lstStyle/>
        <a:p>
          <a:endParaRPr lang="en-US"/>
        </a:p>
      </dgm:t>
    </dgm:pt>
    <dgm:pt modelId="{D01D56D0-43C0-44B0-A8C9-0A82F40FF1E5}">
      <dgm:prSet custT="1"/>
      <dgm:spPr/>
      <dgm:t>
        <a:bodyPr/>
        <a:lstStyle/>
        <a:p>
          <a:r>
            <a:rPr lang="tr-TR" sz="2000" b="1" i="0" dirty="0"/>
            <a:t>Verilerin Gözden Geçirilmesi</a:t>
          </a:r>
          <a:endParaRPr lang="en-US" sz="2000" dirty="0"/>
        </a:p>
      </dgm:t>
    </dgm:pt>
    <dgm:pt modelId="{13C55DDD-D0DC-4D3B-970F-A695B22B9D25}" type="parTrans" cxnId="{2F64F806-51C2-4D07-BE35-66D8A9093B3B}">
      <dgm:prSet/>
      <dgm:spPr/>
      <dgm:t>
        <a:bodyPr/>
        <a:lstStyle/>
        <a:p>
          <a:endParaRPr lang="en-US"/>
        </a:p>
      </dgm:t>
    </dgm:pt>
    <dgm:pt modelId="{834E7F3E-F4B4-4F31-BB84-FCC45D64173E}" type="sibTrans" cxnId="{2F64F806-51C2-4D07-BE35-66D8A9093B3B}">
      <dgm:prSet/>
      <dgm:spPr/>
      <dgm:t>
        <a:bodyPr/>
        <a:lstStyle/>
        <a:p>
          <a:endParaRPr lang="en-US"/>
        </a:p>
      </dgm:t>
    </dgm:pt>
    <dgm:pt modelId="{D26460DF-D94F-468D-8F64-15E3CE152C67}">
      <dgm:prSet custT="1"/>
      <dgm:spPr/>
      <dgm:t>
        <a:bodyPr/>
        <a:lstStyle/>
        <a:p>
          <a:r>
            <a:rPr lang="en-US" sz="1800" b="0" i="0" dirty="0" err="1"/>
            <a:t>Spesifikasyonlara</a:t>
          </a:r>
          <a:r>
            <a:rPr lang="en-US" sz="1800" b="0" i="0" dirty="0"/>
            <a:t> </a:t>
          </a:r>
          <a:r>
            <a:rPr lang="en-US" sz="1800" b="0" i="0" dirty="0" err="1"/>
            <a:t>göre</a:t>
          </a:r>
          <a:r>
            <a:rPr lang="en-US" sz="1800" b="0" i="0" dirty="0"/>
            <a:t> test </a:t>
          </a:r>
          <a:r>
            <a:rPr lang="en-US" sz="1800" b="0" i="0" dirty="0" err="1"/>
            <a:t>verilerinin</a:t>
          </a:r>
          <a:r>
            <a:rPr lang="en-US" sz="1800" b="0" i="0" dirty="0"/>
            <a:t> </a:t>
          </a:r>
          <a:r>
            <a:rPr lang="en-US" sz="1800" b="0" i="0" dirty="0" err="1"/>
            <a:t>eleştirel</a:t>
          </a:r>
          <a:r>
            <a:rPr lang="en-US" sz="1800" b="0" i="0" dirty="0"/>
            <a:t> </a:t>
          </a:r>
          <a:r>
            <a:rPr lang="en-US" sz="1800" b="0" i="0" dirty="0" err="1"/>
            <a:t>değerlendirmesi</a:t>
          </a:r>
          <a:endParaRPr lang="en-US" sz="1800" dirty="0"/>
        </a:p>
      </dgm:t>
    </dgm:pt>
    <dgm:pt modelId="{9B9B1DA5-CADB-46E4-BDD1-5831CA3F2CF6}" type="parTrans" cxnId="{23762926-A873-45A7-94B9-F56E115CBCCF}">
      <dgm:prSet/>
      <dgm:spPr/>
      <dgm:t>
        <a:bodyPr/>
        <a:lstStyle/>
        <a:p>
          <a:endParaRPr lang="en-US"/>
        </a:p>
      </dgm:t>
    </dgm:pt>
    <dgm:pt modelId="{78921DDD-420A-49D4-A9A2-FBA7002DD18C}" type="sibTrans" cxnId="{23762926-A873-45A7-94B9-F56E115CBCCF}">
      <dgm:prSet/>
      <dgm:spPr/>
      <dgm:t>
        <a:bodyPr/>
        <a:lstStyle/>
        <a:p>
          <a:endParaRPr lang="en-US"/>
        </a:p>
      </dgm:t>
    </dgm:pt>
    <dgm:pt modelId="{7F730C4A-C89C-4F16-BFE2-F2CEE86B675C}">
      <dgm:prSet custT="1"/>
      <dgm:spPr/>
      <dgm:t>
        <a:bodyPr/>
        <a:lstStyle/>
        <a:p>
          <a:r>
            <a:rPr lang="en-US" sz="2000" b="1" i="0" dirty="0" err="1"/>
            <a:t>Spesifikasyon</a:t>
          </a:r>
          <a:r>
            <a:rPr lang="en-US" sz="2000" b="1" i="0" dirty="0"/>
            <a:t> </a:t>
          </a:r>
          <a:r>
            <a:rPr lang="en-US" sz="2000" b="1" i="0" dirty="0" err="1"/>
            <a:t>Dışı</a:t>
          </a:r>
          <a:r>
            <a:rPr lang="en-US" sz="2000" b="1" i="0" dirty="0"/>
            <a:t> </a:t>
          </a:r>
          <a:r>
            <a:rPr lang="en-US" sz="2000" b="1" i="0" dirty="0" err="1"/>
            <a:t>İşleme</a:t>
          </a:r>
          <a:endParaRPr lang="en-US" sz="2000" dirty="0"/>
        </a:p>
      </dgm:t>
    </dgm:pt>
    <dgm:pt modelId="{E52B2933-DC86-4F72-86C5-114A07E6B28C}" type="parTrans" cxnId="{05680C3B-F325-49E0-8423-87E540D0AFDE}">
      <dgm:prSet/>
      <dgm:spPr/>
      <dgm:t>
        <a:bodyPr/>
        <a:lstStyle/>
        <a:p>
          <a:endParaRPr lang="en-US"/>
        </a:p>
      </dgm:t>
    </dgm:pt>
    <dgm:pt modelId="{B2203B28-9803-48D4-BC8C-0AD4EE9A54EB}" type="sibTrans" cxnId="{05680C3B-F325-49E0-8423-87E540D0AFDE}">
      <dgm:prSet/>
      <dgm:spPr/>
      <dgm:t>
        <a:bodyPr/>
        <a:lstStyle/>
        <a:p>
          <a:endParaRPr lang="en-US"/>
        </a:p>
      </dgm:t>
    </dgm:pt>
    <dgm:pt modelId="{B61E8566-A5AC-4A7F-9352-F7F5539B2B17}">
      <dgm:prSet custT="1"/>
      <dgm:spPr/>
      <dgm:t>
        <a:bodyPr/>
        <a:lstStyle/>
        <a:p>
          <a:r>
            <a:rPr lang="en-US" sz="1800" b="0" i="0" dirty="0"/>
            <a:t>Uygun </a:t>
          </a:r>
          <a:r>
            <a:rPr lang="en-US" sz="1800" b="0" i="0" dirty="0" err="1"/>
            <a:t>olmayan</a:t>
          </a:r>
          <a:r>
            <a:rPr lang="en-US" sz="1800" b="0" i="0" dirty="0"/>
            <a:t> </a:t>
          </a:r>
          <a:r>
            <a:rPr lang="en-US" sz="1800" b="0" i="0" dirty="0" err="1"/>
            <a:t>sonuçların</a:t>
          </a:r>
          <a:r>
            <a:rPr lang="en-US" sz="1800" b="0" i="0" dirty="0"/>
            <a:t> </a:t>
          </a:r>
          <a:r>
            <a:rPr lang="en-US" sz="1800" b="0" i="0" dirty="0" err="1"/>
            <a:t>araştırılması</a:t>
          </a:r>
          <a:r>
            <a:rPr lang="en-US" sz="1800" b="0" i="0" dirty="0"/>
            <a:t> </a:t>
          </a:r>
          <a:r>
            <a:rPr lang="en-US" sz="1800" b="0" i="0" dirty="0" err="1"/>
            <a:t>ve</a:t>
          </a:r>
          <a:r>
            <a:rPr lang="en-US" sz="1800" b="0" i="0" dirty="0"/>
            <a:t> </a:t>
          </a:r>
          <a:r>
            <a:rPr lang="en-US" sz="1800" b="0" i="0" dirty="0" err="1"/>
            <a:t>ele</a:t>
          </a:r>
          <a:r>
            <a:rPr lang="en-US" sz="1800" b="0" i="0" dirty="0"/>
            <a:t> </a:t>
          </a:r>
          <a:r>
            <a:rPr lang="en-US" sz="1800" b="0" i="0" dirty="0" err="1"/>
            <a:t>alınmasına</a:t>
          </a:r>
          <a:r>
            <a:rPr lang="en-US" sz="1800" b="0" i="0" dirty="0"/>
            <a:t> </a:t>
          </a:r>
          <a:r>
            <a:rPr lang="en-US" sz="1800" b="0" i="0" dirty="0" err="1"/>
            <a:t>yönelik</a:t>
          </a:r>
          <a:r>
            <a:rPr lang="en-US" sz="1800" b="0" i="0" dirty="0"/>
            <a:t> </a:t>
          </a:r>
          <a:r>
            <a:rPr lang="en-US" sz="1800" b="0" i="0" dirty="0" err="1"/>
            <a:t>prosedürler</a:t>
          </a:r>
          <a:endParaRPr lang="en-US" sz="1800" dirty="0"/>
        </a:p>
      </dgm:t>
    </dgm:pt>
    <dgm:pt modelId="{07C5F4B3-AC90-4E0D-8D5E-714FC3D3484F}" type="parTrans" cxnId="{FFDAB576-65E4-4BB8-8CA3-A33C210F7B6C}">
      <dgm:prSet/>
      <dgm:spPr/>
      <dgm:t>
        <a:bodyPr/>
        <a:lstStyle/>
        <a:p>
          <a:endParaRPr lang="en-US"/>
        </a:p>
      </dgm:t>
    </dgm:pt>
    <dgm:pt modelId="{B88940D4-744F-4A3A-BD43-1821D94F5D2E}" type="sibTrans" cxnId="{FFDAB576-65E4-4BB8-8CA3-A33C210F7B6C}">
      <dgm:prSet/>
      <dgm:spPr/>
      <dgm:t>
        <a:bodyPr/>
        <a:lstStyle/>
        <a:p>
          <a:endParaRPr lang="en-US"/>
        </a:p>
      </dgm:t>
    </dgm:pt>
    <dgm:pt modelId="{8E23E592-0A6F-DB45-BA17-81E4D00E3C90}" type="pres">
      <dgm:prSet presAssocID="{768E9DF0-4A29-4206-8999-EFA867ABFEF1}" presName="Name0" presStyleCnt="0">
        <dgm:presLayoutVars>
          <dgm:dir/>
          <dgm:animLvl val="lvl"/>
          <dgm:resizeHandles val="exact"/>
        </dgm:presLayoutVars>
      </dgm:prSet>
      <dgm:spPr/>
    </dgm:pt>
    <dgm:pt modelId="{D7B19AF3-52D0-DE4F-BC42-A3F5D3E6B997}" type="pres">
      <dgm:prSet presAssocID="{16A467FC-D809-4715-9C94-8E2690B04C7D}" presName="linNode" presStyleCnt="0"/>
      <dgm:spPr/>
    </dgm:pt>
    <dgm:pt modelId="{95160DE1-0963-B94E-A454-E064F8949FF2}" type="pres">
      <dgm:prSet presAssocID="{16A467FC-D809-4715-9C94-8E2690B04C7D}" presName="parentText" presStyleLbl="node1" presStyleIdx="0" presStyleCnt="8">
        <dgm:presLayoutVars>
          <dgm:chMax val="1"/>
          <dgm:bulletEnabled val="1"/>
        </dgm:presLayoutVars>
      </dgm:prSet>
      <dgm:spPr/>
    </dgm:pt>
    <dgm:pt modelId="{A7F114F8-A5A8-4340-AE77-2F84FD2AE9AA}" type="pres">
      <dgm:prSet presAssocID="{16A467FC-D809-4715-9C94-8E2690B04C7D}" presName="descendantText" presStyleLbl="alignAccFollowNode1" presStyleIdx="0" presStyleCnt="8">
        <dgm:presLayoutVars>
          <dgm:bulletEnabled val="1"/>
        </dgm:presLayoutVars>
      </dgm:prSet>
      <dgm:spPr/>
    </dgm:pt>
    <dgm:pt modelId="{5243CA91-A6FD-E948-89CB-0EF2E2AE69A5}" type="pres">
      <dgm:prSet presAssocID="{78939C95-0A62-4BE7-A3E6-B5EC073A83E2}" presName="sp" presStyleCnt="0"/>
      <dgm:spPr/>
    </dgm:pt>
    <dgm:pt modelId="{83D81D5D-8F33-A946-BA95-CAE28A329426}" type="pres">
      <dgm:prSet presAssocID="{0AF08012-B7B3-4332-9AFC-B080292D307F}" presName="linNode" presStyleCnt="0"/>
      <dgm:spPr/>
    </dgm:pt>
    <dgm:pt modelId="{C1F4D2C8-537D-FC46-BBD4-6F778C9DDB87}" type="pres">
      <dgm:prSet presAssocID="{0AF08012-B7B3-4332-9AFC-B080292D307F}" presName="parentText" presStyleLbl="node1" presStyleIdx="1" presStyleCnt="8">
        <dgm:presLayoutVars>
          <dgm:chMax val="1"/>
          <dgm:bulletEnabled val="1"/>
        </dgm:presLayoutVars>
      </dgm:prSet>
      <dgm:spPr/>
    </dgm:pt>
    <dgm:pt modelId="{9B78E69B-9173-0D48-9929-4D6BF549F020}" type="pres">
      <dgm:prSet presAssocID="{0AF08012-B7B3-4332-9AFC-B080292D307F}" presName="descendantText" presStyleLbl="alignAccFollowNode1" presStyleIdx="1" presStyleCnt="8">
        <dgm:presLayoutVars>
          <dgm:bulletEnabled val="1"/>
        </dgm:presLayoutVars>
      </dgm:prSet>
      <dgm:spPr/>
    </dgm:pt>
    <dgm:pt modelId="{299D771D-D1A4-D541-A66B-378EC42B8BBD}" type="pres">
      <dgm:prSet presAssocID="{6431E881-6D42-45EC-8C68-2088E6333BB7}" presName="sp" presStyleCnt="0"/>
      <dgm:spPr/>
    </dgm:pt>
    <dgm:pt modelId="{4A998F08-19C0-474F-9371-36B82C839592}" type="pres">
      <dgm:prSet presAssocID="{63AB13B2-03CC-4299-89F9-A8DCE481313D}" presName="linNode" presStyleCnt="0"/>
      <dgm:spPr/>
    </dgm:pt>
    <dgm:pt modelId="{E7AEFC10-D794-474E-970E-7A0A2FF0206B}" type="pres">
      <dgm:prSet presAssocID="{63AB13B2-03CC-4299-89F9-A8DCE481313D}" presName="parentText" presStyleLbl="node1" presStyleIdx="2" presStyleCnt="8">
        <dgm:presLayoutVars>
          <dgm:chMax val="1"/>
          <dgm:bulletEnabled val="1"/>
        </dgm:presLayoutVars>
      </dgm:prSet>
      <dgm:spPr/>
    </dgm:pt>
    <dgm:pt modelId="{FFC76C3F-3863-BD47-A330-3285B3C36DE3}" type="pres">
      <dgm:prSet presAssocID="{63AB13B2-03CC-4299-89F9-A8DCE481313D}" presName="descendantText" presStyleLbl="alignAccFollowNode1" presStyleIdx="2" presStyleCnt="8">
        <dgm:presLayoutVars>
          <dgm:bulletEnabled val="1"/>
        </dgm:presLayoutVars>
      </dgm:prSet>
      <dgm:spPr/>
    </dgm:pt>
    <dgm:pt modelId="{56948CD6-798E-254B-ADAC-355EC5ED34FC}" type="pres">
      <dgm:prSet presAssocID="{1E9090C4-94C4-4136-9262-FDE4AC50CF84}" presName="sp" presStyleCnt="0"/>
      <dgm:spPr/>
    </dgm:pt>
    <dgm:pt modelId="{C86BC6B9-6E4E-8C49-988D-EC56D337F850}" type="pres">
      <dgm:prSet presAssocID="{88AD5C65-04FC-436C-9FFD-AE6D1CE77388}" presName="linNode" presStyleCnt="0"/>
      <dgm:spPr/>
    </dgm:pt>
    <dgm:pt modelId="{9135984D-1ACA-9C49-8AF6-7E659E7024A2}" type="pres">
      <dgm:prSet presAssocID="{88AD5C65-04FC-436C-9FFD-AE6D1CE77388}" presName="parentText" presStyleLbl="node1" presStyleIdx="3" presStyleCnt="8">
        <dgm:presLayoutVars>
          <dgm:chMax val="1"/>
          <dgm:bulletEnabled val="1"/>
        </dgm:presLayoutVars>
      </dgm:prSet>
      <dgm:spPr/>
    </dgm:pt>
    <dgm:pt modelId="{0AFAD0DC-020F-BA49-9170-6F63026BC3FE}" type="pres">
      <dgm:prSet presAssocID="{88AD5C65-04FC-436C-9FFD-AE6D1CE77388}" presName="descendantText" presStyleLbl="alignAccFollowNode1" presStyleIdx="3" presStyleCnt="8">
        <dgm:presLayoutVars>
          <dgm:bulletEnabled val="1"/>
        </dgm:presLayoutVars>
      </dgm:prSet>
      <dgm:spPr/>
    </dgm:pt>
    <dgm:pt modelId="{598582BB-ECEC-A042-ABEC-1F397AB5219C}" type="pres">
      <dgm:prSet presAssocID="{1B304593-4383-44C9-92BD-5641158333C8}" presName="sp" presStyleCnt="0"/>
      <dgm:spPr/>
    </dgm:pt>
    <dgm:pt modelId="{B411D4F3-1055-6F4B-BDF3-1A92823DCADA}" type="pres">
      <dgm:prSet presAssocID="{CA2D5613-4581-4A8F-A9BA-E066FF2EBB79}" presName="linNode" presStyleCnt="0"/>
      <dgm:spPr/>
    </dgm:pt>
    <dgm:pt modelId="{31911897-94B1-5347-897D-5E061C9A87A0}" type="pres">
      <dgm:prSet presAssocID="{CA2D5613-4581-4A8F-A9BA-E066FF2EBB79}" presName="parentText" presStyleLbl="node1" presStyleIdx="4" presStyleCnt="8">
        <dgm:presLayoutVars>
          <dgm:chMax val="1"/>
          <dgm:bulletEnabled val="1"/>
        </dgm:presLayoutVars>
      </dgm:prSet>
      <dgm:spPr/>
    </dgm:pt>
    <dgm:pt modelId="{E2DC8C3E-7BB8-7D4C-AEAC-04440A5AC8D4}" type="pres">
      <dgm:prSet presAssocID="{CA2D5613-4581-4A8F-A9BA-E066FF2EBB79}" presName="descendantText" presStyleLbl="alignAccFollowNode1" presStyleIdx="4" presStyleCnt="8">
        <dgm:presLayoutVars>
          <dgm:bulletEnabled val="1"/>
        </dgm:presLayoutVars>
      </dgm:prSet>
      <dgm:spPr/>
    </dgm:pt>
    <dgm:pt modelId="{2DDD1A44-52AC-FA41-BBB7-328D3C094656}" type="pres">
      <dgm:prSet presAssocID="{5C3CC2FF-05E5-42E4-97A7-6E9E40AECE07}" presName="sp" presStyleCnt="0"/>
      <dgm:spPr/>
    </dgm:pt>
    <dgm:pt modelId="{28139997-9EA3-804E-8B70-3B3E3A08D9F2}" type="pres">
      <dgm:prSet presAssocID="{485F4013-AC35-48B4-BEAB-5044ECA77908}" presName="linNode" presStyleCnt="0"/>
      <dgm:spPr/>
    </dgm:pt>
    <dgm:pt modelId="{62700B3E-EA47-6747-84C4-1E87F7F147B6}" type="pres">
      <dgm:prSet presAssocID="{485F4013-AC35-48B4-BEAB-5044ECA77908}" presName="parentText" presStyleLbl="node1" presStyleIdx="5" presStyleCnt="8">
        <dgm:presLayoutVars>
          <dgm:chMax val="1"/>
          <dgm:bulletEnabled val="1"/>
        </dgm:presLayoutVars>
      </dgm:prSet>
      <dgm:spPr/>
    </dgm:pt>
    <dgm:pt modelId="{BDFCFDC4-D037-2440-866C-8C251CB18D9D}" type="pres">
      <dgm:prSet presAssocID="{485F4013-AC35-48B4-BEAB-5044ECA77908}" presName="descendantText" presStyleLbl="alignAccFollowNode1" presStyleIdx="5" presStyleCnt="8">
        <dgm:presLayoutVars>
          <dgm:bulletEnabled val="1"/>
        </dgm:presLayoutVars>
      </dgm:prSet>
      <dgm:spPr/>
    </dgm:pt>
    <dgm:pt modelId="{2CB19582-C832-EA40-92BF-27DE8F39B850}" type="pres">
      <dgm:prSet presAssocID="{5336861C-2A36-42E2-ACAC-6E586CC0EE52}" presName="sp" presStyleCnt="0"/>
      <dgm:spPr/>
    </dgm:pt>
    <dgm:pt modelId="{1D0F9DFD-1740-9245-BE55-E80FD43AECF1}" type="pres">
      <dgm:prSet presAssocID="{D01D56D0-43C0-44B0-A8C9-0A82F40FF1E5}" presName="linNode" presStyleCnt="0"/>
      <dgm:spPr/>
    </dgm:pt>
    <dgm:pt modelId="{2A09B1BF-52BA-4C43-8C3F-7EDCC1979E6B}" type="pres">
      <dgm:prSet presAssocID="{D01D56D0-43C0-44B0-A8C9-0A82F40FF1E5}" presName="parentText" presStyleLbl="node1" presStyleIdx="6" presStyleCnt="8">
        <dgm:presLayoutVars>
          <dgm:chMax val="1"/>
          <dgm:bulletEnabled val="1"/>
        </dgm:presLayoutVars>
      </dgm:prSet>
      <dgm:spPr/>
    </dgm:pt>
    <dgm:pt modelId="{9075CD72-87E9-DD48-9C21-73C18A367619}" type="pres">
      <dgm:prSet presAssocID="{D01D56D0-43C0-44B0-A8C9-0A82F40FF1E5}" presName="descendantText" presStyleLbl="alignAccFollowNode1" presStyleIdx="6" presStyleCnt="8">
        <dgm:presLayoutVars>
          <dgm:bulletEnabled val="1"/>
        </dgm:presLayoutVars>
      </dgm:prSet>
      <dgm:spPr/>
    </dgm:pt>
    <dgm:pt modelId="{1D441799-EB11-7B48-AC9D-B7E8A1F11716}" type="pres">
      <dgm:prSet presAssocID="{834E7F3E-F4B4-4F31-BB84-FCC45D64173E}" presName="sp" presStyleCnt="0"/>
      <dgm:spPr/>
    </dgm:pt>
    <dgm:pt modelId="{C8273B54-1124-ED40-9136-73B941358D7A}" type="pres">
      <dgm:prSet presAssocID="{7F730C4A-C89C-4F16-BFE2-F2CEE86B675C}" presName="linNode" presStyleCnt="0"/>
      <dgm:spPr/>
    </dgm:pt>
    <dgm:pt modelId="{69539A95-AB59-4048-BE4B-BE51EB884A04}" type="pres">
      <dgm:prSet presAssocID="{7F730C4A-C89C-4F16-BFE2-F2CEE86B675C}" presName="parentText" presStyleLbl="node1" presStyleIdx="7" presStyleCnt="8">
        <dgm:presLayoutVars>
          <dgm:chMax val="1"/>
          <dgm:bulletEnabled val="1"/>
        </dgm:presLayoutVars>
      </dgm:prSet>
      <dgm:spPr/>
    </dgm:pt>
    <dgm:pt modelId="{4473C28A-8163-EB4A-9DBC-DCB16AD706D7}" type="pres">
      <dgm:prSet presAssocID="{7F730C4A-C89C-4F16-BFE2-F2CEE86B675C}" presName="descendantText" presStyleLbl="alignAccFollowNode1" presStyleIdx="7" presStyleCnt="8">
        <dgm:presLayoutVars>
          <dgm:bulletEnabled val="1"/>
        </dgm:presLayoutVars>
      </dgm:prSet>
      <dgm:spPr/>
    </dgm:pt>
  </dgm:ptLst>
  <dgm:cxnLst>
    <dgm:cxn modelId="{3842B500-BF74-A64A-9CB8-956466AD246C}" type="presOf" srcId="{7F730C4A-C89C-4F16-BFE2-F2CEE86B675C}" destId="{69539A95-AB59-4048-BE4B-BE51EB884A04}" srcOrd="0" destOrd="0" presId="urn:microsoft.com/office/officeart/2005/8/layout/vList5"/>
    <dgm:cxn modelId="{2F64F806-51C2-4D07-BE35-66D8A9093B3B}" srcId="{768E9DF0-4A29-4206-8999-EFA867ABFEF1}" destId="{D01D56D0-43C0-44B0-A8C9-0A82F40FF1E5}" srcOrd="6" destOrd="0" parTransId="{13C55DDD-D0DC-4D3B-970F-A695B22B9D25}" sibTransId="{834E7F3E-F4B4-4F31-BB84-FCC45D64173E}"/>
    <dgm:cxn modelId="{00CB3D0F-4FC9-3644-B873-A097D4DF070D}" type="presOf" srcId="{485F4013-AC35-48B4-BEAB-5044ECA77908}" destId="{62700B3E-EA47-6747-84C4-1E87F7F147B6}" srcOrd="0" destOrd="0" presId="urn:microsoft.com/office/officeart/2005/8/layout/vList5"/>
    <dgm:cxn modelId="{381EC110-45F1-E849-8BCE-9B5A1A8E750B}" type="presOf" srcId="{0AF08012-B7B3-4332-9AFC-B080292D307F}" destId="{C1F4D2C8-537D-FC46-BBD4-6F778C9DDB87}" srcOrd="0" destOrd="0" presId="urn:microsoft.com/office/officeart/2005/8/layout/vList5"/>
    <dgm:cxn modelId="{3DDB2B12-949F-F641-90D4-CEEA17CF313F}" type="presOf" srcId="{E490BA25-EF57-4FB8-B960-ED70F562AE02}" destId="{E2DC8C3E-7BB8-7D4C-AEAC-04440A5AC8D4}" srcOrd="0" destOrd="0" presId="urn:microsoft.com/office/officeart/2005/8/layout/vList5"/>
    <dgm:cxn modelId="{7F8AA819-921A-4326-A676-A8498847FA5E}" srcId="{768E9DF0-4A29-4206-8999-EFA867ABFEF1}" destId="{63AB13B2-03CC-4299-89F9-A8DCE481313D}" srcOrd="2" destOrd="0" parTransId="{5AB0E51B-0020-4FFD-94C3-FDB85E158452}" sibTransId="{1E9090C4-94C4-4136-9262-FDE4AC50CF84}"/>
    <dgm:cxn modelId="{9991001B-048D-4108-A115-1FAC969177CA}" srcId="{768E9DF0-4A29-4206-8999-EFA867ABFEF1}" destId="{16A467FC-D809-4715-9C94-8E2690B04C7D}" srcOrd="0" destOrd="0" parTransId="{974A8634-EB41-4A4A-A2EE-7D678ED800B4}" sibTransId="{78939C95-0A62-4BE7-A3E6-B5EC073A83E2}"/>
    <dgm:cxn modelId="{A33C4D1E-807E-474D-9B06-E68CFD551CF6}" type="presOf" srcId="{D01D56D0-43C0-44B0-A8C9-0A82F40FF1E5}" destId="{2A09B1BF-52BA-4C43-8C3F-7EDCC1979E6B}" srcOrd="0" destOrd="0" presId="urn:microsoft.com/office/officeart/2005/8/layout/vList5"/>
    <dgm:cxn modelId="{75ADA422-4290-4AA4-BD0B-BFAD73644CB2}" srcId="{63AB13B2-03CC-4299-89F9-A8DCE481313D}" destId="{6F1C4C5A-B5D1-43B2-A09E-A68FC88DAA5E}" srcOrd="0" destOrd="0" parTransId="{CBA82D76-7DE4-4617-BAA5-6AC819FCC6C8}" sibTransId="{C625E7FC-8EA4-4D33-B95F-A141293588CE}"/>
    <dgm:cxn modelId="{23762926-A873-45A7-94B9-F56E115CBCCF}" srcId="{D01D56D0-43C0-44B0-A8C9-0A82F40FF1E5}" destId="{D26460DF-D94F-468D-8F64-15E3CE152C67}" srcOrd="0" destOrd="0" parTransId="{9B9B1DA5-CADB-46E4-BDD1-5831CA3F2CF6}" sibTransId="{78921DDD-420A-49D4-A9A2-FBA7002DD18C}"/>
    <dgm:cxn modelId="{E8FDA629-6202-DA46-8104-053E6D181077}" type="presOf" srcId="{CA2D5613-4581-4A8F-A9BA-E066FF2EBB79}" destId="{31911897-94B1-5347-897D-5E061C9A87A0}" srcOrd="0" destOrd="0" presId="urn:microsoft.com/office/officeart/2005/8/layout/vList5"/>
    <dgm:cxn modelId="{E53EC22A-9122-4034-ACD2-F5EB247957FE}" srcId="{768E9DF0-4A29-4206-8999-EFA867ABFEF1}" destId="{0AF08012-B7B3-4332-9AFC-B080292D307F}" srcOrd="1" destOrd="0" parTransId="{3AD1EC90-67AE-45E1-942D-06915B9E3239}" sibTransId="{6431E881-6D42-45EC-8C68-2088E6333BB7}"/>
    <dgm:cxn modelId="{6B7E672D-1142-B547-A79A-2DA42CF5DF88}" type="presOf" srcId="{1250B5C6-3CF3-45E1-AF92-8B2F4D82690C}" destId="{0AFAD0DC-020F-BA49-9170-6F63026BC3FE}" srcOrd="0" destOrd="0" presId="urn:microsoft.com/office/officeart/2005/8/layout/vList5"/>
    <dgm:cxn modelId="{B51E8B2E-B67D-1C45-AFA6-0F259CD5CBFC}" type="presOf" srcId="{29AE234D-BB61-454B-9DC7-021FBBA1E969}" destId="{9B78E69B-9173-0D48-9929-4D6BF549F020}" srcOrd="0" destOrd="0" presId="urn:microsoft.com/office/officeart/2005/8/layout/vList5"/>
    <dgm:cxn modelId="{32C18635-3835-446B-8CCF-DFC2B4A41F4A}" srcId="{768E9DF0-4A29-4206-8999-EFA867ABFEF1}" destId="{CA2D5613-4581-4A8F-A9BA-E066FF2EBB79}" srcOrd="4" destOrd="0" parTransId="{1FE7AB2B-5116-4A83-977B-2431E8D5D017}" sibTransId="{5C3CC2FF-05E5-42E4-97A7-6E9E40AECE07}"/>
    <dgm:cxn modelId="{05680C3B-F325-49E0-8423-87E540D0AFDE}" srcId="{768E9DF0-4A29-4206-8999-EFA867ABFEF1}" destId="{7F730C4A-C89C-4F16-BFE2-F2CEE86B675C}" srcOrd="7" destOrd="0" parTransId="{E52B2933-DC86-4F72-86C5-114A07E6B28C}" sibTransId="{B2203B28-9803-48D4-BC8C-0AD4EE9A54EB}"/>
    <dgm:cxn modelId="{C8A73D3E-22BA-5A42-9067-9357402CD88D}" type="presOf" srcId="{768E9DF0-4A29-4206-8999-EFA867ABFEF1}" destId="{8E23E592-0A6F-DB45-BA17-81E4D00E3C90}" srcOrd="0" destOrd="0" presId="urn:microsoft.com/office/officeart/2005/8/layout/vList5"/>
    <dgm:cxn modelId="{858F2E63-661A-4331-B762-099E7C133B44}" srcId="{16A467FC-D809-4715-9C94-8E2690B04C7D}" destId="{E9328613-6E06-44AC-B448-4106E2C3BFD7}" srcOrd="0" destOrd="0" parTransId="{16AB9641-BDDC-4945-AC75-054B5CDD6B2D}" sibTransId="{33467AD6-3135-4225-8196-83CC1BC2E89A}"/>
    <dgm:cxn modelId="{19A08455-8284-4F40-B3C2-BFFBC5561957}" type="presOf" srcId="{6F1C4C5A-B5D1-43B2-A09E-A68FC88DAA5E}" destId="{FFC76C3F-3863-BD47-A330-3285B3C36DE3}" srcOrd="0" destOrd="0" presId="urn:microsoft.com/office/officeart/2005/8/layout/vList5"/>
    <dgm:cxn modelId="{FFDAB576-65E4-4BB8-8CA3-A33C210F7B6C}" srcId="{7F730C4A-C89C-4F16-BFE2-F2CEE86B675C}" destId="{B61E8566-A5AC-4A7F-9352-F7F5539B2B17}" srcOrd="0" destOrd="0" parTransId="{07C5F4B3-AC90-4E0D-8D5E-714FC3D3484F}" sibTransId="{B88940D4-744F-4A3A-BD43-1821D94F5D2E}"/>
    <dgm:cxn modelId="{F5D56C59-64F8-684F-B8E0-54900EA9EB8C}" type="presOf" srcId="{63AB13B2-03CC-4299-89F9-A8DCE481313D}" destId="{E7AEFC10-D794-474E-970E-7A0A2FF0206B}" srcOrd="0" destOrd="0" presId="urn:microsoft.com/office/officeart/2005/8/layout/vList5"/>
    <dgm:cxn modelId="{0B174A96-9A75-BA4B-9D9A-6EF1C046EAC6}" type="presOf" srcId="{1BE09DD5-33DB-4CE1-99B6-74ABBCFB8B6D}" destId="{BDFCFDC4-D037-2440-866C-8C251CB18D9D}" srcOrd="0" destOrd="0" presId="urn:microsoft.com/office/officeart/2005/8/layout/vList5"/>
    <dgm:cxn modelId="{FA173E9C-B07A-452E-A619-1932010FE383}" srcId="{0AF08012-B7B3-4332-9AFC-B080292D307F}" destId="{29AE234D-BB61-454B-9DC7-021FBBA1E969}" srcOrd="0" destOrd="0" parTransId="{604EB649-7000-4647-BD6B-F472A2FD78B8}" sibTransId="{314C8C0B-C98F-429C-9B3F-9CA615167BF7}"/>
    <dgm:cxn modelId="{50D8BAA4-AF3A-4CFC-86F6-2B39D73EE617}" srcId="{768E9DF0-4A29-4206-8999-EFA867ABFEF1}" destId="{485F4013-AC35-48B4-BEAB-5044ECA77908}" srcOrd="5" destOrd="0" parTransId="{CE71D335-BE9E-4682-8E12-583208EC9EAE}" sibTransId="{5336861C-2A36-42E2-ACAC-6E586CC0EE52}"/>
    <dgm:cxn modelId="{BD92DAAE-B975-0D44-BBF1-7F9288FA13F8}" type="presOf" srcId="{D26460DF-D94F-468D-8F64-15E3CE152C67}" destId="{9075CD72-87E9-DD48-9C21-73C18A367619}" srcOrd="0" destOrd="0" presId="urn:microsoft.com/office/officeart/2005/8/layout/vList5"/>
    <dgm:cxn modelId="{17AD79B0-B764-4C21-80D1-DB63FC1E638C}" srcId="{485F4013-AC35-48B4-BEAB-5044ECA77908}" destId="{1BE09DD5-33DB-4CE1-99B6-74ABBCFB8B6D}" srcOrd="0" destOrd="0" parTransId="{BDCF5899-5752-454B-BB7A-834C100DF963}" sibTransId="{32649722-A1D2-449E-B551-E5B5BDBEE775}"/>
    <dgm:cxn modelId="{BD0318B1-07FE-435D-80D9-148F225D89C0}" srcId="{768E9DF0-4A29-4206-8999-EFA867ABFEF1}" destId="{88AD5C65-04FC-436C-9FFD-AE6D1CE77388}" srcOrd="3" destOrd="0" parTransId="{29B9A21A-E393-47F3-B69D-72B09EB25C4B}" sibTransId="{1B304593-4383-44C9-92BD-5641158333C8}"/>
    <dgm:cxn modelId="{930A9ED5-84B2-FC48-ACE7-2FD1D9D76135}" type="presOf" srcId="{88AD5C65-04FC-436C-9FFD-AE6D1CE77388}" destId="{9135984D-1ACA-9C49-8AF6-7E659E7024A2}" srcOrd="0" destOrd="0" presId="urn:microsoft.com/office/officeart/2005/8/layout/vList5"/>
    <dgm:cxn modelId="{9EDD00D8-B1EF-5646-83D3-600974D016F0}" type="presOf" srcId="{B61E8566-A5AC-4A7F-9352-F7F5539B2B17}" destId="{4473C28A-8163-EB4A-9DBC-DCB16AD706D7}" srcOrd="0" destOrd="0" presId="urn:microsoft.com/office/officeart/2005/8/layout/vList5"/>
    <dgm:cxn modelId="{A183D2D9-5E1D-4E5E-980B-1622C49C5F9B}" srcId="{88AD5C65-04FC-436C-9FFD-AE6D1CE77388}" destId="{1250B5C6-3CF3-45E1-AF92-8B2F4D82690C}" srcOrd="0" destOrd="0" parTransId="{5DC4ADC2-AD32-4856-BDF5-017009EDC59B}" sibTransId="{CA7703A6-360D-4EC7-8E7E-B81042729711}"/>
    <dgm:cxn modelId="{29E95AE8-88B9-AF4B-846C-CCB3326115CD}" type="presOf" srcId="{16A467FC-D809-4715-9C94-8E2690B04C7D}" destId="{95160DE1-0963-B94E-A454-E064F8949FF2}" srcOrd="0" destOrd="0" presId="urn:microsoft.com/office/officeart/2005/8/layout/vList5"/>
    <dgm:cxn modelId="{14FF53F7-A29B-4F31-BAA9-684D7A9926A9}" srcId="{CA2D5613-4581-4A8F-A9BA-E066FF2EBB79}" destId="{E490BA25-EF57-4FB8-B960-ED70F562AE02}" srcOrd="0" destOrd="0" parTransId="{F417453C-223D-4849-B2FE-C253617805F0}" sibTransId="{6DAD4B4E-8091-4EA9-B260-71A9B242759F}"/>
    <dgm:cxn modelId="{592835FA-74F9-7D4F-A4F9-3A2DDFFA233A}" type="presOf" srcId="{E9328613-6E06-44AC-B448-4106E2C3BFD7}" destId="{A7F114F8-A5A8-4340-AE77-2F84FD2AE9AA}" srcOrd="0" destOrd="0" presId="urn:microsoft.com/office/officeart/2005/8/layout/vList5"/>
    <dgm:cxn modelId="{6B4427B5-B70C-954F-ACEA-15A7492A5BE8}" type="presParOf" srcId="{8E23E592-0A6F-DB45-BA17-81E4D00E3C90}" destId="{D7B19AF3-52D0-DE4F-BC42-A3F5D3E6B997}" srcOrd="0" destOrd="0" presId="urn:microsoft.com/office/officeart/2005/8/layout/vList5"/>
    <dgm:cxn modelId="{21974056-D208-F740-B6D3-194C7221ECCB}" type="presParOf" srcId="{D7B19AF3-52D0-DE4F-BC42-A3F5D3E6B997}" destId="{95160DE1-0963-B94E-A454-E064F8949FF2}" srcOrd="0" destOrd="0" presId="urn:microsoft.com/office/officeart/2005/8/layout/vList5"/>
    <dgm:cxn modelId="{DFD80334-1196-CD4E-87B0-0C1A3F87E9DF}" type="presParOf" srcId="{D7B19AF3-52D0-DE4F-BC42-A3F5D3E6B997}" destId="{A7F114F8-A5A8-4340-AE77-2F84FD2AE9AA}" srcOrd="1" destOrd="0" presId="urn:microsoft.com/office/officeart/2005/8/layout/vList5"/>
    <dgm:cxn modelId="{01EE84B2-420D-9D48-A16C-A48A5734B5B5}" type="presParOf" srcId="{8E23E592-0A6F-DB45-BA17-81E4D00E3C90}" destId="{5243CA91-A6FD-E948-89CB-0EF2E2AE69A5}" srcOrd="1" destOrd="0" presId="urn:microsoft.com/office/officeart/2005/8/layout/vList5"/>
    <dgm:cxn modelId="{5366F2A6-B838-D84C-8EC7-7F494E44EC30}" type="presParOf" srcId="{8E23E592-0A6F-DB45-BA17-81E4D00E3C90}" destId="{83D81D5D-8F33-A946-BA95-CAE28A329426}" srcOrd="2" destOrd="0" presId="urn:microsoft.com/office/officeart/2005/8/layout/vList5"/>
    <dgm:cxn modelId="{21699423-87DC-2048-ADBB-24DD7CC37EA6}" type="presParOf" srcId="{83D81D5D-8F33-A946-BA95-CAE28A329426}" destId="{C1F4D2C8-537D-FC46-BBD4-6F778C9DDB87}" srcOrd="0" destOrd="0" presId="urn:microsoft.com/office/officeart/2005/8/layout/vList5"/>
    <dgm:cxn modelId="{E59005F7-13FE-F149-A312-41A090498D75}" type="presParOf" srcId="{83D81D5D-8F33-A946-BA95-CAE28A329426}" destId="{9B78E69B-9173-0D48-9929-4D6BF549F020}" srcOrd="1" destOrd="0" presId="urn:microsoft.com/office/officeart/2005/8/layout/vList5"/>
    <dgm:cxn modelId="{E6E214E7-28AE-5249-81AC-BBAB9C30CE41}" type="presParOf" srcId="{8E23E592-0A6F-DB45-BA17-81E4D00E3C90}" destId="{299D771D-D1A4-D541-A66B-378EC42B8BBD}" srcOrd="3" destOrd="0" presId="urn:microsoft.com/office/officeart/2005/8/layout/vList5"/>
    <dgm:cxn modelId="{F6A9AEEF-57E1-9F4A-A5A8-D4A7F8D2CD5B}" type="presParOf" srcId="{8E23E592-0A6F-DB45-BA17-81E4D00E3C90}" destId="{4A998F08-19C0-474F-9371-36B82C839592}" srcOrd="4" destOrd="0" presId="urn:microsoft.com/office/officeart/2005/8/layout/vList5"/>
    <dgm:cxn modelId="{04949847-9A4E-DE44-B793-E9387DA0C459}" type="presParOf" srcId="{4A998F08-19C0-474F-9371-36B82C839592}" destId="{E7AEFC10-D794-474E-970E-7A0A2FF0206B}" srcOrd="0" destOrd="0" presId="urn:microsoft.com/office/officeart/2005/8/layout/vList5"/>
    <dgm:cxn modelId="{18707B14-34D6-4D48-9AA4-705C7FF42395}" type="presParOf" srcId="{4A998F08-19C0-474F-9371-36B82C839592}" destId="{FFC76C3F-3863-BD47-A330-3285B3C36DE3}" srcOrd="1" destOrd="0" presId="urn:microsoft.com/office/officeart/2005/8/layout/vList5"/>
    <dgm:cxn modelId="{7BA8C6E0-849A-9440-8983-CF96166DC60D}" type="presParOf" srcId="{8E23E592-0A6F-DB45-BA17-81E4D00E3C90}" destId="{56948CD6-798E-254B-ADAC-355EC5ED34FC}" srcOrd="5" destOrd="0" presId="urn:microsoft.com/office/officeart/2005/8/layout/vList5"/>
    <dgm:cxn modelId="{862C4C29-E6D0-9241-8522-BAF54462EB90}" type="presParOf" srcId="{8E23E592-0A6F-DB45-BA17-81E4D00E3C90}" destId="{C86BC6B9-6E4E-8C49-988D-EC56D337F850}" srcOrd="6" destOrd="0" presId="urn:microsoft.com/office/officeart/2005/8/layout/vList5"/>
    <dgm:cxn modelId="{4A84E764-03A6-E548-9F6E-3250E6051F8B}" type="presParOf" srcId="{C86BC6B9-6E4E-8C49-988D-EC56D337F850}" destId="{9135984D-1ACA-9C49-8AF6-7E659E7024A2}" srcOrd="0" destOrd="0" presId="urn:microsoft.com/office/officeart/2005/8/layout/vList5"/>
    <dgm:cxn modelId="{21C8B666-E2EC-4149-BEAA-959F50444392}" type="presParOf" srcId="{C86BC6B9-6E4E-8C49-988D-EC56D337F850}" destId="{0AFAD0DC-020F-BA49-9170-6F63026BC3FE}" srcOrd="1" destOrd="0" presId="urn:microsoft.com/office/officeart/2005/8/layout/vList5"/>
    <dgm:cxn modelId="{FCCC0A71-27E9-F843-A373-F489617CAFB4}" type="presParOf" srcId="{8E23E592-0A6F-DB45-BA17-81E4D00E3C90}" destId="{598582BB-ECEC-A042-ABEC-1F397AB5219C}" srcOrd="7" destOrd="0" presId="urn:microsoft.com/office/officeart/2005/8/layout/vList5"/>
    <dgm:cxn modelId="{84C5E554-515A-324A-9DDC-F45DF48816B5}" type="presParOf" srcId="{8E23E592-0A6F-DB45-BA17-81E4D00E3C90}" destId="{B411D4F3-1055-6F4B-BDF3-1A92823DCADA}" srcOrd="8" destOrd="0" presId="urn:microsoft.com/office/officeart/2005/8/layout/vList5"/>
    <dgm:cxn modelId="{E6FDFA44-A11B-0242-9E5B-105FC67D45BE}" type="presParOf" srcId="{B411D4F3-1055-6F4B-BDF3-1A92823DCADA}" destId="{31911897-94B1-5347-897D-5E061C9A87A0}" srcOrd="0" destOrd="0" presId="urn:microsoft.com/office/officeart/2005/8/layout/vList5"/>
    <dgm:cxn modelId="{4744CBD3-1348-924E-949A-CEF5BBC5F24C}" type="presParOf" srcId="{B411D4F3-1055-6F4B-BDF3-1A92823DCADA}" destId="{E2DC8C3E-7BB8-7D4C-AEAC-04440A5AC8D4}" srcOrd="1" destOrd="0" presId="urn:microsoft.com/office/officeart/2005/8/layout/vList5"/>
    <dgm:cxn modelId="{5B1471AB-9E1D-D84A-97C9-FA63D0E7F4BB}" type="presParOf" srcId="{8E23E592-0A6F-DB45-BA17-81E4D00E3C90}" destId="{2DDD1A44-52AC-FA41-BBB7-328D3C094656}" srcOrd="9" destOrd="0" presId="urn:microsoft.com/office/officeart/2005/8/layout/vList5"/>
    <dgm:cxn modelId="{B59389AB-2E4B-1A4A-923D-9F8D662651A1}" type="presParOf" srcId="{8E23E592-0A6F-DB45-BA17-81E4D00E3C90}" destId="{28139997-9EA3-804E-8B70-3B3E3A08D9F2}" srcOrd="10" destOrd="0" presId="urn:microsoft.com/office/officeart/2005/8/layout/vList5"/>
    <dgm:cxn modelId="{886F325D-0AAD-1940-8B04-58EAD6F3473B}" type="presParOf" srcId="{28139997-9EA3-804E-8B70-3B3E3A08D9F2}" destId="{62700B3E-EA47-6747-84C4-1E87F7F147B6}" srcOrd="0" destOrd="0" presId="urn:microsoft.com/office/officeart/2005/8/layout/vList5"/>
    <dgm:cxn modelId="{680A2B3E-5BEF-DE46-825E-5DBF428514C8}" type="presParOf" srcId="{28139997-9EA3-804E-8B70-3B3E3A08D9F2}" destId="{BDFCFDC4-D037-2440-866C-8C251CB18D9D}" srcOrd="1" destOrd="0" presId="urn:microsoft.com/office/officeart/2005/8/layout/vList5"/>
    <dgm:cxn modelId="{ED22E748-C199-3B49-B305-4E3240B310B5}" type="presParOf" srcId="{8E23E592-0A6F-DB45-BA17-81E4D00E3C90}" destId="{2CB19582-C832-EA40-92BF-27DE8F39B850}" srcOrd="11" destOrd="0" presId="urn:microsoft.com/office/officeart/2005/8/layout/vList5"/>
    <dgm:cxn modelId="{923D38DB-CC7D-934B-A457-D994C7A35EAE}" type="presParOf" srcId="{8E23E592-0A6F-DB45-BA17-81E4D00E3C90}" destId="{1D0F9DFD-1740-9245-BE55-E80FD43AECF1}" srcOrd="12" destOrd="0" presId="urn:microsoft.com/office/officeart/2005/8/layout/vList5"/>
    <dgm:cxn modelId="{D14DA847-8B93-B140-8D48-C5E9D7FDC947}" type="presParOf" srcId="{1D0F9DFD-1740-9245-BE55-E80FD43AECF1}" destId="{2A09B1BF-52BA-4C43-8C3F-7EDCC1979E6B}" srcOrd="0" destOrd="0" presId="urn:microsoft.com/office/officeart/2005/8/layout/vList5"/>
    <dgm:cxn modelId="{C144B9A1-4A13-6741-9397-290E88AFBEEC}" type="presParOf" srcId="{1D0F9DFD-1740-9245-BE55-E80FD43AECF1}" destId="{9075CD72-87E9-DD48-9C21-73C18A367619}" srcOrd="1" destOrd="0" presId="urn:microsoft.com/office/officeart/2005/8/layout/vList5"/>
    <dgm:cxn modelId="{1076762B-372C-E44D-9372-5AFD529B46F0}" type="presParOf" srcId="{8E23E592-0A6F-DB45-BA17-81E4D00E3C90}" destId="{1D441799-EB11-7B48-AC9D-B7E8A1F11716}" srcOrd="13" destOrd="0" presId="urn:microsoft.com/office/officeart/2005/8/layout/vList5"/>
    <dgm:cxn modelId="{32CD4C94-DD9E-0C47-AD81-B1198E5E3200}" type="presParOf" srcId="{8E23E592-0A6F-DB45-BA17-81E4D00E3C90}" destId="{C8273B54-1124-ED40-9136-73B941358D7A}" srcOrd="14" destOrd="0" presId="urn:microsoft.com/office/officeart/2005/8/layout/vList5"/>
    <dgm:cxn modelId="{BC2FF0BD-476B-F440-8DC0-F9FF886A2328}" type="presParOf" srcId="{C8273B54-1124-ED40-9136-73B941358D7A}" destId="{69539A95-AB59-4048-BE4B-BE51EB884A04}" srcOrd="0" destOrd="0" presId="urn:microsoft.com/office/officeart/2005/8/layout/vList5"/>
    <dgm:cxn modelId="{423B213C-C0A1-6443-BB54-0AA3EC76C19F}" type="presParOf" srcId="{C8273B54-1124-ED40-9136-73B941358D7A}" destId="{4473C28A-8163-EB4A-9DBC-DCB16AD706D7}"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B8B2A45-DCD7-46DB-991D-4BD24DCFBDB3}"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7E151305-3F23-4D33-B127-32B949BF0A84}">
      <dgm:prSet custT="1"/>
      <dgm:spPr/>
      <dgm:t>
        <a:bodyPr/>
        <a:lstStyle/>
        <a:p>
          <a:pPr>
            <a:lnSpc>
              <a:spcPct val="100000"/>
            </a:lnSpc>
          </a:pPr>
          <a:r>
            <a:rPr lang="tr-TR" sz="2800" dirty="0"/>
            <a:t>M</a:t>
          </a:r>
          <a:r>
            <a:rPr lang="en-US" sz="2800" dirty="0" err="1"/>
            <a:t>üşteri</a:t>
          </a:r>
          <a:r>
            <a:rPr lang="en-US" sz="2800" dirty="0"/>
            <a:t> </a:t>
          </a:r>
          <a:r>
            <a:rPr lang="en-US" sz="2800" dirty="0" err="1"/>
            <a:t>şikayetlerinin</a:t>
          </a:r>
          <a:r>
            <a:rPr lang="en-US" sz="2800" dirty="0"/>
            <a:t> </a:t>
          </a:r>
          <a:r>
            <a:rPr lang="en-US" sz="2800" dirty="0" err="1"/>
            <a:t>ele</a:t>
          </a:r>
          <a:r>
            <a:rPr lang="en-US" sz="2800" dirty="0"/>
            <a:t> </a:t>
          </a:r>
          <a:r>
            <a:rPr lang="en-US" sz="2800" dirty="0" err="1"/>
            <a:t>alınması</a:t>
          </a:r>
          <a:endParaRPr lang="en-US" sz="2800" dirty="0"/>
        </a:p>
      </dgm:t>
    </dgm:pt>
    <dgm:pt modelId="{8F561ABA-8946-405C-BDCF-97560BC4837E}" type="parTrans" cxnId="{64F1FCA6-A695-4BA4-92E3-2F5F05626A0B}">
      <dgm:prSet/>
      <dgm:spPr/>
      <dgm:t>
        <a:bodyPr/>
        <a:lstStyle/>
        <a:p>
          <a:endParaRPr lang="en-US"/>
        </a:p>
      </dgm:t>
    </dgm:pt>
    <dgm:pt modelId="{F1F2F6FD-D545-4990-9B84-7BABC573B725}" type="sibTrans" cxnId="{64F1FCA6-A695-4BA4-92E3-2F5F05626A0B}">
      <dgm:prSet/>
      <dgm:spPr/>
      <dgm:t>
        <a:bodyPr/>
        <a:lstStyle/>
        <a:p>
          <a:endParaRPr lang="en-US"/>
        </a:p>
      </dgm:t>
    </dgm:pt>
    <dgm:pt modelId="{D7820EE0-FF5E-4B80-AB40-97D7A6F4FA88}">
      <dgm:prSet custT="1"/>
      <dgm:spPr/>
      <dgm:t>
        <a:bodyPr/>
        <a:lstStyle/>
        <a:p>
          <a:pPr>
            <a:lnSpc>
              <a:spcPct val="100000"/>
            </a:lnSpc>
          </a:pPr>
          <a:r>
            <a:rPr lang="en-US" sz="2800" dirty="0" err="1"/>
            <a:t>Gerektiğinde</a:t>
          </a:r>
          <a:r>
            <a:rPr lang="en-US" sz="2800" dirty="0"/>
            <a:t> </a:t>
          </a:r>
          <a:r>
            <a:rPr lang="en-US" sz="2800" dirty="0" err="1"/>
            <a:t>ürün</a:t>
          </a:r>
          <a:r>
            <a:rPr lang="en-US" sz="2800" dirty="0"/>
            <a:t> </a:t>
          </a:r>
          <a:r>
            <a:rPr lang="en-US" sz="2800" dirty="0" err="1"/>
            <a:t>geri</a:t>
          </a:r>
          <a:r>
            <a:rPr lang="en-US" sz="2800" dirty="0"/>
            <a:t> </a:t>
          </a:r>
          <a:r>
            <a:rPr lang="en-US" sz="2800" dirty="0" err="1"/>
            <a:t>çağırma</a:t>
          </a:r>
          <a:r>
            <a:rPr lang="tr-TR" sz="2800" dirty="0"/>
            <a:t> sürecini </a:t>
          </a:r>
          <a:r>
            <a:rPr lang="en-US" sz="2800" dirty="0" err="1"/>
            <a:t>başlatmak</a:t>
          </a:r>
          <a:endParaRPr lang="en-US" sz="2800" dirty="0"/>
        </a:p>
      </dgm:t>
    </dgm:pt>
    <dgm:pt modelId="{E2DE7F2C-10D2-4D61-A809-2C2326F21B15}" type="parTrans" cxnId="{4BBAC73E-DE6D-4CFD-924C-D24D6B0F65CD}">
      <dgm:prSet/>
      <dgm:spPr/>
      <dgm:t>
        <a:bodyPr/>
        <a:lstStyle/>
        <a:p>
          <a:endParaRPr lang="en-US"/>
        </a:p>
      </dgm:t>
    </dgm:pt>
    <dgm:pt modelId="{47BF616C-3BBF-43E2-9815-E9DC14CCAE26}" type="sibTrans" cxnId="{4BBAC73E-DE6D-4CFD-924C-D24D6B0F65CD}">
      <dgm:prSet/>
      <dgm:spPr/>
      <dgm:t>
        <a:bodyPr/>
        <a:lstStyle/>
        <a:p>
          <a:endParaRPr lang="en-US"/>
        </a:p>
      </dgm:t>
    </dgm:pt>
    <dgm:pt modelId="{AB64091B-82A8-4022-9E05-E2CBE433AD5D}" type="pres">
      <dgm:prSet presAssocID="{0B8B2A45-DCD7-46DB-991D-4BD24DCFBDB3}" presName="root" presStyleCnt="0">
        <dgm:presLayoutVars>
          <dgm:dir/>
          <dgm:resizeHandles val="exact"/>
        </dgm:presLayoutVars>
      </dgm:prSet>
      <dgm:spPr/>
    </dgm:pt>
    <dgm:pt modelId="{D4DF24FF-EF84-48EB-B225-4EE719014C54}" type="pres">
      <dgm:prSet presAssocID="{7E151305-3F23-4D33-B127-32B949BF0A84}" presName="compNode" presStyleCnt="0"/>
      <dgm:spPr/>
    </dgm:pt>
    <dgm:pt modelId="{2973BF74-AE38-451F-92F2-8ABE18173301}" type="pres">
      <dgm:prSet presAssocID="{7E151305-3F23-4D33-B127-32B949BF0A8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ll center"/>
        </a:ext>
      </dgm:extLst>
    </dgm:pt>
    <dgm:pt modelId="{D416A14B-1902-440C-B8B6-97E91B9A1A14}" type="pres">
      <dgm:prSet presAssocID="{7E151305-3F23-4D33-B127-32B949BF0A84}" presName="spaceRect" presStyleCnt="0"/>
      <dgm:spPr/>
    </dgm:pt>
    <dgm:pt modelId="{5BB14904-262D-4949-9477-355B6D44FA9C}" type="pres">
      <dgm:prSet presAssocID="{7E151305-3F23-4D33-B127-32B949BF0A84}" presName="textRect" presStyleLbl="revTx" presStyleIdx="0" presStyleCnt="2">
        <dgm:presLayoutVars>
          <dgm:chMax val="1"/>
          <dgm:chPref val="1"/>
        </dgm:presLayoutVars>
      </dgm:prSet>
      <dgm:spPr/>
    </dgm:pt>
    <dgm:pt modelId="{3F7A9B0B-941A-44D5-9866-FD06078C8CFD}" type="pres">
      <dgm:prSet presAssocID="{F1F2F6FD-D545-4990-9B84-7BABC573B725}" presName="sibTrans" presStyleCnt="0"/>
      <dgm:spPr/>
    </dgm:pt>
    <dgm:pt modelId="{353F58A0-1500-4110-9ED0-F6DF8B4C970B}" type="pres">
      <dgm:prSet presAssocID="{D7820EE0-FF5E-4B80-AB40-97D7A6F4FA88}" presName="compNode" presStyleCnt="0"/>
      <dgm:spPr/>
    </dgm:pt>
    <dgm:pt modelId="{9D0DF0DC-0E18-4DCE-9250-82D427C70745}" type="pres">
      <dgm:prSet presAssocID="{D7820EE0-FF5E-4B80-AB40-97D7A6F4FA8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ick"/>
        </a:ext>
      </dgm:extLst>
    </dgm:pt>
    <dgm:pt modelId="{4B528E95-3F9F-4E7A-B2BE-742B5F247539}" type="pres">
      <dgm:prSet presAssocID="{D7820EE0-FF5E-4B80-AB40-97D7A6F4FA88}" presName="spaceRect" presStyleCnt="0"/>
      <dgm:spPr/>
    </dgm:pt>
    <dgm:pt modelId="{1A4A3AD9-E345-4AC3-8879-252FA1AE1455}" type="pres">
      <dgm:prSet presAssocID="{D7820EE0-FF5E-4B80-AB40-97D7A6F4FA88}" presName="textRect" presStyleLbl="revTx" presStyleIdx="1" presStyleCnt="2" custScaleX="118754">
        <dgm:presLayoutVars>
          <dgm:chMax val="1"/>
          <dgm:chPref val="1"/>
        </dgm:presLayoutVars>
      </dgm:prSet>
      <dgm:spPr/>
    </dgm:pt>
  </dgm:ptLst>
  <dgm:cxnLst>
    <dgm:cxn modelId="{FBF86B13-FD6A-0142-97D5-2DE2D12A4A39}" type="presOf" srcId="{D7820EE0-FF5E-4B80-AB40-97D7A6F4FA88}" destId="{1A4A3AD9-E345-4AC3-8879-252FA1AE1455}" srcOrd="0" destOrd="0" presId="urn:microsoft.com/office/officeart/2018/2/layout/IconLabelList"/>
    <dgm:cxn modelId="{4BBAC73E-DE6D-4CFD-924C-D24D6B0F65CD}" srcId="{0B8B2A45-DCD7-46DB-991D-4BD24DCFBDB3}" destId="{D7820EE0-FF5E-4B80-AB40-97D7A6F4FA88}" srcOrd="1" destOrd="0" parTransId="{E2DE7F2C-10D2-4D61-A809-2C2326F21B15}" sibTransId="{47BF616C-3BBF-43E2-9815-E9DC14CCAE26}"/>
    <dgm:cxn modelId="{02203B5C-C046-724A-9589-663CD69197FC}" type="presOf" srcId="{7E151305-3F23-4D33-B127-32B949BF0A84}" destId="{5BB14904-262D-4949-9477-355B6D44FA9C}" srcOrd="0" destOrd="0" presId="urn:microsoft.com/office/officeart/2018/2/layout/IconLabelList"/>
    <dgm:cxn modelId="{64F1FCA6-A695-4BA4-92E3-2F5F05626A0B}" srcId="{0B8B2A45-DCD7-46DB-991D-4BD24DCFBDB3}" destId="{7E151305-3F23-4D33-B127-32B949BF0A84}" srcOrd="0" destOrd="0" parTransId="{8F561ABA-8946-405C-BDCF-97560BC4837E}" sibTransId="{F1F2F6FD-D545-4990-9B84-7BABC573B725}"/>
    <dgm:cxn modelId="{6D8929D5-3B58-414D-9FBE-5591A783A7A2}" type="presOf" srcId="{0B8B2A45-DCD7-46DB-991D-4BD24DCFBDB3}" destId="{AB64091B-82A8-4022-9E05-E2CBE433AD5D}" srcOrd="0" destOrd="0" presId="urn:microsoft.com/office/officeart/2018/2/layout/IconLabelList"/>
    <dgm:cxn modelId="{03DCCF6B-2A84-F34B-9360-5565B2E4E2FA}" type="presParOf" srcId="{AB64091B-82A8-4022-9E05-E2CBE433AD5D}" destId="{D4DF24FF-EF84-48EB-B225-4EE719014C54}" srcOrd="0" destOrd="0" presId="urn:microsoft.com/office/officeart/2018/2/layout/IconLabelList"/>
    <dgm:cxn modelId="{EE53C5C1-8B25-3C45-87D9-E236290ECEFB}" type="presParOf" srcId="{D4DF24FF-EF84-48EB-B225-4EE719014C54}" destId="{2973BF74-AE38-451F-92F2-8ABE18173301}" srcOrd="0" destOrd="0" presId="urn:microsoft.com/office/officeart/2018/2/layout/IconLabelList"/>
    <dgm:cxn modelId="{B6EA814B-39B3-094E-B262-AAA2E2632D22}" type="presParOf" srcId="{D4DF24FF-EF84-48EB-B225-4EE719014C54}" destId="{D416A14B-1902-440C-B8B6-97E91B9A1A14}" srcOrd="1" destOrd="0" presId="urn:microsoft.com/office/officeart/2018/2/layout/IconLabelList"/>
    <dgm:cxn modelId="{37F3133D-E85C-D540-AC66-E29C6127F78E}" type="presParOf" srcId="{D4DF24FF-EF84-48EB-B225-4EE719014C54}" destId="{5BB14904-262D-4949-9477-355B6D44FA9C}" srcOrd="2" destOrd="0" presId="urn:microsoft.com/office/officeart/2018/2/layout/IconLabelList"/>
    <dgm:cxn modelId="{C9B4DB70-438E-8E47-B08C-C9F9D9395A53}" type="presParOf" srcId="{AB64091B-82A8-4022-9E05-E2CBE433AD5D}" destId="{3F7A9B0B-941A-44D5-9866-FD06078C8CFD}" srcOrd="1" destOrd="0" presId="urn:microsoft.com/office/officeart/2018/2/layout/IconLabelList"/>
    <dgm:cxn modelId="{AD1FDFAE-295A-784A-A470-9AA1F93203ED}" type="presParOf" srcId="{AB64091B-82A8-4022-9E05-E2CBE433AD5D}" destId="{353F58A0-1500-4110-9ED0-F6DF8B4C970B}" srcOrd="2" destOrd="0" presId="urn:microsoft.com/office/officeart/2018/2/layout/IconLabelList"/>
    <dgm:cxn modelId="{7F110EC3-72A1-9047-99B8-67EFCB9D4386}" type="presParOf" srcId="{353F58A0-1500-4110-9ED0-F6DF8B4C970B}" destId="{9D0DF0DC-0E18-4DCE-9250-82D427C70745}" srcOrd="0" destOrd="0" presId="urn:microsoft.com/office/officeart/2018/2/layout/IconLabelList"/>
    <dgm:cxn modelId="{4069B74E-6766-F64D-B37D-AB56D153AC45}" type="presParOf" srcId="{353F58A0-1500-4110-9ED0-F6DF8B4C970B}" destId="{4B528E95-3F9F-4E7A-B2BE-742B5F247539}" srcOrd="1" destOrd="0" presId="urn:microsoft.com/office/officeart/2018/2/layout/IconLabelList"/>
    <dgm:cxn modelId="{C48B3D04-A461-384E-B2BA-3EA1ED9B8F52}" type="presParOf" srcId="{353F58A0-1500-4110-9ED0-F6DF8B4C970B}" destId="{1A4A3AD9-E345-4AC3-8879-252FA1AE145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EC155-5306-614F-BBAF-3C4D8E7964F6}">
      <dsp:nvSpPr>
        <dsp:cNvPr id="0" name=""/>
        <dsp:cNvSpPr/>
      </dsp:nvSpPr>
      <dsp:spPr>
        <a:xfrm>
          <a:off x="1577340" y="2007"/>
          <a:ext cx="6309360" cy="104002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419" tIns="264167" rIns="122419" bIns="264167" numCol="1" spcCol="1270" anchor="ctr" anchorCtr="0">
          <a:noAutofit/>
        </a:bodyPr>
        <a:lstStyle/>
        <a:p>
          <a:pPr marL="0" lvl="0" indent="0" algn="l" defTabSz="1066800">
            <a:lnSpc>
              <a:spcPct val="90000"/>
            </a:lnSpc>
            <a:spcBef>
              <a:spcPct val="0"/>
            </a:spcBef>
            <a:spcAft>
              <a:spcPct val="35000"/>
            </a:spcAft>
            <a:buNone/>
          </a:pPr>
          <a:r>
            <a:rPr lang="en-US" sz="2400" kern="1200" dirty="0" err="1"/>
            <a:t>GMP'nin</a:t>
          </a:r>
          <a:r>
            <a:rPr lang="en-US" sz="2400" kern="1200" dirty="0"/>
            <a:t> </a:t>
          </a:r>
          <a:r>
            <a:rPr lang="en-US" sz="2400" kern="1200" dirty="0" err="1"/>
            <a:t>önemi</a:t>
          </a:r>
          <a:endParaRPr lang="en-US" sz="2400" kern="1200" dirty="0"/>
        </a:p>
      </dsp:txBody>
      <dsp:txXfrm>
        <a:off x="1577340" y="2007"/>
        <a:ext cx="6309360" cy="1040029"/>
      </dsp:txXfrm>
    </dsp:sp>
    <dsp:sp modelId="{5DFCDDA8-CFE5-FC40-9F4C-C7BD7AC88F45}">
      <dsp:nvSpPr>
        <dsp:cNvPr id="0" name=""/>
        <dsp:cNvSpPr/>
      </dsp:nvSpPr>
      <dsp:spPr>
        <a:xfrm>
          <a:off x="0" y="2007"/>
          <a:ext cx="1577340" cy="1040029"/>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468" tIns="102732" rIns="83468" bIns="102732" numCol="1" spcCol="1270" anchor="ctr" anchorCtr="0">
          <a:noAutofit/>
        </a:bodyPr>
        <a:lstStyle/>
        <a:p>
          <a:pPr marL="0" lvl="0" indent="0" algn="ctr" defTabSz="1244600">
            <a:lnSpc>
              <a:spcPct val="90000"/>
            </a:lnSpc>
            <a:spcBef>
              <a:spcPct val="0"/>
            </a:spcBef>
            <a:spcAft>
              <a:spcPct val="35000"/>
            </a:spcAft>
            <a:buNone/>
          </a:pPr>
          <a:r>
            <a:rPr lang="tr-TR" sz="2800" kern="1200" dirty="0"/>
            <a:t>Tanımla</a:t>
          </a:r>
          <a:endParaRPr lang="en-US" sz="2800" kern="1200" dirty="0"/>
        </a:p>
      </dsp:txBody>
      <dsp:txXfrm>
        <a:off x="0" y="2007"/>
        <a:ext cx="1577340" cy="1040029"/>
      </dsp:txXfrm>
    </dsp:sp>
    <dsp:sp modelId="{6DEC8A3D-F31A-7548-9B06-B1A05FA88956}">
      <dsp:nvSpPr>
        <dsp:cNvPr id="0" name=""/>
        <dsp:cNvSpPr/>
      </dsp:nvSpPr>
      <dsp:spPr>
        <a:xfrm>
          <a:off x="1577340" y="1104438"/>
          <a:ext cx="6309360" cy="1040029"/>
        </a:xfrm>
        <a:prstGeom prst="rect">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419" tIns="264167" rIns="122419" bIns="264167" numCol="1" spcCol="1270" anchor="ctr" anchorCtr="0">
          <a:noAutofit/>
        </a:bodyPr>
        <a:lstStyle/>
        <a:p>
          <a:pPr marL="0" lvl="0" indent="0" algn="l" defTabSz="1066800">
            <a:lnSpc>
              <a:spcPct val="90000"/>
            </a:lnSpc>
            <a:spcBef>
              <a:spcPct val="0"/>
            </a:spcBef>
            <a:spcAft>
              <a:spcPct val="35000"/>
            </a:spcAft>
            <a:buNone/>
          </a:pPr>
          <a:r>
            <a:rPr lang="en-US" sz="2400" kern="1200" dirty="0" err="1"/>
            <a:t>GMP'nin</a:t>
          </a:r>
          <a:r>
            <a:rPr lang="en-US" sz="2400" kern="1200" dirty="0"/>
            <a:t> </a:t>
          </a:r>
          <a:r>
            <a:rPr lang="en-US" sz="2400" kern="1200" dirty="0" err="1"/>
            <a:t>temel</a:t>
          </a:r>
          <a:r>
            <a:rPr lang="en-US" sz="2400" kern="1200" dirty="0"/>
            <a:t> </a:t>
          </a:r>
          <a:r>
            <a:rPr lang="en-US" sz="2400" kern="1200" dirty="0" err="1"/>
            <a:t>ilkeleri</a:t>
          </a:r>
          <a:endParaRPr lang="en-US" sz="2400" kern="1200" dirty="0"/>
        </a:p>
      </dsp:txBody>
      <dsp:txXfrm>
        <a:off x="1577340" y="1104438"/>
        <a:ext cx="6309360" cy="1040029"/>
      </dsp:txXfrm>
    </dsp:sp>
    <dsp:sp modelId="{31F3B7DE-4A13-4B41-894C-151E6C505F4D}">
      <dsp:nvSpPr>
        <dsp:cNvPr id="0" name=""/>
        <dsp:cNvSpPr/>
      </dsp:nvSpPr>
      <dsp:spPr>
        <a:xfrm>
          <a:off x="0" y="1104438"/>
          <a:ext cx="1577340" cy="1040029"/>
        </a:xfrm>
        <a:prstGeom prst="rect">
          <a:avLst/>
        </a:prstGeom>
        <a:solidFill>
          <a:schemeClr val="lt1">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468" tIns="102732" rIns="83468" bIns="102732" numCol="1" spcCol="1270" anchor="ctr" anchorCtr="0">
          <a:noAutofit/>
        </a:bodyPr>
        <a:lstStyle/>
        <a:p>
          <a:pPr marL="0" lvl="0" indent="0" algn="ctr" defTabSz="1244600">
            <a:lnSpc>
              <a:spcPct val="90000"/>
            </a:lnSpc>
            <a:spcBef>
              <a:spcPct val="0"/>
            </a:spcBef>
            <a:spcAft>
              <a:spcPct val="35000"/>
            </a:spcAft>
            <a:buNone/>
          </a:pPr>
          <a:r>
            <a:rPr lang="tr-TR" sz="2800" kern="1200" dirty="0"/>
            <a:t>Hatırla</a:t>
          </a:r>
          <a:endParaRPr lang="en-US" sz="2300" kern="1200" dirty="0"/>
        </a:p>
      </dsp:txBody>
      <dsp:txXfrm>
        <a:off x="0" y="1104438"/>
        <a:ext cx="1577340" cy="1040029"/>
      </dsp:txXfrm>
    </dsp:sp>
    <dsp:sp modelId="{ECB6B41B-E29E-D04E-84CC-45D2271F45A7}">
      <dsp:nvSpPr>
        <dsp:cNvPr id="0" name=""/>
        <dsp:cNvSpPr/>
      </dsp:nvSpPr>
      <dsp:spPr>
        <a:xfrm>
          <a:off x="1577340" y="2206869"/>
          <a:ext cx="6309360" cy="1040029"/>
        </a:xfrm>
        <a:prstGeom prst="rect">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419" tIns="264167" rIns="122419" bIns="264167" numCol="1" spcCol="1270" anchor="ctr" anchorCtr="0">
          <a:noAutofit/>
        </a:bodyPr>
        <a:lstStyle/>
        <a:p>
          <a:pPr marL="0" lvl="0" indent="0" algn="l" defTabSz="1066800">
            <a:lnSpc>
              <a:spcPct val="90000"/>
            </a:lnSpc>
            <a:spcBef>
              <a:spcPct val="0"/>
            </a:spcBef>
            <a:spcAft>
              <a:spcPct val="35000"/>
            </a:spcAft>
            <a:buNone/>
          </a:pPr>
          <a:r>
            <a:rPr lang="en-US" sz="2400" kern="1200" dirty="0" err="1"/>
            <a:t>Molekülden</a:t>
          </a:r>
          <a:r>
            <a:rPr lang="en-US" sz="2400" kern="1200" dirty="0"/>
            <a:t> </a:t>
          </a:r>
          <a:r>
            <a:rPr lang="en-US" sz="2400" kern="1200" dirty="0" err="1"/>
            <a:t>ilaca</a:t>
          </a:r>
          <a:r>
            <a:rPr lang="en-US" sz="2400" kern="1200" dirty="0"/>
            <a:t> </a:t>
          </a:r>
          <a:r>
            <a:rPr lang="en-US" sz="2400" kern="1200" dirty="0" err="1"/>
            <a:t>giden</a:t>
          </a:r>
          <a:r>
            <a:rPr lang="en-US" sz="2400" kern="1200" dirty="0"/>
            <a:t> </a:t>
          </a:r>
          <a:r>
            <a:rPr lang="en-US" sz="2400" kern="1200" dirty="0" err="1"/>
            <a:t>yolda</a:t>
          </a:r>
          <a:r>
            <a:rPr lang="en-US" sz="2400" kern="1200" dirty="0"/>
            <a:t> </a:t>
          </a:r>
          <a:r>
            <a:rPr lang="en-US" sz="2400" kern="1200" dirty="0" err="1"/>
            <a:t>GMP'nin</a:t>
          </a:r>
          <a:r>
            <a:rPr lang="en-US" sz="2400" kern="1200" dirty="0"/>
            <a:t> </a:t>
          </a:r>
          <a:r>
            <a:rPr lang="en-US" sz="2400" kern="1200" dirty="0" err="1"/>
            <a:t>amacını</a:t>
          </a:r>
          <a:r>
            <a:rPr lang="en-US" sz="2400" kern="1200" dirty="0"/>
            <a:t> ve </a:t>
          </a:r>
          <a:r>
            <a:rPr lang="en-US" sz="2400" kern="1200" dirty="0" err="1"/>
            <a:t>temel</a:t>
          </a:r>
          <a:r>
            <a:rPr lang="en-US" sz="2400" kern="1200" dirty="0"/>
            <a:t> </a:t>
          </a:r>
          <a:r>
            <a:rPr lang="en-US" sz="2400" kern="1200" dirty="0" err="1"/>
            <a:t>faaliyetleri</a:t>
          </a:r>
          <a:endParaRPr lang="en-US" sz="2400" kern="1200" dirty="0"/>
        </a:p>
      </dsp:txBody>
      <dsp:txXfrm>
        <a:off x="1577340" y="2206869"/>
        <a:ext cx="6309360" cy="1040029"/>
      </dsp:txXfrm>
    </dsp:sp>
    <dsp:sp modelId="{C042BA0C-92F4-914F-A1F2-388707023F05}">
      <dsp:nvSpPr>
        <dsp:cNvPr id="0" name=""/>
        <dsp:cNvSpPr/>
      </dsp:nvSpPr>
      <dsp:spPr>
        <a:xfrm>
          <a:off x="0" y="2206869"/>
          <a:ext cx="1577340" cy="1040029"/>
        </a:xfrm>
        <a:prstGeom prst="rect">
          <a:avLst/>
        </a:prstGeom>
        <a:solidFill>
          <a:schemeClr val="lt1">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468" tIns="102732" rIns="83468" bIns="102732" numCol="1" spcCol="1270" anchor="ctr" anchorCtr="0">
          <a:noAutofit/>
        </a:bodyPr>
        <a:lstStyle/>
        <a:p>
          <a:pPr marL="0" lvl="0" indent="0" algn="ctr" defTabSz="1244600">
            <a:lnSpc>
              <a:spcPct val="90000"/>
            </a:lnSpc>
            <a:spcBef>
              <a:spcPct val="0"/>
            </a:spcBef>
            <a:spcAft>
              <a:spcPct val="35000"/>
            </a:spcAft>
            <a:buNone/>
          </a:pPr>
          <a:r>
            <a:rPr lang="tr-TR" sz="2800" kern="1200" dirty="0"/>
            <a:t>Açıkla</a:t>
          </a:r>
          <a:endParaRPr lang="en-US" sz="2300" kern="1200" dirty="0"/>
        </a:p>
      </dsp:txBody>
      <dsp:txXfrm>
        <a:off x="0" y="2206869"/>
        <a:ext cx="1577340" cy="1040029"/>
      </dsp:txXfrm>
    </dsp:sp>
    <dsp:sp modelId="{82C30A45-5E7E-0941-9291-0549577DC880}">
      <dsp:nvSpPr>
        <dsp:cNvPr id="0" name=""/>
        <dsp:cNvSpPr/>
      </dsp:nvSpPr>
      <dsp:spPr>
        <a:xfrm>
          <a:off x="1577340" y="3309300"/>
          <a:ext cx="6309360" cy="1040029"/>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419" tIns="264167" rIns="122419" bIns="264167" numCol="1" spcCol="1270" anchor="ctr" anchorCtr="0">
          <a:noAutofit/>
        </a:bodyPr>
        <a:lstStyle/>
        <a:p>
          <a:pPr marL="0" lvl="0" indent="0" algn="l" defTabSz="1066800">
            <a:lnSpc>
              <a:spcPct val="90000"/>
            </a:lnSpc>
            <a:spcBef>
              <a:spcPct val="0"/>
            </a:spcBef>
            <a:spcAft>
              <a:spcPct val="35000"/>
            </a:spcAft>
            <a:buNone/>
          </a:pPr>
          <a:r>
            <a:rPr lang="en-US" sz="2400" kern="1200" dirty="0" err="1"/>
            <a:t>İlaç</a:t>
          </a:r>
          <a:r>
            <a:rPr lang="en-US" sz="2400" kern="1200" dirty="0"/>
            <a:t> </a:t>
          </a:r>
          <a:r>
            <a:rPr lang="en-US" sz="2400" kern="1200" dirty="0" err="1"/>
            <a:t>geliştirme</a:t>
          </a:r>
          <a:r>
            <a:rPr lang="en-US" sz="2400" kern="1200" dirty="0"/>
            <a:t> </a:t>
          </a:r>
          <a:r>
            <a:rPr lang="en-US" sz="2400" kern="1200" dirty="0" err="1"/>
            <a:t>sürecinde</a:t>
          </a:r>
          <a:r>
            <a:rPr lang="en-US" sz="2400" kern="1200" dirty="0"/>
            <a:t> </a:t>
          </a:r>
          <a:r>
            <a:rPr lang="en-US" sz="2400" kern="1200" dirty="0" err="1"/>
            <a:t>GMP'nin</a:t>
          </a:r>
          <a:r>
            <a:rPr lang="en-US" sz="2400" kern="1200" dirty="0"/>
            <a:t> </a:t>
          </a:r>
          <a:r>
            <a:rPr lang="en-US" sz="2400" kern="1200" dirty="0" err="1"/>
            <a:t>önemi</a:t>
          </a:r>
          <a:endParaRPr lang="en-US" sz="2400" kern="1200" dirty="0"/>
        </a:p>
      </dsp:txBody>
      <dsp:txXfrm>
        <a:off x="1577340" y="3309300"/>
        <a:ext cx="6309360" cy="1040029"/>
      </dsp:txXfrm>
    </dsp:sp>
    <dsp:sp modelId="{DBB57233-B5D0-534E-852B-9A79CA122509}">
      <dsp:nvSpPr>
        <dsp:cNvPr id="0" name=""/>
        <dsp:cNvSpPr/>
      </dsp:nvSpPr>
      <dsp:spPr>
        <a:xfrm>
          <a:off x="0" y="3309300"/>
          <a:ext cx="1577340" cy="1040029"/>
        </a:xfrm>
        <a:prstGeom prst="rect">
          <a:avLst/>
        </a:prstGeom>
        <a:solidFill>
          <a:schemeClr val="lt1">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468" tIns="102732" rIns="83468" bIns="102732" numCol="1" spcCol="1270" anchor="ctr" anchorCtr="0">
          <a:noAutofit/>
        </a:bodyPr>
        <a:lstStyle/>
        <a:p>
          <a:pPr marL="0" lvl="0" indent="0" algn="ctr" defTabSz="1244600">
            <a:lnSpc>
              <a:spcPct val="90000"/>
            </a:lnSpc>
            <a:spcBef>
              <a:spcPct val="0"/>
            </a:spcBef>
            <a:spcAft>
              <a:spcPct val="35000"/>
            </a:spcAft>
            <a:buNone/>
          </a:pPr>
          <a:r>
            <a:rPr lang="tr-TR" sz="2800" kern="1200" dirty="0"/>
            <a:t>Yorumla</a:t>
          </a:r>
          <a:endParaRPr lang="en-US" sz="2300" kern="1200" dirty="0"/>
        </a:p>
      </dsp:txBody>
      <dsp:txXfrm>
        <a:off x="0" y="3309300"/>
        <a:ext cx="1577340" cy="10400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F250C-BF81-4DAC-9291-59A78FA2CE43}">
      <dsp:nvSpPr>
        <dsp:cNvPr id="0" name=""/>
        <dsp:cNvSpPr/>
      </dsp:nvSpPr>
      <dsp:spPr>
        <a:xfrm>
          <a:off x="1225335" y="368490"/>
          <a:ext cx="1318570" cy="13185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CCC90B-A244-4BDF-8D98-985028EFCE38}">
      <dsp:nvSpPr>
        <dsp:cNvPr id="0" name=""/>
        <dsp:cNvSpPr/>
      </dsp:nvSpPr>
      <dsp:spPr>
        <a:xfrm>
          <a:off x="949" y="1814014"/>
          <a:ext cx="3767343" cy="565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tr-TR" sz="3600" kern="1200" dirty="0"/>
            <a:t>GMP gerekliliği</a:t>
          </a:r>
          <a:endParaRPr lang="en-US" sz="3600" kern="1200" dirty="0"/>
        </a:p>
      </dsp:txBody>
      <dsp:txXfrm>
        <a:off x="949" y="1814014"/>
        <a:ext cx="3767343" cy="565101"/>
      </dsp:txXfrm>
    </dsp:sp>
    <dsp:sp modelId="{951828DA-1FEB-4953-A235-2757F3FEFBFD}">
      <dsp:nvSpPr>
        <dsp:cNvPr id="0" name=""/>
        <dsp:cNvSpPr/>
      </dsp:nvSpPr>
      <dsp:spPr>
        <a:xfrm>
          <a:off x="949" y="2438164"/>
          <a:ext cx="3767343" cy="882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tr-TR" sz="2400" b="0" i="0" kern="1200" dirty="0"/>
            <a:t>Risk analizi </a:t>
          </a:r>
          <a:endParaRPr lang="en-US" sz="2400" b="0" kern="1200" dirty="0"/>
        </a:p>
        <a:p>
          <a:pPr marL="0" lvl="0" indent="0" algn="ctr" defTabSz="1066800">
            <a:lnSpc>
              <a:spcPct val="100000"/>
            </a:lnSpc>
            <a:spcBef>
              <a:spcPct val="0"/>
            </a:spcBef>
            <a:spcAft>
              <a:spcPct val="35000"/>
            </a:spcAft>
            <a:buNone/>
          </a:pPr>
          <a:r>
            <a:rPr lang="tr-TR" sz="2400" b="0" kern="1200" dirty="0"/>
            <a:t>Risk</a:t>
          </a:r>
          <a:r>
            <a:rPr lang="tr-TR" sz="2400" b="0" i="0" kern="1200" dirty="0"/>
            <a:t> yönetim</a:t>
          </a:r>
          <a:r>
            <a:rPr lang="tr-TR" sz="2000" b="0" i="0" kern="1200" dirty="0"/>
            <a:t>i </a:t>
          </a:r>
          <a:endParaRPr lang="en-US" sz="1700" b="0" kern="1200" dirty="0"/>
        </a:p>
      </dsp:txBody>
      <dsp:txXfrm>
        <a:off x="949" y="2438164"/>
        <a:ext cx="3767343" cy="882750"/>
      </dsp:txXfrm>
    </dsp:sp>
    <dsp:sp modelId="{1F7EDF09-9317-4400-8E40-E7BB166DC5EF}">
      <dsp:nvSpPr>
        <dsp:cNvPr id="0" name=""/>
        <dsp:cNvSpPr/>
      </dsp:nvSpPr>
      <dsp:spPr>
        <a:xfrm>
          <a:off x="5651964" y="368490"/>
          <a:ext cx="1318570" cy="13185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E9892F-C34A-42E0-87EA-7ABDB6B667C9}">
      <dsp:nvSpPr>
        <dsp:cNvPr id="0" name=""/>
        <dsp:cNvSpPr/>
      </dsp:nvSpPr>
      <dsp:spPr>
        <a:xfrm>
          <a:off x="4427578" y="1814014"/>
          <a:ext cx="3767343" cy="565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tr-TR" sz="3600" kern="1200" dirty="0"/>
            <a:t>Amaç</a:t>
          </a:r>
          <a:endParaRPr lang="en-US" sz="3600" kern="1200" dirty="0"/>
        </a:p>
      </dsp:txBody>
      <dsp:txXfrm>
        <a:off x="4427578" y="1814014"/>
        <a:ext cx="3767343" cy="565101"/>
      </dsp:txXfrm>
    </dsp:sp>
    <dsp:sp modelId="{026F52C0-7F1E-4720-98ED-4A70BACBA641}">
      <dsp:nvSpPr>
        <dsp:cNvPr id="0" name=""/>
        <dsp:cNvSpPr/>
      </dsp:nvSpPr>
      <dsp:spPr>
        <a:xfrm>
          <a:off x="4698563" y="2438164"/>
          <a:ext cx="3225373" cy="882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0" i="0" kern="1200" dirty="0" err="1"/>
            <a:t>Potansiyel</a:t>
          </a:r>
          <a:r>
            <a:rPr lang="en-US" sz="2400" b="0" i="0" kern="1200" dirty="0"/>
            <a:t> </a:t>
          </a:r>
          <a:r>
            <a:rPr lang="en-US" sz="2400" b="0" i="0" kern="1200" dirty="0" err="1"/>
            <a:t>tehlikeleri</a:t>
          </a:r>
          <a:r>
            <a:rPr lang="en-US" sz="2400" b="0" i="0" kern="1200" dirty="0"/>
            <a:t> </a:t>
          </a:r>
          <a:r>
            <a:rPr lang="en-US" sz="2400" b="0" i="0" kern="1200" dirty="0" err="1"/>
            <a:t>tanımla</a:t>
          </a:r>
          <a:r>
            <a:rPr lang="tr-TR" sz="2400" b="0" i="0" kern="1200" dirty="0" err="1"/>
            <a:t>ma</a:t>
          </a:r>
          <a:r>
            <a:rPr lang="en-US" sz="2400" b="0" i="0" kern="1200" dirty="0"/>
            <a:t> </a:t>
          </a:r>
          <a:r>
            <a:rPr lang="en-US" sz="2400" b="0" i="0" kern="1200" dirty="0" err="1"/>
            <a:t>ve</a:t>
          </a:r>
          <a:r>
            <a:rPr lang="en-US" sz="2400" b="0" i="0" kern="1200" dirty="0"/>
            <a:t> </a:t>
          </a:r>
          <a:r>
            <a:rPr lang="en-US" sz="2400" b="0" i="0" kern="1200" dirty="0" err="1"/>
            <a:t>azalt</a:t>
          </a:r>
          <a:r>
            <a:rPr lang="tr-TR" sz="2400" b="0" i="0" kern="1200" dirty="0" err="1"/>
            <a:t>ma</a:t>
          </a:r>
          <a:endParaRPr lang="en-US" sz="2400" b="0" kern="1200" dirty="0"/>
        </a:p>
      </dsp:txBody>
      <dsp:txXfrm>
        <a:off x="4698563" y="2438164"/>
        <a:ext cx="3225373" cy="8827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7820B-A74D-F04D-A162-F510E876BBBD}">
      <dsp:nvSpPr>
        <dsp:cNvPr id="0" name=""/>
        <dsp:cNvSpPr/>
      </dsp:nvSpPr>
      <dsp:spPr>
        <a:xfrm>
          <a:off x="0" y="992005"/>
          <a:ext cx="2093011" cy="132906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5EB7DD-FBC6-C140-A2A3-1A9B726E1754}">
      <dsp:nvSpPr>
        <dsp:cNvPr id="0" name=""/>
        <dsp:cNvSpPr/>
      </dsp:nvSpPr>
      <dsp:spPr>
        <a:xfrm>
          <a:off x="232556" y="1212934"/>
          <a:ext cx="2093011" cy="132906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GMP </a:t>
          </a:r>
          <a:r>
            <a:rPr lang="tr-TR" sz="2600" kern="1200" dirty="0"/>
            <a:t>hataları</a:t>
          </a:r>
          <a:r>
            <a:rPr lang="nl-NL" sz="2600" kern="1200" dirty="0"/>
            <a:t> nelerdi</a:t>
          </a:r>
          <a:r>
            <a:rPr lang="tr-TR" sz="2600" kern="1200" dirty="0"/>
            <a:t>?</a:t>
          </a:r>
          <a:endParaRPr lang="en-US" sz="2600" kern="1200" dirty="0"/>
        </a:p>
      </dsp:txBody>
      <dsp:txXfrm>
        <a:off x="271483" y="1251861"/>
        <a:ext cx="2015157" cy="1251208"/>
      </dsp:txXfrm>
    </dsp:sp>
    <dsp:sp modelId="{11149898-6CA8-2845-B232-98E15F2DF7B7}">
      <dsp:nvSpPr>
        <dsp:cNvPr id="0" name=""/>
        <dsp:cNvSpPr/>
      </dsp:nvSpPr>
      <dsp:spPr>
        <a:xfrm>
          <a:off x="2558125" y="992005"/>
          <a:ext cx="2093011" cy="132906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4B066-CF6D-FE4C-A805-FC79E80F0BAB}">
      <dsp:nvSpPr>
        <dsp:cNvPr id="0" name=""/>
        <dsp:cNvSpPr/>
      </dsp:nvSpPr>
      <dsp:spPr>
        <a:xfrm>
          <a:off x="2790682" y="1212934"/>
          <a:ext cx="2093011" cy="132906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tr-TR" sz="2600" kern="1200" dirty="0"/>
            <a:t>Sonuçları neydi?</a:t>
          </a:r>
          <a:endParaRPr lang="en-US" sz="2600" kern="1200" dirty="0"/>
        </a:p>
      </dsp:txBody>
      <dsp:txXfrm>
        <a:off x="2829609" y="1251861"/>
        <a:ext cx="2015157" cy="1251208"/>
      </dsp:txXfrm>
    </dsp:sp>
    <dsp:sp modelId="{08067534-7E9A-634F-8E34-6963DC95CE3A}">
      <dsp:nvSpPr>
        <dsp:cNvPr id="0" name=""/>
        <dsp:cNvSpPr/>
      </dsp:nvSpPr>
      <dsp:spPr>
        <a:xfrm>
          <a:off x="5116251" y="992005"/>
          <a:ext cx="2093011" cy="132906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8803CB-E816-174E-88BB-DF7A8E2768F3}">
      <dsp:nvSpPr>
        <dsp:cNvPr id="0" name=""/>
        <dsp:cNvSpPr/>
      </dsp:nvSpPr>
      <dsp:spPr>
        <a:xfrm>
          <a:off x="5348808" y="1212934"/>
          <a:ext cx="2093011" cy="132906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tr-TR" sz="2600" kern="1200" dirty="0"/>
            <a:t>Ne yapılmalı?</a:t>
          </a:r>
          <a:endParaRPr lang="en-US" sz="2600" kern="1200" dirty="0"/>
        </a:p>
      </dsp:txBody>
      <dsp:txXfrm>
        <a:off x="5387735" y="1251861"/>
        <a:ext cx="2015157" cy="125120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1A271-E715-BE4E-9AB4-82E6F7301032}">
      <dsp:nvSpPr>
        <dsp:cNvPr id="0" name=""/>
        <dsp:cNvSpPr/>
      </dsp:nvSpPr>
      <dsp:spPr>
        <a:xfrm rot="5400000">
          <a:off x="6264830" y="-2619415"/>
          <a:ext cx="837972" cy="6290651"/>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err="1">
              <a:solidFill>
                <a:srgbClr val="1F1F1F"/>
              </a:solidFill>
              <a:effectLst/>
              <a:latin typeface="Google Sans"/>
            </a:rPr>
            <a:t>Etilen</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glikol</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için</a:t>
          </a:r>
          <a:r>
            <a:rPr lang="en-US" sz="1800" b="0" i="0" kern="1200" dirty="0">
              <a:solidFill>
                <a:srgbClr val="1F1F1F"/>
              </a:solidFill>
              <a:effectLst/>
              <a:latin typeface="Google Sans"/>
            </a:rPr>
            <a:t> test </a:t>
          </a:r>
          <a:r>
            <a:rPr lang="en-US" sz="1800" b="0" i="0" kern="1200" dirty="0" err="1">
              <a:solidFill>
                <a:srgbClr val="1F1F1F"/>
              </a:solidFill>
              <a:effectLst/>
              <a:latin typeface="Google Sans"/>
            </a:rPr>
            <a:t>yapılmaması</a:t>
          </a:r>
          <a:endParaRPr lang="en-US" sz="1800" kern="1200" dirty="0"/>
        </a:p>
        <a:p>
          <a:pPr marL="171450" lvl="1" indent="-171450" algn="l" defTabSz="800100">
            <a:lnSpc>
              <a:spcPct val="90000"/>
            </a:lnSpc>
            <a:spcBef>
              <a:spcPct val="0"/>
            </a:spcBef>
            <a:spcAft>
              <a:spcPct val="15000"/>
            </a:spcAft>
            <a:buChar char="•"/>
          </a:pPr>
          <a:r>
            <a:rPr lang="en-US" sz="1800" b="0" i="0" kern="1200" dirty="0" err="1">
              <a:solidFill>
                <a:srgbClr val="1F1F1F"/>
              </a:solidFill>
              <a:effectLst/>
              <a:latin typeface="Google Sans"/>
              <a:ea typeface="+mn-ea"/>
              <a:cs typeface="+mn-cs"/>
            </a:rPr>
            <a:t>Kusurlu</a:t>
          </a:r>
          <a:r>
            <a:rPr lang="en-US" sz="1800" b="0" i="0" kern="1200" dirty="0">
              <a:solidFill>
                <a:srgbClr val="1F1F1F"/>
              </a:solidFill>
              <a:effectLst/>
              <a:latin typeface="Google Sans"/>
              <a:ea typeface="+mn-ea"/>
              <a:cs typeface="+mn-cs"/>
            </a:rPr>
            <a:t> test </a:t>
          </a:r>
          <a:r>
            <a:rPr lang="en-US" sz="1800" b="0" i="0" kern="1200" dirty="0" err="1">
              <a:solidFill>
                <a:srgbClr val="1F1F1F"/>
              </a:solidFill>
              <a:effectLst/>
              <a:latin typeface="Google Sans"/>
              <a:ea typeface="+mn-ea"/>
              <a:cs typeface="+mn-cs"/>
            </a:rPr>
            <a:t>prosedürleri</a:t>
          </a:r>
          <a:endParaRPr lang="en-US" sz="1800" b="0" i="0" kern="1200" dirty="0">
            <a:solidFill>
              <a:srgbClr val="1F1F1F"/>
            </a:solidFill>
            <a:effectLst/>
            <a:latin typeface="Google Sans"/>
            <a:ea typeface="+mn-ea"/>
            <a:cs typeface="+mn-cs"/>
          </a:endParaRPr>
        </a:p>
        <a:p>
          <a:pPr marL="171450" lvl="1" indent="-171450" algn="l" defTabSz="800100">
            <a:lnSpc>
              <a:spcPct val="90000"/>
            </a:lnSpc>
            <a:spcBef>
              <a:spcPct val="0"/>
            </a:spcBef>
            <a:spcAft>
              <a:spcPct val="15000"/>
            </a:spcAft>
            <a:buChar char="•"/>
          </a:pPr>
          <a:r>
            <a:rPr lang="en-US" sz="1800" b="0" i="0" kern="1200" dirty="0" err="1">
              <a:solidFill>
                <a:srgbClr val="1F1F1F"/>
              </a:solidFill>
              <a:effectLst/>
              <a:latin typeface="Google Sans"/>
              <a:ea typeface="+mn-ea"/>
              <a:cs typeface="+mn-cs"/>
            </a:rPr>
            <a:t>Belgelerde</a:t>
          </a:r>
          <a:r>
            <a:rPr lang="en-US" sz="1800" b="0" i="0" kern="1200" dirty="0">
              <a:solidFill>
                <a:srgbClr val="1F1F1F"/>
              </a:solidFill>
              <a:effectLst/>
              <a:latin typeface="Google Sans"/>
              <a:ea typeface="+mn-ea"/>
              <a:cs typeface="+mn-cs"/>
            </a:rPr>
            <a:t> </a:t>
          </a:r>
          <a:r>
            <a:rPr lang="en-US" sz="1800" b="0" i="0" kern="1200" dirty="0" err="1">
              <a:solidFill>
                <a:srgbClr val="1F1F1F"/>
              </a:solidFill>
              <a:effectLst/>
              <a:latin typeface="Google Sans"/>
              <a:ea typeface="+mn-ea"/>
              <a:cs typeface="+mn-cs"/>
            </a:rPr>
            <a:t>sahtecilik</a:t>
          </a:r>
          <a:endParaRPr lang="en-US" sz="1800" b="0" i="0" kern="1200" dirty="0">
            <a:solidFill>
              <a:srgbClr val="1F1F1F"/>
            </a:solidFill>
            <a:effectLst/>
            <a:latin typeface="Google Sans"/>
            <a:ea typeface="+mn-ea"/>
            <a:cs typeface="+mn-cs"/>
          </a:endParaRPr>
        </a:p>
      </dsp:txBody>
      <dsp:txXfrm rot="-5400000">
        <a:off x="3538491" y="147830"/>
        <a:ext cx="6249745" cy="756160"/>
      </dsp:txXfrm>
    </dsp:sp>
    <dsp:sp modelId="{796923EC-FF9D-244E-9758-3394A18862B3}">
      <dsp:nvSpPr>
        <dsp:cNvPr id="0" name=""/>
        <dsp:cNvSpPr/>
      </dsp:nvSpPr>
      <dsp:spPr>
        <a:xfrm>
          <a:off x="0" y="2177"/>
          <a:ext cx="3538491" cy="104746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i="0" kern="1200" dirty="0" err="1">
              <a:solidFill>
                <a:schemeClr val="bg1"/>
              </a:solidFill>
              <a:effectLst/>
              <a:latin typeface="Google Sans"/>
            </a:rPr>
            <a:t>Yetersiz</a:t>
          </a:r>
          <a:r>
            <a:rPr lang="en-US" sz="2800" b="1" i="0" kern="1200" dirty="0">
              <a:solidFill>
                <a:schemeClr val="bg1"/>
              </a:solidFill>
              <a:effectLst/>
              <a:latin typeface="Google Sans"/>
            </a:rPr>
            <a:t> </a:t>
          </a:r>
          <a:r>
            <a:rPr lang="en-US" sz="2800" b="1" i="0" kern="1200" dirty="0" err="1">
              <a:solidFill>
                <a:schemeClr val="bg1"/>
              </a:solidFill>
              <a:effectLst/>
              <a:latin typeface="Google Sans"/>
            </a:rPr>
            <a:t>Kalite</a:t>
          </a:r>
          <a:r>
            <a:rPr lang="en-US" sz="2800" b="1" i="0" kern="1200" dirty="0">
              <a:solidFill>
                <a:schemeClr val="bg1"/>
              </a:solidFill>
              <a:effectLst/>
              <a:latin typeface="Google Sans"/>
            </a:rPr>
            <a:t> </a:t>
          </a:r>
          <a:r>
            <a:rPr lang="en-US" sz="2800" b="1" i="0" kern="1200" dirty="0" err="1">
              <a:solidFill>
                <a:schemeClr val="bg1"/>
              </a:solidFill>
              <a:effectLst/>
              <a:latin typeface="Google Sans"/>
            </a:rPr>
            <a:t>Kontrolü</a:t>
          </a:r>
          <a:endParaRPr lang="en-US" sz="2800" b="1" kern="1200" dirty="0">
            <a:solidFill>
              <a:schemeClr val="bg1"/>
            </a:solidFill>
          </a:endParaRPr>
        </a:p>
      </dsp:txBody>
      <dsp:txXfrm>
        <a:off x="51133" y="53310"/>
        <a:ext cx="3436225" cy="945199"/>
      </dsp:txXfrm>
    </dsp:sp>
    <dsp:sp modelId="{34A330C3-3F57-1944-8C2A-AF4577AE659B}">
      <dsp:nvSpPr>
        <dsp:cNvPr id="0" name=""/>
        <dsp:cNvSpPr/>
      </dsp:nvSpPr>
      <dsp:spPr>
        <a:xfrm rot="5400000">
          <a:off x="6264830" y="-1519576"/>
          <a:ext cx="837972" cy="6290651"/>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tr-TR" sz="1800" b="0" i="0" kern="1200" dirty="0">
              <a:solidFill>
                <a:srgbClr val="1F1F1F"/>
              </a:solidFill>
              <a:effectLst/>
              <a:latin typeface="Google Sans"/>
            </a:rPr>
            <a:t>Hammaddelerin kontaminasyonu</a:t>
          </a:r>
          <a:endParaRPr lang="en-US" sz="1800" b="0" i="0" kern="1200" dirty="0">
            <a:solidFill>
              <a:srgbClr val="1F1F1F"/>
            </a:solidFill>
            <a:effectLst/>
            <a:latin typeface="Google Sans"/>
            <a:ea typeface="+mn-ea"/>
            <a:cs typeface="+mn-cs"/>
          </a:endParaRPr>
        </a:p>
        <a:p>
          <a:pPr marL="171450" lvl="1" indent="-171450" algn="l" defTabSz="711200">
            <a:lnSpc>
              <a:spcPct val="90000"/>
            </a:lnSpc>
            <a:spcBef>
              <a:spcPct val="0"/>
            </a:spcBef>
            <a:spcAft>
              <a:spcPct val="15000"/>
            </a:spcAft>
            <a:buChar char="•"/>
          </a:pPr>
          <a:r>
            <a:rPr lang="tr-TR" sz="1800" b="0" i="0" kern="1200" dirty="0">
              <a:solidFill>
                <a:srgbClr val="1F1F1F"/>
              </a:solidFill>
              <a:effectLst/>
              <a:latin typeface="Google Sans"/>
            </a:rPr>
            <a:t>Yetersiz hijyen ve sanitasyon</a:t>
          </a:r>
          <a:endParaRPr lang="en-US" sz="1800" b="0" i="0" kern="1200" dirty="0">
            <a:solidFill>
              <a:srgbClr val="1F1F1F"/>
            </a:solidFill>
            <a:effectLst/>
            <a:latin typeface="Google Sans"/>
            <a:ea typeface="+mn-ea"/>
            <a:cs typeface="+mn-cs"/>
          </a:endParaRPr>
        </a:p>
        <a:p>
          <a:pPr marL="171450" lvl="1" indent="-171450" algn="l" defTabSz="711200">
            <a:lnSpc>
              <a:spcPct val="90000"/>
            </a:lnSpc>
            <a:spcBef>
              <a:spcPct val="0"/>
            </a:spcBef>
            <a:spcAft>
              <a:spcPct val="15000"/>
            </a:spcAft>
            <a:buChar char="•"/>
          </a:pPr>
          <a:r>
            <a:rPr lang="tr-TR" sz="1800" b="0" i="0" kern="1200" dirty="0">
              <a:solidFill>
                <a:srgbClr val="1F1F1F"/>
              </a:solidFill>
              <a:effectLst/>
              <a:latin typeface="Google Sans"/>
            </a:rPr>
            <a:t>Uygunsuz depolama ve işleme</a:t>
          </a:r>
          <a:endParaRPr lang="en-US" sz="1800" b="0" i="0" kern="1200" dirty="0">
            <a:solidFill>
              <a:srgbClr val="1F1F1F"/>
            </a:solidFill>
            <a:effectLst/>
            <a:latin typeface="Google Sans"/>
            <a:ea typeface="+mn-ea"/>
            <a:cs typeface="+mn-cs"/>
          </a:endParaRPr>
        </a:p>
      </dsp:txBody>
      <dsp:txXfrm rot="-5400000">
        <a:off x="3538491" y="1247669"/>
        <a:ext cx="6249745" cy="756160"/>
      </dsp:txXfrm>
    </dsp:sp>
    <dsp:sp modelId="{E818ECB6-D197-D64D-9269-8B5474D8861D}">
      <dsp:nvSpPr>
        <dsp:cNvPr id="0" name=""/>
        <dsp:cNvSpPr/>
      </dsp:nvSpPr>
      <dsp:spPr>
        <a:xfrm>
          <a:off x="0" y="1102016"/>
          <a:ext cx="3538491" cy="104746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i="0" kern="1200" dirty="0" err="1">
              <a:solidFill>
                <a:schemeClr val="bg1"/>
              </a:solidFill>
              <a:effectLst/>
              <a:latin typeface="Google Sans"/>
            </a:rPr>
            <a:t>Kötü</a:t>
          </a:r>
          <a:r>
            <a:rPr lang="en-US" sz="2800" b="1" i="0" kern="1200" dirty="0">
              <a:solidFill>
                <a:schemeClr val="bg1"/>
              </a:solidFill>
              <a:effectLst/>
              <a:latin typeface="Google Sans"/>
            </a:rPr>
            <a:t> </a:t>
          </a:r>
          <a:r>
            <a:rPr lang="en-US" sz="2800" b="1" i="0" kern="1200" dirty="0" err="1">
              <a:solidFill>
                <a:schemeClr val="bg1"/>
              </a:solidFill>
              <a:effectLst/>
              <a:latin typeface="Google Sans"/>
            </a:rPr>
            <a:t>Üretim</a:t>
          </a:r>
          <a:r>
            <a:rPr lang="en-US" sz="2800" b="1" i="0" kern="1200" dirty="0">
              <a:solidFill>
                <a:schemeClr val="bg1"/>
              </a:solidFill>
              <a:effectLst/>
              <a:latin typeface="Google Sans"/>
            </a:rPr>
            <a:t> </a:t>
          </a:r>
          <a:r>
            <a:rPr lang="en-US" sz="2800" b="1" i="0" kern="1200" dirty="0" err="1">
              <a:solidFill>
                <a:schemeClr val="bg1"/>
              </a:solidFill>
              <a:effectLst/>
              <a:latin typeface="Google Sans"/>
            </a:rPr>
            <a:t>Uygulamaları</a:t>
          </a:r>
          <a:endParaRPr lang="en-US" sz="2800" b="1" kern="1200" dirty="0">
            <a:solidFill>
              <a:schemeClr val="bg1"/>
            </a:solidFill>
          </a:endParaRPr>
        </a:p>
      </dsp:txBody>
      <dsp:txXfrm>
        <a:off x="51133" y="1153149"/>
        <a:ext cx="3436225" cy="945199"/>
      </dsp:txXfrm>
    </dsp:sp>
    <dsp:sp modelId="{8AEABB1D-1D34-FE48-9A0E-BB86F0A0D9F1}">
      <dsp:nvSpPr>
        <dsp:cNvPr id="0" name=""/>
        <dsp:cNvSpPr/>
      </dsp:nvSpPr>
      <dsp:spPr>
        <a:xfrm rot="5400000">
          <a:off x="6264830" y="-419737"/>
          <a:ext cx="837972" cy="6290651"/>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tr-TR" sz="1800" b="0" i="0" kern="1200" dirty="0">
              <a:solidFill>
                <a:srgbClr val="1F1F1F"/>
              </a:solidFill>
              <a:effectLst/>
              <a:latin typeface="Google Sans"/>
            </a:rPr>
            <a:t>Düzenleyici yaptırımların zayıf olması</a:t>
          </a:r>
          <a:endParaRPr lang="en-US" sz="1800" b="0" i="0" kern="1200" dirty="0">
            <a:solidFill>
              <a:srgbClr val="1F1F1F"/>
            </a:solidFill>
            <a:effectLst/>
            <a:latin typeface="Google Sans"/>
            <a:ea typeface="+mn-ea"/>
            <a:cs typeface="+mn-cs"/>
          </a:endParaRPr>
        </a:p>
        <a:p>
          <a:pPr marL="171450" lvl="1" indent="-171450" algn="l" defTabSz="711200">
            <a:lnSpc>
              <a:spcPct val="90000"/>
            </a:lnSpc>
            <a:spcBef>
              <a:spcPct val="0"/>
            </a:spcBef>
            <a:spcAft>
              <a:spcPct val="15000"/>
            </a:spcAft>
            <a:buChar char="•"/>
          </a:pPr>
          <a:r>
            <a:rPr lang="tr-TR" sz="1800" b="0" i="0" kern="1200" dirty="0">
              <a:solidFill>
                <a:srgbClr val="1F1F1F"/>
              </a:solidFill>
              <a:effectLst/>
              <a:latin typeface="Google Sans"/>
            </a:rPr>
            <a:t>Bilgiye sınırlı erişim</a:t>
          </a:r>
          <a:endParaRPr lang="en-US" sz="1800" b="0" i="0" kern="1200" dirty="0">
            <a:solidFill>
              <a:srgbClr val="1F1F1F"/>
            </a:solidFill>
            <a:effectLst/>
            <a:latin typeface="Google Sans"/>
            <a:ea typeface="+mn-ea"/>
            <a:cs typeface="+mn-cs"/>
          </a:endParaRPr>
        </a:p>
        <a:p>
          <a:pPr marL="171450" lvl="1" indent="-171450" algn="l" defTabSz="711200">
            <a:lnSpc>
              <a:spcPct val="90000"/>
            </a:lnSpc>
            <a:spcBef>
              <a:spcPct val="0"/>
            </a:spcBef>
            <a:spcAft>
              <a:spcPct val="15000"/>
            </a:spcAft>
            <a:buChar char="•"/>
          </a:pPr>
          <a:r>
            <a:rPr lang="tr-TR" sz="1800" b="0" i="0" kern="1200" dirty="0">
              <a:solidFill>
                <a:srgbClr val="1F1F1F"/>
              </a:solidFill>
              <a:effectLst/>
              <a:latin typeface="Google Sans"/>
            </a:rPr>
            <a:t>Uluslararası işbirliği eksikliği</a:t>
          </a:r>
          <a:endParaRPr lang="en-US" sz="1600" b="0" i="0" kern="1200" dirty="0">
            <a:solidFill>
              <a:srgbClr val="1F1F1F"/>
            </a:solidFill>
            <a:effectLst/>
            <a:latin typeface="Google Sans"/>
            <a:ea typeface="+mn-ea"/>
            <a:cs typeface="+mn-cs"/>
          </a:endParaRPr>
        </a:p>
      </dsp:txBody>
      <dsp:txXfrm rot="-5400000">
        <a:off x="3538491" y="2347508"/>
        <a:ext cx="6249745" cy="756160"/>
      </dsp:txXfrm>
    </dsp:sp>
    <dsp:sp modelId="{6F4E18A4-A5F9-FD4B-85B6-FF31F0CF5BDD}">
      <dsp:nvSpPr>
        <dsp:cNvPr id="0" name=""/>
        <dsp:cNvSpPr/>
      </dsp:nvSpPr>
      <dsp:spPr>
        <a:xfrm>
          <a:off x="0" y="2201855"/>
          <a:ext cx="3538491" cy="104746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tr-TR" sz="2800" b="1" i="0" kern="1200" dirty="0">
              <a:solidFill>
                <a:prstClr val="white"/>
              </a:solidFill>
              <a:effectLst/>
              <a:latin typeface="Google Sans"/>
              <a:ea typeface="+mn-ea"/>
              <a:cs typeface="+mn-cs"/>
            </a:rPr>
            <a:t>Düzenleyici Gözetim Eksiklikleri</a:t>
          </a:r>
          <a:endParaRPr lang="en-US" sz="2800" b="1" i="0" kern="1200" dirty="0">
            <a:solidFill>
              <a:prstClr val="white"/>
            </a:solidFill>
            <a:effectLst/>
            <a:latin typeface="Google Sans"/>
            <a:ea typeface="+mn-ea"/>
            <a:cs typeface="+mn-cs"/>
          </a:endParaRPr>
        </a:p>
      </dsp:txBody>
      <dsp:txXfrm>
        <a:off x="51133" y="2252988"/>
        <a:ext cx="3436225" cy="945199"/>
      </dsp:txXfrm>
    </dsp:sp>
    <dsp:sp modelId="{11680EE9-DDDD-487F-971F-5D876A6029C7}">
      <dsp:nvSpPr>
        <dsp:cNvPr id="0" name=""/>
        <dsp:cNvSpPr/>
      </dsp:nvSpPr>
      <dsp:spPr>
        <a:xfrm>
          <a:off x="0" y="3301694"/>
          <a:ext cx="3538491" cy="104746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tr-TR" sz="2800" b="1" i="0" kern="1200" dirty="0">
              <a:solidFill>
                <a:prstClr val="white"/>
              </a:solidFill>
              <a:effectLst/>
              <a:latin typeface="Google Sans"/>
              <a:ea typeface="+mn-ea"/>
              <a:cs typeface="+mn-cs"/>
            </a:rPr>
            <a:t>Etik İhlaller</a:t>
          </a:r>
          <a:endParaRPr lang="en-US" sz="2800" b="1" i="0" kern="1200" dirty="0">
            <a:solidFill>
              <a:prstClr val="white"/>
            </a:solidFill>
            <a:effectLst/>
            <a:latin typeface="Google Sans"/>
            <a:ea typeface="+mn-ea"/>
            <a:cs typeface="+mn-cs"/>
          </a:endParaRPr>
        </a:p>
      </dsp:txBody>
      <dsp:txXfrm>
        <a:off x="51133" y="3352827"/>
        <a:ext cx="3436225" cy="9451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BE2D4-DD8A-7D49-A862-00C68D0B9B86}">
      <dsp:nvSpPr>
        <dsp:cNvPr id="0" name=""/>
        <dsp:cNvSpPr/>
      </dsp:nvSpPr>
      <dsp:spPr>
        <a:xfrm>
          <a:off x="0" y="0"/>
          <a:ext cx="8299593" cy="4748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solidFill>
                <a:schemeClr val="bg1"/>
              </a:solidFill>
              <a:effectLst/>
              <a:latin typeface="Google Sans"/>
            </a:rPr>
            <a:t>Can </a:t>
          </a:r>
          <a:r>
            <a:rPr lang="en-US" sz="2800" b="0" i="0" kern="1200" dirty="0" err="1">
              <a:solidFill>
                <a:schemeClr val="bg1"/>
              </a:solidFill>
              <a:effectLst/>
              <a:latin typeface="Google Sans"/>
            </a:rPr>
            <a:t>Kaybı</a:t>
          </a:r>
          <a:endParaRPr lang="en-US" sz="2800" kern="1200" dirty="0">
            <a:solidFill>
              <a:schemeClr val="bg1"/>
            </a:solidFill>
          </a:endParaRPr>
        </a:p>
      </dsp:txBody>
      <dsp:txXfrm>
        <a:off x="23181" y="23181"/>
        <a:ext cx="8253231" cy="428498"/>
      </dsp:txXfrm>
    </dsp:sp>
    <dsp:sp modelId="{3541AC97-7124-8F4C-B6BF-92B6A38B3474}">
      <dsp:nvSpPr>
        <dsp:cNvPr id="0" name=""/>
        <dsp:cNvSpPr/>
      </dsp:nvSpPr>
      <dsp:spPr>
        <a:xfrm>
          <a:off x="0" y="500425"/>
          <a:ext cx="8299593" cy="894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51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0" i="0" kern="1200" dirty="0">
              <a:solidFill>
                <a:srgbClr val="1F1F1F"/>
              </a:solidFill>
              <a:effectLst/>
              <a:latin typeface="Google Sans"/>
            </a:rPr>
            <a:t>20 </a:t>
          </a:r>
          <a:r>
            <a:rPr lang="en-US" sz="1800" b="0" i="0" kern="1200" dirty="0" err="1">
              <a:solidFill>
                <a:srgbClr val="1F1F1F"/>
              </a:solidFill>
              <a:effectLst/>
              <a:latin typeface="Google Sans"/>
            </a:rPr>
            <a:t>çocuk</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trajik</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bir</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şekilde</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hayatını</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kaybetti</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Diğer</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birçok</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çocuk</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ciddi</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sağlık</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sorunları</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yaşadı</a:t>
          </a:r>
          <a:endParaRPr lang="en-US" sz="1800" kern="1200" dirty="0"/>
        </a:p>
      </dsp:txBody>
      <dsp:txXfrm>
        <a:off x="0" y="500425"/>
        <a:ext cx="8299593" cy="894240"/>
      </dsp:txXfrm>
    </dsp:sp>
    <dsp:sp modelId="{D3B8BE93-2719-D243-BE01-2972D3918CAA}">
      <dsp:nvSpPr>
        <dsp:cNvPr id="0" name=""/>
        <dsp:cNvSpPr/>
      </dsp:nvSpPr>
      <dsp:spPr>
        <a:xfrm>
          <a:off x="0" y="1278681"/>
          <a:ext cx="8299593" cy="629778"/>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err="1">
              <a:solidFill>
                <a:schemeClr val="bg1"/>
              </a:solidFill>
              <a:effectLst/>
              <a:latin typeface="Google Sans"/>
            </a:rPr>
            <a:t>Halk</a:t>
          </a:r>
          <a:r>
            <a:rPr lang="en-US" sz="2800" b="0" i="0" kern="1200" dirty="0">
              <a:solidFill>
                <a:schemeClr val="bg1"/>
              </a:solidFill>
              <a:effectLst/>
              <a:latin typeface="Google Sans"/>
            </a:rPr>
            <a:t> </a:t>
          </a:r>
          <a:r>
            <a:rPr lang="en-US" sz="2800" b="0" i="0" kern="1200" dirty="0" err="1">
              <a:solidFill>
                <a:schemeClr val="bg1"/>
              </a:solidFill>
              <a:effectLst/>
              <a:latin typeface="Google Sans"/>
            </a:rPr>
            <a:t>Sağlığı</a:t>
          </a:r>
          <a:r>
            <a:rPr lang="en-US" sz="2800" b="0" i="0" kern="1200" dirty="0">
              <a:solidFill>
                <a:schemeClr val="bg1"/>
              </a:solidFill>
              <a:effectLst/>
              <a:latin typeface="Google Sans"/>
            </a:rPr>
            <a:t> </a:t>
          </a:r>
          <a:r>
            <a:rPr lang="en-US" sz="2800" b="0" i="0" kern="1200" dirty="0" err="1">
              <a:solidFill>
                <a:schemeClr val="bg1"/>
              </a:solidFill>
              <a:effectLst/>
              <a:latin typeface="Google Sans"/>
            </a:rPr>
            <a:t>Krizi</a:t>
          </a:r>
          <a:endParaRPr lang="en-US" sz="2800" kern="1200" dirty="0">
            <a:solidFill>
              <a:schemeClr val="bg1"/>
            </a:solidFill>
          </a:endParaRPr>
        </a:p>
      </dsp:txBody>
      <dsp:txXfrm>
        <a:off x="30743" y="1309424"/>
        <a:ext cx="8238107" cy="568292"/>
      </dsp:txXfrm>
    </dsp:sp>
    <dsp:sp modelId="{5666CA86-236C-834C-ADBF-7FCFD66C462D}">
      <dsp:nvSpPr>
        <dsp:cNvPr id="0" name=""/>
        <dsp:cNvSpPr/>
      </dsp:nvSpPr>
      <dsp:spPr>
        <a:xfrm>
          <a:off x="0" y="2107143"/>
          <a:ext cx="8299593" cy="894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51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0" i="0" kern="1200" dirty="0" err="1">
              <a:solidFill>
                <a:srgbClr val="1F1F1F"/>
              </a:solidFill>
              <a:effectLst/>
              <a:latin typeface="Google Sans"/>
            </a:rPr>
            <a:t>Halk</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arasında</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yaygın</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panik</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ve</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korku</a:t>
          </a:r>
          <a:r>
            <a:rPr lang="en-US" sz="1800" b="0" i="0" kern="1200" dirty="0">
              <a:solidFill>
                <a:srgbClr val="1F1F1F"/>
              </a:solidFill>
              <a:effectLst/>
              <a:latin typeface="Google Sans"/>
            </a:rPr>
            <a:t>
</a:t>
          </a:r>
          <a:r>
            <a:rPr lang="tr-TR" sz="1800" b="0" i="0" kern="1200" dirty="0">
              <a:solidFill>
                <a:srgbClr val="1F1F1F"/>
              </a:solidFill>
              <a:effectLst/>
              <a:latin typeface="Google Sans"/>
            </a:rPr>
            <a:t>Ç</a:t>
          </a:r>
          <a:r>
            <a:rPr lang="en-US" sz="1800" b="0" i="0" kern="1200" dirty="0" err="1">
              <a:solidFill>
                <a:srgbClr val="1F1F1F"/>
              </a:solidFill>
              <a:effectLst/>
              <a:latin typeface="Google Sans"/>
            </a:rPr>
            <a:t>ocukların</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hassasiyetini</a:t>
          </a:r>
          <a:r>
            <a:rPr lang="en-US" sz="1800" b="0" i="0" kern="1200" dirty="0">
              <a:solidFill>
                <a:srgbClr val="1F1F1F"/>
              </a:solidFill>
              <a:effectLst/>
              <a:latin typeface="Google Sans"/>
            </a:rPr>
            <a:t> </a:t>
          </a:r>
          <a:r>
            <a:rPr lang="tr-TR" sz="1800" b="0" i="0" kern="1200" dirty="0">
              <a:solidFill>
                <a:srgbClr val="1F1F1F"/>
              </a:solidFill>
              <a:effectLst/>
              <a:latin typeface="Google Sans"/>
            </a:rPr>
            <a:t>ile</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ilaçların</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güvenliğini</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ve</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kalitesini</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sağlamanın</a:t>
          </a:r>
          <a:r>
            <a:rPr lang="en-US" sz="1800" b="0" i="0" kern="1200" dirty="0">
              <a:solidFill>
                <a:srgbClr val="1F1F1F"/>
              </a:solidFill>
              <a:effectLst/>
              <a:latin typeface="Google Sans"/>
            </a:rPr>
            <a:t> </a:t>
          </a:r>
          <a:r>
            <a:rPr lang="en-US" sz="1800" b="0" i="0" kern="1200" dirty="0" err="1">
              <a:solidFill>
                <a:srgbClr val="1F1F1F"/>
              </a:solidFill>
              <a:effectLst/>
              <a:latin typeface="Google Sans"/>
            </a:rPr>
            <a:t>önemi</a:t>
          </a:r>
          <a:endParaRPr lang="en-US" sz="1800" kern="1200" dirty="0"/>
        </a:p>
      </dsp:txBody>
      <dsp:txXfrm>
        <a:off x="0" y="2107143"/>
        <a:ext cx="8299593" cy="894240"/>
      </dsp:txXfrm>
    </dsp:sp>
    <dsp:sp modelId="{FAE6D534-3407-5143-992E-34141099C6E8}">
      <dsp:nvSpPr>
        <dsp:cNvPr id="0" name=""/>
        <dsp:cNvSpPr/>
      </dsp:nvSpPr>
      <dsp:spPr>
        <a:xfrm>
          <a:off x="0" y="2899939"/>
          <a:ext cx="8299593" cy="494916"/>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err="1">
              <a:solidFill>
                <a:schemeClr val="bg1"/>
              </a:solidFill>
              <a:effectLst/>
              <a:latin typeface="Google Sans"/>
            </a:rPr>
            <a:t>Ekonomik</a:t>
          </a:r>
          <a:r>
            <a:rPr lang="en-US" sz="2800" b="0" i="0" kern="1200" dirty="0">
              <a:solidFill>
                <a:schemeClr val="bg1"/>
              </a:solidFill>
              <a:effectLst/>
              <a:latin typeface="Google Sans"/>
            </a:rPr>
            <a:t> </a:t>
          </a:r>
          <a:r>
            <a:rPr lang="en-US" sz="2800" b="0" i="0" kern="1200" dirty="0" err="1">
              <a:solidFill>
                <a:schemeClr val="bg1"/>
              </a:solidFill>
              <a:effectLst/>
              <a:latin typeface="Google Sans"/>
            </a:rPr>
            <a:t>ve</a:t>
          </a:r>
          <a:r>
            <a:rPr lang="en-US" sz="2800" b="0" i="0" kern="1200" dirty="0">
              <a:solidFill>
                <a:schemeClr val="bg1"/>
              </a:solidFill>
              <a:effectLst/>
              <a:latin typeface="Google Sans"/>
            </a:rPr>
            <a:t> </a:t>
          </a:r>
          <a:r>
            <a:rPr lang="en-US" sz="2800" b="0" i="0" kern="1200" dirty="0" err="1">
              <a:solidFill>
                <a:schemeClr val="bg1"/>
              </a:solidFill>
              <a:effectLst/>
              <a:latin typeface="Google Sans"/>
            </a:rPr>
            <a:t>Sosyal</a:t>
          </a:r>
          <a:r>
            <a:rPr lang="en-US" sz="2800" b="0" i="0" kern="1200" dirty="0">
              <a:solidFill>
                <a:schemeClr val="bg1"/>
              </a:solidFill>
              <a:effectLst/>
              <a:latin typeface="Google Sans"/>
            </a:rPr>
            <a:t> </a:t>
          </a:r>
          <a:r>
            <a:rPr lang="en-US" sz="2800" b="0" i="0" kern="1200" dirty="0" err="1">
              <a:solidFill>
                <a:schemeClr val="bg1"/>
              </a:solidFill>
              <a:effectLst/>
              <a:latin typeface="Google Sans"/>
            </a:rPr>
            <a:t>Maliyetler</a:t>
          </a:r>
          <a:endParaRPr lang="en-US" sz="2800" kern="1200" dirty="0">
            <a:solidFill>
              <a:schemeClr val="bg1"/>
            </a:solidFill>
          </a:endParaRPr>
        </a:p>
      </dsp:txBody>
      <dsp:txXfrm>
        <a:off x="24160" y="2924099"/>
        <a:ext cx="8251273" cy="446596"/>
      </dsp:txXfrm>
    </dsp:sp>
    <dsp:sp modelId="{D738B755-5026-8341-92B3-DE715DB13367}">
      <dsp:nvSpPr>
        <dsp:cNvPr id="0" name=""/>
        <dsp:cNvSpPr/>
      </dsp:nvSpPr>
      <dsp:spPr>
        <a:xfrm>
          <a:off x="0" y="3446595"/>
          <a:ext cx="8299593" cy="894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51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Hem </a:t>
          </a:r>
          <a:r>
            <a:rPr lang="en-US" sz="1800" kern="1200" dirty="0" err="1"/>
            <a:t>Özbekistan'da</a:t>
          </a:r>
          <a:r>
            <a:rPr lang="en-US" sz="1800" kern="1200" dirty="0"/>
            <a:t> hem de </a:t>
          </a:r>
          <a:r>
            <a:rPr lang="en-US" sz="1800" kern="1200" dirty="0" err="1"/>
            <a:t>Hindistan'da</a:t>
          </a:r>
          <a:r>
            <a:rPr lang="en-US" sz="1800" kern="1200" dirty="0"/>
            <a:t> </a:t>
          </a:r>
          <a:r>
            <a:rPr lang="en-US" sz="1800" kern="1200" dirty="0" err="1"/>
            <a:t>ilaç</a:t>
          </a:r>
          <a:r>
            <a:rPr lang="en-US" sz="1800" kern="1200" dirty="0"/>
            <a:t> </a:t>
          </a:r>
          <a:r>
            <a:rPr lang="en-US" sz="1800" kern="1200" dirty="0" err="1"/>
            <a:t>endüstrisi</a:t>
          </a:r>
          <a:r>
            <a:rPr lang="en-US" sz="1800" kern="1200" dirty="0"/>
            <a:t> </a:t>
          </a:r>
          <a:r>
            <a:rPr lang="en-US" sz="1800" kern="1200" dirty="0" err="1"/>
            <a:t>üzerinde</a:t>
          </a:r>
          <a:r>
            <a:rPr lang="en-US" sz="1800" kern="1200" dirty="0"/>
            <a:t> </a:t>
          </a:r>
          <a:r>
            <a:rPr lang="en-US" sz="1800" kern="1200" dirty="0" err="1"/>
            <a:t>olumsuz</a:t>
          </a:r>
          <a:r>
            <a:rPr lang="en-US" sz="1800" kern="1200" dirty="0"/>
            <a:t> </a:t>
          </a:r>
          <a:r>
            <a:rPr lang="en-US" sz="1800" kern="1200" dirty="0" err="1"/>
            <a:t>etki</a:t>
          </a:r>
          <a:r>
            <a:rPr lang="en-US" sz="1800" kern="1200" dirty="0"/>
            <a:t>
Hint </a:t>
          </a:r>
          <a:r>
            <a:rPr lang="en-US" sz="1800" kern="1200" dirty="0" err="1"/>
            <a:t>ilaç</a:t>
          </a:r>
          <a:r>
            <a:rPr lang="en-US" sz="1800" kern="1200" dirty="0"/>
            <a:t> </a:t>
          </a:r>
          <a:r>
            <a:rPr lang="en-US" sz="1800" kern="1200" dirty="0" err="1"/>
            <a:t>endüstrisinin</a:t>
          </a:r>
          <a:r>
            <a:rPr lang="en-US" sz="1800" kern="1200" dirty="0"/>
            <a:t> </a:t>
          </a:r>
          <a:r>
            <a:rPr lang="en-US" sz="1800" kern="1200" dirty="0" err="1"/>
            <a:t>itibarının</a:t>
          </a:r>
          <a:r>
            <a:rPr lang="en-US" sz="1800" kern="1200" dirty="0"/>
            <a:t> </a:t>
          </a:r>
          <a:r>
            <a:rPr lang="en-US" sz="1800" kern="1200" dirty="0" err="1"/>
            <a:t>uluslararası</a:t>
          </a:r>
          <a:r>
            <a:rPr lang="en-US" sz="1800" kern="1200" dirty="0"/>
            <a:t> </a:t>
          </a:r>
          <a:r>
            <a:rPr lang="en-US" sz="1800" kern="1200" dirty="0" err="1"/>
            <a:t>alanda</a:t>
          </a:r>
          <a:r>
            <a:rPr lang="en-US" sz="1800" kern="1200" dirty="0"/>
            <a:t> </a:t>
          </a:r>
          <a:r>
            <a:rPr lang="en-US" sz="1800" kern="1200" dirty="0" err="1"/>
            <a:t>zedelenmesi</a:t>
          </a:r>
          <a:endParaRPr lang="en-US" sz="1800" kern="1200" dirty="0"/>
        </a:p>
      </dsp:txBody>
      <dsp:txXfrm>
        <a:off x="0" y="3446595"/>
        <a:ext cx="8299593" cy="894240"/>
      </dsp:txXfrm>
    </dsp:sp>
    <dsp:sp modelId="{B85631F6-A134-4943-B80E-8A4FC5FC53B1}">
      <dsp:nvSpPr>
        <dsp:cNvPr id="0" name=""/>
        <dsp:cNvSpPr/>
      </dsp:nvSpPr>
      <dsp:spPr>
        <a:xfrm>
          <a:off x="0" y="4134535"/>
          <a:ext cx="8299593" cy="498212"/>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err="1">
              <a:solidFill>
                <a:prstClr val="white"/>
              </a:solidFill>
              <a:effectLst/>
              <a:latin typeface="Google Sans"/>
              <a:ea typeface="+mn-ea"/>
              <a:cs typeface="+mn-cs"/>
            </a:rPr>
            <a:t>Küresel</a:t>
          </a:r>
          <a:r>
            <a:rPr lang="en-US" sz="2800" b="0" i="0" kern="1200" dirty="0">
              <a:solidFill>
                <a:prstClr val="white"/>
              </a:solidFill>
              <a:effectLst/>
              <a:latin typeface="Google Sans"/>
              <a:ea typeface="+mn-ea"/>
              <a:cs typeface="+mn-cs"/>
            </a:rPr>
            <a:t> </a:t>
          </a:r>
          <a:r>
            <a:rPr lang="en-US" sz="2800" b="0" i="0" kern="1200" dirty="0" err="1">
              <a:solidFill>
                <a:prstClr val="white"/>
              </a:solidFill>
              <a:effectLst/>
              <a:latin typeface="Google Sans"/>
              <a:ea typeface="+mn-ea"/>
              <a:cs typeface="+mn-cs"/>
            </a:rPr>
            <a:t>Etkiler</a:t>
          </a:r>
          <a:endParaRPr lang="en-US" sz="2800" b="0" i="0" kern="1200" dirty="0">
            <a:solidFill>
              <a:prstClr val="white"/>
            </a:solidFill>
            <a:effectLst/>
            <a:latin typeface="Google Sans"/>
            <a:ea typeface="+mn-ea"/>
            <a:cs typeface="+mn-cs"/>
          </a:endParaRPr>
        </a:p>
      </dsp:txBody>
      <dsp:txXfrm>
        <a:off x="24321" y="4158856"/>
        <a:ext cx="8250951" cy="449570"/>
      </dsp:txXfrm>
    </dsp:sp>
    <dsp:sp modelId="{F3EF4E35-7674-4060-89F3-19E4505E2FEF}">
      <dsp:nvSpPr>
        <dsp:cNvPr id="0" name=""/>
        <dsp:cNvSpPr/>
      </dsp:nvSpPr>
      <dsp:spPr>
        <a:xfrm>
          <a:off x="0" y="4801938"/>
          <a:ext cx="8299593" cy="894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51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err="1">
              <a:solidFill>
                <a:prstClr val="black">
                  <a:hueOff val="0"/>
                  <a:satOff val="0"/>
                  <a:lumOff val="0"/>
                  <a:alphaOff val="0"/>
                </a:prstClr>
              </a:solidFill>
              <a:latin typeface="Calibri" panose="020F0502020204030204"/>
              <a:ea typeface="+mn-ea"/>
              <a:cs typeface="+mn-cs"/>
            </a:rPr>
            <a:t>Kalite</a:t>
          </a:r>
          <a:r>
            <a:rPr lang="en-US" sz="1800" kern="1200" dirty="0">
              <a:solidFill>
                <a:prstClr val="black">
                  <a:hueOff val="0"/>
                  <a:satOff val="0"/>
                  <a:lumOff val="0"/>
                  <a:alphaOff val="0"/>
                </a:prstClr>
              </a:solidFill>
              <a:latin typeface="Calibri" panose="020F0502020204030204"/>
              <a:ea typeface="+mn-ea"/>
              <a:cs typeface="+mn-cs"/>
            </a:rPr>
            <a:t> </a:t>
          </a:r>
          <a:r>
            <a:rPr lang="en-US" sz="1800" kern="1200" dirty="0" err="1">
              <a:solidFill>
                <a:prstClr val="black">
                  <a:hueOff val="0"/>
                  <a:satOff val="0"/>
                  <a:lumOff val="0"/>
                  <a:alphaOff val="0"/>
                </a:prstClr>
              </a:solidFill>
              <a:latin typeface="Calibri" panose="020F0502020204030204"/>
              <a:ea typeface="+mn-ea"/>
              <a:cs typeface="+mn-cs"/>
            </a:rPr>
            <a:t>ve</a:t>
          </a:r>
          <a:r>
            <a:rPr lang="en-US" sz="1800" kern="1200" dirty="0">
              <a:solidFill>
                <a:prstClr val="black">
                  <a:hueOff val="0"/>
                  <a:satOff val="0"/>
                  <a:lumOff val="0"/>
                  <a:alphaOff val="0"/>
                </a:prstClr>
              </a:solidFill>
              <a:latin typeface="Calibri" panose="020F0502020204030204"/>
              <a:ea typeface="+mn-ea"/>
              <a:cs typeface="+mn-cs"/>
            </a:rPr>
            <a:t> </a:t>
          </a:r>
          <a:r>
            <a:rPr lang="en-US" sz="1800" kern="1200" dirty="0" err="1">
              <a:solidFill>
                <a:prstClr val="black">
                  <a:hueOff val="0"/>
                  <a:satOff val="0"/>
                  <a:lumOff val="0"/>
                  <a:alphaOff val="0"/>
                </a:prstClr>
              </a:solidFill>
              <a:latin typeface="Calibri" panose="020F0502020204030204"/>
              <a:ea typeface="+mn-ea"/>
              <a:cs typeface="+mn-cs"/>
            </a:rPr>
            <a:t>güvenliği</a:t>
          </a:r>
          <a:r>
            <a:rPr lang="en-US" sz="1800" kern="1200" dirty="0">
              <a:solidFill>
                <a:prstClr val="black">
                  <a:hueOff val="0"/>
                  <a:satOff val="0"/>
                  <a:lumOff val="0"/>
                  <a:alphaOff val="0"/>
                </a:prstClr>
              </a:solidFill>
              <a:latin typeface="Calibri" panose="020F0502020204030204"/>
              <a:ea typeface="+mn-ea"/>
              <a:cs typeface="+mn-cs"/>
            </a:rPr>
            <a:t> </a:t>
          </a:r>
          <a:r>
            <a:rPr lang="en-US" sz="1800" kern="1200" dirty="0" err="1">
              <a:solidFill>
                <a:prstClr val="black">
                  <a:hueOff val="0"/>
                  <a:satOff val="0"/>
                  <a:lumOff val="0"/>
                  <a:alphaOff val="0"/>
                </a:prstClr>
              </a:solidFill>
              <a:latin typeface="Calibri" panose="020F0502020204030204"/>
              <a:ea typeface="+mn-ea"/>
              <a:cs typeface="+mn-cs"/>
            </a:rPr>
            <a:t>artırmak</a:t>
          </a:r>
          <a:r>
            <a:rPr lang="en-US" sz="1800" kern="1200" dirty="0">
              <a:solidFill>
                <a:prstClr val="black">
                  <a:hueOff val="0"/>
                  <a:satOff val="0"/>
                  <a:lumOff val="0"/>
                  <a:alphaOff val="0"/>
                </a:prstClr>
              </a:solidFill>
              <a:latin typeface="Calibri" panose="020F0502020204030204"/>
              <a:ea typeface="+mn-ea"/>
              <a:cs typeface="+mn-cs"/>
            </a:rPr>
            <a:t> </a:t>
          </a:r>
          <a:r>
            <a:rPr lang="en-US" sz="1800" kern="1200" dirty="0" err="1">
              <a:solidFill>
                <a:prstClr val="black">
                  <a:hueOff val="0"/>
                  <a:satOff val="0"/>
                  <a:lumOff val="0"/>
                  <a:alphaOff val="0"/>
                </a:prstClr>
              </a:solidFill>
              <a:latin typeface="Calibri" panose="020F0502020204030204"/>
              <a:ea typeface="+mn-ea"/>
              <a:cs typeface="+mn-cs"/>
            </a:rPr>
            <a:t>için</a:t>
          </a:r>
          <a:r>
            <a:rPr lang="en-US" sz="1800" kern="1200" dirty="0">
              <a:solidFill>
                <a:prstClr val="black">
                  <a:hueOff val="0"/>
                  <a:satOff val="0"/>
                  <a:lumOff val="0"/>
                  <a:alphaOff val="0"/>
                </a:prstClr>
              </a:solidFill>
              <a:latin typeface="Calibri" panose="020F0502020204030204"/>
              <a:ea typeface="+mn-ea"/>
              <a:cs typeface="+mn-cs"/>
            </a:rPr>
            <a:t> </a:t>
          </a:r>
          <a:r>
            <a:rPr lang="en-US" sz="1800" kern="1200" dirty="0" err="1">
              <a:solidFill>
                <a:prstClr val="black">
                  <a:hueOff val="0"/>
                  <a:satOff val="0"/>
                  <a:lumOff val="0"/>
                  <a:alphaOff val="0"/>
                </a:prstClr>
              </a:solidFill>
              <a:latin typeface="Calibri" panose="020F0502020204030204"/>
              <a:ea typeface="+mn-ea"/>
              <a:cs typeface="+mn-cs"/>
            </a:rPr>
            <a:t>uluslararası</a:t>
          </a:r>
          <a:r>
            <a:rPr lang="en-US" sz="1800" kern="1200" dirty="0">
              <a:solidFill>
                <a:prstClr val="black">
                  <a:hueOff val="0"/>
                  <a:satOff val="0"/>
                  <a:lumOff val="0"/>
                  <a:alphaOff val="0"/>
                </a:prstClr>
              </a:solidFill>
              <a:latin typeface="Calibri" panose="020F0502020204030204"/>
              <a:ea typeface="+mn-ea"/>
              <a:cs typeface="+mn-cs"/>
            </a:rPr>
            <a:t> </a:t>
          </a:r>
          <a:r>
            <a:rPr lang="en-US" sz="1800" kern="1200" dirty="0" err="1">
              <a:solidFill>
                <a:prstClr val="black">
                  <a:hueOff val="0"/>
                  <a:satOff val="0"/>
                  <a:lumOff val="0"/>
                  <a:alphaOff val="0"/>
                </a:prstClr>
              </a:solidFill>
              <a:latin typeface="Calibri" panose="020F0502020204030204"/>
              <a:ea typeface="+mn-ea"/>
              <a:cs typeface="+mn-cs"/>
            </a:rPr>
            <a:t>işbirliğine</a:t>
          </a:r>
          <a:r>
            <a:rPr lang="en-US" sz="1800" kern="1200" dirty="0">
              <a:solidFill>
                <a:prstClr val="black">
                  <a:hueOff val="0"/>
                  <a:satOff val="0"/>
                  <a:lumOff val="0"/>
                  <a:alphaOff val="0"/>
                </a:prstClr>
              </a:solidFill>
              <a:latin typeface="Calibri" panose="020F0502020204030204"/>
              <a:ea typeface="+mn-ea"/>
              <a:cs typeface="+mn-cs"/>
            </a:rPr>
            <a:t> </a:t>
          </a:r>
          <a:r>
            <a:rPr lang="en-US" sz="1800" kern="1200" dirty="0" err="1">
              <a:solidFill>
                <a:prstClr val="black">
                  <a:hueOff val="0"/>
                  <a:satOff val="0"/>
                  <a:lumOff val="0"/>
                  <a:alphaOff val="0"/>
                </a:prstClr>
              </a:solidFill>
              <a:latin typeface="Calibri" panose="020F0502020204030204"/>
              <a:ea typeface="+mn-ea"/>
              <a:cs typeface="+mn-cs"/>
            </a:rPr>
            <a:t>ihtiyaç</a:t>
          </a:r>
          <a:r>
            <a:rPr lang="en-US" sz="1800" kern="1200" dirty="0">
              <a:solidFill>
                <a:prstClr val="black">
                  <a:hueOff val="0"/>
                  <a:satOff val="0"/>
                  <a:lumOff val="0"/>
                  <a:alphaOff val="0"/>
                </a:prstClr>
              </a:solidFill>
              <a:latin typeface="Calibri" panose="020F0502020204030204"/>
              <a:ea typeface="+mn-ea"/>
              <a:cs typeface="+mn-cs"/>
            </a:rPr>
            <a:t> </a:t>
          </a:r>
          <a:r>
            <a:rPr lang="tr-TR" sz="1800" kern="1200" dirty="0">
              <a:solidFill>
                <a:prstClr val="black">
                  <a:hueOff val="0"/>
                  <a:satOff val="0"/>
                  <a:lumOff val="0"/>
                  <a:alphaOff val="0"/>
                </a:prstClr>
              </a:solidFill>
              <a:latin typeface="Calibri" panose="020F0502020204030204"/>
              <a:ea typeface="+mn-ea"/>
              <a:cs typeface="+mn-cs"/>
            </a:rPr>
            <a:t>bulunması</a:t>
          </a:r>
          <a:r>
            <a:rPr lang="en-US" sz="1800" kern="1200" dirty="0">
              <a:solidFill>
                <a:prstClr val="black">
                  <a:hueOff val="0"/>
                  <a:satOff val="0"/>
                  <a:lumOff val="0"/>
                  <a:alphaOff val="0"/>
                </a:prstClr>
              </a:solidFill>
              <a:latin typeface="Calibri" panose="020F0502020204030204"/>
              <a:ea typeface="+mn-ea"/>
              <a:cs typeface="+mn-cs"/>
            </a:rPr>
            <a:t>
Bilgi </a:t>
          </a:r>
          <a:r>
            <a:rPr lang="en-US" sz="1800" kern="1200" dirty="0" err="1">
              <a:solidFill>
                <a:prstClr val="black">
                  <a:hueOff val="0"/>
                  <a:satOff val="0"/>
                  <a:lumOff val="0"/>
                  <a:alphaOff val="0"/>
                </a:prstClr>
              </a:solidFill>
              <a:latin typeface="Calibri" panose="020F0502020204030204"/>
              <a:ea typeface="+mn-ea"/>
              <a:cs typeface="+mn-cs"/>
            </a:rPr>
            <a:t>paylaşımının</a:t>
          </a:r>
          <a:r>
            <a:rPr lang="en-US" sz="1800" kern="1200" dirty="0">
              <a:solidFill>
                <a:prstClr val="black">
                  <a:hueOff val="0"/>
                  <a:satOff val="0"/>
                  <a:lumOff val="0"/>
                  <a:alphaOff val="0"/>
                </a:prstClr>
              </a:solidFill>
              <a:latin typeface="Calibri" panose="020F0502020204030204"/>
              <a:ea typeface="+mn-ea"/>
              <a:cs typeface="+mn-cs"/>
            </a:rPr>
            <a:t> </a:t>
          </a:r>
          <a:r>
            <a:rPr lang="en-US" sz="1800" kern="1200" dirty="0" err="1">
              <a:solidFill>
                <a:prstClr val="black">
                  <a:hueOff val="0"/>
                  <a:satOff val="0"/>
                  <a:lumOff val="0"/>
                  <a:alphaOff val="0"/>
                </a:prstClr>
              </a:solidFill>
              <a:latin typeface="Calibri" panose="020F0502020204030204"/>
              <a:ea typeface="+mn-ea"/>
              <a:cs typeface="+mn-cs"/>
            </a:rPr>
            <a:t>ve</a:t>
          </a:r>
          <a:r>
            <a:rPr lang="en-US" sz="1800" kern="1200" dirty="0">
              <a:solidFill>
                <a:prstClr val="black">
                  <a:hueOff val="0"/>
                  <a:satOff val="0"/>
                  <a:lumOff val="0"/>
                  <a:alphaOff val="0"/>
                </a:prstClr>
              </a:solidFill>
              <a:latin typeface="Calibri" panose="020F0502020204030204"/>
              <a:ea typeface="+mn-ea"/>
              <a:cs typeface="+mn-cs"/>
            </a:rPr>
            <a:t> </a:t>
          </a:r>
          <a:r>
            <a:rPr lang="en-US" sz="1800" kern="1200" dirty="0" err="1">
              <a:solidFill>
                <a:prstClr val="black">
                  <a:hueOff val="0"/>
                  <a:satOff val="0"/>
                  <a:lumOff val="0"/>
                  <a:alphaOff val="0"/>
                </a:prstClr>
              </a:solidFill>
              <a:latin typeface="Calibri" panose="020F0502020204030204"/>
              <a:ea typeface="+mn-ea"/>
              <a:cs typeface="+mn-cs"/>
            </a:rPr>
            <a:t>hızlı</a:t>
          </a:r>
          <a:r>
            <a:rPr lang="en-US" sz="1800" kern="1200" dirty="0">
              <a:solidFill>
                <a:prstClr val="black">
                  <a:hueOff val="0"/>
                  <a:satOff val="0"/>
                  <a:lumOff val="0"/>
                  <a:alphaOff val="0"/>
                </a:prstClr>
              </a:solidFill>
              <a:latin typeface="Calibri" panose="020F0502020204030204"/>
              <a:ea typeface="+mn-ea"/>
              <a:cs typeface="+mn-cs"/>
            </a:rPr>
            <a:t> </a:t>
          </a:r>
          <a:r>
            <a:rPr lang="en-US" sz="1800" kern="1200" dirty="0" err="1">
              <a:solidFill>
                <a:prstClr val="black">
                  <a:hueOff val="0"/>
                  <a:satOff val="0"/>
                  <a:lumOff val="0"/>
                  <a:alphaOff val="0"/>
                </a:prstClr>
              </a:solidFill>
              <a:latin typeface="Calibri" panose="020F0502020204030204"/>
              <a:ea typeface="+mn-ea"/>
              <a:cs typeface="+mn-cs"/>
            </a:rPr>
            <a:t>müdahale</a:t>
          </a:r>
          <a:r>
            <a:rPr lang="en-US" sz="1800" kern="1200" dirty="0">
              <a:solidFill>
                <a:prstClr val="black">
                  <a:hueOff val="0"/>
                  <a:satOff val="0"/>
                  <a:lumOff val="0"/>
                  <a:alphaOff val="0"/>
                </a:prstClr>
              </a:solidFill>
              <a:latin typeface="Calibri" panose="020F0502020204030204"/>
              <a:ea typeface="+mn-ea"/>
              <a:cs typeface="+mn-cs"/>
            </a:rPr>
            <a:t> </a:t>
          </a:r>
          <a:r>
            <a:rPr lang="en-US" sz="1800" kern="1200" dirty="0" err="1">
              <a:solidFill>
                <a:prstClr val="black">
                  <a:hueOff val="0"/>
                  <a:satOff val="0"/>
                  <a:lumOff val="0"/>
                  <a:alphaOff val="0"/>
                </a:prstClr>
              </a:solidFill>
              <a:latin typeface="Calibri" panose="020F0502020204030204"/>
              <a:ea typeface="+mn-ea"/>
              <a:cs typeface="+mn-cs"/>
            </a:rPr>
            <a:t>mekanizmalarının</a:t>
          </a:r>
          <a:r>
            <a:rPr lang="en-US" sz="1800" kern="1200" dirty="0">
              <a:solidFill>
                <a:prstClr val="black">
                  <a:hueOff val="0"/>
                  <a:satOff val="0"/>
                  <a:lumOff val="0"/>
                  <a:alphaOff val="0"/>
                </a:prstClr>
              </a:solidFill>
              <a:latin typeface="Calibri" panose="020F0502020204030204"/>
              <a:ea typeface="+mn-ea"/>
              <a:cs typeface="+mn-cs"/>
            </a:rPr>
            <a:t> </a:t>
          </a:r>
          <a:r>
            <a:rPr lang="en-US" sz="1800" kern="1200" dirty="0" err="1">
              <a:solidFill>
                <a:prstClr val="black">
                  <a:hueOff val="0"/>
                  <a:satOff val="0"/>
                  <a:lumOff val="0"/>
                  <a:alphaOff val="0"/>
                </a:prstClr>
              </a:solidFill>
              <a:latin typeface="Calibri" panose="020F0502020204030204"/>
              <a:ea typeface="+mn-ea"/>
              <a:cs typeface="+mn-cs"/>
            </a:rPr>
            <a:t>önemi</a:t>
          </a:r>
          <a:endParaRPr lang="en-US" sz="1800" kern="1200" dirty="0">
            <a:solidFill>
              <a:prstClr val="black">
                <a:hueOff val="0"/>
                <a:satOff val="0"/>
                <a:lumOff val="0"/>
                <a:alphaOff val="0"/>
              </a:prstClr>
            </a:solidFill>
            <a:latin typeface="Calibri" panose="020F0502020204030204"/>
            <a:ea typeface="+mn-ea"/>
            <a:cs typeface="+mn-cs"/>
          </a:endParaRPr>
        </a:p>
      </dsp:txBody>
      <dsp:txXfrm>
        <a:off x="0" y="4801938"/>
        <a:ext cx="8299593" cy="89424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886EA-AF47-FB45-BAE8-8FD3D0B94EAE}">
      <dsp:nvSpPr>
        <dsp:cNvPr id="0" name=""/>
        <dsp:cNvSpPr/>
      </dsp:nvSpPr>
      <dsp:spPr>
        <a:xfrm>
          <a:off x="0" y="356949"/>
          <a:ext cx="7886700" cy="604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4BA5AE-95E3-DE48-A439-CE79BC0DD335}">
      <dsp:nvSpPr>
        <dsp:cNvPr id="0" name=""/>
        <dsp:cNvSpPr/>
      </dsp:nvSpPr>
      <dsp:spPr>
        <a:xfrm>
          <a:off x="394335" y="2709"/>
          <a:ext cx="5520690" cy="7084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r>
            <a:rPr lang="tr-TR" sz="2400" kern="1200" dirty="0"/>
            <a:t>Sıkı testler ve analizler</a:t>
          </a:r>
          <a:endParaRPr lang="en-US" sz="2400" kern="1200" dirty="0"/>
        </a:p>
      </dsp:txBody>
      <dsp:txXfrm>
        <a:off x="428920" y="37294"/>
        <a:ext cx="5451520" cy="639310"/>
      </dsp:txXfrm>
    </dsp:sp>
    <dsp:sp modelId="{764FE8EC-5734-4D44-AB91-03C5839942CC}">
      <dsp:nvSpPr>
        <dsp:cNvPr id="0" name=""/>
        <dsp:cNvSpPr/>
      </dsp:nvSpPr>
      <dsp:spPr>
        <a:xfrm>
          <a:off x="0" y="1445589"/>
          <a:ext cx="7886700" cy="604800"/>
        </a:xfrm>
        <a:prstGeom prst="rect">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41043F-63D8-C241-88EC-E4FE8916DB2C}">
      <dsp:nvSpPr>
        <dsp:cNvPr id="0" name=""/>
        <dsp:cNvSpPr/>
      </dsp:nvSpPr>
      <dsp:spPr>
        <a:xfrm>
          <a:off x="394335" y="1091349"/>
          <a:ext cx="5520690" cy="70848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r>
            <a:rPr lang="en-US" sz="2400" kern="1200" dirty="0" err="1"/>
            <a:t>Güçlü</a:t>
          </a:r>
          <a:r>
            <a:rPr lang="en-US" sz="2400" kern="1200" dirty="0"/>
            <a:t> GMP </a:t>
          </a:r>
          <a:r>
            <a:rPr lang="en-US" sz="2400" kern="1200" dirty="0" err="1"/>
            <a:t>standartlarını</a:t>
          </a:r>
          <a:r>
            <a:rPr lang="tr-TR" sz="2400" kern="1200" dirty="0"/>
            <a:t>n</a:t>
          </a:r>
          <a:r>
            <a:rPr lang="en-US" sz="2400" kern="1200" dirty="0"/>
            <a:t> </a:t>
          </a:r>
          <a:r>
            <a:rPr lang="en-US" sz="2400" kern="1200" dirty="0" err="1"/>
            <a:t>uygula</a:t>
          </a:r>
          <a:r>
            <a:rPr lang="tr-TR" sz="2400" kern="1200" dirty="0" err="1"/>
            <a:t>tılması</a:t>
          </a:r>
          <a:r>
            <a:rPr lang="en-US" sz="2400" kern="1200" dirty="0"/>
            <a:t> </a:t>
          </a:r>
          <a:r>
            <a:rPr lang="en-US" sz="2400" kern="1200" dirty="0" err="1"/>
            <a:t>ve</a:t>
          </a:r>
          <a:r>
            <a:rPr lang="en-US" sz="2400" kern="1200" dirty="0"/>
            <a:t> </a:t>
          </a:r>
          <a:r>
            <a:rPr lang="en-US" sz="2400" kern="1200" dirty="0" err="1"/>
            <a:t>uygulan</a:t>
          </a:r>
          <a:r>
            <a:rPr lang="tr-TR" sz="2400" kern="1200" dirty="0" err="1"/>
            <a:t>ması</a:t>
          </a:r>
          <a:endParaRPr lang="en-US" sz="2400" kern="1200" dirty="0"/>
        </a:p>
      </dsp:txBody>
      <dsp:txXfrm>
        <a:off x="428920" y="1125934"/>
        <a:ext cx="5451520" cy="639310"/>
      </dsp:txXfrm>
    </dsp:sp>
    <dsp:sp modelId="{566BD33C-A2B9-F744-90DD-C567C1DE8743}">
      <dsp:nvSpPr>
        <dsp:cNvPr id="0" name=""/>
        <dsp:cNvSpPr/>
      </dsp:nvSpPr>
      <dsp:spPr>
        <a:xfrm>
          <a:off x="0" y="2534229"/>
          <a:ext cx="7886700" cy="18144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499872" rIns="612096" bIns="170688" numCol="1" spcCol="1270" anchor="t" anchorCtr="0">
          <a:noAutofit/>
        </a:bodyPr>
        <a:lstStyle/>
        <a:p>
          <a:pPr marL="228600" lvl="1" indent="-228600" algn="l" defTabSz="1066800">
            <a:lnSpc>
              <a:spcPct val="90000"/>
            </a:lnSpc>
            <a:spcBef>
              <a:spcPct val="0"/>
            </a:spcBef>
            <a:spcAft>
              <a:spcPct val="15000"/>
            </a:spcAft>
            <a:buChar char="•"/>
          </a:pPr>
          <a:r>
            <a:rPr lang="tr-TR" sz="2400" kern="1200" dirty="0" err="1"/>
            <a:t>Pre</a:t>
          </a:r>
          <a:r>
            <a:rPr lang="tr-TR" sz="2400" kern="1200" dirty="0"/>
            <a:t>-marketing </a:t>
          </a:r>
          <a:r>
            <a:rPr lang="en-US" sz="2400" kern="1200" dirty="0" err="1"/>
            <a:t>testler</a:t>
          </a:r>
          <a:r>
            <a:rPr lang="en-US" sz="2400" kern="1200" dirty="0"/>
            <a:t>
</a:t>
          </a:r>
          <a:r>
            <a:rPr lang="en-US" sz="2400" kern="1200" dirty="0" err="1"/>
            <a:t>Olumsuz</a:t>
          </a:r>
          <a:r>
            <a:rPr lang="en-US" sz="2400" kern="1200" dirty="0"/>
            <a:t> </a:t>
          </a:r>
          <a:r>
            <a:rPr lang="en-US" sz="2400" kern="1200" dirty="0" err="1"/>
            <a:t>olayların</a:t>
          </a:r>
          <a:r>
            <a:rPr lang="en-US" sz="2400" kern="1200" dirty="0"/>
            <a:t> </a:t>
          </a:r>
          <a:r>
            <a:rPr lang="en-US" sz="2400" kern="1200" dirty="0" err="1"/>
            <a:t>izlenmesi</a:t>
          </a:r>
          <a:r>
            <a:rPr lang="en-US" sz="2400" kern="1200" dirty="0"/>
            <a:t>
</a:t>
          </a:r>
          <a:r>
            <a:rPr lang="tr-TR" sz="2400" kern="1200" dirty="0"/>
            <a:t>P</a:t>
          </a:r>
          <a:r>
            <a:rPr lang="en-US" sz="2400" kern="1200" dirty="0" err="1"/>
            <a:t>iyasaya</a:t>
          </a:r>
          <a:r>
            <a:rPr lang="en-US" sz="2400" kern="1200" dirty="0"/>
            <a:t> </a:t>
          </a:r>
          <a:r>
            <a:rPr lang="en-US" sz="2400" kern="1200" dirty="0" err="1"/>
            <a:t>gözetim</a:t>
          </a:r>
          <a:r>
            <a:rPr lang="tr-TR" sz="2400" kern="1200" dirty="0"/>
            <a:t>i</a:t>
          </a:r>
          <a:endParaRPr lang="en-US" sz="2400" kern="1200" dirty="0"/>
        </a:p>
      </dsp:txBody>
      <dsp:txXfrm>
        <a:off x="0" y="2534229"/>
        <a:ext cx="7886700" cy="1814400"/>
      </dsp:txXfrm>
    </dsp:sp>
    <dsp:sp modelId="{9B4E6390-46EB-D541-B9F2-C4559F18956E}">
      <dsp:nvSpPr>
        <dsp:cNvPr id="0" name=""/>
        <dsp:cNvSpPr/>
      </dsp:nvSpPr>
      <dsp:spPr>
        <a:xfrm>
          <a:off x="394335" y="2179989"/>
          <a:ext cx="5520690" cy="7084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r>
            <a:rPr lang="tr-TR" sz="2400" kern="1200" dirty="0"/>
            <a:t>Farkındalığın arttırılması</a:t>
          </a:r>
          <a:endParaRPr lang="en-US" sz="2400" kern="1200" dirty="0"/>
        </a:p>
      </dsp:txBody>
      <dsp:txXfrm>
        <a:off x="428920" y="2214574"/>
        <a:ext cx="5451520" cy="63931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99AD7F-A9A7-4476-AFA9-1E9A63397C85}">
      <dsp:nvSpPr>
        <dsp:cNvPr id="0" name=""/>
        <dsp:cNvSpPr/>
      </dsp:nvSpPr>
      <dsp:spPr>
        <a:xfrm>
          <a:off x="429965" y="306205"/>
          <a:ext cx="1195536" cy="119553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56CC4A-6733-4C5F-95CE-088319B4081E}">
      <dsp:nvSpPr>
        <dsp:cNvPr id="0" name=""/>
        <dsp:cNvSpPr/>
      </dsp:nvSpPr>
      <dsp:spPr>
        <a:xfrm>
          <a:off x="684751" y="560991"/>
          <a:ext cx="685963" cy="6859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641B4-D20C-48F1-9559-6EA23BC078AF}">
      <dsp:nvSpPr>
        <dsp:cNvPr id="0" name=""/>
        <dsp:cNvSpPr/>
      </dsp:nvSpPr>
      <dsp:spPr>
        <a:xfrm>
          <a:off x="47785" y="1874122"/>
          <a:ext cx="195989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b="0" i="0" kern="1200" dirty="0" err="1"/>
            <a:t>Ürün</a:t>
          </a:r>
          <a:r>
            <a:rPr lang="en-US" sz="2000" b="0" i="0" kern="1200" dirty="0"/>
            <a:t> Kal</a:t>
          </a:r>
          <a:r>
            <a:rPr lang="tr-TR" sz="2000" b="0" i="0" kern="1200" dirty="0"/>
            <a:t>itesinin</a:t>
          </a:r>
          <a:r>
            <a:rPr lang="en-US" sz="2000" b="0" i="0" kern="1200" dirty="0"/>
            <a:t> </a:t>
          </a:r>
          <a:r>
            <a:rPr lang="en-US" sz="2000" b="0" i="0" kern="1200" dirty="0" err="1"/>
            <a:t>Sağlanması</a:t>
          </a:r>
          <a:endParaRPr lang="en-US" sz="2000" kern="1200" dirty="0"/>
        </a:p>
      </dsp:txBody>
      <dsp:txXfrm>
        <a:off x="47785" y="1874122"/>
        <a:ext cx="1959896" cy="720000"/>
      </dsp:txXfrm>
    </dsp:sp>
    <dsp:sp modelId="{2E712196-71B9-423E-B2DC-3A7F566A4C46}">
      <dsp:nvSpPr>
        <dsp:cNvPr id="0" name=""/>
        <dsp:cNvSpPr/>
      </dsp:nvSpPr>
      <dsp:spPr>
        <a:xfrm>
          <a:off x="2732843" y="306205"/>
          <a:ext cx="1195536" cy="119553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93120A-8567-4FD5-9A37-8E8F16B47621}">
      <dsp:nvSpPr>
        <dsp:cNvPr id="0" name=""/>
        <dsp:cNvSpPr/>
      </dsp:nvSpPr>
      <dsp:spPr>
        <a:xfrm>
          <a:off x="2987630" y="560991"/>
          <a:ext cx="685963" cy="6859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4233FB-9D67-4D89-9E52-AD91B69BD8C0}">
      <dsp:nvSpPr>
        <dsp:cNvPr id="0" name=""/>
        <dsp:cNvSpPr/>
      </dsp:nvSpPr>
      <dsp:spPr>
        <a:xfrm>
          <a:off x="2350663" y="1874122"/>
          <a:ext cx="195989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tr-TR" sz="2000" b="0" i="0" kern="1200" dirty="0"/>
            <a:t>HALK SAĞLIĞININ KORUNMASI</a:t>
          </a:r>
          <a:endParaRPr lang="en-US" sz="2000" kern="1200" dirty="0"/>
        </a:p>
      </dsp:txBody>
      <dsp:txXfrm>
        <a:off x="2350663" y="1874122"/>
        <a:ext cx="1959896" cy="720000"/>
      </dsp:txXfrm>
    </dsp:sp>
    <dsp:sp modelId="{065717BF-9DB3-4C37-9E4A-24986EBAD7E2}">
      <dsp:nvSpPr>
        <dsp:cNvPr id="0" name=""/>
        <dsp:cNvSpPr/>
      </dsp:nvSpPr>
      <dsp:spPr>
        <a:xfrm>
          <a:off x="429965" y="3084096"/>
          <a:ext cx="1195536" cy="119553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01F1EE-B919-43BA-AE1C-4FB87565A776}">
      <dsp:nvSpPr>
        <dsp:cNvPr id="0" name=""/>
        <dsp:cNvSpPr/>
      </dsp:nvSpPr>
      <dsp:spPr>
        <a:xfrm>
          <a:off x="684751" y="3338883"/>
          <a:ext cx="685963" cy="6859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CB13EC-E7CC-49B8-A08E-77D8C3131FB0}">
      <dsp:nvSpPr>
        <dsp:cNvPr id="0" name=""/>
        <dsp:cNvSpPr/>
      </dsp:nvSpPr>
      <dsp:spPr>
        <a:xfrm>
          <a:off x="47785" y="4652013"/>
          <a:ext cx="195989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tr-TR" sz="2000" b="0" i="0" kern="1200" dirty="0"/>
            <a:t>Mevzuata uyum</a:t>
          </a:r>
          <a:endParaRPr lang="en-US" sz="2000" kern="1200" dirty="0"/>
        </a:p>
      </dsp:txBody>
      <dsp:txXfrm>
        <a:off x="47785" y="4652013"/>
        <a:ext cx="1959896" cy="720000"/>
      </dsp:txXfrm>
    </dsp:sp>
    <dsp:sp modelId="{EF6E828A-2400-47C4-B1D5-9DD52EF85688}">
      <dsp:nvSpPr>
        <dsp:cNvPr id="0" name=""/>
        <dsp:cNvSpPr/>
      </dsp:nvSpPr>
      <dsp:spPr>
        <a:xfrm>
          <a:off x="2732843" y="3084096"/>
          <a:ext cx="1195536" cy="119553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4A2704-701F-4971-8A64-7F2EEB617159}">
      <dsp:nvSpPr>
        <dsp:cNvPr id="0" name=""/>
        <dsp:cNvSpPr/>
      </dsp:nvSpPr>
      <dsp:spPr>
        <a:xfrm>
          <a:off x="2987630" y="3338883"/>
          <a:ext cx="685963" cy="6859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9B8D35-D09A-4DEE-B64E-C22FB50972DA}">
      <dsp:nvSpPr>
        <dsp:cNvPr id="0" name=""/>
        <dsp:cNvSpPr/>
      </dsp:nvSpPr>
      <dsp:spPr>
        <a:xfrm>
          <a:off x="2350663" y="4652013"/>
          <a:ext cx="195989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tr-TR" sz="2000" b="0" i="0" kern="1200" dirty="0"/>
            <a:t>İtibar yönetimi</a:t>
          </a:r>
          <a:endParaRPr lang="en-US" sz="2000" kern="1200" dirty="0"/>
        </a:p>
      </dsp:txBody>
      <dsp:txXfrm>
        <a:off x="2350663" y="4652013"/>
        <a:ext cx="1959896" cy="7200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E6885-6AB4-4E64-B79B-4105F19CD03E}">
      <dsp:nvSpPr>
        <dsp:cNvPr id="0" name=""/>
        <dsp:cNvSpPr/>
      </dsp:nvSpPr>
      <dsp:spPr>
        <a:xfrm>
          <a:off x="0" y="531"/>
          <a:ext cx="7886700" cy="12447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B9CCFC-5BDC-431D-8113-2C6003A97F02}">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D9D999-19A9-4C54-92A1-FFD5CA5E7086}">
      <dsp:nvSpPr>
        <dsp:cNvPr id="0" name=""/>
        <dsp:cNvSpPr/>
      </dsp:nvSpPr>
      <dsp:spPr>
        <a:xfrm>
          <a:off x="1437631" y="531"/>
          <a:ext cx="3549015"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a:lnSpc>
              <a:spcPct val="100000"/>
            </a:lnSpc>
            <a:spcBef>
              <a:spcPct val="0"/>
            </a:spcBef>
            <a:spcAft>
              <a:spcPct val="35000"/>
            </a:spcAft>
            <a:buNone/>
          </a:pPr>
          <a:r>
            <a:rPr lang="tr-TR" sz="2500" b="1" i="0" kern="1200" dirty="0"/>
            <a:t>Düzenleyici Otoriteler</a:t>
          </a:r>
          <a:endParaRPr lang="en-US" sz="2500" kern="1200" dirty="0"/>
        </a:p>
      </dsp:txBody>
      <dsp:txXfrm>
        <a:off x="1437631" y="531"/>
        <a:ext cx="3549015" cy="1244702"/>
      </dsp:txXfrm>
    </dsp:sp>
    <dsp:sp modelId="{6E6FF6D6-6421-409B-B3BA-91D8841976C0}">
      <dsp:nvSpPr>
        <dsp:cNvPr id="0" name=""/>
        <dsp:cNvSpPr/>
      </dsp:nvSpPr>
      <dsp:spPr>
        <a:xfrm>
          <a:off x="4986646" y="531"/>
          <a:ext cx="2900053"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622300">
            <a:lnSpc>
              <a:spcPct val="100000"/>
            </a:lnSpc>
            <a:spcBef>
              <a:spcPct val="0"/>
            </a:spcBef>
            <a:spcAft>
              <a:spcPct val="35000"/>
            </a:spcAft>
            <a:buNone/>
          </a:pPr>
          <a:r>
            <a:rPr lang="tr-TR" sz="1400" b="0" i="0" kern="1200" dirty="0" err="1"/>
            <a:t>Food</a:t>
          </a:r>
          <a:r>
            <a:rPr lang="tr-TR" sz="1400" b="0" i="0" kern="1200" dirty="0"/>
            <a:t> </a:t>
          </a:r>
          <a:r>
            <a:rPr lang="tr-TR" sz="1400" b="0" i="0" kern="1200" dirty="0" err="1"/>
            <a:t>and</a:t>
          </a:r>
          <a:r>
            <a:rPr lang="tr-TR" sz="1400" b="0" i="0" kern="1200" dirty="0"/>
            <a:t> </a:t>
          </a:r>
          <a:r>
            <a:rPr lang="tr-TR" sz="1400" b="0" i="0" kern="1200" dirty="0" err="1"/>
            <a:t>Drug</a:t>
          </a:r>
          <a:r>
            <a:rPr lang="tr-TR" sz="1400" b="0" i="0" kern="1200" dirty="0"/>
            <a:t> Administration (FDA)</a:t>
          </a:r>
          <a:endParaRPr lang="en-US" sz="1400" kern="1200" dirty="0"/>
        </a:p>
        <a:p>
          <a:pPr marL="0" lvl="0" indent="0" algn="l" defTabSz="622300">
            <a:lnSpc>
              <a:spcPct val="100000"/>
            </a:lnSpc>
            <a:spcBef>
              <a:spcPct val="0"/>
            </a:spcBef>
            <a:spcAft>
              <a:spcPct val="35000"/>
            </a:spcAft>
            <a:buNone/>
          </a:pPr>
          <a:r>
            <a:rPr lang="tr-TR" sz="1400" b="0" i="0" kern="1200" dirty="0" err="1"/>
            <a:t>European</a:t>
          </a:r>
          <a:r>
            <a:rPr lang="tr-TR" sz="1400" b="0" i="0" kern="1200" dirty="0"/>
            <a:t> </a:t>
          </a:r>
          <a:r>
            <a:rPr lang="tr-TR" sz="1400" b="0" i="0" kern="1200" dirty="0" err="1"/>
            <a:t>Medicines</a:t>
          </a:r>
          <a:r>
            <a:rPr lang="tr-TR" sz="1400" b="0" i="0" kern="1200" dirty="0"/>
            <a:t> </a:t>
          </a:r>
          <a:r>
            <a:rPr lang="tr-TR" sz="1400" b="0" i="0" kern="1200" dirty="0" err="1"/>
            <a:t>Agency</a:t>
          </a:r>
          <a:r>
            <a:rPr lang="tr-TR" sz="1400" b="0" i="0" kern="1200" dirty="0"/>
            <a:t> (EMA)</a:t>
          </a:r>
          <a:endParaRPr lang="en-US" sz="1400" kern="1200" dirty="0"/>
        </a:p>
      </dsp:txBody>
      <dsp:txXfrm>
        <a:off x="4986646" y="531"/>
        <a:ext cx="2900053" cy="1244702"/>
      </dsp:txXfrm>
    </dsp:sp>
    <dsp:sp modelId="{F65F176E-5AB8-49F0-B995-B63FD05101B8}">
      <dsp:nvSpPr>
        <dsp:cNvPr id="0" name=""/>
        <dsp:cNvSpPr/>
      </dsp:nvSpPr>
      <dsp:spPr>
        <a:xfrm>
          <a:off x="0" y="1556410"/>
          <a:ext cx="7886700" cy="12447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599BB2-A1C6-44ED-80B5-8806DB3F2192}">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58F963-26D7-4114-8668-119DB127713F}">
      <dsp:nvSpPr>
        <dsp:cNvPr id="0" name=""/>
        <dsp:cNvSpPr/>
      </dsp:nvSpPr>
      <dsp:spPr>
        <a:xfrm>
          <a:off x="1437631" y="1556410"/>
          <a:ext cx="3549015"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a:lnSpc>
              <a:spcPct val="100000"/>
            </a:lnSpc>
            <a:spcBef>
              <a:spcPct val="0"/>
            </a:spcBef>
            <a:spcAft>
              <a:spcPct val="35000"/>
            </a:spcAft>
            <a:buNone/>
          </a:pPr>
          <a:r>
            <a:rPr lang="tr-TR" sz="2500" b="1" i="0" kern="1200" dirty="0"/>
            <a:t>Uluslararası GMP Kılavuzları</a:t>
          </a:r>
          <a:endParaRPr lang="en-US" sz="2500" kern="1200" dirty="0"/>
        </a:p>
      </dsp:txBody>
      <dsp:txXfrm>
        <a:off x="1437631" y="1556410"/>
        <a:ext cx="3549015" cy="1244702"/>
      </dsp:txXfrm>
    </dsp:sp>
    <dsp:sp modelId="{8702242E-F840-4BEE-AFB0-A505093614AB}">
      <dsp:nvSpPr>
        <dsp:cNvPr id="0" name=""/>
        <dsp:cNvSpPr/>
      </dsp:nvSpPr>
      <dsp:spPr>
        <a:xfrm>
          <a:off x="4986646" y="1556410"/>
          <a:ext cx="2900053"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622300">
            <a:lnSpc>
              <a:spcPct val="100000"/>
            </a:lnSpc>
            <a:spcBef>
              <a:spcPct val="0"/>
            </a:spcBef>
            <a:spcAft>
              <a:spcPct val="35000"/>
            </a:spcAft>
            <a:buNone/>
          </a:pPr>
          <a:r>
            <a:rPr lang="tr-TR" sz="1400" b="0" i="0" kern="1200" dirty="0"/>
            <a:t>International </a:t>
          </a:r>
          <a:r>
            <a:rPr lang="tr-TR" sz="1400" b="0" i="0" kern="1200" dirty="0" err="1"/>
            <a:t>Council</a:t>
          </a:r>
          <a:r>
            <a:rPr lang="tr-TR" sz="1400" b="0" i="0" kern="1200" dirty="0"/>
            <a:t> </a:t>
          </a:r>
          <a:r>
            <a:rPr lang="tr-TR" sz="1400" b="0" i="0" kern="1200" dirty="0" err="1"/>
            <a:t>for</a:t>
          </a:r>
          <a:r>
            <a:rPr lang="tr-TR" sz="1400" b="0" i="0" kern="1200" dirty="0"/>
            <a:t> </a:t>
          </a:r>
          <a:r>
            <a:rPr lang="tr-TR" sz="1400" b="0" i="0" kern="1200" dirty="0" err="1"/>
            <a:t>Harmonisation</a:t>
          </a:r>
          <a:r>
            <a:rPr lang="tr-TR" sz="1400" b="0" i="0" kern="1200" dirty="0"/>
            <a:t> of Technical </a:t>
          </a:r>
          <a:r>
            <a:rPr lang="tr-TR" sz="1400" b="0" i="0" kern="1200" dirty="0" err="1"/>
            <a:t>Requirements</a:t>
          </a:r>
          <a:r>
            <a:rPr lang="tr-TR" sz="1400" b="0" i="0" kern="1200" dirty="0"/>
            <a:t> </a:t>
          </a:r>
          <a:r>
            <a:rPr lang="tr-TR" sz="1400" b="0" i="0" kern="1200" dirty="0" err="1"/>
            <a:t>for</a:t>
          </a:r>
          <a:r>
            <a:rPr lang="tr-TR" sz="1400" b="0" i="0" kern="1200" dirty="0"/>
            <a:t> </a:t>
          </a:r>
          <a:r>
            <a:rPr lang="tr-TR" sz="1400" b="0" i="0" kern="1200" dirty="0" err="1"/>
            <a:t>Pharmaceuticals</a:t>
          </a:r>
          <a:r>
            <a:rPr lang="tr-TR" sz="1400" b="0" i="0" kern="1200" dirty="0"/>
            <a:t> </a:t>
          </a:r>
          <a:r>
            <a:rPr lang="tr-TR" sz="1400" b="0" i="0" kern="1200" dirty="0" err="1"/>
            <a:t>for</a:t>
          </a:r>
          <a:r>
            <a:rPr lang="tr-TR" sz="1400" b="0" i="0" kern="1200" dirty="0"/>
            <a:t> Human </a:t>
          </a:r>
          <a:r>
            <a:rPr lang="tr-TR" sz="1400" b="0" i="0" kern="1200" dirty="0" err="1"/>
            <a:t>Use</a:t>
          </a:r>
          <a:r>
            <a:rPr lang="tr-TR" sz="1400" b="0" i="0" kern="1200" dirty="0"/>
            <a:t> (ICH)</a:t>
          </a:r>
          <a:endParaRPr lang="en-US" sz="1400" kern="1200" dirty="0"/>
        </a:p>
      </dsp:txBody>
      <dsp:txXfrm>
        <a:off x="4986646" y="1556410"/>
        <a:ext cx="2900053" cy="1244702"/>
      </dsp:txXfrm>
    </dsp:sp>
    <dsp:sp modelId="{6E7724D2-4A1D-46E5-862F-323C61016F2F}">
      <dsp:nvSpPr>
        <dsp:cNvPr id="0" name=""/>
        <dsp:cNvSpPr/>
      </dsp:nvSpPr>
      <dsp:spPr>
        <a:xfrm>
          <a:off x="0" y="3112289"/>
          <a:ext cx="7886700" cy="12447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8CC720-8F14-4380-839E-330532CD80B7}">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6256E4-36CF-411E-8666-4CFD435B94A3}">
      <dsp:nvSpPr>
        <dsp:cNvPr id="0" name=""/>
        <dsp:cNvSpPr/>
      </dsp:nvSpPr>
      <dsp:spPr>
        <a:xfrm>
          <a:off x="1437631" y="3112289"/>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a:lnSpc>
              <a:spcPct val="100000"/>
            </a:lnSpc>
            <a:spcBef>
              <a:spcPct val="0"/>
            </a:spcBef>
            <a:spcAft>
              <a:spcPct val="35000"/>
            </a:spcAft>
            <a:buNone/>
          </a:pPr>
          <a:r>
            <a:rPr lang="tr-TR" sz="2500" b="1" i="0" kern="1200" dirty="0"/>
            <a:t>Yasal Gereklilikler ve Standartlar</a:t>
          </a:r>
          <a:endParaRPr lang="en-US" sz="2500" kern="1200" dirty="0"/>
        </a:p>
      </dsp:txBody>
      <dsp:txXfrm>
        <a:off x="1437631" y="3112289"/>
        <a:ext cx="6449068" cy="12447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9FD8F-21B1-4DE6-B4DA-A014B042E13D}">
      <dsp:nvSpPr>
        <dsp:cNvPr id="0" name=""/>
        <dsp:cNvSpPr/>
      </dsp:nvSpPr>
      <dsp:spPr>
        <a:xfrm>
          <a:off x="0" y="2297"/>
          <a:ext cx="5175384" cy="11645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3BC2DA-37F3-4659-9D51-7ED51DD962C9}">
      <dsp:nvSpPr>
        <dsp:cNvPr id="0" name=""/>
        <dsp:cNvSpPr/>
      </dsp:nvSpPr>
      <dsp:spPr>
        <a:xfrm>
          <a:off x="352272" y="264318"/>
          <a:ext cx="640494" cy="6404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6E52A8-22E7-4F44-8C82-13376A6AA605}">
      <dsp:nvSpPr>
        <dsp:cNvPr id="0" name=""/>
        <dsp:cNvSpPr/>
      </dsp:nvSpPr>
      <dsp:spPr>
        <a:xfrm>
          <a:off x="1345038" y="2297"/>
          <a:ext cx="3830345" cy="116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247" tIns="123247" rIns="123247" bIns="123247" numCol="1" spcCol="1270" anchor="ctr" anchorCtr="0">
          <a:noAutofit/>
        </a:bodyPr>
        <a:lstStyle/>
        <a:p>
          <a:pPr marL="0" lvl="0" indent="0" algn="l" defTabSz="977900">
            <a:lnSpc>
              <a:spcPct val="90000"/>
            </a:lnSpc>
            <a:spcBef>
              <a:spcPct val="0"/>
            </a:spcBef>
            <a:spcAft>
              <a:spcPct val="35000"/>
            </a:spcAft>
            <a:buNone/>
          </a:pPr>
          <a:r>
            <a:rPr lang="tr-TR" sz="2200" kern="1200" dirty="0"/>
            <a:t>İlaç Endüstrisi</a:t>
          </a:r>
          <a:endParaRPr lang="en-US" sz="2200" kern="1200" dirty="0"/>
        </a:p>
      </dsp:txBody>
      <dsp:txXfrm>
        <a:off x="1345038" y="2297"/>
        <a:ext cx="3830345" cy="1164535"/>
      </dsp:txXfrm>
    </dsp:sp>
    <dsp:sp modelId="{31F680E2-F8D6-494B-B45B-8D2799E18862}">
      <dsp:nvSpPr>
        <dsp:cNvPr id="0" name=""/>
        <dsp:cNvSpPr/>
      </dsp:nvSpPr>
      <dsp:spPr>
        <a:xfrm>
          <a:off x="0" y="1457967"/>
          <a:ext cx="5175384" cy="11645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411E8D-A0E1-4A27-B70D-534CEAE36B41}">
      <dsp:nvSpPr>
        <dsp:cNvPr id="0" name=""/>
        <dsp:cNvSpPr/>
      </dsp:nvSpPr>
      <dsp:spPr>
        <a:xfrm>
          <a:off x="352272" y="1719988"/>
          <a:ext cx="640494" cy="6404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795928-1947-4B1D-A707-EFEF09056955}">
      <dsp:nvSpPr>
        <dsp:cNvPr id="0" name=""/>
        <dsp:cNvSpPr/>
      </dsp:nvSpPr>
      <dsp:spPr>
        <a:xfrm>
          <a:off x="1345038" y="1457967"/>
          <a:ext cx="3830345" cy="116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247" tIns="123247" rIns="123247" bIns="123247" numCol="1" spcCol="1270" anchor="ctr" anchorCtr="0">
          <a:noAutofit/>
        </a:bodyPr>
        <a:lstStyle/>
        <a:p>
          <a:pPr marL="0" lvl="0" indent="0" algn="l" defTabSz="977900">
            <a:lnSpc>
              <a:spcPct val="90000"/>
            </a:lnSpc>
            <a:spcBef>
              <a:spcPct val="0"/>
            </a:spcBef>
            <a:spcAft>
              <a:spcPct val="35000"/>
            </a:spcAft>
            <a:buNone/>
          </a:pPr>
          <a:r>
            <a:rPr lang="tr-TR" sz="2200" kern="1200" dirty="0"/>
            <a:t>Yiyecek ve İçecek Endüstrisi</a:t>
          </a:r>
          <a:endParaRPr lang="en-US" sz="2200" kern="1200" dirty="0"/>
        </a:p>
      </dsp:txBody>
      <dsp:txXfrm>
        <a:off x="1345038" y="1457967"/>
        <a:ext cx="3830345" cy="1164535"/>
      </dsp:txXfrm>
    </dsp:sp>
    <dsp:sp modelId="{993E3567-53F1-420F-8B2D-864408AEDD0A}">
      <dsp:nvSpPr>
        <dsp:cNvPr id="0" name=""/>
        <dsp:cNvSpPr/>
      </dsp:nvSpPr>
      <dsp:spPr>
        <a:xfrm>
          <a:off x="0" y="2913637"/>
          <a:ext cx="5175384" cy="11645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44CA72-8411-4463-A874-AC7CE05F885A}">
      <dsp:nvSpPr>
        <dsp:cNvPr id="0" name=""/>
        <dsp:cNvSpPr/>
      </dsp:nvSpPr>
      <dsp:spPr>
        <a:xfrm>
          <a:off x="352272" y="3175658"/>
          <a:ext cx="640494" cy="6404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205155-FD05-457F-9479-C00B742A5A9A}">
      <dsp:nvSpPr>
        <dsp:cNvPr id="0" name=""/>
        <dsp:cNvSpPr/>
      </dsp:nvSpPr>
      <dsp:spPr>
        <a:xfrm>
          <a:off x="1345038" y="2913637"/>
          <a:ext cx="3830345" cy="116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247" tIns="123247" rIns="123247" bIns="123247" numCol="1" spcCol="1270" anchor="ctr" anchorCtr="0">
          <a:noAutofit/>
        </a:bodyPr>
        <a:lstStyle/>
        <a:p>
          <a:pPr marL="0" lvl="0" indent="0" algn="l" defTabSz="977900">
            <a:lnSpc>
              <a:spcPct val="90000"/>
            </a:lnSpc>
            <a:spcBef>
              <a:spcPct val="0"/>
            </a:spcBef>
            <a:spcAft>
              <a:spcPct val="35000"/>
            </a:spcAft>
            <a:buNone/>
          </a:pPr>
          <a:r>
            <a:rPr lang="tr-TR" sz="2200" kern="1200" dirty="0"/>
            <a:t>Kozmetik Endüstrisi</a:t>
          </a:r>
          <a:endParaRPr lang="en-US" sz="2200" kern="1200" dirty="0"/>
        </a:p>
      </dsp:txBody>
      <dsp:txXfrm>
        <a:off x="1345038" y="2913637"/>
        <a:ext cx="3830345" cy="1164535"/>
      </dsp:txXfrm>
    </dsp:sp>
    <dsp:sp modelId="{D12567FD-F88A-47F7-A5A7-FA2F15A26302}">
      <dsp:nvSpPr>
        <dsp:cNvPr id="0" name=""/>
        <dsp:cNvSpPr/>
      </dsp:nvSpPr>
      <dsp:spPr>
        <a:xfrm>
          <a:off x="0" y="4369307"/>
          <a:ext cx="5175384" cy="11645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3732A9-279C-4782-BA14-1D69D2E276E8}">
      <dsp:nvSpPr>
        <dsp:cNvPr id="0" name=""/>
        <dsp:cNvSpPr/>
      </dsp:nvSpPr>
      <dsp:spPr>
        <a:xfrm>
          <a:off x="352272" y="4631327"/>
          <a:ext cx="640494" cy="6404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07998E-BA0E-4233-8091-5559611F8804}">
      <dsp:nvSpPr>
        <dsp:cNvPr id="0" name=""/>
        <dsp:cNvSpPr/>
      </dsp:nvSpPr>
      <dsp:spPr>
        <a:xfrm>
          <a:off x="1345038" y="4369307"/>
          <a:ext cx="3830345" cy="116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247" tIns="123247" rIns="123247" bIns="123247" numCol="1" spcCol="1270" anchor="ctr" anchorCtr="0">
          <a:noAutofit/>
        </a:bodyPr>
        <a:lstStyle/>
        <a:p>
          <a:pPr marL="0" lvl="0" indent="0" algn="l" defTabSz="977900">
            <a:lnSpc>
              <a:spcPct val="90000"/>
            </a:lnSpc>
            <a:spcBef>
              <a:spcPct val="0"/>
            </a:spcBef>
            <a:spcAft>
              <a:spcPct val="35000"/>
            </a:spcAft>
            <a:buNone/>
          </a:pPr>
          <a:r>
            <a:rPr lang="tr-TR" sz="2200" kern="1200" dirty="0"/>
            <a:t>Biyoteknoloji Endüstrisi</a:t>
          </a:r>
          <a:endParaRPr lang="en-US" sz="2200" kern="1200" dirty="0"/>
        </a:p>
      </dsp:txBody>
      <dsp:txXfrm>
        <a:off x="1345038" y="4369307"/>
        <a:ext cx="3830345" cy="116453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ECD98-D335-F74B-80C8-9F1EF6D685E8}">
      <dsp:nvSpPr>
        <dsp:cNvPr id="0" name=""/>
        <dsp:cNvSpPr/>
      </dsp:nvSpPr>
      <dsp:spPr>
        <a:xfrm>
          <a:off x="0" y="755670"/>
          <a:ext cx="5175384" cy="1216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tr-TR" sz="3600" b="0" i="0" kern="1200" dirty="0"/>
            <a:t>İç Denetimler</a:t>
          </a:r>
          <a:endParaRPr lang="en-US" sz="3600" kern="1200" dirty="0"/>
        </a:p>
      </dsp:txBody>
      <dsp:txXfrm>
        <a:off x="59399" y="815069"/>
        <a:ext cx="5056586" cy="1098002"/>
      </dsp:txXfrm>
    </dsp:sp>
    <dsp:sp modelId="{42E1BD4F-19F1-9245-97AB-7ADC5475177F}">
      <dsp:nvSpPr>
        <dsp:cNvPr id="0" name=""/>
        <dsp:cNvSpPr/>
      </dsp:nvSpPr>
      <dsp:spPr>
        <a:xfrm>
          <a:off x="0" y="2159670"/>
          <a:ext cx="5175384" cy="121680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tr-TR" sz="3600" b="0" i="0" kern="1200" dirty="0"/>
            <a:t>Düzenleyici Denetimler</a:t>
          </a:r>
          <a:endParaRPr lang="en-US" sz="3600" kern="1200" dirty="0"/>
        </a:p>
      </dsp:txBody>
      <dsp:txXfrm>
        <a:off x="59399" y="2219069"/>
        <a:ext cx="5056586" cy="1098002"/>
      </dsp:txXfrm>
    </dsp:sp>
    <dsp:sp modelId="{A1CE4011-E97C-6246-931F-5263801B335D}">
      <dsp:nvSpPr>
        <dsp:cNvPr id="0" name=""/>
        <dsp:cNvSpPr/>
      </dsp:nvSpPr>
      <dsp:spPr>
        <a:xfrm>
          <a:off x="0" y="3563670"/>
          <a:ext cx="5175384" cy="12168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tr-TR" sz="3600" b="0" i="0" kern="1200" dirty="0"/>
            <a:t>Uygun Olmayan Sonuçlar</a:t>
          </a:r>
          <a:endParaRPr lang="en-US" sz="3600" kern="1200" dirty="0"/>
        </a:p>
      </dsp:txBody>
      <dsp:txXfrm>
        <a:off x="59399" y="3623069"/>
        <a:ext cx="5056586" cy="109800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B063C-5A0A-4C99-BD7C-40654D67B382}">
      <dsp:nvSpPr>
        <dsp:cNvPr id="0" name=""/>
        <dsp:cNvSpPr/>
      </dsp:nvSpPr>
      <dsp:spPr>
        <a:xfrm>
          <a:off x="464311" y="233713"/>
          <a:ext cx="1269562" cy="1269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67D722-BDCB-4F7F-AFD5-5C3A44B2CA41}">
      <dsp:nvSpPr>
        <dsp:cNvPr id="0" name=""/>
        <dsp:cNvSpPr/>
      </dsp:nvSpPr>
      <dsp:spPr>
        <a:xfrm>
          <a:off x="734874" y="504275"/>
          <a:ext cx="728437" cy="728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16BDEC-F275-46DD-A8BB-CE417CE72022}">
      <dsp:nvSpPr>
        <dsp:cNvPr id="0" name=""/>
        <dsp:cNvSpPr/>
      </dsp:nvSpPr>
      <dsp:spPr>
        <a:xfrm>
          <a:off x="58467" y="1898713"/>
          <a:ext cx="2081250" cy="82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tr-TR" sz="2800" b="1" kern="1200" dirty="0"/>
            <a:t>SORU VE CEVAP</a:t>
          </a:r>
          <a:endParaRPr lang="en-US" sz="2800" b="1" kern="1200" dirty="0"/>
        </a:p>
      </dsp:txBody>
      <dsp:txXfrm>
        <a:off x="58467" y="1898713"/>
        <a:ext cx="2081250" cy="829230"/>
      </dsp:txXfrm>
    </dsp:sp>
    <dsp:sp modelId="{54FB7054-616F-4151-841C-BD8D425B6D44}">
      <dsp:nvSpPr>
        <dsp:cNvPr id="0" name=""/>
        <dsp:cNvSpPr/>
      </dsp:nvSpPr>
      <dsp:spPr>
        <a:xfrm>
          <a:off x="3118779" y="233713"/>
          <a:ext cx="1269562" cy="1269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464A2D-0EE0-4EC6-9A7F-E94005E7BF21}">
      <dsp:nvSpPr>
        <dsp:cNvPr id="0" name=""/>
        <dsp:cNvSpPr/>
      </dsp:nvSpPr>
      <dsp:spPr>
        <a:xfrm>
          <a:off x="3389342" y="504275"/>
          <a:ext cx="728437" cy="728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111C2D-8E05-4408-9AE0-8D211EC425D2}">
      <dsp:nvSpPr>
        <dsp:cNvPr id="0" name=""/>
        <dsp:cNvSpPr/>
      </dsp:nvSpPr>
      <dsp:spPr>
        <a:xfrm>
          <a:off x="2503936" y="1898713"/>
          <a:ext cx="2499248" cy="82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tr-TR" sz="2800" b="1" kern="1200" dirty="0"/>
            <a:t>DENEYİMLERİN PAYLAŞIMI</a:t>
          </a:r>
          <a:endParaRPr lang="en-US" sz="2800" b="1" kern="1200" dirty="0"/>
        </a:p>
      </dsp:txBody>
      <dsp:txXfrm>
        <a:off x="2503936" y="1898713"/>
        <a:ext cx="2499248" cy="829230"/>
      </dsp:txXfrm>
    </dsp:sp>
    <dsp:sp modelId="{F1076E40-DCA3-4EED-B21A-2ADF9750DB18}">
      <dsp:nvSpPr>
        <dsp:cNvPr id="0" name=""/>
        <dsp:cNvSpPr/>
      </dsp:nvSpPr>
      <dsp:spPr>
        <a:xfrm>
          <a:off x="5963036" y="233713"/>
          <a:ext cx="1269562" cy="1269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C6E13C-4717-4AEF-93C3-446EBED1F60E}">
      <dsp:nvSpPr>
        <dsp:cNvPr id="0" name=""/>
        <dsp:cNvSpPr/>
      </dsp:nvSpPr>
      <dsp:spPr>
        <a:xfrm>
          <a:off x="6233599" y="504275"/>
          <a:ext cx="728437" cy="728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E1476B-6FB7-4158-8AFB-939DCAC836EB}">
      <dsp:nvSpPr>
        <dsp:cNvPr id="0" name=""/>
        <dsp:cNvSpPr/>
      </dsp:nvSpPr>
      <dsp:spPr>
        <a:xfrm>
          <a:off x="5367403" y="1898713"/>
          <a:ext cx="2460828" cy="82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tr-TR" sz="2800" b="1" kern="1200" dirty="0"/>
            <a:t>ÖZETLEYELİM</a:t>
          </a:r>
          <a:endParaRPr lang="en-US" sz="2800" b="1" kern="1200" dirty="0"/>
        </a:p>
      </dsp:txBody>
      <dsp:txXfrm>
        <a:off x="5367403" y="1898713"/>
        <a:ext cx="2460828" cy="8292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EBC2EE-D493-41FA-8A33-3B2BBDCBDE7D}">
      <dsp:nvSpPr>
        <dsp:cNvPr id="0" name=""/>
        <dsp:cNvSpPr/>
      </dsp:nvSpPr>
      <dsp:spPr>
        <a:xfrm>
          <a:off x="-340504" y="855964"/>
          <a:ext cx="5146527" cy="15614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F42496-39D2-45A3-A08B-DE26985D41FD}">
      <dsp:nvSpPr>
        <dsp:cNvPr id="0" name=""/>
        <dsp:cNvSpPr/>
      </dsp:nvSpPr>
      <dsp:spPr>
        <a:xfrm>
          <a:off x="131827" y="1207285"/>
          <a:ext cx="858785" cy="8587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BE7515-74F3-4F4D-AF75-47C857FA362F}">
      <dsp:nvSpPr>
        <dsp:cNvPr id="0" name=""/>
        <dsp:cNvSpPr/>
      </dsp:nvSpPr>
      <dsp:spPr>
        <a:xfrm>
          <a:off x="1137941" y="837789"/>
          <a:ext cx="1858856" cy="1561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51" tIns="165251" rIns="165251" bIns="165251" numCol="1" spcCol="1270" anchor="ctr" anchorCtr="0">
          <a:noAutofit/>
        </a:bodyPr>
        <a:lstStyle/>
        <a:p>
          <a:pPr marL="0" lvl="0" indent="0" algn="l" defTabSz="1111250">
            <a:lnSpc>
              <a:spcPct val="100000"/>
            </a:lnSpc>
            <a:spcBef>
              <a:spcPct val="0"/>
            </a:spcBef>
            <a:spcAft>
              <a:spcPct val="35000"/>
            </a:spcAft>
            <a:buNone/>
          </a:pPr>
          <a:r>
            <a:rPr lang="tr-TR" sz="2500" kern="1200" dirty="0"/>
            <a:t>Uyul</a:t>
          </a:r>
          <a:r>
            <a:rPr lang="en-US" sz="2500" kern="1200" dirty="0" err="1"/>
            <a:t>acak</a:t>
          </a:r>
          <a:r>
            <a:rPr lang="en-US" sz="2500" kern="1200" dirty="0"/>
            <a:t> </a:t>
          </a:r>
          <a:r>
            <a:rPr lang="en-US" sz="2500" kern="1200" dirty="0" err="1"/>
            <a:t>yönergeler</a:t>
          </a:r>
          <a:r>
            <a:rPr lang="en-US" sz="2500" kern="1200" dirty="0"/>
            <a:t> </a:t>
          </a:r>
          <a:r>
            <a:rPr lang="en-US" sz="2500" kern="1200" dirty="0" err="1"/>
            <a:t>ve</a:t>
          </a:r>
          <a:r>
            <a:rPr lang="en-US" sz="2500" kern="1200" dirty="0"/>
            <a:t> </a:t>
          </a:r>
          <a:r>
            <a:rPr lang="en-US" sz="2500" kern="1200" dirty="0" err="1"/>
            <a:t>ilkeler</a:t>
          </a:r>
          <a:endParaRPr lang="en-US" sz="2500" kern="1200" dirty="0"/>
        </a:p>
      </dsp:txBody>
      <dsp:txXfrm>
        <a:off x="1137941" y="837789"/>
        <a:ext cx="1858856" cy="1561428"/>
      </dsp:txXfrm>
    </dsp:sp>
    <dsp:sp modelId="{1B9F1614-F20D-4154-8B91-D82DDD62B7EF}">
      <dsp:nvSpPr>
        <dsp:cNvPr id="0" name=""/>
        <dsp:cNvSpPr/>
      </dsp:nvSpPr>
      <dsp:spPr>
        <a:xfrm>
          <a:off x="3021652" y="863099"/>
          <a:ext cx="1327615" cy="1561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51" tIns="165251" rIns="165251" bIns="165251" numCol="1" spcCol="1270" anchor="ctr" anchorCtr="0">
          <a:noAutofit/>
        </a:bodyPr>
        <a:lstStyle/>
        <a:p>
          <a:pPr marL="0" lvl="0" indent="0" algn="l" defTabSz="889000">
            <a:lnSpc>
              <a:spcPct val="100000"/>
            </a:lnSpc>
            <a:spcBef>
              <a:spcPct val="0"/>
            </a:spcBef>
            <a:spcAft>
              <a:spcPct val="35000"/>
            </a:spcAft>
            <a:buNone/>
          </a:pPr>
          <a:r>
            <a:rPr lang="en-US" sz="2000" kern="1200" dirty="0" err="1"/>
            <a:t>Kalite</a:t>
          </a:r>
          <a:r>
            <a:rPr lang="en-US" sz="2000" kern="1200" dirty="0"/>
            <a:t>
</a:t>
          </a:r>
          <a:r>
            <a:rPr lang="tr-TR" sz="2000" kern="1200" dirty="0"/>
            <a:t>Güvenlik</a:t>
          </a:r>
          <a:r>
            <a:rPr lang="en-US" sz="2000" kern="1200" dirty="0"/>
            <a:t>
</a:t>
          </a:r>
          <a:r>
            <a:rPr lang="en-US" sz="2000" kern="1200" dirty="0" err="1"/>
            <a:t>Tutarlılık</a:t>
          </a:r>
          <a:endParaRPr lang="en-US" sz="2000" kern="1200" dirty="0"/>
        </a:p>
      </dsp:txBody>
      <dsp:txXfrm>
        <a:off x="3021652" y="863099"/>
        <a:ext cx="1327615" cy="1561428"/>
      </dsp:txXfrm>
    </dsp:sp>
    <dsp:sp modelId="{82AD3DF5-7925-4C15-BED7-2439308C95B9}">
      <dsp:nvSpPr>
        <dsp:cNvPr id="0" name=""/>
        <dsp:cNvSpPr/>
      </dsp:nvSpPr>
      <dsp:spPr>
        <a:xfrm>
          <a:off x="-340504" y="2807750"/>
          <a:ext cx="5146527" cy="15614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ACEBDD-A6B0-4808-AEC2-1A4667B2ADE1}">
      <dsp:nvSpPr>
        <dsp:cNvPr id="0" name=""/>
        <dsp:cNvSpPr/>
      </dsp:nvSpPr>
      <dsp:spPr>
        <a:xfrm>
          <a:off x="131827" y="3159071"/>
          <a:ext cx="858785" cy="8587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B5B901-AE7D-4DE7-8CFD-F602F500386B}">
      <dsp:nvSpPr>
        <dsp:cNvPr id="0" name=""/>
        <dsp:cNvSpPr/>
      </dsp:nvSpPr>
      <dsp:spPr>
        <a:xfrm>
          <a:off x="1125397" y="2789653"/>
          <a:ext cx="2315937" cy="1561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51" tIns="165251" rIns="165251" bIns="165251" numCol="1" spcCol="1270" anchor="ctr" anchorCtr="0">
          <a:noAutofit/>
        </a:bodyPr>
        <a:lstStyle/>
        <a:p>
          <a:pPr marL="0" lvl="0" indent="0" algn="l" defTabSz="1111250">
            <a:lnSpc>
              <a:spcPct val="100000"/>
            </a:lnSpc>
            <a:spcBef>
              <a:spcPct val="0"/>
            </a:spcBef>
            <a:spcAft>
              <a:spcPct val="35000"/>
            </a:spcAft>
            <a:buNone/>
          </a:pPr>
          <a:r>
            <a:rPr lang="tr-TR" sz="2500" kern="1200" dirty="0"/>
            <a:t>Farklı</a:t>
          </a:r>
          <a:r>
            <a:rPr lang="en-US" sz="2500" kern="1200" dirty="0"/>
            <a:t> </a:t>
          </a:r>
          <a:r>
            <a:rPr lang="en-US" sz="2500" kern="1200" dirty="0" err="1"/>
            <a:t>Endüstriler</a:t>
          </a:r>
          <a:endParaRPr lang="en-US" sz="2500" kern="1200" dirty="0"/>
        </a:p>
      </dsp:txBody>
      <dsp:txXfrm>
        <a:off x="1125397" y="2789653"/>
        <a:ext cx="2315937" cy="1561428"/>
      </dsp:txXfrm>
    </dsp:sp>
    <dsp:sp modelId="{2C39BBFE-0737-4ED0-8C20-4F090639E7D7}">
      <dsp:nvSpPr>
        <dsp:cNvPr id="0" name=""/>
        <dsp:cNvSpPr/>
      </dsp:nvSpPr>
      <dsp:spPr>
        <a:xfrm>
          <a:off x="2974533" y="2789543"/>
          <a:ext cx="2392684" cy="1561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51" tIns="165251" rIns="165251" bIns="165251" numCol="1" spcCol="1270" anchor="ctr" anchorCtr="0">
          <a:noAutofit/>
        </a:bodyPr>
        <a:lstStyle/>
        <a:p>
          <a:pPr marL="0" lvl="0" indent="0" algn="l" defTabSz="889000">
            <a:lnSpc>
              <a:spcPct val="100000"/>
            </a:lnSpc>
            <a:spcBef>
              <a:spcPct val="0"/>
            </a:spcBef>
            <a:spcAft>
              <a:spcPts val="600"/>
            </a:spcAft>
            <a:buNone/>
          </a:pPr>
          <a:r>
            <a:rPr lang="en-US" sz="2000" kern="1200" dirty="0" err="1"/>
            <a:t>İlaç</a:t>
          </a:r>
          <a:r>
            <a:rPr lang="tr-TR" sz="2000" kern="1200" dirty="0"/>
            <a:t>, Gıda,</a:t>
          </a:r>
          <a:r>
            <a:rPr lang="en-US" sz="2000" kern="1200" dirty="0"/>
            <a:t>
</a:t>
          </a:r>
          <a:r>
            <a:rPr lang="tr-TR" sz="2000" kern="1200" dirty="0"/>
            <a:t>Kozmetik,  </a:t>
          </a:r>
          <a:r>
            <a:rPr lang="en-US" sz="2000" kern="1200" dirty="0"/>
            <a:t>
</a:t>
          </a:r>
          <a:r>
            <a:rPr lang="en-US" sz="2000" kern="1200" dirty="0" err="1"/>
            <a:t>Biyoteknoloji</a:t>
          </a:r>
          <a:endParaRPr lang="en-US" sz="2000" kern="1200" dirty="0"/>
        </a:p>
      </dsp:txBody>
      <dsp:txXfrm>
        <a:off x="2974533" y="2789543"/>
        <a:ext cx="2392684" cy="156142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D527C0-0755-2149-8167-F1B016DBDA71}">
      <dsp:nvSpPr>
        <dsp:cNvPr id="0" name=""/>
        <dsp:cNvSpPr/>
      </dsp:nvSpPr>
      <dsp:spPr>
        <a:xfrm>
          <a:off x="0" y="0"/>
          <a:ext cx="573571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08B8C5-E6E2-3E42-BAFC-C4D7E3BCEBCC}">
      <dsp:nvSpPr>
        <dsp:cNvPr id="0" name=""/>
        <dsp:cNvSpPr/>
      </dsp:nvSpPr>
      <dsp:spPr>
        <a:xfrm>
          <a:off x="0" y="0"/>
          <a:ext cx="5735710" cy="2544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tr-TR" sz="2800" b="0" i="0" kern="1200" dirty="0"/>
            <a:t>GMP birçok</a:t>
          </a:r>
          <a:r>
            <a:rPr lang="en-US" sz="2800" b="0" i="0" kern="1200" dirty="0"/>
            <a:t> </a:t>
          </a:r>
          <a:r>
            <a:rPr lang="en-US" sz="2800" b="0" i="0" kern="1200" dirty="0" err="1"/>
            <a:t>sektörde</a:t>
          </a:r>
          <a:r>
            <a:rPr lang="en-US" sz="2800" b="0" i="0" kern="1200" dirty="0"/>
            <a:t> </a:t>
          </a:r>
          <a:r>
            <a:rPr lang="en-US" sz="2800" b="0" i="0" kern="1200" dirty="0" err="1"/>
            <a:t>kalite</a:t>
          </a:r>
          <a:r>
            <a:rPr lang="en-US" sz="2800" b="0" i="0" kern="1200" dirty="0"/>
            <a:t> </a:t>
          </a:r>
          <a:r>
            <a:rPr lang="en-US" sz="2800" b="0" i="0" kern="1200" dirty="0" err="1"/>
            <a:t>güvencesinin</a:t>
          </a:r>
          <a:r>
            <a:rPr lang="en-US" sz="2800" b="0" i="0" kern="1200" dirty="0"/>
            <a:t> </a:t>
          </a:r>
          <a:r>
            <a:rPr lang="en-US" sz="2800" b="0" i="0" kern="1200" dirty="0" err="1"/>
            <a:t>temel</a:t>
          </a:r>
          <a:r>
            <a:rPr lang="en-US" sz="2800" b="0" i="0" kern="1200" dirty="0"/>
            <a:t> </a:t>
          </a:r>
          <a:r>
            <a:rPr lang="en-US" sz="2800" b="0" i="0" kern="1200" dirty="0" err="1"/>
            <a:t>taşıdır</a:t>
          </a:r>
          <a:endParaRPr lang="en-US" sz="2800" b="0" i="0" kern="1200" dirty="0"/>
        </a:p>
        <a:p>
          <a:pPr marL="0" lvl="0" indent="0" algn="l" defTabSz="1244600">
            <a:lnSpc>
              <a:spcPct val="90000"/>
            </a:lnSpc>
            <a:spcBef>
              <a:spcPct val="0"/>
            </a:spcBef>
            <a:spcAft>
              <a:spcPct val="35000"/>
            </a:spcAft>
            <a:buNone/>
          </a:pPr>
          <a:endParaRPr lang="en-US" sz="2700" kern="1200" dirty="0"/>
        </a:p>
      </dsp:txBody>
      <dsp:txXfrm>
        <a:off x="0" y="0"/>
        <a:ext cx="5735710" cy="2544922"/>
      </dsp:txXfrm>
    </dsp:sp>
    <dsp:sp modelId="{0C49A7C6-22CA-404B-AD38-E9CB791954A6}">
      <dsp:nvSpPr>
        <dsp:cNvPr id="0" name=""/>
        <dsp:cNvSpPr/>
      </dsp:nvSpPr>
      <dsp:spPr>
        <a:xfrm>
          <a:off x="0" y="2544922"/>
          <a:ext cx="573571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4339C3-A3DE-D64C-9F2E-1390290ACE6F}">
      <dsp:nvSpPr>
        <dsp:cNvPr id="0" name=""/>
        <dsp:cNvSpPr/>
      </dsp:nvSpPr>
      <dsp:spPr>
        <a:xfrm>
          <a:off x="0" y="2544922"/>
          <a:ext cx="5735710" cy="2544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tr-TR" sz="2800" b="0" i="0" kern="1200" dirty="0">
              <a:solidFill>
                <a:srgbClr val="374151"/>
              </a:solidFill>
              <a:latin typeface="Calibri" panose="020F0502020204030204" pitchFamily="34" charset="0"/>
              <a:ea typeface="Calibri" panose="020F0502020204030204" pitchFamily="34" charset="0"/>
              <a:cs typeface="Calibri" panose="020F0502020204030204" pitchFamily="34" charset="0"/>
              <a:sym typeface="Arial"/>
            </a:rPr>
            <a:t>Üreticiler, GMP ilkelerine bağlı kalarak, tüketicilere ve kendi itibarlarına fayda sağlayan, sonucunda güvenli, yüksek kaliteli ürünlerin tutarlı bir şekilde üretilmesini garantiye alırlar</a:t>
          </a:r>
          <a:endParaRPr lang="en-US" sz="2800" kern="1200" dirty="0">
            <a:latin typeface="Calibri" panose="020F0502020204030204" pitchFamily="34" charset="0"/>
            <a:ea typeface="Calibri" panose="020F0502020204030204" pitchFamily="34" charset="0"/>
            <a:cs typeface="Calibri" panose="020F0502020204030204" pitchFamily="34" charset="0"/>
          </a:endParaRPr>
        </a:p>
      </dsp:txBody>
      <dsp:txXfrm>
        <a:off x="0" y="2544922"/>
        <a:ext cx="5735710" cy="25449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F283B-06CF-9349-8704-9A47C29901E6}">
      <dsp:nvSpPr>
        <dsp:cNvPr id="0" name=""/>
        <dsp:cNvSpPr/>
      </dsp:nvSpPr>
      <dsp:spPr>
        <a:xfrm>
          <a:off x="0" y="2401092"/>
          <a:ext cx="10414000" cy="0"/>
        </a:xfrm>
        <a:prstGeom prst="line">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E8BFFDB-A882-2448-A35E-320C78B264BF}">
      <dsp:nvSpPr>
        <dsp:cNvPr id="0" name=""/>
        <dsp:cNvSpPr/>
      </dsp:nvSpPr>
      <dsp:spPr>
        <a:xfrm>
          <a:off x="177974" y="1512621"/>
          <a:ext cx="3122164" cy="47205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6520" tIns="96520" rIns="96520" bIns="96520" numCol="1" spcCol="1270" anchor="ctr" anchorCtr="0">
          <a:noAutofit/>
        </a:bodyPr>
        <a:lstStyle/>
        <a:p>
          <a:pPr marL="0" lvl="0" indent="0" algn="ctr" defTabSz="844550">
            <a:lnSpc>
              <a:spcPct val="90000"/>
            </a:lnSpc>
            <a:spcBef>
              <a:spcPct val="0"/>
            </a:spcBef>
            <a:spcAft>
              <a:spcPct val="35000"/>
            </a:spcAft>
            <a:buNone/>
            <a:defRPr b="1"/>
          </a:pPr>
          <a:r>
            <a:rPr lang="en-US" sz="1900" kern="1200" dirty="0"/>
            <a:t>1906</a:t>
          </a:r>
        </a:p>
      </dsp:txBody>
      <dsp:txXfrm>
        <a:off x="177974" y="1512621"/>
        <a:ext cx="3122164" cy="472056"/>
      </dsp:txXfrm>
    </dsp:sp>
    <dsp:sp modelId="{4E305318-6241-DB4E-8EC8-5436476464EB}">
      <dsp:nvSpPr>
        <dsp:cNvPr id="0" name=""/>
        <dsp:cNvSpPr/>
      </dsp:nvSpPr>
      <dsp:spPr>
        <a:xfrm>
          <a:off x="237120" y="41620"/>
          <a:ext cx="3036915" cy="1474772"/>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tr-TR" sz="1800" kern="1200" dirty="0"/>
            <a:t>ABD’de</a:t>
          </a:r>
          <a:r>
            <a:rPr lang="en-US" sz="1800" kern="1200" dirty="0"/>
            <a:t> </a:t>
          </a:r>
          <a:endParaRPr lang="tr-TR" sz="1800" kern="1200" dirty="0"/>
        </a:p>
        <a:p>
          <a:pPr marL="0" lvl="0" indent="0" algn="l" defTabSz="800100">
            <a:lnSpc>
              <a:spcPct val="90000"/>
            </a:lnSpc>
            <a:spcBef>
              <a:spcPct val="0"/>
            </a:spcBef>
            <a:spcAft>
              <a:spcPct val="35000"/>
            </a:spcAft>
            <a:buNone/>
          </a:pPr>
          <a:r>
            <a:rPr lang="tr-TR" sz="1800" kern="1200" dirty="0"/>
            <a:t>Katışıksız</a:t>
          </a:r>
          <a:r>
            <a:rPr lang="en-US" sz="1800" kern="1200" dirty="0"/>
            <a:t> </a:t>
          </a:r>
          <a:r>
            <a:rPr lang="en-US" sz="1800" kern="1200" dirty="0" err="1"/>
            <a:t>Gıda</a:t>
          </a:r>
          <a:r>
            <a:rPr lang="en-US" sz="1800" kern="1200" dirty="0"/>
            <a:t> ve </a:t>
          </a:r>
          <a:r>
            <a:rPr lang="en-US" sz="1800" kern="1200" dirty="0" err="1"/>
            <a:t>İlaç</a:t>
          </a:r>
          <a:r>
            <a:rPr lang="en-US" sz="1800" kern="1200" dirty="0"/>
            <a:t> </a:t>
          </a:r>
          <a:r>
            <a:rPr lang="en-US" sz="1800" kern="1200" dirty="0" err="1"/>
            <a:t>Yasası</a:t>
          </a:r>
          <a:endParaRPr lang="en-US" sz="1800" kern="1200" dirty="0"/>
        </a:p>
        <a:p>
          <a:pPr marL="171450" lvl="1" indent="-171450" algn="l" defTabSz="711200">
            <a:lnSpc>
              <a:spcPct val="90000"/>
            </a:lnSpc>
            <a:spcBef>
              <a:spcPct val="0"/>
            </a:spcBef>
            <a:spcAft>
              <a:spcPct val="15000"/>
            </a:spcAft>
            <a:buChar char="•"/>
          </a:pPr>
          <a:r>
            <a:rPr lang="en-US" sz="1600" kern="1200" dirty="0" err="1"/>
            <a:t>Gıda</a:t>
          </a:r>
          <a:r>
            <a:rPr lang="en-US" sz="1600" kern="1200" dirty="0"/>
            <a:t> </a:t>
          </a:r>
          <a:r>
            <a:rPr lang="en-US" sz="1600" kern="1200" dirty="0" err="1"/>
            <a:t>ve</a:t>
          </a:r>
          <a:r>
            <a:rPr lang="en-US" sz="1600" kern="1200" dirty="0"/>
            <a:t> </a:t>
          </a:r>
          <a:r>
            <a:rPr lang="en-US" sz="1600" kern="1200" dirty="0" err="1"/>
            <a:t>ilaç</a:t>
          </a:r>
          <a:r>
            <a:rPr lang="en-US" sz="1600" kern="1200" dirty="0"/>
            <a:t> </a:t>
          </a:r>
          <a:r>
            <a:rPr lang="en-US" sz="1600" kern="1200" dirty="0" err="1"/>
            <a:t>etiketle</a:t>
          </a:r>
          <a:r>
            <a:rPr lang="tr-TR" sz="1600" kern="1200" dirty="0"/>
            <a:t>m</a:t>
          </a:r>
          <a:r>
            <a:rPr lang="en-US" sz="1600" kern="1200" dirty="0" err="1"/>
            <a:t>esini</a:t>
          </a:r>
          <a:r>
            <a:rPr lang="tr-TR" sz="1600" kern="1200" dirty="0"/>
            <a:t>n</a:t>
          </a:r>
          <a:r>
            <a:rPr lang="en-US" sz="1600" kern="1200" dirty="0"/>
            <a:t> </a:t>
          </a:r>
          <a:r>
            <a:rPr lang="en-US" sz="1600" kern="1200" dirty="0" err="1"/>
            <a:t>düzenle</a:t>
          </a:r>
          <a:r>
            <a:rPr lang="tr-TR" sz="1600" kern="1200" dirty="0"/>
            <a:t>n</a:t>
          </a:r>
          <a:r>
            <a:rPr lang="en-US" sz="1600" kern="1200" dirty="0"/>
            <a:t>me</a:t>
          </a:r>
          <a:r>
            <a:rPr lang="tr-TR" sz="1600" kern="1200" dirty="0"/>
            <a:t>s</a:t>
          </a:r>
          <a:r>
            <a:rPr lang="en-US" sz="1600" kern="1200" dirty="0" err="1"/>
            <a:t>i</a:t>
          </a:r>
          <a:r>
            <a:rPr lang="en-US" sz="1600" kern="1200" dirty="0"/>
            <a:t> ama</a:t>
          </a:r>
          <a:r>
            <a:rPr lang="tr-TR" sz="1600" kern="1200" dirty="0" err="1"/>
            <a:t>cıyla</a:t>
          </a:r>
          <a:endParaRPr lang="en-US" sz="1600" kern="1200" dirty="0"/>
        </a:p>
      </dsp:txBody>
      <dsp:txXfrm>
        <a:off x="237120" y="41620"/>
        <a:ext cx="3036915" cy="1474772"/>
      </dsp:txXfrm>
    </dsp:sp>
    <dsp:sp modelId="{59322946-E090-9043-80B8-BB6A0DF27712}">
      <dsp:nvSpPr>
        <dsp:cNvPr id="0" name=""/>
        <dsp:cNvSpPr/>
      </dsp:nvSpPr>
      <dsp:spPr>
        <a:xfrm>
          <a:off x="1739056" y="2078569"/>
          <a:ext cx="0" cy="275366"/>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D35B524-48FE-F84E-8410-02B1EF169DE1}">
      <dsp:nvSpPr>
        <dsp:cNvPr id="0" name=""/>
        <dsp:cNvSpPr/>
      </dsp:nvSpPr>
      <dsp:spPr>
        <a:xfrm>
          <a:off x="1947133" y="2737245"/>
          <a:ext cx="3051790" cy="57626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6520" tIns="96520" rIns="96520" bIns="96520" numCol="1" spcCol="1270" anchor="ctr" anchorCtr="0">
          <a:noAutofit/>
        </a:bodyPr>
        <a:lstStyle/>
        <a:p>
          <a:pPr marL="0" lvl="0" indent="0" algn="ctr" defTabSz="844550">
            <a:lnSpc>
              <a:spcPct val="90000"/>
            </a:lnSpc>
            <a:spcBef>
              <a:spcPct val="0"/>
            </a:spcBef>
            <a:spcAft>
              <a:spcPct val="35000"/>
            </a:spcAft>
            <a:buNone/>
            <a:defRPr b="1"/>
          </a:pPr>
          <a:r>
            <a:rPr lang="en-US" sz="1900" kern="1200" dirty="0"/>
            <a:t>1938</a:t>
          </a:r>
        </a:p>
      </dsp:txBody>
      <dsp:txXfrm>
        <a:off x="1947133" y="2737245"/>
        <a:ext cx="3051790" cy="576262"/>
      </dsp:txXfrm>
    </dsp:sp>
    <dsp:sp modelId="{C3302BAE-4094-1242-8EC1-2AB235D7825F}">
      <dsp:nvSpPr>
        <dsp:cNvPr id="0" name=""/>
        <dsp:cNvSpPr/>
      </dsp:nvSpPr>
      <dsp:spPr>
        <a:xfrm>
          <a:off x="1947133" y="3313507"/>
          <a:ext cx="3051790" cy="1197454"/>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dirty="0"/>
            <a:t>Federal </a:t>
          </a:r>
          <a:r>
            <a:rPr lang="en-US" sz="1800" kern="1200" dirty="0" err="1"/>
            <a:t>Gıda</a:t>
          </a:r>
          <a:r>
            <a:rPr lang="en-US" sz="1800" kern="1200" dirty="0"/>
            <a:t>, </a:t>
          </a:r>
          <a:r>
            <a:rPr lang="en-US" sz="1800" kern="1200" dirty="0" err="1"/>
            <a:t>İlaç</a:t>
          </a:r>
          <a:r>
            <a:rPr lang="en-US" sz="1800" kern="1200" dirty="0"/>
            <a:t> </a:t>
          </a:r>
          <a:r>
            <a:rPr lang="en-US" sz="1800" kern="1200" dirty="0" err="1"/>
            <a:t>ve</a:t>
          </a:r>
          <a:r>
            <a:rPr lang="en-US" sz="1800" kern="1200" dirty="0"/>
            <a:t> </a:t>
          </a:r>
          <a:r>
            <a:rPr lang="en-US" sz="1800" kern="1200" dirty="0" err="1"/>
            <a:t>Kozmetik</a:t>
          </a:r>
          <a:r>
            <a:rPr lang="en-US" sz="1800" kern="1200" dirty="0"/>
            <a:t> </a:t>
          </a:r>
          <a:r>
            <a:rPr lang="en-US" sz="1800" kern="1200" dirty="0" err="1"/>
            <a:t>Yasası</a:t>
          </a:r>
          <a:endParaRPr lang="en-US" sz="1800" kern="1200" dirty="0"/>
        </a:p>
        <a:p>
          <a:pPr marL="171450" lvl="1" indent="-171450" algn="l" defTabSz="711200">
            <a:lnSpc>
              <a:spcPct val="90000"/>
            </a:lnSpc>
            <a:spcBef>
              <a:spcPct val="0"/>
            </a:spcBef>
            <a:spcAft>
              <a:spcPct val="15000"/>
            </a:spcAft>
            <a:buChar char="•"/>
          </a:pPr>
          <a:r>
            <a:rPr lang="en-US" sz="1600" kern="1200" dirty="0" err="1"/>
            <a:t>Sülfanilamid</a:t>
          </a:r>
          <a:r>
            <a:rPr lang="en-US" sz="1600" kern="1200" dirty="0"/>
            <a:t> </a:t>
          </a:r>
          <a:r>
            <a:rPr lang="tr-TR" sz="1600" kern="1200" dirty="0"/>
            <a:t>f</a:t>
          </a:r>
          <a:r>
            <a:rPr lang="en-US" sz="1600" kern="1200" dirty="0" err="1"/>
            <a:t>elaketi</a:t>
          </a:r>
          <a:r>
            <a:rPr lang="en-US" sz="1600" kern="1200" dirty="0"/>
            <a:t> </a:t>
          </a:r>
          <a:r>
            <a:rPr lang="tr-TR" sz="1600" kern="1200" dirty="0"/>
            <a:t>s</a:t>
          </a:r>
          <a:r>
            <a:rPr lang="en-US" sz="1600" kern="1200" dirty="0" err="1"/>
            <a:t>onucu</a:t>
          </a:r>
          <a:endParaRPr lang="en-US" sz="1600" kern="1200" dirty="0"/>
        </a:p>
      </dsp:txBody>
      <dsp:txXfrm>
        <a:off x="1947133" y="3313507"/>
        <a:ext cx="3051790" cy="1197454"/>
      </dsp:txXfrm>
    </dsp:sp>
    <dsp:sp modelId="{639C4AF0-D3BE-BA46-9020-D1586904F18D}">
      <dsp:nvSpPr>
        <dsp:cNvPr id="0" name=""/>
        <dsp:cNvSpPr/>
      </dsp:nvSpPr>
      <dsp:spPr>
        <a:xfrm>
          <a:off x="3473028" y="2401092"/>
          <a:ext cx="0" cy="336152"/>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CB1244B-1102-864E-9809-A26371F061DE}">
      <dsp:nvSpPr>
        <dsp:cNvPr id="0" name=""/>
        <dsp:cNvSpPr/>
      </dsp:nvSpPr>
      <dsp:spPr>
        <a:xfrm rot="2700000">
          <a:off x="1708458" y="2369685"/>
          <a:ext cx="61195" cy="61195"/>
        </a:xfrm>
        <a:prstGeom prst="rect">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8D786CC5-ED98-244E-87DC-2F66C2FDE834}">
      <dsp:nvSpPr>
        <dsp:cNvPr id="0" name=""/>
        <dsp:cNvSpPr/>
      </dsp:nvSpPr>
      <dsp:spPr>
        <a:xfrm rot="2700000">
          <a:off x="3435676" y="2363740"/>
          <a:ext cx="74704" cy="74704"/>
        </a:xfrm>
        <a:prstGeom prst="rect">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8BB6B507-8756-CC47-BDAF-000E25ADD98A}">
      <dsp:nvSpPr>
        <dsp:cNvPr id="0" name=""/>
        <dsp:cNvSpPr/>
      </dsp:nvSpPr>
      <dsp:spPr>
        <a:xfrm>
          <a:off x="3681104" y="1485838"/>
          <a:ext cx="3051790" cy="57626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6520" tIns="96520" rIns="96520" bIns="96520" numCol="1" spcCol="1270" anchor="ctr" anchorCtr="0">
          <a:noAutofit/>
        </a:bodyPr>
        <a:lstStyle/>
        <a:p>
          <a:pPr marL="0" lvl="0" indent="0" algn="ctr" defTabSz="844550">
            <a:lnSpc>
              <a:spcPct val="90000"/>
            </a:lnSpc>
            <a:spcBef>
              <a:spcPct val="0"/>
            </a:spcBef>
            <a:spcAft>
              <a:spcPct val="35000"/>
            </a:spcAft>
            <a:buNone/>
            <a:defRPr b="1"/>
          </a:pPr>
          <a:r>
            <a:rPr lang="en-US" sz="1900" kern="1200" dirty="0"/>
            <a:t>1950-1960</a:t>
          </a:r>
          <a:r>
            <a:rPr lang="tr-TR" sz="1900" kern="1200" dirty="0" err="1"/>
            <a:t>lar</a:t>
          </a:r>
          <a:endParaRPr lang="en-US" sz="1900" kern="1200" dirty="0"/>
        </a:p>
      </dsp:txBody>
      <dsp:txXfrm>
        <a:off x="3681104" y="1485838"/>
        <a:ext cx="3051790" cy="576262"/>
      </dsp:txXfrm>
    </dsp:sp>
    <dsp:sp modelId="{4A62AEE8-5631-7342-B85B-2A64BC8C9505}">
      <dsp:nvSpPr>
        <dsp:cNvPr id="0" name=""/>
        <dsp:cNvSpPr/>
      </dsp:nvSpPr>
      <dsp:spPr>
        <a:xfrm>
          <a:off x="3667753" y="60720"/>
          <a:ext cx="3078493" cy="1419439"/>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100000"/>
            </a:lnSpc>
            <a:spcBef>
              <a:spcPct val="0"/>
            </a:spcBef>
            <a:spcAft>
              <a:spcPts val="0"/>
            </a:spcAft>
            <a:buNone/>
          </a:pPr>
          <a:r>
            <a:rPr lang="en-US" sz="1800" kern="1200" dirty="0"/>
            <a:t>GMP </a:t>
          </a:r>
          <a:r>
            <a:rPr lang="tr-TR" sz="1800" kern="1200" dirty="0"/>
            <a:t>validasyon</a:t>
          </a:r>
          <a:r>
            <a:rPr lang="en-US" sz="1800" kern="1200" dirty="0"/>
            <a:t> </a:t>
          </a:r>
          <a:r>
            <a:rPr lang="en-US" sz="1800" kern="1200" dirty="0" err="1"/>
            <a:t>ilkesi</a:t>
          </a:r>
          <a:r>
            <a:rPr lang="en-US" sz="1800" kern="1200" dirty="0"/>
            <a:t> de </a:t>
          </a:r>
          <a:r>
            <a:rPr lang="en-US" sz="1800" kern="1200" dirty="0" err="1"/>
            <a:t>dahil</a:t>
          </a:r>
          <a:r>
            <a:rPr lang="en-US" sz="1800" kern="1200" dirty="0"/>
            <a:t> </a:t>
          </a:r>
          <a:r>
            <a:rPr lang="en-US" sz="1800" kern="1200" dirty="0" err="1"/>
            <a:t>daha</a:t>
          </a:r>
          <a:r>
            <a:rPr lang="en-US" sz="1800" kern="1200" dirty="0"/>
            <a:t> </a:t>
          </a:r>
          <a:r>
            <a:rPr lang="en-US" sz="1800" kern="1200" dirty="0" err="1"/>
            <a:t>sıkı</a:t>
          </a:r>
          <a:r>
            <a:rPr lang="en-US" sz="1800" kern="1200" dirty="0"/>
            <a:t> </a:t>
          </a:r>
          <a:r>
            <a:rPr lang="en-US" sz="1800" kern="1200" dirty="0" err="1"/>
            <a:t>ilaç</a:t>
          </a:r>
          <a:r>
            <a:rPr lang="en-US" sz="1800" kern="1200" dirty="0"/>
            <a:t> </a:t>
          </a:r>
          <a:r>
            <a:rPr lang="en-US" sz="1800" kern="1200" dirty="0" err="1"/>
            <a:t>düzenlemesi</a:t>
          </a:r>
          <a:endParaRPr lang="en-US" sz="1800" kern="1200" dirty="0"/>
        </a:p>
        <a:p>
          <a:pPr marL="171450" lvl="1" indent="-171450" algn="l" defTabSz="711200">
            <a:lnSpc>
              <a:spcPct val="100000"/>
            </a:lnSpc>
            <a:spcBef>
              <a:spcPct val="0"/>
            </a:spcBef>
            <a:spcAft>
              <a:spcPts val="0"/>
            </a:spcAft>
            <a:buChar char="•"/>
          </a:pPr>
          <a:r>
            <a:rPr lang="en-US" sz="1600" kern="1200" dirty="0"/>
            <a:t>Thalidomide </a:t>
          </a:r>
          <a:r>
            <a:rPr lang="en-US" sz="1600" kern="1200" dirty="0" err="1"/>
            <a:t>Felaketi'nin</a:t>
          </a:r>
          <a:r>
            <a:rPr lang="en-US" sz="1600" kern="1200" dirty="0"/>
            <a:t> </a:t>
          </a:r>
          <a:r>
            <a:rPr lang="en-US" sz="1600" kern="1200" dirty="0" err="1"/>
            <a:t>tetikle</a:t>
          </a:r>
          <a:r>
            <a:rPr lang="tr-TR" sz="1600" kern="1200" dirty="0" err="1"/>
            <a:t>mesi</a:t>
          </a:r>
          <a:endParaRPr lang="en-US" sz="1600" kern="1200" dirty="0"/>
        </a:p>
      </dsp:txBody>
      <dsp:txXfrm>
        <a:off x="3667753" y="60720"/>
        <a:ext cx="3078493" cy="1419439"/>
      </dsp:txXfrm>
    </dsp:sp>
    <dsp:sp modelId="{A29980F6-60A9-3D47-A476-CF3A6AD86BBF}">
      <dsp:nvSpPr>
        <dsp:cNvPr id="0" name=""/>
        <dsp:cNvSpPr/>
      </dsp:nvSpPr>
      <dsp:spPr>
        <a:xfrm>
          <a:off x="5207000" y="2062100"/>
          <a:ext cx="0" cy="336152"/>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FF1C168-6F4B-D146-A935-140201230D3E}">
      <dsp:nvSpPr>
        <dsp:cNvPr id="0" name=""/>
        <dsp:cNvSpPr/>
      </dsp:nvSpPr>
      <dsp:spPr>
        <a:xfrm>
          <a:off x="5415076" y="2737245"/>
          <a:ext cx="3051790" cy="57626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6520" tIns="96520" rIns="96520" bIns="96520" numCol="1" spcCol="1270" anchor="ctr" anchorCtr="0">
          <a:noAutofit/>
        </a:bodyPr>
        <a:lstStyle/>
        <a:p>
          <a:pPr marL="0" lvl="0" indent="0" algn="ctr" defTabSz="844550">
            <a:lnSpc>
              <a:spcPct val="90000"/>
            </a:lnSpc>
            <a:spcBef>
              <a:spcPct val="0"/>
            </a:spcBef>
            <a:spcAft>
              <a:spcPct val="35000"/>
            </a:spcAft>
            <a:buNone/>
            <a:defRPr b="1"/>
          </a:pPr>
          <a:r>
            <a:rPr lang="en-US" sz="1900" kern="1200"/>
            <a:t>1963</a:t>
          </a:r>
        </a:p>
      </dsp:txBody>
      <dsp:txXfrm>
        <a:off x="5415076" y="2737245"/>
        <a:ext cx="3051790" cy="576262"/>
      </dsp:txXfrm>
    </dsp:sp>
    <dsp:sp modelId="{EC12710D-58EF-BC44-A0F4-4ACF2CA0866D}">
      <dsp:nvSpPr>
        <dsp:cNvPr id="0" name=""/>
        <dsp:cNvSpPr/>
      </dsp:nvSpPr>
      <dsp:spPr>
        <a:xfrm>
          <a:off x="5415076" y="3313507"/>
          <a:ext cx="3051790" cy="1106738"/>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dirty="0"/>
            <a:t>1963</a:t>
          </a:r>
          <a:r>
            <a:rPr lang="tr-TR" sz="1800" kern="1200" dirty="0"/>
            <a:t>, </a:t>
          </a:r>
          <a:r>
            <a:rPr lang="en-US" sz="1800" kern="1200" dirty="0"/>
            <a:t>WHO</a:t>
          </a:r>
          <a:r>
            <a:rPr lang="tr-TR" sz="1800" kern="1200" dirty="0"/>
            <a:t>’</a:t>
          </a:r>
          <a:r>
            <a:rPr lang="tr-TR" sz="1800" kern="1200" dirty="0" err="1"/>
            <a:t>nun</a:t>
          </a:r>
          <a:r>
            <a:rPr lang="tr-TR" sz="1800" kern="1200" dirty="0"/>
            <a:t> </a:t>
          </a:r>
          <a:r>
            <a:rPr lang="en-US" sz="1800" kern="1200" dirty="0" err="1"/>
            <a:t>farmasötik</a:t>
          </a:r>
          <a:r>
            <a:rPr lang="en-US" sz="1800" kern="1200" dirty="0"/>
            <a:t> </a:t>
          </a:r>
          <a:r>
            <a:rPr lang="en-US" sz="1800" kern="1200" dirty="0" err="1"/>
            <a:t>üretime</a:t>
          </a:r>
          <a:r>
            <a:rPr lang="en-US" sz="1800" kern="1200" dirty="0"/>
            <a:t> </a:t>
          </a:r>
          <a:r>
            <a:rPr lang="en-US" sz="1800" kern="1200" dirty="0" err="1"/>
            <a:t>yönelik</a:t>
          </a:r>
          <a:r>
            <a:rPr lang="en-US" sz="1800" kern="1200" dirty="0"/>
            <a:t> GMP </a:t>
          </a:r>
          <a:r>
            <a:rPr lang="en-US" sz="1800" kern="1200" dirty="0" err="1"/>
            <a:t>kılavuzlarını</a:t>
          </a:r>
          <a:r>
            <a:rPr lang="en-US" sz="1800" kern="1200" dirty="0"/>
            <a:t> </a:t>
          </a:r>
          <a:r>
            <a:rPr lang="en-US" sz="1800" kern="1200" dirty="0" err="1"/>
            <a:t>yayınlaması</a:t>
          </a:r>
          <a:endParaRPr lang="en-US" sz="1800" kern="1200" dirty="0"/>
        </a:p>
      </dsp:txBody>
      <dsp:txXfrm>
        <a:off x="5415076" y="3313507"/>
        <a:ext cx="3051790" cy="1106738"/>
      </dsp:txXfrm>
    </dsp:sp>
    <dsp:sp modelId="{08BE839E-5030-F94E-894D-229101A91861}">
      <dsp:nvSpPr>
        <dsp:cNvPr id="0" name=""/>
        <dsp:cNvSpPr/>
      </dsp:nvSpPr>
      <dsp:spPr>
        <a:xfrm>
          <a:off x="6940971" y="2401092"/>
          <a:ext cx="0" cy="336152"/>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E3B54EA-8617-CE4B-BA47-BFAB7A902784}">
      <dsp:nvSpPr>
        <dsp:cNvPr id="0" name=""/>
        <dsp:cNvSpPr/>
      </dsp:nvSpPr>
      <dsp:spPr>
        <a:xfrm rot="2700000">
          <a:off x="5169647" y="2360901"/>
          <a:ext cx="74704" cy="74704"/>
        </a:xfrm>
        <a:prstGeom prst="rect">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AAE4F5EB-9BDA-4A45-944A-F5991D62673A}">
      <dsp:nvSpPr>
        <dsp:cNvPr id="0" name=""/>
        <dsp:cNvSpPr/>
      </dsp:nvSpPr>
      <dsp:spPr>
        <a:xfrm rot="2700000">
          <a:off x="6903619" y="2363740"/>
          <a:ext cx="74704" cy="74704"/>
        </a:xfrm>
        <a:prstGeom prst="rect">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D6A4DFD6-7B02-E04F-953D-70D4CBAAC047}">
      <dsp:nvSpPr>
        <dsp:cNvPr id="0" name=""/>
        <dsp:cNvSpPr/>
      </dsp:nvSpPr>
      <dsp:spPr>
        <a:xfrm>
          <a:off x="7149048" y="1499185"/>
          <a:ext cx="3051790" cy="57354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6520" tIns="96520" rIns="96520" bIns="96520" numCol="1" spcCol="1270" anchor="ctr" anchorCtr="0">
          <a:noAutofit/>
        </a:bodyPr>
        <a:lstStyle/>
        <a:p>
          <a:pPr marL="0" lvl="0" indent="0" algn="ctr" defTabSz="844550">
            <a:lnSpc>
              <a:spcPct val="90000"/>
            </a:lnSpc>
            <a:spcBef>
              <a:spcPct val="0"/>
            </a:spcBef>
            <a:spcAft>
              <a:spcPct val="35000"/>
            </a:spcAft>
            <a:buNone/>
            <a:defRPr b="1"/>
          </a:pPr>
          <a:r>
            <a:rPr lang="en-US" sz="1900" kern="1200" dirty="0"/>
            <a:t>1970</a:t>
          </a:r>
          <a:r>
            <a:rPr lang="tr-TR" sz="1900" kern="1200" dirty="0" err="1"/>
            <a:t>ler</a:t>
          </a:r>
          <a:endParaRPr lang="en-US" sz="1900" kern="1200" dirty="0"/>
        </a:p>
      </dsp:txBody>
      <dsp:txXfrm>
        <a:off x="7149048" y="1499185"/>
        <a:ext cx="3051790" cy="573541"/>
      </dsp:txXfrm>
    </dsp:sp>
    <dsp:sp modelId="{93E5EC0B-1611-B64C-A1E0-15E19CC3DC35}">
      <dsp:nvSpPr>
        <dsp:cNvPr id="0" name=""/>
        <dsp:cNvSpPr/>
      </dsp:nvSpPr>
      <dsp:spPr>
        <a:xfrm>
          <a:off x="7159338" y="40566"/>
          <a:ext cx="3010487" cy="1475326"/>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100000"/>
            </a:lnSpc>
            <a:spcBef>
              <a:spcPct val="0"/>
            </a:spcBef>
            <a:spcAft>
              <a:spcPts val="0"/>
            </a:spcAft>
            <a:buNone/>
          </a:pPr>
          <a:r>
            <a:rPr lang="en-US" sz="1800" kern="1200" dirty="0" err="1"/>
            <a:t>GMP'nin</a:t>
          </a:r>
          <a:r>
            <a:rPr lang="en-US" sz="1800" kern="1200" dirty="0"/>
            <a:t> </a:t>
          </a:r>
          <a:r>
            <a:rPr lang="en-US" sz="1800" kern="1200" dirty="0" err="1"/>
            <a:t>dokümantasyon</a:t>
          </a:r>
          <a:r>
            <a:rPr lang="en-US" sz="1800" kern="1200" dirty="0"/>
            <a:t> </a:t>
          </a:r>
          <a:r>
            <a:rPr lang="en-US" sz="1800" kern="1200" dirty="0" err="1"/>
            <a:t>ve</a:t>
          </a:r>
          <a:r>
            <a:rPr lang="en-US" sz="1800" kern="1200" dirty="0"/>
            <a:t> </a:t>
          </a:r>
          <a:r>
            <a:rPr lang="en-US" sz="1800" kern="1200" dirty="0" err="1"/>
            <a:t>izlenebilirlik</a:t>
          </a:r>
          <a:r>
            <a:rPr lang="en-US" sz="1800" kern="1200" dirty="0"/>
            <a:t> </a:t>
          </a:r>
          <a:r>
            <a:rPr lang="en-US" sz="1800" kern="1200" dirty="0" err="1"/>
            <a:t>ilkeleri</a:t>
          </a:r>
          <a:endParaRPr lang="en-US" sz="1800" kern="1200" dirty="0"/>
        </a:p>
        <a:p>
          <a:pPr marL="171450" lvl="1" indent="-171450" algn="l" defTabSz="711200">
            <a:lnSpc>
              <a:spcPct val="100000"/>
            </a:lnSpc>
            <a:spcBef>
              <a:spcPct val="0"/>
            </a:spcBef>
            <a:spcAft>
              <a:spcPts val="0"/>
            </a:spcAft>
            <a:buChar char="•"/>
          </a:pPr>
          <a:r>
            <a:rPr lang="en-US" sz="1600" kern="1200" dirty="0" err="1"/>
            <a:t>İlaç</a:t>
          </a:r>
          <a:r>
            <a:rPr lang="en-US" sz="1600" kern="1200" dirty="0"/>
            <a:t> </a:t>
          </a:r>
          <a:r>
            <a:rPr lang="en-US" sz="1600" kern="1200" dirty="0" err="1"/>
            <a:t>üretiminin</a:t>
          </a:r>
          <a:r>
            <a:rPr lang="en-US" sz="1600" kern="1200" dirty="0"/>
            <a:t> </a:t>
          </a:r>
          <a:r>
            <a:rPr lang="en-US" sz="1600" kern="1200" dirty="0" err="1"/>
            <a:t>artan</a:t>
          </a:r>
          <a:r>
            <a:rPr lang="en-US" sz="1600" kern="1200" dirty="0"/>
            <a:t> </a:t>
          </a:r>
          <a:r>
            <a:rPr lang="en-US" sz="1600" kern="1200" dirty="0" err="1"/>
            <a:t>karmaşıklığı</a:t>
          </a:r>
          <a:r>
            <a:rPr lang="en-US" sz="1600" kern="1200" dirty="0"/>
            <a:t> </a:t>
          </a:r>
          <a:r>
            <a:rPr lang="en-US" sz="1600" kern="1200" dirty="0" err="1"/>
            <a:t>nedeniyle</a:t>
          </a:r>
          <a:endParaRPr lang="en-US" sz="1600" kern="1200" dirty="0"/>
        </a:p>
      </dsp:txBody>
      <dsp:txXfrm>
        <a:off x="7159338" y="40566"/>
        <a:ext cx="3010487" cy="1475326"/>
      </dsp:txXfrm>
    </dsp:sp>
    <dsp:sp modelId="{AE7764BD-86B8-6C42-8BBA-8B34BF930C17}">
      <dsp:nvSpPr>
        <dsp:cNvPr id="0" name=""/>
        <dsp:cNvSpPr/>
      </dsp:nvSpPr>
      <dsp:spPr>
        <a:xfrm>
          <a:off x="8674943" y="2075447"/>
          <a:ext cx="0" cy="334566"/>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E906486-5E4A-5244-9B75-27621A01CB99}">
      <dsp:nvSpPr>
        <dsp:cNvPr id="0" name=""/>
        <dsp:cNvSpPr/>
      </dsp:nvSpPr>
      <dsp:spPr>
        <a:xfrm rot="2700000">
          <a:off x="8637767" y="2374424"/>
          <a:ext cx="74351" cy="74351"/>
        </a:xfrm>
        <a:prstGeom prst="rect">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36C7E-FB8A-0446-BBF1-2966209CB285}">
      <dsp:nvSpPr>
        <dsp:cNvPr id="0" name=""/>
        <dsp:cNvSpPr/>
      </dsp:nvSpPr>
      <dsp:spPr>
        <a:xfrm>
          <a:off x="0" y="3341354"/>
          <a:ext cx="5175384" cy="219229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tr-TR" sz="3000" b="0" i="0" kern="1200" dirty="0"/>
            <a:t>Örnekler</a:t>
          </a:r>
          <a:endParaRPr lang="en-US" sz="3000" kern="1200" dirty="0"/>
        </a:p>
      </dsp:txBody>
      <dsp:txXfrm>
        <a:off x="0" y="3341354"/>
        <a:ext cx="5175384" cy="1183836"/>
      </dsp:txXfrm>
    </dsp:sp>
    <dsp:sp modelId="{A1E76352-E06F-484F-B679-E5283B5E6360}">
      <dsp:nvSpPr>
        <dsp:cNvPr id="0" name=""/>
        <dsp:cNvSpPr/>
      </dsp:nvSpPr>
      <dsp:spPr>
        <a:xfrm>
          <a:off x="2527" y="4481345"/>
          <a:ext cx="1723443" cy="1008453"/>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b="0" i="0" kern="1200" dirty="0"/>
            <a:t>Uygun </a:t>
          </a:r>
          <a:r>
            <a:rPr lang="en-US" sz="2200" b="0" i="0" kern="1200" dirty="0" err="1"/>
            <a:t>koruyucu</a:t>
          </a:r>
          <a:r>
            <a:rPr lang="en-US" sz="2200" b="0" i="0" kern="1200" dirty="0"/>
            <a:t> </a:t>
          </a:r>
          <a:r>
            <a:rPr lang="en-US" sz="2200" b="0" i="0" kern="1200" dirty="0" err="1"/>
            <a:t>kıyafet</a:t>
          </a:r>
          <a:r>
            <a:rPr lang="en-US" sz="2200" b="0" i="0" kern="1200" dirty="0"/>
            <a:t> </a:t>
          </a:r>
          <a:r>
            <a:rPr lang="en-US" sz="2200" b="0" i="0" kern="1200" dirty="0" err="1"/>
            <a:t>giyin</a:t>
          </a:r>
          <a:endParaRPr lang="en-US" sz="2200" kern="1200" dirty="0"/>
        </a:p>
      </dsp:txBody>
      <dsp:txXfrm>
        <a:off x="2527" y="4481345"/>
        <a:ext cx="1723443" cy="1008453"/>
      </dsp:txXfrm>
    </dsp:sp>
    <dsp:sp modelId="{EC45E004-C3EE-3848-B3D8-9FF8CDCF1E16}">
      <dsp:nvSpPr>
        <dsp:cNvPr id="0" name=""/>
        <dsp:cNvSpPr/>
      </dsp:nvSpPr>
      <dsp:spPr>
        <a:xfrm>
          <a:off x="1725970" y="4481345"/>
          <a:ext cx="1723443" cy="1008453"/>
        </a:xfrm>
        <a:prstGeom prst="rect">
          <a:avLst/>
        </a:prstGeom>
        <a:solidFill>
          <a:schemeClr val="accent5">
            <a:tint val="40000"/>
            <a:alpha val="90000"/>
            <a:hueOff val="-1684941"/>
            <a:satOff val="-5708"/>
            <a:lumOff val="-73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b="0" i="0" kern="1200" dirty="0" err="1"/>
            <a:t>Kişisel</a:t>
          </a:r>
          <a:r>
            <a:rPr lang="en-US" sz="2200" b="0" i="0" kern="1200" dirty="0"/>
            <a:t> </a:t>
          </a:r>
          <a:r>
            <a:rPr lang="en-US" sz="2200" b="0" i="0" kern="1200" dirty="0" err="1"/>
            <a:t>temizliğinizi</a:t>
          </a:r>
          <a:r>
            <a:rPr lang="en-US" sz="2200" b="0" i="0" kern="1200" dirty="0"/>
            <a:t> </a:t>
          </a:r>
          <a:r>
            <a:rPr lang="en-US" sz="2200" b="0" i="0" kern="1200" dirty="0" err="1"/>
            <a:t>koruyun</a:t>
          </a:r>
          <a:endParaRPr lang="en-US" sz="2200" kern="1200" dirty="0"/>
        </a:p>
      </dsp:txBody>
      <dsp:txXfrm>
        <a:off x="1725970" y="4481345"/>
        <a:ext cx="1723443" cy="1008453"/>
      </dsp:txXfrm>
    </dsp:sp>
    <dsp:sp modelId="{8F4909E4-8E58-0C46-A800-CCDCD987C4DB}">
      <dsp:nvSpPr>
        <dsp:cNvPr id="0" name=""/>
        <dsp:cNvSpPr/>
      </dsp:nvSpPr>
      <dsp:spPr>
        <a:xfrm>
          <a:off x="3449413" y="4481345"/>
          <a:ext cx="1723443" cy="1008453"/>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b="0" i="0" kern="1200" dirty="0"/>
            <a:t>Risk </a:t>
          </a:r>
          <a:r>
            <a:rPr lang="en-US" sz="2200" b="0" i="0" kern="1200" dirty="0" err="1"/>
            <a:t>farkındalığı</a:t>
          </a:r>
          <a:r>
            <a:rPr lang="en-US" sz="2200" b="0" i="0" kern="1200" dirty="0"/>
            <a:t> </a:t>
          </a:r>
          <a:r>
            <a:rPr lang="en-US" sz="2200" b="0" i="0" kern="1200" dirty="0" err="1"/>
            <a:t>gösterin</a:t>
          </a:r>
          <a:endParaRPr lang="en-US" sz="2200" kern="1200" dirty="0"/>
        </a:p>
      </dsp:txBody>
      <dsp:txXfrm>
        <a:off x="3449413" y="4481345"/>
        <a:ext cx="1723443" cy="1008453"/>
      </dsp:txXfrm>
    </dsp:sp>
    <dsp:sp modelId="{8BCD91EA-3800-BE49-9CC2-12C10622BE9C}">
      <dsp:nvSpPr>
        <dsp:cNvPr id="0" name=""/>
        <dsp:cNvSpPr/>
      </dsp:nvSpPr>
      <dsp:spPr>
        <a:xfrm rot="10800000">
          <a:off x="0" y="2496"/>
          <a:ext cx="5175384" cy="3371742"/>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b="0" i="0" kern="1200" dirty="0" err="1"/>
            <a:t>Üretimde</a:t>
          </a:r>
          <a:r>
            <a:rPr lang="en-US" sz="3000" b="0" i="0" kern="1200" dirty="0"/>
            <a:t> </a:t>
          </a:r>
          <a:r>
            <a:rPr lang="en-US" sz="3000" b="0" i="0" kern="1200" dirty="0" err="1"/>
            <a:t>görev</a:t>
          </a:r>
          <a:r>
            <a:rPr lang="en-US" sz="3000" b="0" i="0" kern="1200" dirty="0"/>
            <a:t> </a:t>
          </a:r>
          <a:r>
            <a:rPr lang="en-US" sz="3000" b="0" i="0" kern="1200" dirty="0" err="1"/>
            <a:t>alan</a:t>
          </a:r>
          <a:r>
            <a:rPr lang="en-US" sz="3000" b="0" i="0" kern="1200" dirty="0"/>
            <a:t> </a:t>
          </a:r>
          <a:r>
            <a:rPr lang="en-US" sz="3000" b="0" i="0" kern="1200" dirty="0" err="1"/>
            <a:t>personel</a:t>
          </a:r>
          <a:endParaRPr lang="en-US" sz="3000" kern="1200" dirty="0"/>
        </a:p>
      </dsp:txBody>
      <dsp:txXfrm rot="-10800000">
        <a:off x="0" y="2496"/>
        <a:ext cx="5175384" cy="1183481"/>
      </dsp:txXfrm>
    </dsp:sp>
    <dsp:sp modelId="{2BCA5364-1C77-CD49-8D0B-9443966946D5}">
      <dsp:nvSpPr>
        <dsp:cNvPr id="0" name=""/>
        <dsp:cNvSpPr/>
      </dsp:nvSpPr>
      <dsp:spPr>
        <a:xfrm>
          <a:off x="0" y="1185977"/>
          <a:ext cx="2587692" cy="1008150"/>
        </a:xfrm>
        <a:prstGeom prst="rect">
          <a:avLst/>
        </a:prstGeom>
        <a:solidFill>
          <a:schemeClr val="accent5">
            <a:tint val="40000"/>
            <a:alpha val="90000"/>
            <a:hueOff val="-5054821"/>
            <a:satOff val="-17124"/>
            <a:lumOff val="-219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b="0" i="0" kern="1200" dirty="0"/>
            <a:t>Uygun </a:t>
          </a:r>
          <a:r>
            <a:rPr lang="en-US" sz="2400" b="0" i="0" kern="1200" dirty="0" err="1"/>
            <a:t>şekilde</a:t>
          </a:r>
          <a:r>
            <a:rPr lang="en-US" sz="2400" b="0" i="0" kern="1200" dirty="0"/>
            <a:t> </a:t>
          </a:r>
          <a:r>
            <a:rPr lang="en-US" sz="2400" b="0" i="0" kern="1200" dirty="0" err="1"/>
            <a:t>eğitilmiş</a:t>
          </a:r>
          <a:endParaRPr lang="en-US" sz="2400" kern="1200" dirty="0"/>
        </a:p>
      </dsp:txBody>
      <dsp:txXfrm>
        <a:off x="0" y="1185977"/>
        <a:ext cx="2587692" cy="1008150"/>
      </dsp:txXfrm>
    </dsp:sp>
    <dsp:sp modelId="{2ED45A9B-C59B-CE4E-8496-ADE668FF4352}">
      <dsp:nvSpPr>
        <dsp:cNvPr id="0" name=""/>
        <dsp:cNvSpPr/>
      </dsp:nvSpPr>
      <dsp:spPr>
        <a:xfrm>
          <a:off x="2587692" y="1185977"/>
          <a:ext cx="2587692" cy="100815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tr-TR" sz="2400" b="0" i="0" kern="1200" dirty="0"/>
            <a:t>H</a:t>
          </a:r>
          <a:r>
            <a:rPr lang="en-US" sz="2400" b="0" i="0" kern="1200" dirty="0" err="1"/>
            <a:t>ijyen</a:t>
          </a:r>
          <a:r>
            <a:rPr lang="en-US" sz="2400" b="0" i="0" kern="1200" dirty="0"/>
            <a:t> </a:t>
          </a:r>
          <a:r>
            <a:rPr lang="en-US" sz="2400" b="0" i="0" kern="1200" dirty="0" err="1"/>
            <a:t>uygulamalarına</a:t>
          </a:r>
          <a:r>
            <a:rPr lang="en-US" sz="2400" b="0" i="0" kern="1200" dirty="0"/>
            <a:t> </a:t>
          </a:r>
          <a:r>
            <a:rPr lang="tr-TR" sz="2400" b="0" i="0" kern="1200" dirty="0"/>
            <a:t>sıkı şekilde </a:t>
          </a:r>
          <a:r>
            <a:rPr lang="en-US" sz="2400" b="0" i="0" kern="1200" dirty="0" err="1"/>
            <a:t>uy</a:t>
          </a:r>
          <a:r>
            <a:rPr lang="tr-TR" sz="2400" b="0" i="0" kern="1200" dirty="0"/>
            <a:t>a</a:t>
          </a:r>
          <a:r>
            <a:rPr lang="en-US" sz="2400" b="0" i="0" kern="1200" dirty="0"/>
            <a:t>n</a:t>
          </a:r>
          <a:endParaRPr lang="en-US" sz="2400" kern="1200" dirty="0"/>
        </a:p>
      </dsp:txBody>
      <dsp:txXfrm>
        <a:off x="2587692" y="1185977"/>
        <a:ext cx="2587692" cy="10081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1945-A55F-A744-81A1-80182EDFD802}">
      <dsp:nvSpPr>
        <dsp:cNvPr id="0" name=""/>
        <dsp:cNvSpPr/>
      </dsp:nvSpPr>
      <dsp:spPr>
        <a:xfrm>
          <a:off x="0" y="3020658"/>
          <a:ext cx="4286250" cy="1981878"/>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i="0" kern="1200" dirty="0"/>
            <a:t>Rutin </a:t>
          </a:r>
          <a:r>
            <a:rPr lang="en-US" sz="2500" b="1" i="0" kern="1200" dirty="0" err="1"/>
            <a:t>bakım</a:t>
          </a:r>
          <a:r>
            <a:rPr lang="en-US" sz="2500" b="1" i="0" kern="1200" dirty="0"/>
            <a:t> </a:t>
          </a:r>
          <a:r>
            <a:rPr lang="en-US" sz="2500" b="1" i="0" kern="1200" dirty="0" err="1"/>
            <a:t>ve</a:t>
          </a:r>
          <a:r>
            <a:rPr lang="en-US" sz="2500" b="1" i="0" kern="1200" dirty="0"/>
            <a:t> </a:t>
          </a:r>
          <a:r>
            <a:rPr lang="en-US" sz="2500" b="1" i="0" kern="1200" dirty="0" err="1"/>
            <a:t>kalibrasyon</a:t>
          </a:r>
          <a:endParaRPr lang="en-US" sz="2500" b="1" kern="1200" dirty="0"/>
        </a:p>
      </dsp:txBody>
      <dsp:txXfrm>
        <a:off x="0" y="3020658"/>
        <a:ext cx="4286250" cy="1070214"/>
      </dsp:txXfrm>
    </dsp:sp>
    <dsp:sp modelId="{B4E9E9F8-CD10-EF46-8E99-51A272027D96}">
      <dsp:nvSpPr>
        <dsp:cNvPr id="0" name=""/>
        <dsp:cNvSpPr/>
      </dsp:nvSpPr>
      <dsp:spPr>
        <a:xfrm>
          <a:off x="0" y="4051235"/>
          <a:ext cx="4286250" cy="911664"/>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b="0" i="0" kern="1200" dirty="0" err="1"/>
            <a:t>ekipmanla</a:t>
          </a:r>
          <a:r>
            <a:rPr lang="en-US" sz="2100" b="0" i="0" kern="1200" dirty="0"/>
            <a:t> </a:t>
          </a:r>
          <a:r>
            <a:rPr lang="en-US" sz="2100" b="0" i="0" kern="1200" dirty="0" err="1"/>
            <a:t>ilgili</a:t>
          </a:r>
          <a:r>
            <a:rPr lang="en-US" sz="2100" b="0" i="0" kern="1200" dirty="0"/>
            <a:t> </a:t>
          </a:r>
          <a:r>
            <a:rPr lang="en-US" sz="2100" b="0" i="0" kern="1200" dirty="0" err="1"/>
            <a:t>sorunları</a:t>
          </a:r>
          <a:r>
            <a:rPr lang="en-US" sz="2100" b="0" i="0" kern="1200" dirty="0"/>
            <a:t> </a:t>
          </a:r>
          <a:r>
            <a:rPr lang="en-US" sz="2100" b="0" i="0" kern="1200" dirty="0" err="1"/>
            <a:t>önlemek</a:t>
          </a:r>
          <a:r>
            <a:rPr lang="en-US" sz="2100" b="0" i="0" kern="1200" dirty="0"/>
            <a:t> </a:t>
          </a:r>
          <a:r>
            <a:rPr lang="en-US" sz="2100" b="0" i="0" kern="1200" dirty="0" err="1"/>
            <a:t>için</a:t>
          </a:r>
          <a:r>
            <a:rPr lang="en-US" sz="2100" b="0" i="0" kern="1200" dirty="0"/>
            <a:t> </a:t>
          </a:r>
          <a:r>
            <a:rPr lang="en-US" sz="2100" b="0" i="0" kern="1200" dirty="0" err="1"/>
            <a:t>kritik</a:t>
          </a:r>
          <a:r>
            <a:rPr lang="en-US" sz="2100" b="0" i="0" kern="1200" dirty="0"/>
            <a:t> </a:t>
          </a:r>
          <a:r>
            <a:rPr lang="en-US" sz="2100" b="0" i="0" kern="1200" dirty="0" err="1"/>
            <a:t>öneme</a:t>
          </a:r>
          <a:r>
            <a:rPr lang="en-US" sz="2100" b="0" i="0" kern="1200" dirty="0"/>
            <a:t> </a:t>
          </a:r>
          <a:r>
            <a:rPr lang="en-US" sz="2100" b="0" i="0" kern="1200" dirty="0" err="1"/>
            <a:t>sahiptir</a:t>
          </a:r>
          <a:endParaRPr lang="en-US" sz="2100" kern="1200" dirty="0"/>
        </a:p>
      </dsp:txBody>
      <dsp:txXfrm>
        <a:off x="0" y="4051235"/>
        <a:ext cx="4286250" cy="911664"/>
      </dsp:txXfrm>
    </dsp:sp>
    <dsp:sp modelId="{B4D328CF-6AD1-DD49-AE5A-0F1782D02D13}">
      <dsp:nvSpPr>
        <dsp:cNvPr id="0" name=""/>
        <dsp:cNvSpPr/>
      </dsp:nvSpPr>
      <dsp:spPr>
        <a:xfrm rot="10800000">
          <a:off x="0" y="0"/>
          <a:ext cx="4286250" cy="3048129"/>
        </a:xfrm>
        <a:prstGeom prst="upArrowCallou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i="0" kern="1200" dirty="0"/>
            <a:t>Tesis </a:t>
          </a:r>
          <a:r>
            <a:rPr lang="en-US" sz="2500" b="1" i="0" kern="1200" dirty="0" err="1"/>
            <a:t>tasarımı</a:t>
          </a:r>
          <a:r>
            <a:rPr lang="en-US" sz="2500" b="1" i="0" kern="1200" dirty="0"/>
            <a:t>, </a:t>
          </a:r>
          <a:r>
            <a:rPr lang="en-US" sz="2500" b="1" i="0" kern="1200" dirty="0" err="1"/>
            <a:t>inşaatı</a:t>
          </a:r>
          <a:r>
            <a:rPr lang="en-US" sz="2500" b="1" i="0" kern="1200" dirty="0"/>
            <a:t> </a:t>
          </a:r>
          <a:r>
            <a:rPr lang="en-US" sz="2500" b="1" i="0" kern="1200" dirty="0" err="1"/>
            <a:t>ve</a:t>
          </a:r>
          <a:r>
            <a:rPr lang="en-US" sz="2500" b="1" i="0" kern="1200" dirty="0"/>
            <a:t> </a:t>
          </a:r>
          <a:r>
            <a:rPr lang="en-US" sz="2500" b="1" i="0" kern="1200" dirty="0" err="1"/>
            <a:t>bakımı</a:t>
          </a:r>
          <a:endParaRPr lang="en-US" sz="2500" b="1" kern="1200" dirty="0"/>
        </a:p>
      </dsp:txBody>
      <dsp:txXfrm rot="-10800000">
        <a:off x="0" y="0"/>
        <a:ext cx="4286250" cy="1069893"/>
      </dsp:txXfrm>
    </dsp:sp>
    <dsp:sp modelId="{B851DBBF-AB51-124F-9479-29CA2BD20B39}">
      <dsp:nvSpPr>
        <dsp:cNvPr id="0" name=""/>
        <dsp:cNvSpPr/>
      </dsp:nvSpPr>
      <dsp:spPr>
        <a:xfrm>
          <a:off x="0" y="1072150"/>
          <a:ext cx="2143125" cy="911390"/>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tr-TR" sz="2100" b="0" i="0" kern="1200" dirty="0"/>
            <a:t>kontaminasyonu</a:t>
          </a:r>
          <a:r>
            <a:rPr lang="en-US" sz="2100" b="0" i="0" kern="1200" dirty="0"/>
            <a:t> </a:t>
          </a:r>
          <a:r>
            <a:rPr lang="en-US" sz="2100" b="0" i="0" kern="1200" dirty="0" err="1"/>
            <a:t>önlemek</a:t>
          </a:r>
          <a:endParaRPr lang="en-US" sz="2100" kern="1200" dirty="0"/>
        </a:p>
      </dsp:txBody>
      <dsp:txXfrm>
        <a:off x="0" y="1072150"/>
        <a:ext cx="2143125" cy="911390"/>
      </dsp:txXfrm>
    </dsp:sp>
    <dsp:sp modelId="{9D5C7AE2-DB8E-4243-8AEB-2273B3354014}">
      <dsp:nvSpPr>
        <dsp:cNvPr id="0" name=""/>
        <dsp:cNvSpPr/>
      </dsp:nvSpPr>
      <dsp:spPr>
        <a:xfrm>
          <a:off x="2143125" y="1072150"/>
          <a:ext cx="2143125" cy="911390"/>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b="0" i="0" kern="1200" dirty="0" err="1"/>
            <a:t>ürün</a:t>
          </a:r>
          <a:r>
            <a:rPr lang="tr-TR" sz="2100" b="0" i="0" kern="1200" dirty="0"/>
            <a:t>ün</a:t>
          </a:r>
          <a:r>
            <a:rPr lang="en-US" sz="2100" b="0" i="0" kern="1200" dirty="0"/>
            <a:t> </a:t>
          </a:r>
          <a:r>
            <a:rPr lang="en-US" sz="2100" b="0" i="0" kern="1200" dirty="0" err="1"/>
            <a:t>kalitesini</a:t>
          </a:r>
          <a:r>
            <a:rPr lang="en-US" sz="2100" b="0" i="0" kern="1200" dirty="0"/>
            <a:t> </a:t>
          </a:r>
          <a:r>
            <a:rPr lang="en-US" sz="2100" b="0" i="0" kern="1200" dirty="0" err="1"/>
            <a:t>sağlamak</a:t>
          </a:r>
          <a:endParaRPr lang="en-US" sz="2100" kern="1200" dirty="0"/>
        </a:p>
      </dsp:txBody>
      <dsp:txXfrm>
        <a:off x="2143125" y="1072150"/>
        <a:ext cx="2143125" cy="9113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FF347-B411-D147-B161-1A9F34988B09}">
      <dsp:nvSpPr>
        <dsp:cNvPr id="0" name=""/>
        <dsp:cNvSpPr/>
      </dsp:nvSpPr>
      <dsp:spPr>
        <a:xfrm rot="5400000">
          <a:off x="4513935" y="-1462414"/>
          <a:ext cx="1698041" cy="5047488"/>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tr-TR" sz="2400" b="0" i="0" kern="1200" dirty="0"/>
            <a:t>Kabul</a:t>
          </a:r>
          <a:r>
            <a:rPr lang="en-US" sz="2400" b="0" i="0" kern="1200" dirty="0"/>
            <a:t>
</a:t>
          </a:r>
          <a:r>
            <a:rPr lang="en-US" sz="2400" b="0" i="0" kern="1200" dirty="0" err="1"/>
            <a:t>Tanı</a:t>
          </a:r>
          <a:r>
            <a:rPr lang="tr-TR" sz="2400" b="0" i="0" kern="1200" dirty="0" err="1"/>
            <a:t>mlama</a:t>
          </a:r>
          <a:r>
            <a:rPr lang="en-US" sz="2400" b="0" i="0" kern="1200" dirty="0"/>
            <a:t>
</a:t>
          </a:r>
          <a:r>
            <a:rPr lang="en-US" sz="2400" b="0" i="0" kern="1200" dirty="0" err="1"/>
            <a:t>Depolama</a:t>
          </a:r>
          <a:r>
            <a:rPr lang="en-US" sz="2400" b="0" i="0" kern="1200" dirty="0"/>
            <a:t>
</a:t>
          </a:r>
          <a:r>
            <a:rPr lang="tr-TR" sz="2400" b="0" i="0" kern="1200" dirty="0"/>
            <a:t>İşleme</a:t>
          </a:r>
          <a:endParaRPr lang="en-US" sz="2400" kern="1200" dirty="0"/>
        </a:p>
      </dsp:txBody>
      <dsp:txXfrm rot="-5400000">
        <a:off x="2839212" y="295201"/>
        <a:ext cx="4964596" cy="1532257"/>
      </dsp:txXfrm>
    </dsp:sp>
    <dsp:sp modelId="{07D1FA12-AF28-D14E-AF6A-6DEA43DE4F9B}">
      <dsp:nvSpPr>
        <dsp:cNvPr id="0" name=""/>
        <dsp:cNvSpPr/>
      </dsp:nvSpPr>
      <dsp:spPr>
        <a:xfrm>
          <a:off x="0" y="53"/>
          <a:ext cx="2839212" cy="2122552"/>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tr-TR" sz="3600" b="0" i="0" kern="1200" dirty="0"/>
            <a:t>U</a:t>
          </a:r>
          <a:r>
            <a:rPr lang="en-US" sz="3600" b="0" i="0" kern="1200" dirty="0" err="1"/>
            <a:t>ygun</a:t>
          </a:r>
          <a:r>
            <a:rPr lang="en-US" sz="3600" b="0" i="0" kern="1200" dirty="0"/>
            <a:t> </a:t>
          </a:r>
          <a:r>
            <a:rPr lang="en-US" sz="3600" b="0" i="0" kern="1200" dirty="0" err="1"/>
            <a:t>prosedürler</a:t>
          </a:r>
          <a:r>
            <a:rPr lang="tr-TR" sz="3600" b="0" i="0" kern="1200" dirty="0"/>
            <a:t> </a:t>
          </a:r>
          <a:endParaRPr lang="en-US" sz="3600" kern="1200" dirty="0"/>
        </a:p>
      </dsp:txBody>
      <dsp:txXfrm>
        <a:off x="103614" y="103667"/>
        <a:ext cx="2631984" cy="1915324"/>
      </dsp:txXfrm>
    </dsp:sp>
    <dsp:sp modelId="{0709FD13-4E4D-F44A-94D3-D1A85D9BBC86}">
      <dsp:nvSpPr>
        <dsp:cNvPr id="0" name=""/>
        <dsp:cNvSpPr/>
      </dsp:nvSpPr>
      <dsp:spPr>
        <a:xfrm rot="5400000">
          <a:off x="4513935" y="766264"/>
          <a:ext cx="1698041" cy="5047488"/>
        </a:xfrm>
        <a:prstGeom prst="round2Same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tr-TR" sz="2400" b="0" i="0" kern="1200" dirty="0"/>
            <a:t>Kontaminasyonu önlemek</a:t>
          </a:r>
          <a:endParaRPr lang="en-US" sz="2400" kern="1200" dirty="0"/>
        </a:p>
        <a:p>
          <a:pPr marL="228600" lvl="1" indent="-228600" algn="l" defTabSz="1066800">
            <a:lnSpc>
              <a:spcPct val="90000"/>
            </a:lnSpc>
            <a:spcBef>
              <a:spcPct val="0"/>
            </a:spcBef>
            <a:spcAft>
              <a:spcPct val="15000"/>
            </a:spcAft>
            <a:buChar char="•"/>
          </a:pPr>
          <a:r>
            <a:rPr lang="tr-TR" sz="2400" b="0" i="0" kern="1200" dirty="0"/>
            <a:t>Kaliteyi sağlamak</a:t>
          </a:r>
          <a:endParaRPr lang="en-US" sz="2400" kern="1200" dirty="0"/>
        </a:p>
      </dsp:txBody>
      <dsp:txXfrm rot="-5400000">
        <a:off x="2839212" y="2523879"/>
        <a:ext cx="4964596" cy="1532257"/>
      </dsp:txXfrm>
    </dsp:sp>
    <dsp:sp modelId="{50393C90-9F9C-2A47-9DD9-2F6BAB106639}">
      <dsp:nvSpPr>
        <dsp:cNvPr id="0" name=""/>
        <dsp:cNvSpPr/>
      </dsp:nvSpPr>
      <dsp:spPr>
        <a:xfrm>
          <a:off x="0" y="2228732"/>
          <a:ext cx="2839212" cy="2122552"/>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tr-TR" sz="3600" b="0" i="0" kern="1200" dirty="0"/>
            <a:t>A</a:t>
          </a:r>
          <a:r>
            <a:rPr lang="en-US" sz="3600" b="0" i="0" kern="1200" dirty="0" err="1"/>
            <a:t>maç</a:t>
          </a:r>
          <a:endParaRPr lang="en-US" sz="3600" kern="1200" dirty="0"/>
        </a:p>
      </dsp:txBody>
      <dsp:txXfrm>
        <a:off x="103614" y="2332346"/>
        <a:ext cx="2631984" cy="19153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77D60-DBCB-984E-B51A-373F6CA6EC51}">
      <dsp:nvSpPr>
        <dsp:cNvPr id="0" name=""/>
        <dsp:cNvSpPr/>
      </dsp:nvSpPr>
      <dsp:spPr>
        <a:xfrm>
          <a:off x="0" y="301725"/>
          <a:ext cx="5109029" cy="161595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6517" tIns="374904" rIns="396517"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err="1"/>
            <a:t>Tutarlı</a:t>
          </a:r>
          <a:r>
            <a:rPr lang="en-US" sz="2400" kern="1200" dirty="0"/>
            <a:t>
</a:t>
          </a:r>
          <a:r>
            <a:rPr lang="tr-TR" sz="2400" kern="1200" dirty="0"/>
            <a:t>Tanımlanmış </a:t>
          </a:r>
          <a:r>
            <a:rPr lang="en-US" sz="2400" kern="1200" dirty="0" err="1"/>
            <a:t>kalite</a:t>
          </a:r>
          <a:r>
            <a:rPr lang="en-US" sz="2400" kern="1200" dirty="0"/>
            <a:t> </a:t>
          </a:r>
          <a:r>
            <a:rPr lang="en-US" sz="2400" kern="1200" dirty="0" err="1"/>
            <a:t>standartlarını</a:t>
          </a:r>
          <a:r>
            <a:rPr lang="en-US" sz="2400" kern="1200" dirty="0"/>
            <a:t> </a:t>
          </a:r>
          <a:r>
            <a:rPr lang="en-US" sz="2400" kern="1200" dirty="0" err="1"/>
            <a:t>karşıl</a:t>
          </a:r>
          <a:r>
            <a:rPr lang="tr-TR" sz="2400" kern="1200" dirty="0"/>
            <a:t>ama</a:t>
          </a:r>
          <a:endParaRPr lang="en-US" sz="2400" kern="1200" dirty="0"/>
        </a:p>
      </dsp:txBody>
      <dsp:txXfrm>
        <a:off x="0" y="301725"/>
        <a:ext cx="5109029" cy="1615950"/>
      </dsp:txXfrm>
    </dsp:sp>
    <dsp:sp modelId="{57B23135-3DF9-2F4C-8B2B-42DFD5A018F7}">
      <dsp:nvSpPr>
        <dsp:cNvPr id="0" name=""/>
        <dsp:cNvSpPr/>
      </dsp:nvSpPr>
      <dsp:spPr>
        <a:xfrm>
          <a:off x="255451" y="36045"/>
          <a:ext cx="3576320" cy="53136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5176" tIns="0" rIns="135176" bIns="0" numCol="1" spcCol="1270" anchor="ctr" anchorCtr="0">
          <a:noAutofit/>
        </a:bodyPr>
        <a:lstStyle/>
        <a:p>
          <a:pPr marL="0" lvl="0" indent="0" algn="l" defTabSz="1066800">
            <a:lnSpc>
              <a:spcPct val="90000"/>
            </a:lnSpc>
            <a:spcBef>
              <a:spcPct val="0"/>
            </a:spcBef>
            <a:spcAft>
              <a:spcPct val="35000"/>
            </a:spcAft>
            <a:buNone/>
          </a:pPr>
          <a:r>
            <a:rPr lang="tr-TR" sz="2400" b="1" i="0" kern="1200" dirty="0"/>
            <a:t>Üretimini kanıtla</a:t>
          </a:r>
          <a:endParaRPr lang="en-US" sz="2400" b="1" kern="1200" dirty="0"/>
        </a:p>
      </dsp:txBody>
      <dsp:txXfrm>
        <a:off x="281390" y="61984"/>
        <a:ext cx="3524442" cy="479482"/>
      </dsp:txXfrm>
    </dsp:sp>
    <dsp:sp modelId="{09B7DF4B-1DEB-BD45-9FE8-D65DB97EB37F}">
      <dsp:nvSpPr>
        <dsp:cNvPr id="0" name=""/>
        <dsp:cNvSpPr/>
      </dsp:nvSpPr>
      <dsp:spPr>
        <a:xfrm>
          <a:off x="0" y="2280555"/>
          <a:ext cx="5109029" cy="127575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6517" tIns="374904" rIns="396517" bIns="170688" numCol="1" spcCol="1270" anchor="t" anchorCtr="0">
          <a:noAutofit/>
        </a:bodyPr>
        <a:lstStyle/>
        <a:p>
          <a:pPr marL="228600" lvl="1" indent="-228600" algn="l" defTabSz="1066800">
            <a:lnSpc>
              <a:spcPct val="90000"/>
            </a:lnSpc>
            <a:spcBef>
              <a:spcPct val="0"/>
            </a:spcBef>
            <a:spcAft>
              <a:spcPct val="15000"/>
            </a:spcAft>
            <a:buChar char="•"/>
          </a:pPr>
          <a:r>
            <a:rPr lang="tr-TR" sz="2400" b="0" i="0" kern="1200" dirty="0"/>
            <a:t>Test etme </a:t>
          </a:r>
          <a:endParaRPr lang="en-US" sz="2400" kern="1200" dirty="0"/>
        </a:p>
        <a:p>
          <a:pPr marL="228600" lvl="1" indent="-228600" algn="l" defTabSz="1066800">
            <a:lnSpc>
              <a:spcPct val="90000"/>
            </a:lnSpc>
            <a:spcBef>
              <a:spcPct val="0"/>
            </a:spcBef>
            <a:spcAft>
              <a:spcPct val="15000"/>
            </a:spcAft>
            <a:buChar char="•"/>
          </a:pPr>
          <a:r>
            <a:rPr lang="tr-TR" sz="2400" b="0" i="0" kern="1200" dirty="0"/>
            <a:t>İzleme</a:t>
          </a:r>
          <a:endParaRPr lang="en-US" sz="2400" kern="1200" dirty="0"/>
        </a:p>
      </dsp:txBody>
      <dsp:txXfrm>
        <a:off x="0" y="2280555"/>
        <a:ext cx="5109029" cy="1275750"/>
      </dsp:txXfrm>
    </dsp:sp>
    <dsp:sp modelId="{56C3FE46-AE89-BB4F-A309-AE6982B1EAC7}">
      <dsp:nvSpPr>
        <dsp:cNvPr id="0" name=""/>
        <dsp:cNvSpPr/>
      </dsp:nvSpPr>
      <dsp:spPr>
        <a:xfrm>
          <a:off x="255451" y="2014875"/>
          <a:ext cx="3576320" cy="531360"/>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5176" tIns="0" rIns="135176" bIns="0" numCol="1" spcCol="1270" anchor="ctr" anchorCtr="0">
          <a:noAutofit/>
        </a:bodyPr>
        <a:lstStyle/>
        <a:p>
          <a:pPr marL="0" lvl="0" indent="0" algn="l" defTabSz="1066800">
            <a:lnSpc>
              <a:spcPct val="90000"/>
            </a:lnSpc>
            <a:spcBef>
              <a:spcPct val="0"/>
            </a:spcBef>
            <a:spcAft>
              <a:spcPct val="35000"/>
            </a:spcAft>
            <a:buNone/>
          </a:pPr>
          <a:r>
            <a:rPr lang="tr-TR" sz="2400" b="1" i="0" kern="1200" dirty="0"/>
            <a:t>Kapsam</a:t>
          </a:r>
          <a:endParaRPr lang="en-US" sz="2400" b="1" kern="1200" dirty="0"/>
        </a:p>
      </dsp:txBody>
      <dsp:txXfrm>
        <a:off x="281390" y="2040814"/>
        <a:ext cx="3524442" cy="4794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F114F8-A5A8-4340-AE77-2F84FD2AE9AA}">
      <dsp:nvSpPr>
        <dsp:cNvPr id="0" name=""/>
        <dsp:cNvSpPr/>
      </dsp:nvSpPr>
      <dsp:spPr>
        <a:xfrm rot="5400000">
          <a:off x="5892503" y="-2558074"/>
          <a:ext cx="550773" cy="5805073"/>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err="1"/>
            <a:t>Tüm</a:t>
          </a:r>
          <a:r>
            <a:rPr lang="en-US" sz="1800" b="0" i="0" kern="1200" dirty="0"/>
            <a:t> </a:t>
          </a:r>
          <a:r>
            <a:rPr lang="en-US" sz="1800" b="0" i="0" kern="1200" dirty="0" err="1"/>
            <a:t>malzemelerin</a:t>
          </a:r>
          <a:r>
            <a:rPr lang="en-US" sz="1800" b="0" i="0" kern="1200" dirty="0"/>
            <a:t> </a:t>
          </a:r>
          <a:r>
            <a:rPr lang="en-US" sz="1800" b="0" i="0" kern="1200" dirty="0" err="1"/>
            <a:t>önceden</a:t>
          </a:r>
          <a:r>
            <a:rPr lang="en-US" sz="1800" b="0" i="0" kern="1200" dirty="0"/>
            <a:t> </a:t>
          </a:r>
          <a:r>
            <a:rPr lang="en-US" sz="1800" b="0" i="0" kern="1200" dirty="0" err="1"/>
            <a:t>tanımlanmış</a:t>
          </a:r>
          <a:r>
            <a:rPr lang="en-US" sz="1800" b="0" i="0" kern="1200" dirty="0"/>
            <a:t> </a:t>
          </a:r>
          <a:r>
            <a:rPr lang="en-US" sz="1800" b="0" i="0" kern="1200" dirty="0" err="1"/>
            <a:t>standartları</a:t>
          </a:r>
          <a:r>
            <a:rPr lang="en-US" sz="1800" b="0" i="0" kern="1200" dirty="0"/>
            <a:t> </a:t>
          </a:r>
          <a:r>
            <a:rPr lang="en-US" sz="1800" b="0" i="0" kern="1200" dirty="0" err="1"/>
            <a:t>karşılamasını</a:t>
          </a:r>
          <a:r>
            <a:rPr lang="tr-TR" sz="1800" b="0" i="0" kern="1200" dirty="0"/>
            <a:t>n</a:t>
          </a:r>
          <a:r>
            <a:rPr lang="en-US" sz="1800" b="0" i="0" kern="1200" dirty="0"/>
            <a:t> </a:t>
          </a:r>
          <a:r>
            <a:rPr lang="en-US" sz="1800" b="0" i="0" kern="1200" dirty="0" err="1"/>
            <a:t>sağla</a:t>
          </a:r>
          <a:r>
            <a:rPr lang="tr-TR" sz="1800" b="0" i="0" kern="1200" dirty="0" err="1"/>
            <a:t>nması</a:t>
          </a:r>
          <a:endParaRPr lang="en-US" sz="1800" kern="1200" dirty="0"/>
        </a:p>
      </dsp:txBody>
      <dsp:txXfrm rot="-5400000">
        <a:off x="3265354" y="95962"/>
        <a:ext cx="5778186" cy="496999"/>
      </dsp:txXfrm>
    </dsp:sp>
    <dsp:sp modelId="{95160DE1-0963-B94E-A454-E064F8949FF2}">
      <dsp:nvSpPr>
        <dsp:cNvPr id="0" name=""/>
        <dsp:cNvSpPr/>
      </dsp:nvSpPr>
      <dsp:spPr>
        <a:xfrm>
          <a:off x="0" y="228"/>
          <a:ext cx="3265353" cy="68846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i="0" kern="1200" dirty="0" err="1"/>
            <a:t>Spesifikasyon</a:t>
          </a:r>
          <a:r>
            <a:rPr lang="en-US" sz="2000" b="1" i="0" kern="1200" dirty="0"/>
            <a:t> </a:t>
          </a:r>
          <a:r>
            <a:rPr lang="en-US" sz="2000" b="1" i="0" kern="1200" dirty="0" err="1"/>
            <a:t>Uyumluluğu</a:t>
          </a:r>
          <a:endParaRPr lang="en-US" sz="1900" kern="1200" dirty="0"/>
        </a:p>
      </dsp:txBody>
      <dsp:txXfrm>
        <a:off x="33608" y="33836"/>
        <a:ext cx="3198137" cy="621251"/>
      </dsp:txXfrm>
    </dsp:sp>
    <dsp:sp modelId="{9B78E69B-9173-0D48-9929-4D6BF549F020}">
      <dsp:nvSpPr>
        <dsp:cNvPr id="0" name=""/>
        <dsp:cNvSpPr/>
      </dsp:nvSpPr>
      <dsp:spPr>
        <a:xfrm rot="5400000">
          <a:off x="5892503" y="-1835184"/>
          <a:ext cx="550773" cy="5805073"/>
        </a:xfrm>
        <a:prstGeom prst="round2SameRect">
          <a:avLst/>
        </a:prstGeom>
        <a:solidFill>
          <a:schemeClr val="accent2">
            <a:tint val="40000"/>
            <a:alpha val="90000"/>
            <a:hueOff val="-121318"/>
            <a:satOff val="-10764"/>
            <a:lumOff val="-110"/>
            <a:alphaOff val="0"/>
          </a:schemeClr>
        </a:solidFill>
        <a:ln w="12700" cap="flat" cmpd="sng" algn="ctr">
          <a:solidFill>
            <a:schemeClr val="accent2">
              <a:tint val="40000"/>
              <a:alpha val="90000"/>
              <a:hueOff val="-121318"/>
              <a:satOff val="-10764"/>
              <a:lumOff val="-1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a:t>Test </a:t>
          </a:r>
          <a:r>
            <a:rPr lang="en-US" sz="1800" b="0" i="0" kern="1200" dirty="0" err="1"/>
            <a:t>için</a:t>
          </a:r>
          <a:r>
            <a:rPr lang="en-US" sz="1800" b="0" i="0" kern="1200" dirty="0"/>
            <a:t> </a:t>
          </a:r>
          <a:r>
            <a:rPr lang="en-US" sz="1800" b="0" i="0" kern="1200" dirty="0" err="1"/>
            <a:t>numunelerin</a:t>
          </a:r>
          <a:r>
            <a:rPr lang="en-US" sz="1800" b="0" i="0" kern="1200" dirty="0"/>
            <a:t> </a:t>
          </a:r>
          <a:r>
            <a:rPr lang="en-US" sz="1800" b="0" i="0" kern="1200" dirty="0" err="1"/>
            <a:t>sistematik</a:t>
          </a:r>
          <a:r>
            <a:rPr lang="en-US" sz="1800" b="0" i="0" kern="1200" dirty="0"/>
            <a:t> </a:t>
          </a:r>
          <a:r>
            <a:rPr lang="en-US" sz="1800" b="0" i="0" kern="1200" dirty="0" err="1"/>
            <a:t>seçimi</a:t>
          </a:r>
          <a:endParaRPr lang="en-US" sz="1800" kern="1200" dirty="0"/>
        </a:p>
      </dsp:txBody>
      <dsp:txXfrm rot="-5400000">
        <a:off x="3265354" y="818852"/>
        <a:ext cx="5778186" cy="496999"/>
      </dsp:txXfrm>
    </dsp:sp>
    <dsp:sp modelId="{C1F4D2C8-537D-FC46-BBD4-6F778C9DDB87}">
      <dsp:nvSpPr>
        <dsp:cNvPr id="0" name=""/>
        <dsp:cNvSpPr/>
      </dsp:nvSpPr>
      <dsp:spPr>
        <a:xfrm>
          <a:off x="0" y="723118"/>
          <a:ext cx="3265353" cy="688467"/>
        </a:xfrm>
        <a:prstGeom prst="roundRect">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i="0" kern="1200" dirty="0" err="1"/>
            <a:t>Numune</a:t>
          </a:r>
          <a:r>
            <a:rPr lang="en-US" sz="2000" b="1" i="0" kern="1200" dirty="0"/>
            <a:t> Alma </a:t>
          </a:r>
          <a:r>
            <a:rPr lang="en-US" sz="2000" b="1" i="0" kern="1200" dirty="0" err="1"/>
            <a:t>Prosedürleri</a:t>
          </a:r>
          <a:endParaRPr lang="en-US" sz="1900" kern="1200" dirty="0"/>
        </a:p>
      </dsp:txBody>
      <dsp:txXfrm>
        <a:off x="33608" y="756726"/>
        <a:ext cx="3198137" cy="621251"/>
      </dsp:txXfrm>
    </dsp:sp>
    <dsp:sp modelId="{FFC76C3F-3863-BD47-A330-3285B3C36DE3}">
      <dsp:nvSpPr>
        <dsp:cNvPr id="0" name=""/>
        <dsp:cNvSpPr/>
      </dsp:nvSpPr>
      <dsp:spPr>
        <a:xfrm rot="5400000">
          <a:off x="5892503" y="-1112293"/>
          <a:ext cx="550773" cy="5805073"/>
        </a:xfrm>
        <a:prstGeom prst="round2SameRect">
          <a:avLst/>
        </a:prstGeom>
        <a:solidFill>
          <a:schemeClr val="accent2">
            <a:tint val="40000"/>
            <a:alpha val="90000"/>
            <a:hueOff val="-242636"/>
            <a:satOff val="-21527"/>
            <a:lumOff val="-220"/>
            <a:alphaOff val="0"/>
          </a:schemeClr>
        </a:solidFill>
        <a:ln w="12700" cap="flat" cmpd="sng" algn="ctr">
          <a:solidFill>
            <a:schemeClr val="accent2">
              <a:tint val="40000"/>
              <a:alpha val="90000"/>
              <a:hueOff val="-242636"/>
              <a:satOff val="-21527"/>
              <a:lumOff val="-22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err="1"/>
            <a:t>Kalite</a:t>
          </a:r>
          <a:r>
            <a:rPr lang="en-US" sz="1800" b="0" i="0" kern="1200" dirty="0"/>
            <a:t> </a:t>
          </a:r>
          <a:r>
            <a:rPr lang="en-US" sz="1800" b="0" i="0" kern="1200" dirty="0" err="1"/>
            <a:t>özelliklerini</a:t>
          </a:r>
          <a:r>
            <a:rPr lang="en-US" sz="1800" b="0" i="0" kern="1200" dirty="0"/>
            <a:t> </a:t>
          </a:r>
          <a:r>
            <a:rPr lang="en-US" sz="1800" b="0" i="0" kern="1200" dirty="0" err="1"/>
            <a:t>değerlendirmek</a:t>
          </a:r>
          <a:r>
            <a:rPr lang="en-US" sz="1800" b="0" i="0" kern="1200" dirty="0"/>
            <a:t> </a:t>
          </a:r>
          <a:r>
            <a:rPr lang="en-US" sz="1800" b="0" i="0" kern="1200" dirty="0" err="1"/>
            <a:t>için</a:t>
          </a:r>
          <a:r>
            <a:rPr lang="en-US" sz="1800" b="0" i="0" kern="1200" dirty="0"/>
            <a:t> </a:t>
          </a:r>
          <a:r>
            <a:rPr lang="en-US" sz="1800" b="0" i="0" kern="1200" dirty="0" err="1"/>
            <a:t>doğrulanmış</a:t>
          </a:r>
          <a:r>
            <a:rPr lang="en-US" sz="1800" b="0" i="0" kern="1200" dirty="0"/>
            <a:t> </a:t>
          </a:r>
          <a:r>
            <a:rPr lang="en-US" sz="1800" b="0" i="0" kern="1200" dirty="0" err="1"/>
            <a:t>yöntemlerin</a:t>
          </a:r>
          <a:r>
            <a:rPr lang="en-US" sz="1800" b="0" i="0" kern="1200" dirty="0"/>
            <a:t> </a:t>
          </a:r>
          <a:r>
            <a:rPr lang="en-US" sz="1800" b="0" i="0" kern="1200" dirty="0" err="1"/>
            <a:t>kullanılması</a:t>
          </a:r>
          <a:endParaRPr lang="en-US" sz="1800" kern="1200" dirty="0"/>
        </a:p>
      </dsp:txBody>
      <dsp:txXfrm rot="-5400000">
        <a:off x="3265354" y="1541743"/>
        <a:ext cx="5778186" cy="496999"/>
      </dsp:txXfrm>
    </dsp:sp>
    <dsp:sp modelId="{E7AEFC10-D794-474E-970E-7A0A2FF0206B}">
      <dsp:nvSpPr>
        <dsp:cNvPr id="0" name=""/>
        <dsp:cNvSpPr/>
      </dsp:nvSpPr>
      <dsp:spPr>
        <a:xfrm>
          <a:off x="0" y="1446009"/>
          <a:ext cx="3265353" cy="688467"/>
        </a:xfrm>
        <a:prstGeom prst="roundRect">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i="0" kern="1200" dirty="0" err="1"/>
            <a:t>Analitik</a:t>
          </a:r>
          <a:r>
            <a:rPr lang="en-US" sz="2000" b="1" i="0" kern="1200" dirty="0"/>
            <a:t> Test</a:t>
          </a:r>
          <a:r>
            <a:rPr lang="tr-TR" sz="2000" b="1" i="0" kern="1200" dirty="0" err="1"/>
            <a:t>ler</a:t>
          </a:r>
          <a:r>
            <a:rPr lang="en-GB" sz="2000" b="0" i="0" kern="1200" dirty="0"/>
            <a:t> </a:t>
          </a:r>
          <a:endParaRPr lang="en-US" sz="2000" kern="1200" dirty="0"/>
        </a:p>
      </dsp:txBody>
      <dsp:txXfrm>
        <a:off x="33608" y="1479617"/>
        <a:ext cx="3198137" cy="621251"/>
      </dsp:txXfrm>
    </dsp:sp>
    <dsp:sp modelId="{0AFAD0DC-020F-BA49-9170-6F63026BC3FE}">
      <dsp:nvSpPr>
        <dsp:cNvPr id="0" name=""/>
        <dsp:cNvSpPr/>
      </dsp:nvSpPr>
      <dsp:spPr>
        <a:xfrm rot="5400000">
          <a:off x="5892503" y="-389402"/>
          <a:ext cx="550773" cy="5805073"/>
        </a:xfrm>
        <a:prstGeom prst="round2SameRect">
          <a:avLst/>
        </a:prstGeom>
        <a:solidFill>
          <a:schemeClr val="accent2">
            <a:tint val="40000"/>
            <a:alpha val="90000"/>
            <a:hueOff val="-363954"/>
            <a:satOff val="-32291"/>
            <a:lumOff val="-330"/>
            <a:alphaOff val="0"/>
          </a:schemeClr>
        </a:solidFill>
        <a:ln w="12700" cap="flat" cmpd="sng" algn="ctr">
          <a:solidFill>
            <a:schemeClr val="accent2">
              <a:tint val="40000"/>
              <a:alpha val="90000"/>
              <a:hueOff val="-363954"/>
              <a:satOff val="-32291"/>
              <a:lumOff val="-3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err="1"/>
            <a:t>Üretim</a:t>
          </a:r>
          <a:r>
            <a:rPr lang="en-US" sz="1800" b="0" i="0" kern="1200" dirty="0"/>
            <a:t> </a:t>
          </a:r>
          <a:r>
            <a:rPr lang="en-US" sz="1800" b="0" i="0" kern="1200" dirty="0" err="1"/>
            <a:t>sırasında</a:t>
          </a:r>
          <a:r>
            <a:rPr lang="en-US" sz="1800" b="0" i="0" kern="1200" dirty="0"/>
            <a:t> </a:t>
          </a:r>
          <a:r>
            <a:rPr lang="en-US" sz="1800" b="0" i="0" kern="1200" dirty="0" err="1"/>
            <a:t>kritik</a:t>
          </a:r>
          <a:r>
            <a:rPr lang="en-US" sz="1800" b="0" i="0" kern="1200" dirty="0"/>
            <a:t> </a:t>
          </a:r>
          <a:r>
            <a:rPr lang="en-US" sz="1800" b="0" i="0" kern="1200" dirty="0" err="1"/>
            <a:t>parametrelerin</a:t>
          </a:r>
          <a:r>
            <a:rPr lang="en-US" sz="1800" b="0" i="0" kern="1200" dirty="0"/>
            <a:t> </a:t>
          </a:r>
          <a:r>
            <a:rPr lang="en-US" sz="1800" b="0" i="0" kern="1200" dirty="0" err="1"/>
            <a:t>izlenmesi</a:t>
          </a:r>
          <a:endParaRPr lang="en-US" sz="1800" kern="1200" dirty="0"/>
        </a:p>
      </dsp:txBody>
      <dsp:txXfrm rot="-5400000">
        <a:off x="3265354" y="2264634"/>
        <a:ext cx="5778186" cy="496999"/>
      </dsp:txXfrm>
    </dsp:sp>
    <dsp:sp modelId="{9135984D-1ACA-9C49-8AF6-7E659E7024A2}">
      <dsp:nvSpPr>
        <dsp:cNvPr id="0" name=""/>
        <dsp:cNvSpPr/>
      </dsp:nvSpPr>
      <dsp:spPr>
        <a:xfrm>
          <a:off x="0" y="2168900"/>
          <a:ext cx="3265353" cy="688467"/>
        </a:xfrm>
        <a:prstGeom prst="roundRect">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i="0" kern="1200" dirty="0"/>
            <a:t>Proses </a:t>
          </a:r>
          <a:r>
            <a:rPr lang="en-US" sz="2000" b="1" i="0" kern="1200" dirty="0" err="1"/>
            <a:t>İçi</a:t>
          </a:r>
          <a:r>
            <a:rPr lang="en-US" sz="2000" b="1" i="0" kern="1200" dirty="0"/>
            <a:t> </a:t>
          </a:r>
          <a:r>
            <a:rPr lang="en-US" sz="2000" b="1" i="0" kern="1200" dirty="0" err="1"/>
            <a:t>Kontroller</a:t>
          </a:r>
          <a:endParaRPr lang="en-US" sz="2000" kern="1200" dirty="0"/>
        </a:p>
      </dsp:txBody>
      <dsp:txXfrm>
        <a:off x="33608" y="2202508"/>
        <a:ext cx="3198137" cy="621251"/>
      </dsp:txXfrm>
    </dsp:sp>
    <dsp:sp modelId="{E2DC8C3E-7BB8-7D4C-AEAC-04440A5AC8D4}">
      <dsp:nvSpPr>
        <dsp:cNvPr id="0" name=""/>
        <dsp:cNvSpPr/>
      </dsp:nvSpPr>
      <dsp:spPr>
        <a:xfrm rot="5400000">
          <a:off x="5892503" y="333488"/>
          <a:ext cx="550773" cy="5805073"/>
        </a:xfrm>
        <a:prstGeom prst="round2SameRect">
          <a:avLst/>
        </a:prstGeom>
        <a:solidFill>
          <a:schemeClr val="accent2">
            <a:tint val="40000"/>
            <a:alpha val="90000"/>
            <a:hueOff val="-485272"/>
            <a:satOff val="-43055"/>
            <a:lumOff val="-439"/>
            <a:alphaOff val="0"/>
          </a:schemeClr>
        </a:solidFill>
        <a:ln w="12700" cap="flat" cmpd="sng" algn="ctr">
          <a:solidFill>
            <a:schemeClr val="accent2">
              <a:tint val="40000"/>
              <a:alpha val="90000"/>
              <a:hueOff val="-485272"/>
              <a:satOff val="-43055"/>
              <a:lumOff val="-43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a:t>Test </a:t>
          </a:r>
          <a:r>
            <a:rPr lang="en-US" sz="1800" b="0" i="0" kern="1200" dirty="0" err="1"/>
            <a:t>prosedürlerinin</a:t>
          </a:r>
          <a:r>
            <a:rPr lang="en-US" sz="1800" b="0" i="0" kern="1200" dirty="0"/>
            <a:t> </a:t>
          </a:r>
          <a:r>
            <a:rPr lang="en-US" sz="1800" b="0" i="0" kern="1200" dirty="0" err="1"/>
            <a:t>doğruluğunun</a:t>
          </a:r>
          <a:r>
            <a:rPr lang="en-US" sz="1800" b="0" i="0" kern="1200" dirty="0"/>
            <a:t> </a:t>
          </a:r>
          <a:r>
            <a:rPr lang="en-US" sz="1800" b="0" i="0" kern="1200" dirty="0" err="1"/>
            <a:t>ve</a:t>
          </a:r>
          <a:r>
            <a:rPr lang="en-US" sz="1800" b="0" i="0" kern="1200" dirty="0"/>
            <a:t> </a:t>
          </a:r>
          <a:r>
            <a:rPr lang="en-US" sz="1800" b="0" i="0" kern="1200" dirty="0" err="1"/>
            <a:t>güvenilirliğinin</a:t>
          </a:r>
          <a:r>
            <a:rPr lang="en-US" sz="1800" b="0" i="0" kern="1200" dirty="0"/>
            <a:t> </a:t>
          </a:r>
          <a:r>
            <a:rPr lang="en-US" sz="1800" b="0" i="0" kern="1200" dirty="0" err="1"/>
            <a:t>onaylanması</a:t>
          </a:r>
          <a:endParaRPr lang="en-US" sz="1800" kern="1200" dirty="0"/>
        </a:p>
      </dsp:txBody>
      <dsp:txXfrm rot="-5400000">
        <a:off x="3265354" y="2987525"/>
        <a:ext cx="5778186" cy="496999"/>
      </dsp:txXfrm>
    </dsp:sp>
    <dsp:sp modelId="{31911897-94B1-5347-897D-5E061C9A87A0}">
      <dsp:nvSpPr>
        <dsp:cNvPr id="0" name=""/>
        <dsp:cNvSpPr/>
      </dsp:nvSpPr>
      <dsp:spPr>
        <a:xfrm>
          <a:off x="0" y="2891791"/>
          <a:ext cx="3265353" cy="688467"/>
        </a:xfrm>
        <a:prstGeom prst="roundRect">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i="0" kern="1200" dirty="0"/>
            <a:t>Test </a:t>
          </a:r>
          <a:r>
            <a:rPr lang="en-US" sz="2000" b="1" i="0" kern="1200" dirty="0" err="1"/>
            <a:t>Yöntemlerinin</a:t>
          </a:r>
          <a:r>
            <a:rPr lang="en-US" sz="2000" b="1" i="0" kern="1200" dirty="0"/>
            <a:t> </a:t>
          </a:r>
          <a:r>
            <a:rPr lang="tr-TR" sz="2000" b="1" i="0" kern="1200" dirty="0"/>
            <a:t>Validasyonu</a:t>
          </a:r>
          <a:endParaRPr lang="en-US" sz="2000" kern="1200" dirty="0"/>
        </a:p>
      </dsp:txBody>
      <dsp:txXfrm>
        <a:off x="33608" y="2925399"/>
        <a:ext cx="3198137" cy="621251"/>
      </dsp:txXfrm>
    </dsp:sp>
    <dsp:sp modelId="{BDFCFDC4-D037-2440-866C-8C251CB18D9D}">
      <dsp:nvSpPr>
        <dsp:cNvPr id="0" name=""/>
        <dsp:cNvSpPr/>
      </dsp:nvSpPr>
      <dsp:spPr>
        <a:xfrm rot="5400000">
          <a:off x="5892503" y="1056379"/>
          <a:ext cx="550773" cy="5805073"/>
        </a:xfrm>
        <a:prstGeom prst="round2SameRect">
          <a:avLst/>
        </a:prstGeom>
        <a:solidFill>
          <a:schemeClr val="accent2">
            <a:tint val="40000"/>
            <a:alpha val="90000"/>
            <a:hueOff val="-606590"/>
            <a:satOff val="-53819"/>
            <a:lumOff val="-549"/>
            <a:alphaOff val="0"/>
          </a:schemeClr>
        </a:solidFill>
        <a:ln w="12700" cap="flat" cmpd="sng" algn="ctr">
          <a:solidFill>
            <a:schemeClr val="accent2">
              <a:tint val="40000"/>
              <a:alpha val="90000"/>
              <a:hueOff val="-606590"/>
              <a:satOff val="-53819"/>
              <a:lumOff val="-5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err="1"/>
            <a:t>İzlenebilirlik</a:t>
          </a:r>
          <a:r>
            <a:rPr lang="en-US" sz="1800" b="0" i="0" kern="1200" dirty="0"/>
            <a:t> </a:t>
          </a:r>
          <a:r>
            <a:rPr lang="en-US" sz="1800" b="0" i="0" kern="1200" dirty="0" err="1"/>
            <a:t>için</a:t>
          </a:r>
          <a:r>
            <a:rPr lang="en-US" sz="1800" b="0" i="0" kern="1200" dirty="0"/>
            <a:t> </a:t>
          </a:r>
          <a:r>
            <a:rPr lang="en-US" sz="1800" b="0" i="0" kern="1200" dirty="0" err="1"/>
            <a:t>tüm</a:t>
          </a:r>
          <a:r>
            <a:rPr lang="en-US" sz="1800" b="0" i="0" kern="1200" dirty="0"/>
            <a:t> </a:t>
          </a:r>
          <a:r>
            <a:rPr lang="en-US" sz="1800" b="0" i="0" kern="1200" dirty="0" err="1"/>
            <a:t>kalite</a:t>
          </a:r>
          <a:r>
            <a:rPr lang="en-US" sz="1800" b="0" i="0" kern="1200" dirty="0"/>
            <a:t> </a:t>
          </a:r>
          <a:r>
            <a:rPr lang="en-US" sz="1800" b="0" i="0" kern="1200" dirty="0" err="1"/>
            <a:t>kontrol</a:t>
          </a:r>
          <a:r>
            <a:rPr lang="en-US" sz="1800" b="0" i="0" kern="1200" dirty="0"/>
            <a:t> </a:t>
          </a:r>
          <a:r>
            <a:rPr lang="en-US" sz="1800" b="0" i="0" kern="1200" dirty="0" err="1"/>
            <a:t>sonuçlarının</a:t>
          </a:r>
          <a:r>
            <a:rPr lang="en-US" sz="1800" b="0" i="0" kern="1200" dirty="0"/>
            <a:t> </a:t>
          </a:r>
          <a:r>
            <a:rPr lang="en-US" sz="1800" b="0" i="0" kern="1200" dirty="0" err="1"/>
            <a:t>belgelenmesi</a:t>
          </a:r>
          <a:endParaRPr lang="en-US" sz="1800" kern="1200" dirty="0"/>
        </a:p>
      </dsp:txBody>
      <dsp:txXfrm rot="-5400000">
        <a:off x="3265354" y="3710416"/>
        <a:ext cx="5778186" cy="496999"/>
      </dsp:txXfrm>
    </dsp:sp>
    <dsp:sp modelId="{62700B3E-EA47-6747-84C4-1E87F7F147B6}">
      <dsp:nvSpPr>
        <dsp:cNvPr id="0" name=""/>
        <dsp:cNvSpPr/>
      </dsp:nvSpPr>
      <dsp:spPr>
        <a:xfrm>
          <a:off x="0" y="3614681"/>
          <a:ext cx="3265353" cy="688467"/>
        </a:xfrm>
        <a:prstGeom prst="roundRect">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i="0" kern="1200" dirty="0"/>
            <a:t>Test </a:t>
          </a:r>
          <a:r>
            <a:rPr lang="en-US" sz="2000" b="1" i="0" kern="1200" dirty="0" err="1"/>
            <a:t>Kaydı</a:t>
          </a:r>
          <a:endParaRPr lang="en-US" sz="2000" kern="1200" dirty="0"/>
        </a:p>
      </dsp:txBody>
      <dsp:txXfrm>
        <a:off x="33608" y="3648289"/>
        <a:ext cx="3198137" cy="621251"/>
      </dsp:txXfrm>
    </dsp:sp>
    <dsp:sp modelId="{9075CD72-87E9-DD48-9C21-73C18A367619}">
      <dsp:nvSpPr>
        <dsp:cNvPr id="0" name=""/>
        <dsp:cNvSpPr/>
      </dsp:nvSpPr>
      <dsp:spPr>
        <a:xfrm rot="5400000">
          <a:off x="5892503" y="1779269"/>
          <a:ext cx="550773" cy="5805073"/>
        </a:xfrm>
        <a:prstGeom prst="round2SameRect">
          <a:avLst/>
        </a:prstGeom>
        <a:solidFill>
          <a:schemeClr val="accent2">
            <a:tint val="40000"/>
            <a:alpha val="90000"/>
            <a:hueOff val="-727908"/>
            <a:satOff val="-64582"/>
            <a:lumOff val="-659"/>
            <a:alphaOff val="0"/>
          </a:schemeClr>
        </a:solidFill>
        <a:ln w="12700" cap="flat" cmpd="sng" algn="ctr">
          <a:solidFill>
            <a:schemeClr val="accent2">
              <a:tint val="40000"/>
              <a:alpha val="90000"/>
              <a:hueOff val="-727908"/>
              <a:satOff val="-64582"/>
              <a:lumOff val="-6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err="1"/>
            <a:t>Spesifikasyonlara</a:t>
          </a:r>
          <a:r>
            <a:rPr lang="en-US" sz="1800" b="0" i="0" kern="1200" dirty="0"/>
            <a:t> </a:t>
          </a:r>
          <a:r>
            <a:rPr lang="en-US" sz="1800" b="0" i="0" kern="1200" dirty="0" err="1"/>
            <a:t>göre</a:t>
          </a:r>
          <a:r>
            <a:rPr lang="en-US" sz="1800" b="0" i="0" kern="1200" dirty="0"/>
            <a:t> test </a:t>
          </a:r>
          <a:r>
            <a:rPr lang="en-US" sz="1800" b="0" i="0" kern="1200" dirty="0" err="1"/>
            <a:t>verilerinin</a:t>
          </a:r>
          <a:r>
            <a:rPr lang="en-US" sz="1800" b="0" i="0" kern="1200" dirty="0"/>
            <a:t> </a:t>
          </a:r>
          <a:r>
            <a:rPr lang="en-US" sz="1800" b="0" i="0" kern="1200" dirty="0" err="1"/>
            <a:t>eleştirel</a:t>
          </a:r>
          <a:r>
            <a:rPr lang="en-US" sz="1800" b="0" i="0" kern="1200" dirty="0"/>
            <a:t> </a:t>
          </a:r>
          <a:r>
            <a:rPr lang="en-US" sz="1800" b="0" i="0" kern="1200" dirty="0" err="1"/>
            <a:t>değerlendirmesi</a:t>
          </a:r>
          <a:endParaRPr lang="en-US" sz="1800" kern="1200" dirty="0"/>
        </a:p>
      </dsp:txBody>
      <dsp:txXfrm rot="-5400000">
        <a:off x="3265354" y="4433306"/>
        <a:ext cx="5778186" cy="496999"/>
      </dsp:txXfrm>
    </dsp:sp>
    <dsp:sp modelId="{2A09B1BF-52BA-4C43-8C3F-7EDCC1979E6B}">
      <dsp:nvSpPr>
        <dsp:cNvPr id="0" name=""/>
        <dsp:cNvSpPr/>
      </dsp:nvSpPr>
      <dsp:spPr>
        <a:xfrm>
          <a:off x="0" y="4337572"/>
          <a:ext cx="3265353" cy="688467"/>
        </a:xfrm>
        <a:prstGeom prst="roundRect">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tr-TR" sz="2000" b="1" i="0" kern="1200" dirty="0"/>
            <a:t>Verilerin Gözden Geçirilmesi</a:t>
          </a:r>
          <a:endParaRPr lang="en-US" sz="2000" kern="1200" dirty="0"/>
        </a:p>
      </dsp:txBody>
      <dsp:txXfrm>
        <a:off x="33608" y="4371180"/>
        <a:ext cx="3198137" cy="621251"/>
      </dsp:txXfrm>
    </dsp:sp>
    <dsp:sp modelId="{4473C28A-8163-EB4A-9DBC-DCB16AD706D7}">
      <dsp:nvSpPr>
        <dsp:cNvPr id="0" name=""/>
        <dsp:cNvSpPr/>
      </dsp:nvSpPr>
      <dsp:spPr>
        <a:xfrm rot="5400000">
          <a:off x="5892503" y="2502160"/>
          <a:ext cx="550773" cy="5805073"/>
        </a:xfrm>
        <a:prstGeom prst="round2Same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a:t>Uygun </a:t>
          </a:r>
          <a:r>
            <a:rPr lang="en-US" sz="1800" b="0" i="0" kern="1200" dirty="0" err="1"/>
            <a:t>olmayan</a:t>
          </a:r>
          <a:r>
            <a:rPr lang="en-US" sz="1800" b="0" i="0" kern="1200" dirty="0"/>
            <a:t> </a:t>
          </a:r>
          <a:r>
            <a:rPr lang="en-US" sz="1800" b="0" i="0" kern="1200" dirty="0" err="1"/>
            <a:t>sonuçların</a:t>
          </a:r>
          <a:r>
            <a:rPr lang="en-US" sz="1800" b="0" i="0" kern="1200" dirty="0"/>
            <a:t> </a:t>
          </a:r>
          <a:r>
            <a:rPr lang="en-US" sz="1800" b="0" i="0" kern="1200" dirty="0" err="1"/>
            <a:t>araştırılması</a:t>
          </a:r>
          <a:r>
            <a:rPr lang="en-US" sz="1800" b="0" i="0" kern="1200" dirty="0"/>
            <a:t> </a:t>
          </a:r>
          <a:r>
            <a:rPr lang="en-US" sz="1800" b="0" i="0" kern="1200" dirty="0" err="1"/>
            <a:t>ve</a:t>
          </a:r>
          <a:r>
            <a:rPr lang="en-US" sz="1800" b="0" i="0" kern="1200" dirty="0"/>
            <a:t> </a:t>
          </a:r>
          <a:r>
            <a:rPr lang="en-US" sz="1800" b="0" i="0" kern="1200" dirty="0" err="1"/>
            <a:t>ele</a:t>
          </a:r>
          <a:r>
            <a:rPr lang="en-US" sz="1800" b="0" i="0" kern="1200" dirty="0"/>
            <a:t> </a:t>
          </a:r>
          <a:r>
            <a:rPr lang="en-US" sz="1800" b="0" i="0" kern="1200" dirty="0" err="1"/>
            <a:t>alınmasına</a:t>
          </a:r>
          <a:r>
            <a:rPr lang="en-US" sz="1800" b="0" i="0" kern="1200" dirty="0"/>
            <a:t> </a:t>
          </a:r>
          <a:r>
            <a:rPr lang="en-US" sz="1800" b="0" i="0" kern="1200" dirty="0" err="1"/>
            <a:t>yönelik</a:t>
          </a:r>
          <a:r>
            <a:rPr lang="en-US" sz="1800" b="0" i="0" kern="1200" dirty="0"/>
            <a:t> </a:t>
          </a:r>
          <a:r>
            <a:rPr lang="en-US" sz="1800" b="0" i="0" kern="1200" dirty="0" err="1"/>
            <a:t>prosedürler</a:t>
          </a:r>
          <a:endParaRPr lang="en-US" sz="1800" kern="1200" dirty="0"/>
        </a:p>
      </dsp:txBody>
      <dsp:txXfrm rot="-5400000">
        <a:off x="3265354" y="5156197"/>
        <a:ext cx="5778186" cy="496999"/>
      </dsp:txXfrm>
    </dsp:sp>
    <dsp:sp modelId="{69539A95-AB59-4048-BE4B-BE51EB884A04}">
      <dsp:nvSpPr>
        <dsp:cNvPr id="0" name=""/>
        <dsp:cNvSpPr/>
      </dsp:nvSpPr>
      <dsp:spPr>
        <a:xfrm>
          <a:off x="0" y="5060463"/>
          <a:ext cx="3265353" cy="688467"/>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i="0" kern="1200" dirty="0" err="1"/>
            <a:t>Spesifikasyon</a:t>
          </a:r>
          <a:r>
            <a:rPr lang="en-US" sz="2000" b="1" i="0" kern="1200" dirty="0"/>
            <a:t> </a:t>
          </a:r>
          <a:r>
            <a:rPr lang="en-US" sz="2000" b="1" i="0" kern="1200" dirty="0" err="1"/>
            <a:t>Dışı</a:t>
          </a:r>
          <a:r>
            <a:rPr lang="en-US" sz="2000" b="1" i="0" kern="1200" dirty="0"/>
            <a:t> </a:t>
          </a:r>
          <a:r>
            <a:rPr lang="en-US" sz="2000" b="1" i="0" kern="1200" dirty="0" err="1"/>
            <a:t>İşleme</a:t>
          </a:r>
          <a:endParaRPr lang="en-US" sz="2000" kern="1200" dirty="0"/>
        </a:p>
      </dsp:txBody>
      <dsp:txXfrm>
        <a:off x="33608" y="5094071"/>
        <a:ext cx="3198137" cy="62125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3BF74-AE38-451F-92F2-8ABE18173301}">
      <dsp:nvSpPr>
        <dsp:cNvPr id="0" name=""/>
        <dsp:cNvSpPr/>
      </dsp:nvSpPr>
      <dsp:spPr>
        <a:xfrm>
          <a:off x="967905" y="413767"/>
          <a:ext cx="1554187" cy="1554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B14904-262D-4949-9477-355B6D44FA9C}">
      <dsp:nvSpPr>
        <dsp:cNvPr id="0" name=""/>
        <dsp:cNvSpPr/>
      </dsp:nvSpPr>
      <dsp:spPr>
        <a:xfrm>
          <a:off x="18124" y="2397280"/>
          <a:ext cx="3453750" cy="878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tr-TR" sz="2800" kern="1200" dirty="0"/>
            <a:t>M</a:t>
          </a:r>
          <a:r>
            <a:rPr lang="en-US" sz="2800" kern="1200" dirty="0" err="1"/>
            <a:t>üşteri</a:t>
          </a:r>
          <a:r>
            <a:rPr lang="en-US" sz="2800" kern="1200" dirty="0"/>
            <a:t> </a:t>
          </a:r>
          <a:r>
            <a:rPr lang="en-US" sz="2800" kern="1200" dirty="0" err="1"/>
            <a:t>şikayetlerinin</a:t>
          </a:r>
          <a:r>
            <a:rPr lang="en-US" sz="2800" kern="1200" dirty="0"/>
            <a:t> </a:t>
          </a:r>
          <a:r>
            <a:rPr lang="en-US" sz="2800" kern="1200" dirty="0" err="1"/>
            <a:t>ele</a:t>
          </a:r>
          <a:r>
            <a:rPr lang="en-US" sz="2800" kern="1200" dirty="0"/>
            <a:t> </a:t>
          </a:r>
          <a:r>
            <a:rPr lang="en-US" sz="2800" kern="1200" dirty="0" err="1"/>
            <a:t>alınması</a:t>
          </a:r>
          <a:endParaRPr lang="en-US" sz="2800" kern="1200" dirty="0"/>
        </a:p>
      </dsp:txBody>
      <dsp:txXfrm>
        <a:off x="18124" y="2397280"/>
        <a:ext cx="3453750" cy="878356"/>
      </dsp:txXfrm>
    </dsp:sp>
    <dsp:sp modelId="{9D0DF0DC-0E18-4DCE-9250-82D427C70745}">
      <dsp:nvSpPr>
        <dsp:cNvPr id="0" name=""/>
        <dsp:cNvSpPr/>
      </dsp:nvSpPr>
      <dsp:spPr>
        <a:xfrm>
          <a:off x="5349919" y="413767"/>
          <a:ext cx="1554187" cy="1554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4A3AD9-E345-4AC3-8879-252FA1AE1455}">
      <dsp:nvSpPr>
        <dsp:cNvPr id="0" name=""/>
        <dsp:cNvSpPr/>
      </dsp:nvSpPr>
      <dsp:spPr>
        <a:xfrm>
          <a:off x="4076280" y="2397280"/>
          <a:ext cx="4101466" cy="878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dirty="0" err="1"/>
            <a:t>Gerektiğinde</a:t>
          </a:r>
          <a:r>
            <a:rPr lang="en-US" sz="2800" kern="1200" dirty="0"/>
            <a:t> </a:t>
          </a:r>
          <a:r>
            <a:rPr lang="en-US" sz="2800" kern="1200" dirty="0" err="1"/>
            <a:t>ürün</a:t>
          </a:r>
          <a:r>
            <a:rPr lang="en-US" sz="2800" kern="1200" dirty="0"/>
            <a:t> </a:t>
          </a:r>
          <a:r>
            <a:rPr lang="en-US" sz="2800" kern="1200" dirty="0" err="1"/>
            <a:t>geri</a:t>
          </a:r>
          <a:r>
            <a:rPr lang="en-US" sz="2800" kern="1200" dirty="0"/>
            <a:t> </a:t>
          </a:r>
          <a:r>
            <a:rPr lang="en-US" sz="2800" kern="1200" dirty="0" err="1"/>
            <a:t>çağırma</a:t>
          </a:r>
          <a:r>
            <a:rPr lang="tr-TR" sz="2800" kern="1200" dirty="0"/>
            <a:t> sürecini </a:t>
          </a:r>
          <a:r>
            <a:rPr lang="en-US" sz="2800" kern="1200" dirty="0" err="1"/>
            <a:t>başlatmak</a:t>
          </a:r>
          <a:endParaRPr lang="en-US" sz="2800" kern="1200" dirty="0"/>
        </a:p>
      </dsp:txBody>
      <dsp:txXfrm>
        <a:off x="4076280" y="2397280"/>
        <a:ext cx="4101466" cy="878356"/>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tr-T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tr-TR" dirty="0"/>
          </a:p>
          <a:p>
            <a:r>
              <a:rPr lang="tr-TR" dirty="0"/>
              <a:t>Merhabalar</a:t>
            </a:r>
          </a:p>
          <a:p>
            <a:r>
              <a:rPr lang="en-NL" dirty="0"/>
              <a:t>Bu </a:t>
            </a:r>
            <a:r>
              <a:rPr lang="tr-TR" dirty="0"/>
              <a:t>oturum</a:t>
            </a:r>
            <a:r>
              <a:rPr lang="en-NL" dirty="0"/>
              <a:t>, İyi Üretim Uygulamalarına veya kısaca GMP'ye göz atmanızı sağlar.</a:t>
            </a:r>
            <a:endParaRPr lang="tr-TR" dirty="0"/>
          </a:p>
          <a:p>
            <a:r>
              <a:rPr lang="en-NL" dirty="0"/>
              <a:t>Bu uluslararası kurallar, İmalatta kalite ve güvenliği sağlamak için endüstri ve düzenleyiciler tarafından geliştirilmiştir.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1</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9990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74151"/>
              </a:buClr>
              <a:buSzPts val="1200"/>
              <a:buFont typeface="Arial"/>
              <a:buNone/>
              <a:tabLst/>
              <a:defRPr/>
            </a:pPr>
            <a:r>
              <a:rPr lang="tr-TR" i="0" dirty="0">
                <a:solidFill>
                  <a:srgbClr val="374151"/>
                </a:solidFill>
                <a:latin typeface="Arial"/>
                <a:ea typeface="Arial"/>
                <a:cs typeface="Arial"/>
                <a:sym typeface="Arial"/>
              </a:rPr>
              <a:t>Hammadde İşleme «Hammaddelerin kalitesini ve bütünlüğünü sağlamak için depolanması, taşınması ve kullanımı üzerinde sıkı kontroller uygulamak» ilkesidir.</a:t>
            </a:r>
          </a:p>
          <a:p>
            <a:pPr marL="0" lvl="0" indent="0" algn="l" rtl="0">
              <a:spcBef>
                <a:spcPts val="0"/>
              </a:spcBef>
              <a:spcAft>
                <a:spcPts val="0"/>
              </a:spcAft>
              <a:buClr>
                <a:srgbClr val="374151"/>
              </a:buClr>
              <a:buSzPts val="1200"/>
              <a:buFont typeface="Arial"/>
              <a:buNone/>
            </a:pPr>
            <a:r>
              <a:rPr lang="tr-TR" b="0" i="0" dirty="0">
                <a:solidFill>
                  <a:srgbClr val="374151"/>
                </a:solidFill>
                <a:latin typeface="Arial"/>
                <a:ea typeface="Arial"/>
                <a:cs typeface="Arial"/>
                <a:sym typeface="Arial"/>
              </a:rPr>
              <a:t>Kontaminasyonu önlemek ve kalitesini güvence altına almak için hammaddelerin </a:t>
            </a:r>
            <a:r>
              <a:rPr lang="tr-TR" b="0" i="0" dirty="0" err="1">
                <a:solidFill>
                  <a:srgbClr val="374151"/>
                </a:solidFill>
                <a:latin typeface="Arial"/>
                <a:ea typeface="Arial"/>
                <a:cs typeface="Arial"/>
                <a:sym typeface="Arial"/>
              </a:rPr>
              <a:t>kabulu</a:t>
            </a:r>
            <a:r>
              <a:rPr lang="tr-TR" b="0" i="0" dirty="0">
                <a:solidFill>
                  <a:srgbClr val="374151"/>
                </a:solidFill>
                <a:latin typeface="Arial"/>
                <a:ea typeface="Arial"/>
                <a:cs typeface="Arial"/>
                <a:sym typeface="Arial"/>
              </a:rPr>
              <a:t>, tanımlanması, depolanması ve işlenmesi için uygun prosedürler mevcut olmalıdır.</a:t>
            </a:r>
          </a:p>
          <a:p>
            <a:pPr marL="0" lvl="0" indent="0" algn="l" rtl="0">
              <a:spcBef>
                <a:spcPts val="0"/>
              </a:spcBef>
              <a:spcAft>
                <a:spcPts val="0"/>
              </a:spcAft>
              <a:buClr>
                <a:srgbClr val="374151"/>
              </a:buClr>
              <a:buSzPts val="1200"/>
              <a:buFont typeface="Arial"/>
              <a:buNone/>
            </a:pPr>
            <a:endParaRPr lang="tr-TR" b="0" i="0" dirty="0">
              <a:solidFill>
                <a:srgbClr val="374151"/>
              </a:solidFill>
              <a:latin typeface="Arial"/>
              <a:cs typeface="Arial"/>
              <a:sym typeface="Arial"/>
            </a:endParaRPr>
          </a:p>
          <a:p>
            <a:pPr marL="0" lvl="0" indent="0" algn="l" rtl="0">
              <a:spcBef>
                <a:spcPts val="0"/>
              </a:spcBef>
              <a:spcAft>
                <a:spcPts val="0"/>
              </a:spcAft>
              <a:buClr>
                <a:srgbClr val="374151"/>
              </a:buClr>
              <a:buSzPts val="1200"/>
              <a:buFont typeface="Arial"/>
              <a:buNone/>
            </a:pPr>
            <a:endParaRPr dirty="0"/>
          </a:p>
        </p:txBody>
      </p:sp>
      <p:sp>
        <p:nvSpPr>
          <p:cNvPr id="130" name="Google Shape;13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10</a:t>
            </a:fld>
            <a:endParaRPr/>
          </a:p>
        </p:txBody>
      </p:sp>
    </p:spTree>
    <p:extLst>
      <p:ext uri="{BB962C8B-B14F-4D97-AF65-F5344CB8AC3E}">
        <p14:creationId xmlns:p14="http://schemas.microsoft.com/office/powerpoint/2010/main" val="2363121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74151"/>
              </a:buClr>
              <a:buSzPts val="1200"/>
              <a:buFont typeface="Arial"/>
              <a:buNone/>
              <a:tabLst/>
              <a:defRPr/>
            </a:pPr>
            <a:r>
              <a:rPr lang="tr-TR" i="0" dirty="0">
                <a:solidFill>
                  <a:srgbClr val="374151"/>
                </a:solidFill>
                <a:latin typeface="Arial"/>
                <a:ea typeface="Arial"/>
                <a:cs typeface="Arial"/>
                <a:sym typeface="Arial"/>
              </a:rPr>
              <a:t>Süreç Validasyonu «Üretim sürecinin her yönünün, önceden belirlenmiş spesifikasyonları ve kalite özelliklerini karşılayan bir ürünü tutarlı bir şekilde ürettiğini göstermek» ilkesidir.</a:t>
            </a:r>
          </a:p>
          <a:p>
            <a:pPr marL="0" lvl="0" indent="0" algn="l" rtl="0">
              <a:spcBef>
                <a:spcPts val="0"/>
              </a:spcBef>
              <a:spcAft>
                <a:spcPts val="0"/>
              </a:spcAft>
              <a:buClr>
                <a:srgbClr val="374151"/>
              </a:buClr>
              <a:buSzPts val="1200"/>
              <a:buFont typeface="Arial"/>
              <a:buNone/>
            </a:pPr>
            <a:r>
              <a:rPr lang="tr-TR" b="0" i="0" dirty="0">
                <a:solidFill>
                  <a:srgbClr val="374151"/>
                </a:solidFill>
                <a:latin typeface="Arial"/>
                <a:ea typeface="Arial"/>
                <a:cs typeface="Arial"/>
                <a:sym typeface="Arial"/>
              </a:rPr>
              <a:t>Üreticilerin, önceden belirlenmiş kalite standartlarını karşılayan ürünleri tutarlı bir şekilde üretebildiklerini göstermek için üretim süreçlerini doğrulamaları gerekir. Buna, üretimin çeşitli aşamalarında test etme ve izleme de dahildir.</a:t>
            </a:r>
          </a:p>
          <a:p>
            <a:pPr marL="0" lvl="0" indent="0" algn="l" rtl="0">
              <a:spcBef>
                <a:spcPts val="0"/>
              </a:spcBef>
              <a:spcAft>
                <a:spcPts val="0"/>
              </a:spcAft>
              <a:buClr>
                <a:srgbClr val="374151"/>
              </a:buClr>
              <a:buSzPts val="1200"/>
              <a:buFont typeface="Arial"/>
              <a:buNone/>
            </a:pPr>
            <a:endParaRPr lang="tr-TR" b="0" i="0" dirty="0">
              <a:solidFill>
                <a:srgbClr val="374151"/>
              </a:solidFill>
              <a:latin typeface="Arial"/>
              <a:cs typeface="Arial"/>
              <a:sym typeface="Arial"/>
            </a:endParaRPr>
          </a:p>
          <a:p>
            <a:pPr marL="0" lvl="0" indent="0" algn="l" rtl="0">
              <a:spcBef>
                <a:spcPts val="0"/>
              </a:spcBef>
              <a:spcAft>
                <a:spcPts val="0"/>
              </a:spcAft>
              <a:buClr>
                <a:srgbClr val="374151"/>
              </a:buClr>
              <a:buSzPts val="1200"/>
              <a:buFont typeface="Arial"/>
              <a:buNone/>
            </a:pPr>
            <a:endParaRPr dirty="0"/>
          </a:p>
        </p:txBody>
      </p:sp>
      <p:sp>
        <p:nvSpPr>
          <p:cNvPr id="137" name="Google Shape;13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a:extLst>
            <a:ext uri="{FF2B5EF4-FFF2-40B4-BE49-F238E27FC236}">
              <a16:creationId xmlns:a16="http://schemas.microsoft.com/office/drawing/2014/main" id="{2B176349-CFC5-DA95-0AC7-A3E3CB5A1CA6}"/>
            </a:ext>
          </a:extLst>
        </p:cNvPr>
        <p:cNvGrpSpPr/>
        <p:nvPr/>
      </p:nvGrpSpPr>
      <p:grpSpPr>
        <a:xfrm>
          <a:off x="0" y="0"/>
          <a:ext cx="0" cy="0"/>
          <a:chOff x="0" y="0"/>
          <a:chExt cx="0" cy="0"/>
        </a:xfrm>
      </p:grpSpPr>
      <p:sp>
        <p:nvSpPr>
          <p:cNvPr id="135" name="Google Shape;135;p8:notes">
            <a:extLst>
              <a:ext uri="{FF2B5EF4-FFF2-40B4-BE49-F238E27FC236}">
                <a16:creationId xmlns:a16="http://schemas.microsoft.com/office/drawing/2014/main" id="{DC1B6AB4-07B9-F229-A906-1098EA644D4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8:notes">
            <a:extLst>
              <a:ext uri="{FF2B5EF4-FFF2-40B4-BE49-F238E27FC236}">
                <a16:creationId xmlns:a16="http://schemas.microsoft.com/office/drawing/2014/main" id="{2BD2CBDE-572C-6953-69D7-0B50B2E7026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tr-TR" i="0" dirty="0">
                <a:solidFill>
                  <a:srgbClr val="374151"/>
                </a:solidFill>
                <a:latin typeface="Arial"/>
                <a:ea typeface="Arial"/>
                <a:cs typeface="Arial"/>
                <a:sym typeface="Arial"/>
              </a:rPr>
              <a:t>Kalite Kontrol ve Test Etme «Kalite ve güvenlik standartlarını karşıladıklarından emin olmak için üretimin farklı aşamalarındaki ürünler üzerinde sistematik testler yapmak» ilkesidir.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tr-TR" b="0" i="0" dirty="0">
              <a:solidFill>
                <a:srgbClr val="0F0F0F"/>
              </a:solidFill>
              <a:effectLst/>
              <a:latin typeface="Söhne"/>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solidFill>
                  <a:srgbClr val="0F0F0F"/>
                </a:solidFill>
                <a:effectLst/>
                <a:latin typeface="Söhne"/>
              </a:rPr>
              <a:t>İyi </a:t>
            </a:r>
            <a:r>
              <a:rPr lang="en-GB" b="0" i="0" dirty="0" err="1">
                <a:solidFill>
                  <a:srgbClr val="0F0F0F"/>
                </a:solidFill>
                <a:effectLst/>
                <a:latin typeface="Söhne"/>
              </a:rPr>
              <a:t>Üretim</a:t>
            </a:r>
            <a:r>
              <a:rPr lang="en-GB" b="0" i="0" dirty="0">
                <a:solidFill>
                  <a:srgbClr val="0F0F0F"/>
                </a:solidFill>
                <a:effectLst/>
                <a:latin typeface="Söhne"/>
              </a:rPr>
              <a:t> </a:t>
            </a:r>
            <a:r>
              <a:rPr lang="en-GB" b="0" i="0" dirty="0" err="1">
                <a:solidFill>
                  <a:srgbClr val="0F0F0F"/>
                </a:solidFill>
                <a:effectLst/>
                <a:latin typeface="Söhne"/>
              </a:rPr>
              <a:t>Uygulamalarında</a:t>
            </a:r>
            <a:r>
              <a:rPr lang="en-GB" b="0" i="0" dirty="0">
                <a:solidFill>
                  <a:srgbClr val="0F0F0F"/>
                </a:solidFill>
                <a:effectLst/>
                <a:latin typeface="Söhne"/>
              </a:rPr>
              <a:t> </a:t>
            </a:r>
            <a:r>
              <a:rPr lang="en-GB" b="0" i="0" dirty="0" err="1">
                <a:solidFill>
                  <a:srgbClr val="0F0F0F"/>
                </a:solidFill>
                <a:effectLst/>
                <a:latin typeface="Söhne"/>
              </a:rPr>
              <a:t>dikkatli</a:t>
            </a:r>
            <a:r>
              <a:rPr lang="en-GB" b="0" i="0" dirty="0">
                <a:solidFill>
                  <a:srgbClr val="0F0F0F"/>
                </a:solidFill>
                <a:effectLst/>
                <a:latin typeface="Söhne"/>
              </a:rPr>
              <a:t> </a:t>
            </a:r>
            <a:r>
              <a:rPr lang="en-GB" b="0" i="0" dirty="0" err="1">
                <a:solidFill>
                  <a:srgbClr val="0F0F0F"/>
                </a:solidFill>
                <a:effectLst/>
                <a:latin typeface="Söhne"/>
              </a:rPr>
              <a:t>olmak</a:t>
            </a:r>
            <a:r>
              <a:rPr lang="en-GB" b="0" i="0" dirty="0">
                <a:solidFill>
                  <a:srgbClr val="0F0F0F"/>
                </a:solidFill>
                <a:effectLst/>
                <a:latin typeface="Söhne"/>
              </a:rPr>
              <a:t> </a:t>
            </a:r>
            <a:r>
              <a:rPr lang="en-GB" b="0" i="0" dirty="0" err="1">
                <a:solidFill>
                  <a:srgbClr val="0F0F0F"/>
                </a:solidFill>
                <a:effectLst/>
                <a:latin typeface="Söhne"/>
              </a:rPr>
              <a:t>çok</a:t>
            </a:r>
            <a:r>
              <a:rPr lang="en-GB" b="0" i="0" dirty="0">
                <a:solidFill>
                  <a:srgbClr val="0F0F0F"/>
                </a:solidFill>
                <a:effectLst/>
                <a:latin typeface="Söhne"/>
              </a:rPr>
              <a:t> </a:t>
            </a:r>
            <a:r>
              <a:rPr lang="en-GB" b="0" i="0" dirty="0" err="1">
                <a:solidFill>
                  <a:srgbClr val="0F0F0F"/>
                </a:solidFill>
                <a:effectLst/>
                <a:latin typeface="Söhne"/>
              </a:rPr>
              <a:t>önemlidir</a:t>
            </a:r>
            <a:r>
              <a:rPr lang="en-GB" b="0" i="0" dirty="0">
                <a:solidFill>
                  <a:srgbClr val="0F0F0F"/>
                </a:solidFill>
                <a:effectLst/>
                <a:latin typeface="Söhne"/>
              </a:rPr>
              <a:t>. </a:t>
            </a:r>
            <a:r>
              <a:rPr lang="en-GB" b="0" i="0" dirty="0" err="1">
                <a:solidFill>
                  <a:srgbClr val="0F0F0F"/>
                </a:solidFill>
                <a:effectLst/>
                <a:latin typeface="Söhne"/>
              </a:rPr>
              <a:t>İster</a:t>
            </a:r>
            <a:r>
              <a:rPr lang="en-GB" b="0" i="0" dirty="0">
                <a:solidFill>
                  <a:srgbClr val="0F0F0F"/>
                </a:solidFill>
                <a:effectLst/>
                <a:latin typeface="Söhne"/>
              </a:rPr>
              <a:t> ham </a:t>
            </a:r>
            <a:r>
              <a:rPr lang="en-GB" b="0" i="0" dirty="0" err="1">
                <a:solidFill>
                  <a:srgbClr val="0F0F0F"/>
                </a:solidFill>
                <a:effectLst/>
                <a:latin typeface="Söhne"/>
              </a:rPr>
              <a:t>ister</a:t>
            </a:r>
            <a:r>
              <a:rPr lang="en-GB" b="0" i="0" dirty="0">
                <a:solidFill>
                  <a:srgbClr val="0F0F0F"/>
                </a:solidFill>
                <a:effectLst/>
                <a:latin typeface="Söhne"/>
              </a:rPr>
              <a:t> </a:t>
            </a:r>
            <a:r>
              <a:rPr lang="en-GB" b="0" i="0" dirty="0" err="1">
                <a:solidFill>
                  <a:srgbClr val="0F0F0F"/>
                </a:solidFill>
                <a:effectLst/>
                <a:latin typeface="Söhne"/>
              </a:rPr>
              <a:t>bitmiş</a:t>
            </a:r>
            <a:r>
              <a:rPr lang="en-GB" b="0" i="0" dirty="0">
                <a:solidFill>
                  <a:srgbClr val="0F0F0F"/>
                </a:solidFill>
                <a:effectLst/>
                <a:latin typeface="Söhne"/>
              </a:rPr>
              <a:t> </a:t>
            </a:r>
            <a:r>
              <a:rPr lang="en-GB" b="0" i="0" dirty="0" err="1">
                <a:solidFill>
                  <a:srgbClr val="0F0F0F"/>
                </a:solidFill>
                <a:effectLst/>
                <a:latin typeface="Söhne"/>
              </a:rPr>
              <a:t>bir</a:t>
            </a:r>
            <a:r>
              <a:rPr lang="en-GB" b="0" i="0" dirty="0">
                <a:solidFill>
                  <a:srgbClr val="0F0F0F"/>
                </a:solidFill>
                <a:effectLst/>
                <a:latin typeface="Söhne"/>
              </a:rPr>
              <a:t> </a:t>
            </a:r>
            <a:r>
              <a:rPr lang="en-GB" b="0" i="0" dirty="0" err="1">
                <a:solidFill>
                  <a:srgbClr val="0F0F0F"/>
                </a:solidFill>
                <a:effectLst/>
                <a:latin typeface="Söhne"/>
              </a:rPr>
              <a:t>ürünün</a:t>
            </a:r>
            <a:r>
              <a:rPr lang="en-GB" b="0" i="0" dirty="0">
                <a:solidFill>
                  <a:srgbClr val="0F0F0F"/>
                </a:solidFill>
                <a:effectLst/>
                <a:latin typeface="Söhne"/>
              </a:rPr>
              <a:t> </a:t>
            </a:r>
            <a:r>
              <a:rPr lang="en-GB" b="0" i="0" dirty="0" err="1">
                <a:solidFill>
                  <a:srgbClr val="0F0F0F"/>
                </a:solidFill>
                <a:effectLst/>
                <a:latin typeface="Söhne"/>
              </a:rPr>
              <a:t>parçası</a:t>
            </a:r>
            <a:r>
              <a:rPr lang="en-GB" b="0" i="0" dirty="0">
                <a:solidFill>
                  <a:srgbClr val="0F0F0F"/>
                </a:solidFill>
                <a:effectLst/>
                <a:latin typeface="Söhne"/>
              </a:rPr>
              <a:t> </a:t>
            </a:r>
            <a:r>
              <a:rPr lang="en-GB" b="0" i="0" dirty="0" err="1">
                <a:solidFill>
                  <a:srgbClr val="0F0F0F"/>
                </a:solidFill>
                <a:effectLst/>
                <a:latin typeface="Söhne"/>
              </a:rPr>
              <a:t>olsun</a:t>
            </a:r>
            <a:r>
              <a:rPr lang="en-GB" b="0" i="0" dirty="0">
                <a:solidFill>
                  <a:srgbClr val="0F0F0F"/>
                </a:solidFill>
                <a:effectLst/>
                <a:latin typeface="Söhne"/>
              </a:rPr>
              <a:t>, her </a:t>
            </a:r>
            <a:r>
              <a:rPr lang="en-GB" b="0" i="0" dirty="0" err="1">
                <a:solidFill>
                  <a:srgbClr val="0F0F0F"/>
                </a:solidFill>
                <a:effectLst/>
                <a:latin typeface="Söhne"/>
              </a:rPr>
              <a:t>malzeme</a:t>
            </a:r>
            <a:r>
              <a:rPr lang="en-GB" b="0" i="0" dirty="0">
                <a:solidFill>
                  <a:srgbClr val="0F0F0F"/>
                </a:solidFill>
                <a:effectLst/>
                <a:latin typeface="Söhne"/>
              </a:rPr>
              <a:t>, </a:t>
            </a:r>
            <a:r>
              <a:rPr lang="en-GB" b="0" i="0" dirty="0" err="1">
                <a:solidFill>
                  <a:srgbClr val="0F0F0F"/>
                </a:solidFill>
                <a:effectLst/>
                <a:latin typeface="Söhne"/>
              </a:rPr>
              <a:t>belirlenmiş</a:t>
            </a:r>
            <a:r>
              <a:rPr lang="en-GB" b="0" i="0" dirty="0">
                <a:solidFill>
                  <a:srgbClr val="0F0F0F"/>
                </a:solidFill>
                <a:effectLst/>
                <a:latin typeface="Söhne"/>
              </a:rPr>
              <a:t> </a:t>
            </a:r>
            <a:r>
              <a:rPr lang="en-GB" b="0" i="0" dirty="0" err="1">
                <a:solidFill>
                  <a:srgbClr val="0F0F0F"/>
                </a:solidFill>
                <a:effectLst/>
                <a:latin typeface="Söhne"/>
              </a:rPr>
              <a:t>standartlara</a:t>
            </a:r>
            <a:r>
              <a:rPr lang="en-GB" b="0" i="0" dirty="0">
                <a:solidFill>
                  <a:srgbClr val="0F0F0F"/>
                </a:solidFill>
                <a:effectLst/>
                <a:latin typeface="Söhne"/>
              </a:rPr>
              <a:t> </a:t>
            </a:r>
            <a:r>
              <a:rPr lang="en-GB" b="0" i="0" dirty="0" err="1">
                <a:solidFill>
                  <a:srgbClr val="0F0F0F"/>
                </a:solidFill>
                <a:effectLst/>
                <a:latin typeface="Söhne"/>
              </a:rPr>
              <a:t>uyum</a:t>
            </a:r>
            <a:r>
              <a:rPr lang="en-GB" b="0" i="0" dirty="0">
                <a:solidFill>
                  <a:srgbClr val="0F0F0F"/>
                </a:solidFill>
                <a:effectLst/>
                <a:latin typeface="Söhne"/>
              </a:rPr>
              <a:t> </a:t>
            </a:r>
            <a:r>
              <a:rPr lang="en-GB" b="0" i="0" dirty="0" err="1">
                <a:solidFill>
                  <a:srgbClr val="0F0F0F"/>
                </a:solidFill>
                <a:effectLst/>
                <a:latin typeface="Söhne"/>
              </a:rPr>
              <a:t>sağlamak</a:t>
            </a:r>
            <a:r>
              <a:rPr lang="en-GB" b="0" i="0" dirty="0">
                <a:solidFill>
                  <a:srgbClr val="0F0F0F"/>
                </a:solidFill>
                <a:effectLst/>
                <a:latin typeface="Söhne"/>
              </a:rPr>
              <a:t> </a:t>
            </a:r>
            <a:r>
              <a:rPr lang="en-GB" b="0" i="0" dirty="0" err="1">
                <a:solidFill>
                  <a:srgbClr val="0F0F0F"/>
                </a:solidFill>
                <a:effectLst/>
                <a:latin typeface="Söhne"/>
              </a:rPr>
              <a:t>amacıyla</a:t>
            </a:r>
            <a:r>
              <a:rPr lang="en-GB" b="0" i="0" dirty="0">
                <a:solidFill>
                  <a:srgbClr val="0F0F0F"/>
                </a:solidFill>
                <a:effectLst/>
                <a:latin typeface="Söhne"/>
              </a:rPr>
              <a:t> </a:t>
            </a:r>
            <a:r>
              <a:rPr lang="en-GB" b="0" i="0" dirty="0" err="1">
                <a:solidFill>
                  <a:srgbClr val="0F0F0F"/>
                </a:solidFill>
                <a:effectLst/>
                <a:latin typeface="Söhne"/>
              </a:rPr>
              <a:t>sıkı</a:t>
            </a:r>
            <a:r>
              <a:rPr lang="en-GB" b="0" i="0" dirty="0">
                <a:solidFill>
                  <a:srgbClr val="0F0F0F"/>
                </a:solidFill>
                <a:effectLst/>
                <a:latin typeface="Söhne"/>
              </a:rPr>
              <a:t> </a:t>
            </a:r>
            <a:r>
              <a:rPr lang="en-GB" b="0" i="0" dirty="0" err="1">
                <a:solidFill>
                  <a:srgbClr val="0F0F0F"/>
                </a:solidFill>
                <a:effectLst/>
                <a:latin typeface="Söhne"/>
              </a:rPr>
              <a:t>ve</a:t>
            </a:r>
            <a:r>
              <a:rPr lang="en-GB" b="0" i="0" dirty="0">
                <a:solidFill>
                  <a:srgbClr val="0F0F0F"/>
                </a:solidFill>
                <a:effectLst/>
                <a:latin typeface="Söhne"/>
              </a:rPr>
              <a:t> </a:t>
            </a:r>
            <a:r>
              <a:rPr lang="en-GB" b="0" i="0" dirty="0" err="1">
                <a:solidFill>
                  <a:srgbClr val="0F0F0F"/>
                </a:solidFill>
                <a:effectLst/>
                <a:latin typeface="Söhne"/>
              </a:rPr>
              <a:t>sürekli</a:t>
            </a:r>
            <a:r>
              <a:rPr lang="en-GB" b="0" i="0" dirty="0">
                <a:solidFill>
                  <a:srgbClr val="0F0F0F"/>
                </a:solidFill>
                <a:effectLst/>
                <a:latin typeface="Söhne"/>
              </a:rPr>
              <a:t> </a:t>
            </a:r>
            <a:r>
              <a:rPr lang="en-GB" b="0" i="0" dirty="0" err="1">
                <a:solidFill>
                  <a:srgbClr val="0F0F0F"/>
                </a:solidFill>
                <a:effectLst/>
                <a:latin typeface="Söhne"/>
              </a:rPr>
              <a:t>kalite</a:t>
            </a:r>
            <a:r>
              <a:rPr lang="en-GB" b="0" i="0" dirty="0">
                <a:solidFill>
                  <a:srgbClr val="0F0F0F"/>
                </a:solidFill>
                <a:effectLst/>
                <a:latin typeface="Söhne"/>
              </a:rPr>
              <a:t> </a:t>
            </a:r>
            <a:r>
              <a:rPr lang="en-GB" b="0" i="0" dirty="0" err="1">
                <a:solidFill>
                  <a:srgbClr val="0F0F0F"/>
                </a:solidFill>
                <a:effectLst/>
                <a:latin typeface="Söhne"/>
              </a:rPr>
              <a:t>değerlendirmelerine</a:t>
            </a:r>
            <a:r>
              <a:rPr lang="en-GB" b="0" i="0" dirty="0">
                <a:solidFill>
                  <a:srgbClr val="0F0F0F"/>
                </a:solidFill>
                <a:effectLst/>
                <a:latin typeface="Söhne"/>
              </a:rPr>
              <a:t> tabi </a:t>
            </a:r>
            <a:r>
              <a:rPr lang="en-GB" b="0" i="0" dirty="0" err="1">
                <a:solidFill>
                  <a:srgbClr val="0F0F0F"/>
                </a:solidFill>
                <a:effectLst/>
                <a:latin typeface="Söhne"/>
              </a:rPr>
              <a:t>tutulur</a:t>
            </a:r>
            <a:r>
              <a:rPr lang="en-GB" b="0" i="0" dirty="0">
                <a:solidFill>
                  <a:srgbClr val="0F0F0F"/>
                </a:solidFill>
                <a:effectLst/>
                <a:latin typeface="Söhne"/>
              </a:rPr>
              <a:t>. Bu, </a:t>
            </a:r>
            <a:r>
              <a:rPr lang="en-GB" b="0" i="0" dirty="0" err="1">
                <a:solidFill>
                  <a:srgbClr val="0F0F0F"/>
                </a:solidFill>
                <a:effectLst/>
                <a:latin typeface="Söhne"/>
              </a:rPr>
              <a:t>dikkatli</a:t>
            </a:r>
            <a:r>
              <a:rPr lang="en-GB" b="0" i="0" dirty="0">
                <a:solidFill>
                  <a:srgbClr val="0F0F0F"/>
                </a:solidFill>
                <a:effectLst/>
                <a:latin typeface="Söhne"/>
              </a:rPr>
              <a:t> </a:t>
            </a:r>
            <a:r>
              <a:rPr lang="en-GB" b="0" i="0" dirty="0" err="1">
                <a:solidFill>
                  <a:srgbClr val="0F0F0F"/>
                </a:solidFill>
                <a:effectLst/>
                <a:latin typeface="Söhne"/>
              </a:rPr>
              <a:t>numune</a:t>
            </a:r>
            <a:r>
              <a:rPr lang="en-GB" b="0" i="0" dirty="0">
                <a:solidFill>
                  <a:srgbClr val="0F0F0F"/>
                </a:solidFill>
                <a:effectLst/>
                <a:latin typeface="Söhne"/>
              </a:rPr>
              <a:t> alma </a:t>
            </a:r>
            <a:r>
              <a:rPr lang="en-GB" b="0" i="0" dirty="0" err="1">
                <a:solidFill>
                  <a:srgbClr val="0F0F0F"/>
                </a:solidFill>
                <a:effectLst/>
                <a:latin typeface="Söhne"/>
              </a:rPr>
              <a:t>işleminden</a:t>
            </a:r>
            <a:r>
              <a:rPr lang="en-GB" b="0" i="0" dirty="0">
                <a:solidFill>
                  <a:srgbClr val="0F0F0F"/>
                </a:solidFill>
                <a:effectLst/>
                <a:latin typeface="Söhne"/>
              </a:rPr>
              <a:t> </a:t>
            </a:r>
            <a:r>
              <a:rPr lang="en-GB" b="0" i="0" dirty="0" err="1">
                <a:solidFill>
                  <a:srgbClr val="0F0F0F"/>
                </a:solidFill>
                <a:effectLst/>
                <a:latin typeface="Söhne"/>
              </a:rPr>
              <a:t>kapsamlı</a:t>
            </a:r>
            <a:r>
              <a:rPr lang="en-GB" b="0" i="0" dirty="0">
                <a:solidFill>
                  <a:srgbClr val="0F0F0F"/>
                </a:solidFill>
                <a:effectLst/>
                <a:latin typeface="Söhne"/>
              </a:rPr>
              <a:t> </a:t>
            </a:r>
            <a:r>
              <a:rPr lang="en-GB" b="0" i="0" dirty="0" err="1">
                <a:solidFill>
                  <a:srgbClr val="0F0F0F"/>
                </a:solidFill>
                <a:effectLst/>
                <a:latin typeface="Söhne"/>
              </a:rPr>
              <a:t>analitik</a:t>
            </a:r>
            <a:r>
              <a:rPr lang="en-GB" b="0" i="0" dirty="0">
                <a:solidFill>
                  <a:srgbClr val="0F0F0F"/>
                </a:solidFill>
                <a:effectLst/>
                <a:latin typeface="Söhne"/>
              </a:rPr>
              <a:t> </a:t>
            </a:r>
            <a:r>
              <a:rPr lang="en-GB" b="0" i="0" dirty="0" err="1">
                <a:solidFill>
                  <a:srgbClr val="0F0F0F"/>
                </a:solidFill>
                <a:effectLst/>
                <a:latin typeface="Söhne"/>
              </a:rPr>
              <a:t>testlere</a:t>
            </a:r>
            <a:r>
              <a:rPr lang="en-GB" b="0" i="0" dirty="0">
                <a:solidFill>
                  <a:srgbClr val="0F0F0F"/>
                </a:solidFill>
                <a:effectLst/>
                <a:latin typeface="Söhne"/>
              </a:rPr>
              <a:t> </a:t>
            </a:r>
            <a:r>
              <a:rPr lang="en-GB" b="0" i="0" dirty="0" err="1">
                <a:solidFill>
                  <a:srgbClr val="0F0F0F"/>
                </a:solidFill>
                <a:effectLst/>
                <a:latin typeface="Söhne"/>
              </a:rPr>
              <a:t>kadar</a:t>
            </a:r>
            <a:r>
              <a:rPr lang="en-GB" b="0" i="0" dirty="0">
                <a:solidFill>
                  <a:srgbClr val="0F0F0F"/>
                </a:solidFill>
                <a:effectLst/>
                <a:latin typeface="Söhne"/>
              </a:rPr>
              <a:t> her </a:t>
            </a:r>
            <a:r>
              <a:rPr lang="en-GB" b="0" i="0" dirty="0" err="1">
                <a:solidFill>
                  <a:srgbClr val="0F0F0F"/>
                </a:solidFill>
                <a:effectLst/>
                <a:latin typeface="Söhne"/>
              </a:rPr>
              <a:t>adımın</a:t>
            </a:r>
            <a:r>
              <a:rPr lang="en-GB" b="0" i="0" dirty="0">
                <a:solidFill>
                  <a:srgbClr val="0F0F0F"/>
                </a:solidFill>
                <a:effectLst/>
                <a:latin typeface="Söhne"/>
              </a:rPr>
              <a:t> </a:t>
            </a:r>
            <a:r>
              <a:rPr lang="en-GB" b="0" i="0" dirty="0" err="1">
                <a:solidFill>
                  <a:srgbClr val="0F0F0F"/>
                </a:solidFill>
                <a:effectLst/>
                <a:latin typeface="Söhne"/>
              </a:rPr>
              <a:t>en</a:t>
            </a:r>
            <a:r>
              <a:rPr lang="en-GB" b="0" i="0" dirty="0">
                <a:solidFill>
                  <a:srgbClr val="0F0F0F"/>
                </a:solidFill>
                <a:effectLst/>
                <a:latin typeface="Söhne"/>
              </a:rPr>
              <a:t> son </a:t>
            </a:r>
            <a:r>
              <a:rPr lang="en-GB" b="0" i="0" dirty="0" err="1">
                <a:solidFill>
                  <a:srgbClr val="0F0F0F"/>
                </a:solidFill>
                <a:effectLst/>
                <a:latin typeface="Söhne"/>
              </a:rPr>
              <a:t>teknolojiye</a:t>
            </a:r>
            <a:r>
              <a:rPr lang="en-GB" b="0" i="0" dirty="0">
                <a:solidFill>
                  <a:srgbClr val="0F0F0F"/>
                </a:solidFill>
                <a:effectLst/>
                <a:latin typeface="Söhne"/>
              </a:rPr>
              <a:t> </a:t>
            </a:r>
            <a:r>
              <a:rPr lang="en-GB" b="0" i="0" dirty="0" err="1">
                <a:solidFill>
                  <a:srgbClr val="0F0F0F"/>
                </a:solidFill>
                <a:effectLst/>
                <a:latin typeface="Söhne"/>
              </a:rPr>
              <a:t>sahip</a:t>
            </a:r>
            <a:r>
              <a:rPr lang="en-GB" b="0" i="0" dirty="0">
                <a:solidFill>
                  <a:srgbClr val="0F0F0F"/>
                </a:solidFill>
                <a:effectLst/>
                <a:latin typeface="Söhne"/>
              </a:rPr>
              <a:t> </a:t>
            </a:r>
            <a:r>
              <a:rPr lang="en-GB" b="0" i="0" dirty="0" err="1">
                <a:solidFill>
                  <a:srgbClr val="0F0F0F"/>
                </a:solidFill>
                <a:effectLst/>
                <a:latin typeface="Söhne"/>
              </a:rPr>
              <a:t>laboratuvarlarda</a:t>
            </a:r>
            <a:r>
              <a:rPr lang="en-GB" b="0" i="0" dirty="0">
                <a:solidFill>
                  <a:srgbClr val="0F0F0F"/>
                </a:solidFill>
                <a:effectLst/>
                <a:latin typeface="Söhne"/>
              </a:rPr>
              <a:t> </a:t>
            </a:r>
            <a:r>
              <a:rPr lang="en-GB" b="0" i="0" dirty="0" err="1">
                <a:solidFill>
                  <a:srgbClr val="0F0F0F"/>
                </a:solidFill>
                <a:effectLst/>
                <a:latin typeface="Söhne"/>
              </a:rPr>
              <a:t>gerçekleştirildiği</a:t>
            </a:r>
            <a:r>
              <a:rPr lang="en-GB" b="0" i="0" dirty="0">
                <a:solidFill>
                  <a:srgbClr val="0F0F0F"/>
                </a:solidFill>
                <a:effectLst/>
                <a:latin typeface="Söhne"/>
              </a:rPr>
              <a:t> </a:t>
            </a:r>
            <a:r>
              <a:rPr lang="en-GB" b="0" i="0" dirty="0" err="1">
                <a:solidFill>
                  <a:srgbClr val="0F0F0F"/>
                </a:solidFill>
                <a:effectLst/>
                <a:latin typeface="Söhne"/>
              </a:rPr>
              <a:t>sağlam</a:t>
            </a:r>
            <a:r>
              <a:rPr lang="en-GB" b="0" i="0" dirty="0">
                <a:solidFill>
                  <a:srgbClr val="0F0F0F"/>
                </a:solidFill>
                <a:effectLst/>
                <a:latin typeface="Söhne"/>
              </a:rPr>
              <a:t> </a:t>
            </a:r>
            <a:r>
              <a:rPr lang="en-GB" b="0" i="0" dirty="0" err="1">
                <a:solidFill>
                  <a:srgbClr val="0F0F0F"/>
                </a:solidFill>
                <a:effectLst/>
                <a:latin typeface="Söhne"/>
              </a:rPr>
              <a:t>bir</a:t>
            </a:r>
            <a:r>
              <a:rPr lang="en-GB" b="0" i="0" dirty="0">
                <a:solidFill>
                  <a:srgbClr val="0F0F0F"/>
                </a:solidFill>
                <a:effectLst/>
                <a:latin typeface="Söhne"/>
              </a:rPr>
              <a:t> </a:t>
            </a:r>
            <a:r>
              <a:rPr lang="en-GB" b="0" i="0" dirty="0" err="1">
                <a:solidFill>
                  <a:srgbClr val="0F0F0F"/>
                </a:solidFill>
                <a:effectLst/>
                <a:latin typeface="Söhne"/>
              </a:rPr>
              <a:t>kalite</a:t>
            </a:r>
            <a:r>
              <a:rPr lang="en-GB" b="0" i="0" dirty="0">
                <a:solidFill>
                  <a:srgbClr val="0F0F0F"/>
                </a:solidFill>
                <a:effectLst/>
                <a:latin typeface="Söhne"/>
              </a:rPr>
              <a:t> </a:t>
            </a:r>
            <a:r>
              <a:rPr lang="en-GB" b="0" i="0" dirty="0" err="1">
                <a:solidFill>
                  <a:srgbClr val="0F0F0F"/>
                </a:solidFill>
                <a:effectLst/>
                <a:latin typeface="Söhne"/>
              </a:rPr>
              <a:t>kontrol</a:t>
            </a:r>
            <a:r>
              <a:rPr lang="en-GB" b="0" i="0" dirty="0">
                <a:solidFill>
                  <a:srgbClr val="0F0F0F"/>
                </a:solidFill>
                <a:effectLst/>
                <a:latin typeface="Söhne"/>
              </a:rPr>
              <a:t> </a:t>
            </a:r>
            <a:r>
              <a:rPr lang="en-GB" b="0" i="0" dirty="0" err="1">
                <a:solidFill>
                  <a:srgbClr val="0F0F0F"/>
                </a:solidFill>
                <a:effectLst/>
                <a:latin typeface="Söhne"/>
              </a:rPr>
              <a:t>sistemini</a:t>
            </a:r>
            <a:r>
              <a:rPr lang="en-GB" b="0" i="0" dirty="0">
                <a:solidFill>
                  <a:srgbClr val="0F0F0F"/>
                </a:solidFill>
                <a:effectLst/>
                <a:latin typeface="Söhne"/>
              </a:rPr>
              <a:t> </a:t>
            </a:r>
            <a:r>
              <a:rPr lang="en-GB" b="0" i="0" dirty="0" err="1">
                <a:solidFill>
                  <a:srgbClr val="0F0F0F"/>
                </a:solidFill>
                <a:effectLst/>
                <a:latin typeface="Söhne"/>
              </a:rPr>
              <a:t>gerektirir</a:t>
            </a:r>
            <a:r>
              <a:rPr lang="en-GB" b="0" i="0" dirty="0">
                <a:solidFill>
                  <a:srgbClr val="0F0F0F"/>
                </a:solidFill>
                <a:effectLst/>
                <a:latin typeface="Söhne"/>
              </a:rPr>
              <a:t>. GMP </a:t>
            </a:r>
            <a:r>
              <a:rPr lang="en-GB" b="0" i="0" dirty="0" err="1">
                <a:solidFill>
                  <a:srgbClr val="0F0F0F"/>
                </a:solidFill>
                <a:effectLst/>
                <a:latin typeface="Söhne"/>
              </a:rPr>
              <a:t>protokolleri</a:t>
            </a:r>
            <a:r>
              <a:rPr lang="en-GB" b="0" i="0" dirty="0">
                <a:solidFill>
                  <a:srgbClr val="0F0F0F"/>
                </a:solidFill>
                <a:effectLst/>
                <a:latin typeface="Söhne"/>
              </a:rPr>
              <a:t>, her test </a:t>
            </a:r>
            <a:r>
              <a:rPr lang="en-GB" b="0" i="0" dirty="0" err="1">
                <a:solidFill>
                  <a:srgbClr val="0F0F0F"/>
                </a:solidFill>
                <a:effectLst/>
                <a:latin typeface="Söhne"/>
              </a:rPr>
              <a:t>yönteminin</a:t>
            </a:r>
            <a:r>
              <a:rPr lang="en-GB" b="0" i="0" dirty="0">
                <a:solidFill>
                  <a:srgbClr val="0F0F0F"/>
                </a:solidFill>
                <a:effectLst/>
                <a:latin typeface="Söhne"/>
              </a:rPr>
              <a:t> </a:t>
            </a:r>
            <a:r>
              <a:rPr lang="en-GB" b="0" i="0" dirty="0" err="1">
                <a:solidFill>
                  <a:srgbClr val="0F0F0F"/>
                </a:solidFill>
                <a:effectLst/>
                <a:latin typeface="Söhne"/>
              </a:rPr>
              <a:t>titizlikle</a:t>
            </a:r>
            <a:r>
              <a:rPr lang="en-GB" b="0" i="0" dirty="0">
                <a:solidFill>
                  <a:srgbClr val="0F0F0F"/>
                </a:solidFill>
                <a:effectLst/>
                <a:latin typeface="Söhne"/>
              </a:rPr>
              <a:t> </a:t>
            </a:r>
            <a:r>
              <a:rPr lang="en-GB" b="0" i="0" dirty="0" err="1">
                <a:solidFill>
                  <a:srgbClr val="0F0F0F"/>
                </a:solidFill>
                <a:effectLst/>
                <a:latin typeface="Söhne"/>
              </a:rPr>
              <a:t>doğrulanmasını</a:t>
            </a:r>
            <a:r>
              <a:rPr lang="en-GB" b="0" i="0" dirty="0">
                <a:solidFill>
                  <a:srgbClr val="0F0F0F"/>
                </a:solidFill>
                <a:effectLst/>
                <a:latin typeface="Söhne"/>
              </a:rPr>
              <a:t>, her </a:t>
            </a:r>
            <a:r>
              <a:rPr lang="en-GB" b="0" i="0" dirty="0" err="1">
                <a:solidFill>
                  <a:srgbClr val="0F0F0F"/>
                </a:solidFill>
                <a:effectLst/>
                <a:latin typeface="Söhne"/>
              </a:rPr>
              <a:t>sonucun</a:t>
            </a:r>
            <a:r>
              <a:rPr lang="en-GB" b="0" i="0" dirty="0">
                <a:solidFill>
                  <a:srgbClr val="0F0F0F"/>
                </a:solidFill>
                <a:effectLst/>
                <a:latin typeface="Söhne"/>
              </a:rPr>
              <a:t> </a:t>
            </a:r>
            <a:r>
              <a:rPr lang="en-GB" b="0" i="0" dirty="0" err="1">
                <a:solidFill>
                  <a:srgbClr val="0F0F0F"/>
                </a:solidFill>
                <a:effectLst/>
                <a:latin typeface="Söhne"/>
              </a:rPr>
              <a:t>titizlikle</a:t>
            </a:r>
            <a:r>
              <a:rPr lang="en-GB" b="0" i="0" dirty="0">
                <a:solidFill>
                  <a:srgbClr val="0F0F0F"/>
                </a:solidFill>
                <a:effectLst/>
                <a:latin typeface="Söhne"/>
              </a:rPr>
              <a:t> </a:t>
            </a:r>
            <a:r>
              <a:rPr lang="en-GB" b="0" i="0" dirty="0" err="1">
                <a:solidFill>
                  <a:srgbClr val="0F0F0F"/>
                </a:solidFill>
                <a:effectLst/>
                <a:latin typeface="Söhne"/>
              </a:rPr>
              <a:t>kaydedilmesini</a:t>
            </a:r>
            <a:r>
              <a:rPr lang="en-GB" b="0" i="0" dirty="0">
                <a:solidFill>
                  <a:srgbClr val="0F0F0F"/>
                </a:solidFill>
                <a:effectLst/>
                <a:latin typeface="Söhne"/>
              </a:rPr>
              <a:t> </a:t>
            </a:r>
            <a:r>
              <a:rPr lang="en-GB" b="0" i="0" dirty="0" err="1">
                <a:solidFill>
                  <a:srgbClr val="0F0F0F"/>
                </a:solidFill>
                <a:effectLst/>
                <a:latin typeface="Söhne"/>
              </a:rPr>
              <a:t>ve</a:t>
            </a:r>
            <a:r>
              <a:rPr lang="en-GB" b="0" i="0" dirty="0">
                <a:solidFill>
                  <a:srgbClr val="0F0F0F"/>
                </a:solidFill>
                <a:effectLst/>
                <a:latin typeface="Söhne"/>
              </a:rPr>
              <a:t> her </a:t>
            </a:r>
            <a:r>
              <a:rPr lang="en-GB" b="0" i="0" dirty="0" err="1">
                <a:solidFill>
                  <a:srgbClr val="0F0F0F"/>
                </a:solidFill>
                <a:effectLst/>
                <a:latin typeface="Söhne"/>
              </a:rPr>
              <a:t>veri</a:t>
            </a:r>
            <a:r>
              <a:rPr lang="en-GB" b="0" i="0" dirty="0">
                <a:solidFill>
                  <a:srgbClr val="0F0F0F"/>
                </a:solidFill>
                <a:effectLst/>
                <a:latin typeface="Söhne"/>
              </a:rPr>
              <a:t> </a:t>
            </a:r>
            <a:r>
              <a:rPr lang="en-GB" b="0" i="0" dirty="0" err="1">
                <a:solidFill>
                  <a:srgbClr val="0F0F0F"/>
                </a:solidFill>
                <a:effectLst/>
                <a:latin typeface="Söhne"/>
              </a:rPr>
              <a:t>noktasının</a:t>
            </a:r>
            <a:r>
              <a:rPr lang="en-GB" b="0" i="0" dirty="0">
                <a:solidFill>
                  <a:srgbClr val="0F0F0F"/>
                </a:solidFill>
                <a:effectLst/>
                <a:latin typeface="Söhne"/>
              </a:rPr>
              <a:t> </a:t>
            </a:r>
            <a:r>
              <a:rPr lang="en-GB" b="0" i="0" dirty="0" err="1">
                <a:solidFill>
                  <a:srgbClr val="0F0F0F"/>
                </a:solidFill>
                <a:effectLst/>
                <a:latin typeface="Söhne"/>
              </a:rPr>
              <a:t>eleştirel</a:t>
            </a:r>
            <a:r>
              <a:rPr lang="en-GB" b="0" i="0" dirty="0">
                <a:solidFill>
                  <a:srgbClr val="0F0F0F"/>
                </a:solidFill>
                <a:effectLst/>
                <a:latin typeface="Söhne"/>
              </a:rPr>
              <a:t> </a:t>
            </a:r>
            <a:r>
              <a:rPr lang="en-GB" b="0" i="0" dirty="0" err="1">
                <a:solidFill>
                  <a:srgbClr val="0F0F0F"/>
                </a:solidFill>
                <a:effectLst/>
                <a:latin typeface="Söhne"/>
              </a:rPr>
              <a:t>olarak</a:t>
            </a:r>
            <a:r>
              <a:rPr lang="en-GB" b="0" i="0" dirty="0">
                <a:solidFill>
                  <a:srgbClr val="0F0F0F"/>
                </a:solidFill>
                <a:effectLst/>
                <a:latin typeface="Söhne"/>
              </a:rPr>
              <a:t> </a:t>
            </a:r>
            <a:r>
              <a:rPr lang="en-GB" b="0" i="0" dirty="0" err="1">
                <a:solidFill>
                  <a:srgbClr val="0F0F0F"/>
                </a:solidFill>
                <a:effectLst/>
                <a:latin typeface="Söhne"/>
              </a:rPr>
              <a:t>incelenmesini</a:t>
            </a:r>
            <a:r>
              <a:rPr lang="en-GB" b="0" i="0" dirty="0">
                <a:solidFill>
                  <a:srgbClr val="0F0F0F"/>
                </a:solidFill>
                <a:effectLst/>
                <a:latin typeface="Söhne"/>
              </a:rPr>
              <a:t> </a:t>
            </a:r>
            <a:r>
              <a:rPr lang="en-GB" b="0" i="0" dirty="0" err="1">
                <a:solidFill>
                  <a:srgbClr val="0F0F0F"/>
                </a:solidFill>
                <a:effectLst/>
                <a:latin typeface="Söhne"/>
              </a:rPr>
              <a:t>sağlar</a:t>
            </a:r>
            <a:r>
              <a:rPr lang="en-GB" b="0" i="0" dirty="0">
                <a:solidFill>
                  <a:srgbClr val="0F0F0F"/>
                </a:solidFill>
                <a:effectLst/>
                <a:latin typeface="Söhne"/>
              </a:rPr>
              <a:t>. </a:t>
            </a:r>
            <a:r>
              <a:rPr lang="en-GB" b="0" i="0" dirty="0" err="1">
                <a:solidFill>
                  <a:srgbClr val="0F0F0F"/>
                </a:solidFill>
                <a:effectLst/>
                <a:latin typeface="Söhne"/>
              </a:rPr>
              <a:t>Sonuçlar</a:t>
            </a:r>
            <a:r>
              <a:rPr lang="en-GB" b="0" i="0" dirty="0">
                <a:solidFill>
                  <a:srgbClr val="0F0F0F"/>
                </a:solidFill>
                <a:effectLst/>
                <a:latin typeface="Söhne"/>
              </a:rPr>
              <a:t> </a:t>
            </a:r>
            <a:r>
              <a:rPr lang="en-GB" b="0" i="0" dirty="0" err="1">
                <a:solidFill>
                  <a:srgbClr val="0F0F0F"/>
                </a:solidFill>
                <a:effectLst/>
                <a:latin typeface="Söhne"/>
              </a:rPr>
              <a:t>spesifikasyonları</a:t>
            </a:r>
            <a:r>
              <a:rPr lang="en-GB" b="0" i="0" dirty="0">
                <a:solidFill>
                  <a:srgbClr val="0F0F0F"/>
                </a:solidFill>
                <a:effectLst/>
                <a:latin typeface="Söhne"/>
              </a:rPr>
              <a:t> </a:t>
            </a:r>
            <a:r>
              <a:rPr lang="en-GB" b="0" i="0" dirty="0" err="1">
                <a:solidFill>
                  <a:srgbClr val="0F0F0F"/>
                </a:solidFill>
                <a:effectLst/>
                <a:latin typeface="Söhne"/>
              </a:rPr>
              <a:t>karşılamadığında</a:t>
            </a:r>
            <a:r>
              <a:rPr lang="en-GB" b="0" i="0" dirty="0">
                <a:solidFill>
                  <a:srgbClr val="0F0F0F"/>
                </a:solidFill>
                <a:effectLst/>
                <a:latin typeface="Söhne"/>
              </a:rPr>
              <a:t>, </a:t>
            </a:r>
            <a:r>
              <a:rPr lang="en-GB" b="0" i="0" dirty="0" err="1">
                <a:solidFill>
                  <a:srgbClr val="0F0F0F"/>
                </a:solidFill>
                <a:effectLst/>
                <a:latin typeface="Söhne"/>
              </a:rPr>
              <a:t>hassas</a:t>
            </a:r>
            <a:r>
              <a:rPr lang="en-GB" b="0" i="0" dirty="0">
                <a:solidFill>
                  <a:srgbClr val="0F0F0F"/>
                </a:solidFill>
                <a:effectLst/>
                <a:latin typeface="Söhne"/>
              </a:rPr>
              <a:t> </a:t>
            </a:r>
            <a:r>
              <a:rPr lang="en-GB" b="0" i="0" dirty="0" err="1">
                <a:solidFill>
                  <a:srgbClr val="0F0F0F"/>
                </a:solidFill>
                <a:effectLst/>
                <a:latin typeface="Söhne"/>
              </a:rPr>
              <a:t>Spesifikasyon</a:t>
            </a:r>
            <a:r>
              <a:rPr lang="en-GB" b="0" i="0" dirty="0">
                <a:solidFill>
                  <a:srgbClr val="0F0F0F"/>
                </a:solidFill>
                <a:effectLst/>
                <a:latin typeface="Söhne"/>
              </a:rPr>
              <a:t> </a:t>
            </a:r>
            <a:r>
              <a:rPr lang="en-GB" b="0" i="0" dirty="0" err="1">
                <a:solidFill>
                  <a:srgbClr val="0F0F0F"/>
                </a:solidFill>
                <a:effectLst/>
                <a:latin typeface="Söhne"/>
              </a:rPr>
              <a:t>Dışı</a:t>
            </a:r>
            <a:r>
              <a:rPr lang="en-GB" b="0" i="0" dirty="0">
                <a:solidFill>
                  <a:srgbClr val="0F0F0F"/>
                </a:solidFill>
                <a:effectLst/>
                <a:latin typeface="Söhne"/>
              </a:rPr>
              <a:t> </a:t>
            </a:r>
            <a:r>
              <a:rPr lang="en-GB" b="0" i="0" dirty="0" err="1">
                <a:solidFill>
                  <a:srgbClr val="0F0F0F"/>
                </a:solidFill>
                <a:effectLst/>
                <a:latin typeface="Söhne"/>
              </a:rPr>
              <a:t>prosedürler</a:t>
            </a:r>
            <a:r>
              <a:rPr lang="en-GB" b="0" i="0" dirty="0">
                <a:solidFill>
                  <a:srgbClr val="0F0F0F"/>
                </a:solidFill>
                <a:effectLst/>
                <a:latin typeface="Söhne"/>
              </a:rPr>
              <a:t> </a:t>
            </a:r>
            <a:r>
              <a:rPr lang="en-GB" b="0" i="0" dirty="0" err="1">
                <a:solidFill>
                  <a:srgbClr val="0F0F0F"/>
                </a:solidFill>
                <a:effectLst/>
                <a:latin typeface="Söhne"/>
              </a:rPr>
              <a:t>soruşturma</a:t>
            </a:r>
            <a:r>
              <a:rPr lang="en-GB" b="0" i="0" dirty="0">
                <a:solidFill>
                  <a:srgbClr val="0F0F0F"/>
                </a:solidFill>
                <a:effectLst/>
                <a:latin typeface="Söhne"/>
              </a:rPr>
              <a:t> </a:t>
            </a:r>
            <a:r>
              <a:rPr lang="en-GB" b="0" i="0" dirty="0" err="1">
                <a:solidFill>
                  <a:srgbClr val="0F0F0F"/>
                </a:solidFill>
                <a:effectLst/>
                <a:latin typeface="Söhne"/>
              </a:rPr>
              <a:t>ve</a:t>
            </a:r>
            <a:r>
              <a:rPr lang="en-GB" b="0" i="0" dirty="0">
                <a:solidFill>
                  <a:srgbClr val="0F0F0F"/>
                </a:solidFill>
                <a:effectLst/>
                <a:latin typeface="Söhne"/>
              </a:rPr>
              <a:t> </a:t>
            </a:r>
            <a:r>
              <a:rPr lang="en-GB" b="0" i="0" dirty="0" err="1">
                <a:solidFill>
                  <a:srgbClr val="0F0F0F"/>
                </a:solidFill>
                <a:effectLst/>
                <a:latin typeface="Söhne"/>
              </a:rPr>
              <a:t>çözüme</a:t>
            </a:r>
            <a:r>
              <a:rPr lang="en-GB" b="0" i="0" dirty="0">
                <a:solidFill>
                  <a:srgbClr val="0F0F0F"/>
                </a:solidFill>
                <a:effectLst/>
                <a:latin typeface="Söhne"/>
              </a:rPr>
              <a:t> </a:t>
            </a:r>
            <a:r>
              <a:rPr lang="en-GB" b="0" i="0" dirty="0" err="1">
                <a:solidFill>
                  <a:srgbClr val="0F0F0F"/>
                </a:solidFill>
                <a:effectLst/>
                <a:latin typeface="Söhne"/>
              </a:rPr>
              <a:t>rehberlik</a:t>
            </a:r>
            <a:r>
              <a:rPr lang="en-GB" b="0" i="0" dirty="0">
                <a:solidFill>
                  <a:srgbClr val="0F0F0F"/>
                </a:solidFill>
                <a:effectLst/>
                <a:latin typeface="Söhne"/>
              </a:rPr>
              <a:t> </a:t>
            </a:r>
            <a:r>
              <a:rPr lang="en-GB" b="0" i="0" dirty="0" err="1">
                <a:solidFill>
                  <a:srgbClr val="0F0F0F"/>
                </a:solidFill>
                <a:effectLst/>
                <a:latin typeface="Söhne"/>
              </a:rPr>
              <a:t>ederek</a:t>
            </a:r>
            <a:r>
              <a:rPr lang="en-GB" b="0" i="0" dirty="0">
                <a:solidFill>
                  <a:srgbClr val="0F0F0F"/>
                </a:solidFill>
                <a:effectLst/>
                <a:latin typeface="Söhne"/>
              </a:rPr>
              <a:t>, </a:t>
            </a:r>
            <a:r>
              <a:rPr lang="en-GB" b="0" i="0" dirty="0" err="1">
                <a:solidFill>
                  <a:srgbClr val="0F0F0F"/>
                </a:solidFill>
                <a:effectLst/>
                <a:latin typeface="Söhne"/>
              </a:rPr>
              <a:t>yönetim</a:t>
            </a:r>
            <a:r>
              <a:rPr lang="en-GB" b="0" i="0" dirty="0">
                <a:solidFill>
                  <a:srgbClr val="0F0F0F"/>
                </a:solidFill>
                <a:effectLst/>
                <a:latin typeface="Söhne"/>
              </a:rPr>
              <a:t> </a:t>
            </a:r>
            <a:r>
              <a:rPr lang="en-GB" b="0" i="0" dirty="0" err="1">
                <a:solidFill>
                  <a:srgbClr val="0F0F0F"/>
                </a:solidFill>
                <a:effectLst/>
                <a:latin typeface="Söhne"/>
              </a:rPr>
              <a:t>altındaki</a:t>
            </a:r>
            <a:r>
              <a:rPr lang="en-GB" b="0" i="0" dirty="0">
                <a:solidFill>
                  <a:srgbClr val="0F0F0F"/>
                </a:solidFill>
                <a:effectLst/>
                <a:latin typeface="Söhne"/>
              </a:rPr>
              <a:t> </a:t>
            </a:r>
            <a:r>
              <a:rPr lang="en-GB" b="0" i="0" dirty="0" err="1">
                <a:solidFill>
                  <a:srgbClr val="0F0F0F"/>
                </a:solidFill>
                <a:effectLst/>
                <a:latin typeface="Söhne"/>
              </a:rPr>
              <a:t>ürünlerin</a:t>
            </a:r>
            <a:r>
              <a:rPr lang="en-GB" b="0" i="0" dirty="0">
                <a:solidFill>
                  <a:srgbClr val="0F0F0F"/>
                </a:solidFill>
                <a:effectLst/>
                <a:latin typeface="Söhne"/>
              </a:rPr>
              <a:t> </a:t>
            </a:r>
            <a:r>
              <a:rPr lang="en-GB" b="0" i="0" dirty="0" err="1">
                <a:solidFill>
                  <a:srgbClr val="0F0F0F"/>
                </a:solidFill>
                <a:effectLst/>
                <a:latin typeface="Söhne"/>
              </a:rPr>
              <a:t>sürekli</a:t>
            </a:r>
            <a:r>
              <a:rPr lang="en-GB" b="0" i="0" dirty="0">
                <a:solidFill>
                  <a:srgbClr val="0F0F0F"/>
                </a:solidFill>
                <a:effectLst/>
                <a:latin typeface="Söhne"/>
              </a:rPr>
              <a:t> </a:t>
            </a:r>
            <a:r>
              <a:rPr lang="en-GB" b="0" i="0" dirty="0" err="1">
                <a:solidFill>
                  <a:srgbClr val="0F0F0F"/>
                </a:solidFill>
                <a:effectLst/>
                <a:latin typeface="Söhne"/>
              </a:rPr>
              <a:t>olarak</a:t>
            </a:r>
            <a:r>
              <a:rPr lang="en-GB" b="0" i="0" dirty="0">
                <a:solidFill>
                  <a:srgbClr val="0F0F0F"/>
                </a:solidFill>
                <a:effectLst/>
                <a:latin typeface="Söhne"/>
              </a:rPr>
              <a:t> </a:t>
            </a:r>
            <a:r>
              <a:rPr lang="en-GB" b="0" i="0" dirty="0" err="1">
                <a:solidFill>
                  <a:srgbClr val="0F0F0F"/>
                </a:solidFill>
                <a:effectLst/>
                <a:latin typeface="Söhne"/>
              </a:rPr>
              <a:t>en</a:t>
            </a:r>
            <a:r>
              <a:rPr lang="en-GB" b="0" i="0" dirty="0">
                <a:solidFill>
                  <a:srgbClr val="0F0F0F"/>
                </a:solidFill>
                <a:effectLst/>
                <a:latin typeface="Söhne"/>
              </a:rPr>
              <a:t> </a:t>
            </a:r>
            <a:r>
              <a:rPr lang="en-GB" b="0" i="0" dirty="0" err="1">
                <a:solidFill>
                  <a:srgbClr val="0F0F0F"/>
                </a:solidFill>
                <a:effectLst/>
                <a:latin typeface="Söhne"/>
              </a:rPr>
              <a:t>yüksek</a:t>
            </a:r>
            <a:r>
              <a:rPr lang="en-GB" b="0" i="0" dirty="0">
                <a:solidFill>
                  <a:srgbClr val="0F0F0F"/>
                </a:solidFill>
                <a:effectLst/>
                <a:latin typeface="Söhne"/>
              </a:rPr>
              <a:t> </a:t>
            </a:r>
            <a:r>
              <a:rPr lang="en-GB" b="0" i="0" dirty="0" err="1">
                <a:solidFill>
                  <a:srgbClr val="0F0F0F"/>
                </a:solidFill>
                <a:effectLst/>
                <a:latin typeface="Söhne"/>
              </a:rPr>
              <a:t>kalite</a:t>
            </a:r>
            <a:r>
              <a:rPr lang="en-GB" b="0" i="0" dirty="0">
                <a:solidFill>
                  <a:srgbClr val="0F0F0F"/>
                </a:solidFill>
                <a:effectLst/>
                <a:latin typeface="Söhne"/>
              </a:rPr>
              <a:t> </a:t>
            </a:r>
            <a:r>
              <a:rPr lang="en-GB" b="0" i="0" dirty="0" err="1">
                <a:solidFill>
                  <a:srgbClr val="0F0F0F"/>
                </a:solidFill>
                <a:effectLst/>
                <a:latin typeface="Söhne"/>
              </a:rPr>
              <a:t>ve</a:t>
            </a:r>
            <a:r>
              <a:rPr lang="en-GB" b="0" i="0" dirty="0">
                <a:solidFill>
                  <a:srgbClr val="0F0F0F"/>
                </a:solidFill>
                <a:effectLst/>
                <a:latin typeface="Söhne"/>
              </a:rPr>
              <a:t> </a:t>
            </a:r>
            <a:r>
              <a:rPr lang="en-GB" b="0" i="0" dirty="0" err="1">
                <a:solidFill>
                  <a:srgbClr val="0F0F0F"/>
                </a:solidFill>
                <a:effectLst/>
                <a:latin typeface="Söhne"/>
              </a:rPr>
              <a:t>güvenlikte</a:t>
            </a:r>
            <a:r>
              <a:rPr lang="en-GB" b="0" i="0" dirty="0">
                <a:solidFill>
                  <a:srgbClr val="0F0F0F"/>
                </a:solidFill>
                <a:effectLst/>
                <a:latin typeface="Söhne"/>
              </a:rPr>
              <a:t> </a:t>
            </a:r>
            <a:r>
              <a:rPr lang="en-GB" b="0" i="0" dirty="0" err="1">
                <a:solidFill>
                  <a:srgbClr val="0F0F0F"/>
                </a:solidFill>
                <a:effectLst/>
                <a:latin typeface="Söhne"/>
              </a:rPr>
              <a:t>olmasını</a:t>
            </a:r>
            <a:r>
              <a:rPr lang="en-GB" b="0" i="0" dirty="0">
                <a:solidFill>
                  <a:srgbClr val="0F0F0F"/>
                </a:solidFill>
                <a:effectLst/>
                <a:latin typeface="Söhne"/>
              </a:rPr>
              <a:t> </a:t>
            </a:r>
            <a:r>
              <a:rPr lang="en-GB" b="0" i="0" dirty="0" err="1">
                <a:solidFill>
                  <a:srgbClr val="0F0F0F"/>
                </a:solidFill>
                <a:effectLst/>
                <a:latin typeface="Söhne"/>
              </a:rPr>
              <a:t>sağlar</a:t>
            </a:r>
            <a:r>
              <a:rPr lang="en-GB" b="0" i="0" dirty="0">
                <a:solidFill>
                  <a:srgbClr val="0F0F0F"/>
                </a:solidFill>
                <a:effectLst/>
                <a:latin typeface="Söhne"/>
              </a:rPr>
              <a:t>.</a:t>
            </a:r>
            <a:endParaRPr lang="tr-TR" b="0" i="0" dirty="0">
              <a:solidFill>
                <a:srgbClr val="0F0F0F"/>
              </a:solidFill>
              <a:effectLst/>
              <a:latin typeface="Söhne"/>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tr-TR" b="0" i="0" dirty="0">
              <a:solidFill>
                <a:srgbClr val="0F0F0F"/>
              </a:solidFill>
              <a:effectLst/>
              <a:latin typeface="Söhne"/>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
        <p:nvSpPr>
          <p:cNvPr id="137" name="Google Shape;137;p8:notes">
            <a:extLst>
              <a:ext uri="{FF2B5EF4-FFF2-40B4-BE49-F238E27FC236}">
                <a16:creationId xmlns:a16="http://schemas.microsoft.com/office/drawing/2014/main" id="{812EC952-1DB7-84E7-8530-97A8FC9CBBB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tr-TR"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63204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74151"/>
              </a:buClr>
              <a:buSzPts val="1200"/>
              <a:buFont typeface="Arial"/>
              <a:buNone/>
              <a:tabLst/>
              <a:defRPr/>
            </a:pPr>
            <a:r>
              <a:rPr lang="tr-TR" i="0" dirty="0">
                <a:solidFill>
                  <a:srgbClr val="374151"/>
                </a:solidFill>
                <a:latin typeface="Arial"/>
                <a:ea typeface="Arial"/>
                <a:cs typeface="Arial"/>
                <a:sym typeface="Arial"/>
              </a:rPr>
              <a:t>Paketleme ve Etiketleme «Ambalaj malzemelerinin ürünleri kontaminasyondan korumaya uygun olmasının ve etiketlemenin doğru ürün bilgisi içermesini sağlanması» ilkesidir.</a:t>
            </a:r>
          </a:p>
          <a:p>
            <a:pPr marL="0" lvl="0" indent="0" algn="l" rtl="0">
              <a:spcBef>
                <a:spcPts val="0"/>
              </a:spcBef>
              <a:spcAft>
                <a:spcPts val="0"/>
              </a:spcAft>
              <a:buClr>
                <a:srgbClr val="374151"/>
              </a:buClr>
              <a:buSzPts val="1200"/>
              <a:buFont typeface="Arial"/>
              <a:buNone/>
            </a:pPr>
            <a:endParaRPr lang="tr-TR" b="0" i="0" dirty="0">
              <a:solidFill>
                <a:srgbClr val="374151"/>
              </a:solidFill>
              <a:latin typeface="Arial"/>
              <a:ea typeface="Arial"/>
              <a:cs typeface="Arial"/>
              <a:sym typeface="Arial"/>
            </a:endParaRPr>
          </a:p>
          <a:p>
            <a:pPr marL="0" lvl="0" indent="0" algn="l" rtl="0">
              <a:spcBef>
                <a:spcPts val="0"/>
              </a:spcBef>
              <a:spcAft>
                <a:spcPts val="0"/>
              </a:spcAft>
              <a:buClr>
                <a:srgbClr val="374151"/>
              </a:buClr>
              <a:buSzPts val="1200"/>
              <a:buFont typeface="Arial"/>
              <a:buNone/>
            </a:pPr>
            <a:r>
              <a:rPr lang="tr-TR" b="0" i="0" dirty="0">
                <a:solidFill>
                  <a:srgbClr val="374151"/>
                </a:solidFill>
                <a:latin typeface="Arial"/>
                <a:ea typeface="Arial"/>
                <a:cs typeface="Arial"/>
                <a:sym typeface="Arial"/>
              </a:rPr>
              <a:t>Ürünlerin uygun şekilde etiketlenmesi ve paketlenmesi GMP uyumluluğunun önemli unsurlarıdır. Etiketler ürünün içeriğini, kullanım talimatlarını ve gerekli uyarıları doğru şekilde yansıtmalıdır.</a:t>
            </a:r>
          </a:p>
          <a:p>
            <a:pPr marL="0" lvl="0" indent="0" algn="l" rtl="0">
              <a:spcBef>
                <a:spcPts val="0"/>
              </a:spcBef>
              <a:spcAft>
                <a:spcPts val="0"/>
              </a:spcAft>
              <a:buClr>
                <a:srgbClr val="374151"/>
              </a:buClr>
              <a:buSzPts val="1200"/>
              <a:buFont typeface="Arial"/>
              <a:buNone/>
            </a:pPr>
            <a:endParaRPr dirty="0"/>
          </a:p>
        </p:txBody>
      </p:sp>
      <p:sp>
        <p:nvSpPr>
          <p:cNvPr id="137" name="Google Shape;13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tr-TR"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01054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374151"/>
              </a:buClr>
              <a:buSzPts val="1200"/>
              <a:buFont typeface="Arial"/>
              <a:buNone/>
            </a:pPr>
            <a:endParaRPr lang="tr-TR" sz="1400" b="0" i="0" dirty="0">
              <a:solidFill>
                <a:srgbClr val="374151"/>
              </a:solidFill>
              <a:latin typeface="Arial"/>
              <a:ea typeface="Arial"/>
              <a:cs typeface="Arial"/>
              <a:sym typeface="Arial"/>
            </a:endParaRPr>
          </a:p>
          <a:p>
            <a:pPr marL="0" lvl="0" indent="0" algn="l" rtl="0">
              <a:spcBef>
                <a:spcPts val="0"/>
              </a:spcBef>
              <a:spcAft>
                <a:spcPts val="0"/>
              </a:spcAft>
              <a:buClr>
                <a:srgbClr val="374151"/>
              </a:buClr>
              <a:buSzPts val="1200"/>
              <a:buFont typeface="Arial"/>
              <a:buNone/>
            </a:pPr>
            <a:r>
              <a:rPr lang="tr-TR" sz="1400" b="0" i="0" dirty="0">
                <a:solidFill>
                  <a:srgbClr val="374151"/>
                </a:solidFill>
                <a:latin typeface="Arial"/>
                <a:ea typeface="Arial"/>
                <a:cs typeface="Arial"/>
                <a:sym typeface="Arial"/>
              </a:rPr>
              <a:t>Şikayet ve Geri Çekme Prosedürleri «Müşteri şikayetlerinin ele alınmasına ve gerektiğinde ürünlerin piyasadan etkin bir şekilde geri çekilmesine yönelik bir sistemin kurulması» ilkesidir.</a:t>
            </a:r>
          </a:p>
          <a:p>
            <a:pPr marL="0" lvl="0" indent="0" algn="l" rtl="0">
              <a:spcBef>
                <a:spcPts val="0"/>
              </a:spcBef>
              <a:spcAft>
                <a:spcPts val="0"/>
              </a:spcAft>
              <a:buClr>
                <a:srgbClr val="374151"/>
              </a:buClr>
              <a:buSzPts val="1200"/>
              <a:buFont typeface="Arial"/>
              <a:buNone/>
            </a:pPr>
            <a:endParaRPr lang="tr-TR" sz="1400" b="0" i="0" dirty="0">
              <a:solidFill>
                <a:srgbClr val="374151"/>
              </a:solidFill>
              <a:latin typeface="Arial"/>
              <a:ea typeface="Arial"/>
              <a:cs typeface="Arial"/>
              <a:sym typeface="Arial"/>
            </a:endParaRPr>
          </a:p>
          <a:p>
            <a:pPr marL="0" lvl="0" indent="0" algn="l" rtl="0">
              <a:spcBef>
                <a:spcPts val="0"/>
              </a:spcBef>
              <a:spcAft>
                <a:spcPts val="0"/>
              </a:spcAft>
              <a:buClr>
                <a:srgbClr val="374151"/>
              </a:buClr>
              <a:buSzPts val="1200"/>
              <a:buFont typeface="Arial"/>
              <a:buNone/>
            </a:pPr>
            <a:r>
              <a:rPr lang="en-US" sz="1400" dirty="0" err="1"/>
              <a:t>Üreticiler</a:t>
            </a:r>
            <a:r>
              <a:rPr lang="en-US" sz="1400" dirty="0"/>
              <a:t>, </a:t>
            </a:r>
            <a:r>
              <a:rPr lang="en-US" sz="1400" dirty="0" err="1"/>
              <a:t>müşteri</a:t>
            </a:r>
            <a:r>
              <a:rPr lang="en-US" sz="1400" dirty="0"/>
              <a:t> </a:t>
            </a:r>
            <a:r>
              <a:rPr lang="en-US" sz="1400" dirty="0" err="1"/>
              <a:t>şikayetlerini</a:t>
            </a:r>
            <a:r>
              <a:rPr lang="en-US" sz="1400" dirty="0"/>
              <a:t> </a:t>
            </a:r>
            <a:r>
              <a:rPr lang="en-US" sz="1400" dirty="0" err="1"/>
              <a:t>ele</a:t>
            </a:r>
            <a:r>
              <a:rPr lang="en-US" sz="1400" dirty="0"/>
              <a:t> </a:t>
            </a:r>
            <a:r>
              <a:rPr lang="en-US" sz="1400" dirty="0" err="1"/>
              <a:t>almak</a:t>
            </a:r>
            <a:r>
              <a:rPr lang="en-US" sz="1400" dirty="0"/>
              <a:t> </a:t>
            </a:r>
            <a:r>
              <a:rPr lang="en-US" sz="1400" dirty="0" err="1"/>
              <a:t>ve</a:t>
            </a:r>
            <a:r>
              <a:rPr lang="en-US" sz="1400" dirty="0"/>
              <a:t> </a:t>
            </a:r>
            <a:r>
              <a:rPr lang="en-US" sz="1400" dirty="0" err="1"/>
              <a:t>gerekirse</a:t>
            </a:r>
            <a:r>
              <a:rPr lang="en-US" sz="1400" dirty="0"/>
              <a:t> </a:t>
            </a:r>
            <a:r>
              <a:rPr lang="en-US" sz="1400" dirty="0" err="1"/>
              <a:t>ürün</a:t>
            </a:r>
            <a:r>
              <a:rPr lang="en-US" sz="1400" dirty="0"/>
              <a:t> </a:t>
            </a:r>
            <a:r>
              <a:rPr lang="en-US" sz="1400" dirty="0" err="1"/>
              <a:t>geri</a:t>
            </a:r>
            <a:r>
              <a:rPr lang="en-US" sz="1400" dirty="0"/>
              <a:t> </a:t>
            </a:r>
            <a:r>
              <a:rPr lang="en-US" sz="1400" dirty="0" err="1"/>
              <a:t>çağırma</a:t>
            </a:r>
            <a:r>
              <a:rPr lang="en-US" sz="1400" dirty="0"/>
              <a:t> </a:t>
            </a:r>
            <a:r>
              <a:rPr lang="en-US" sz="1400" dirty="0" err="1"/>
              <a:t>işlemini</a:t>
            </a:r>
            <a:r>
              <a:rPr lang="en-US" sz="1400" dirty="0"/>
              <a:t> </a:t>
            </a:r>
            <a:r>
              <a:rPr lang="en-US" sz="1400" dirty="0" err="1"/>
              <a:t>başlatmak</a:t>
            </a:r>
            <a:r>
              <a:rPr lang="en-US" sz="1400" dirty="0"/>
              <a:t> </a:t>
            </a:r>
            <a:r>
              <a:rPr lang="en-US" sz="1400" dirty="0" err="1"/>
              <a:t>için</a:t>
            </a:r>
            <a:r>
              <a:rPr lang="en-US" sz="1400" dirty="0"/>
              <a:t> </a:t>
            </a:r>
            <a:r>
              <a:rPr lang="en-US" sz="1400" dirty="0" err="1"/>
              <a:t>prosedürler</a:t>
            </a:r>
            <a:r>
              <a:rPr lang="en-US" sz="1400" dirty="0"/>
              <a:t> </a:t>
            </a:r>
            <a:r>
              <a:rPr lang="en-US" sz="1400" dirty="0" err="1"/>
              <a:t>oluşturmalıdır</a:t>
            </a:r>
            <a:r>
              <a:rPr lang="en-US" sz="1400" dirty="0"/>
              <a:t>. Bu, </a:t>
            </a:r>
            <a:r>
              <a:rPr lang="en-US" sz="1400" dirty="0" err="1"/>
              <a:t>güvenlik</a:t>
            </a:r>
            <a:r>
              <a:rPr lang="en-US" sz="1400" dirty="0"/>
              <a:t> </a:t>
            </a:r>
            <a:r>
              <a:rPr lang="en-US" sz="1400" dirty="0" err="1"/>
              <a:t>veya</a:t>
            </a:r>
            <a:r>
              <a:rPr lang="en-US" sz="1400" dirty="0"/>
              <a:t> </a:t>
            </a:r>
            <a:r>
              <a:rPr lang="en-US" sz="1400" dirty="0" err="1"/>
              <a:t>kaliteyle</a:t>
            </a:r>
            <a:r>
              <a:rPr lang="en-US" sz="1400" dirty="0"/>
              <a:t> </a:t>
            </a:r>
            <a:r>
              <a:rPr lang="en-US" sz="1400" dirty="0" err="1"/>
              <a:t>ilgili</a:t>
            </a:r>
            <a:r>
              <a:rPr lang="en-US" sz="1400" dirty="0"/>
              <a:t> </a:t>
            </a:r>
            <a:r>
              <a:rPr lang="en-US" sz="1400" dirty="0" err="1"/>
              <a:t>endişe</a:t>
            </a:r>
            <a:r>
              <a:rPr lang="en-US" sz="1400" dirty="0"/>
              <a:t> </a:t>
            </a:r>
            <a:r>
              <a:rPr lang="en-US" sz="1400" dirty="0" err="1"/>
              <a:t>durumunda</a:t>
            </a:r>
            <a:r>
              <a:rPr lang="en-US" sz="1400" dirty="0"/>
              <a:t> </a:t>
            </a:r>
            <a:r>
              <a:rPr lang="en-US" sz="1400" dirty="0" err="1"/>
              <a:t>hızlı</a:t>
            </a:r>
            <a:r>
              <a:rPr lang="en-US" sz="1400" dirty="0"/>
              <a:t> </a:t>
            </a:r>
            <a:r>
              <a:rPr lang="en-US" sz="1400" dirty="0" err="1"/>
              <a:t>aksiyon</a:t>
            </a:r>
            <a:r>
              <a:rPr lang="en-US" sz="1400" dirty="0"/>
              <a:t> </a:t>
            </a:r>
            <a:r>
              <a:rPr lang="en-US" sz="1400" dirty="0" err="1"/>
              <a:t>alınmasını</a:t>
            </a:r>
            <a:r>
              <a:rPr lang="en-US" sz="1400" dirty="0"/>
              <a:t> </a:t>
            </a:r>
            <a:r>
              <a:rPr lang="en-US" sz="1400" dirty="0" err="1"/>
              <a:t>sağlar</a:t>
            </a:r>
            <a:r>
              <a:rPr lang="en-US" sz="1400" dirty="0"/>
              <a:t>.</a:t>
            </a:r>
            <a:endParaRPr lang="tr-TR" sz="1400" dirty="0"/>
          </a:p>
          <a:p>
            <a:pPr marL="0" lvl="0" indent="0" algn="l" rtl="0">
              <a:spcBef>
                <a:spcPts val="0"/>
              </a:spcBef>
              <a:spcAft>
                <a:spcPts val="0"/>
              </a:spcAft>
              <a:buClr>
                <a:srgbClr val="374151"/>
              </a:buClr>
              <a:buSzPts val="1200"/>
              <a:buFont typeface="Arial"/>
              <a:buNone/>
            </a:pPr>
            <a:r>
              <a:rPr lang="tr-TR" sz="1400" b="0" i="0" dirty="0">
                <a:solidFill>
                  <a:srgbClr val="374151"/>
                </a:solidFill>
                <a:latin typeface="Arial"/>
                <a:ea typeface="Arial"/>
                <a:cs typeface="Arial"/>
                <a:sym typeface="Arial"/>
              </a:rPr>
              <a:t>Ürün kalitesiyle ilgili tüm şikayetler dikkatli bir şekilde incelenecek ve yazılı prosedürlere göre kaydedilecektir. Her şikayet şirketin görevlendirdiği personel tarafından araştırılacak/değerlendirilecek, inceleme ve alınan aksiyonların kayıtları tutulacaktır. Bir ilacın kullanımından kaynaklanan ciddi advers ilaç reaksiyonlarına ilişkin raporlar, yorum ve belgelerle birlikte derhal ilgili Ruhsatlandırma Otoritesine bildirilecektir. Kusurlu ürüne ilişkin yapılacak geri çağırma ve geri çağırma işlemlerini açıklayan yazılı prosedürler bulunacaktır. Perakende seviyesine kadar ilgili tüm stokçuların, toptancıların, tedarikçilerin en kısa sürede zamanında bilgilendirilmesi için kusurlu ürünlerin hızlı ve etkin bir şekilde geri çağrılması sistemi oluşturulacaktır. Lisans sahibi bu konuda hem basılı hem de elektronik medyadan yararlanabilir. Dağıtım kayıtları, ön geri çağırma için belirlenen kişilerin kullanımına hazır hale getirilecektir. Geri çağırma düzenlemelerinin etkinliği zaman zaman değerlendirilecektir. Geri çağrılan ürünler, haklarında nihai karara kadar güvenli, ayrılmış bir alanda ayrı olarak depolanacaktır.</a:t>
            </a:r>
          </a:p>
        </p:txBody>
      </p:sp>
      <p:sp>
        <p:nvSpPr>
          <p:cNvPr id="137" name="Google Shape;13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tr-TR"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35511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74151"/>
              </a:buClr>
              <a:buSzPts val="1200"/>
              <a:buFont typeface="Arial"/>
              <a:buNone/>
              <a:tabLst/>
              <a:defRPr/>
            </a:pPr>
            <a:r>
              <a:rPr lang="tr-TR" sz="1200" b="0" i="0" dirty="0">
                <a:solidFill>
                  <a:srgbClr val="374151"/>
                </a:solidFill>
                <a:latin typeface="Arial"/>
                <a:ea typeface="Arial"/>
                <a:cs typeface="Arial"/>
                <a:sym typeface="Arial"/>
              </a:rPr>
              <a:t>Risk Yönetimi «Üretim süreci boyunca potansiyel kalite risklerini proaktif olarak belirlemek, değerlendirmek ve kontrol etmek» ilkesidir.​</a:t>
            </a:r>
          </a:p>
          <a:p>
            <a:pPr marL="0" lvl="0" indent="0" algn="l" rtl="0">
              <a:spcBef>
                <a:spcPts val="0"/>
              </a:spcBef>
              <a:spcAft>
                <a:spcPts val="0"/>
              </a:spcAft>
              <a:buClr>
                <a:srgbClr val="374151"/>
              </a:buClr>
              <a:buSzPts val="1200"/>
              <a:buFont typeface="Arial"/>
              <a:buNone/>
            </a:pPr>
            <a:endParaRPr lang="tr-TR" b="0" i="0" dirty="0">
              <a:solidFill>
                <a:srgbClr val="374151"/>
              </a:solidFill>
              <a:latin typeface="Arial"/>
              <a:ea typeface="Arial"/>
              <a:cs typeface="Arial"/>
              <a:sym typeface="Arial"/>
            </a:endParaRPr>
          </a:p>
          <a:p>
            <a:pPr marL="0" lvl="0" indent="0" algn="l" rtl="0">
              <a:spcBef>
                <a:spcPts val="0"/>
              </a:spcBef>
              <a:spcAft>
                <a:spcPts val="0"/>
              </a:spcAft>
              <a:buClr>
                <a:srgbClr val="374151"/>
              </a:buClr>
              <a:buSzPts val="1200"/>
              <a:buFont typeface="Arial"/>
              <a:buNone/>
            </a:pPr>
            <a:r>
              <a:rPr lang="tr-TR" b="0" i="0" dirty="0">
                <a:solidFill>
                  <a:srgbClr val="374151"/>
                </a:solidFill>
                <a:latin typeface="Arial"/>
                <a:ea typeface="Arial"/>
                <a:cs typeface="Arial"/>
                <a:sym typeface="Arial"/>
              </a:rPr>
              <a:t>GMP, potansiyel tehlikeleri belirlemek ve azaltmak için üretim süreci boyunca risk değerlendirmesinin ve yönetiminin önemini vurgular.</a:t>
            </a:r>
            <a:endParaRPr dirty="0"/>
          </a:p>
        </p:txBody>
      </p:sp>
      <p:sp>
        <p:nvSpPr>
          <p:cNvPr id="137" name="Google Shape;13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tr-TR"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81643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indent="0" algn="l">
              <a:buFont typeface="Arial" panose="020B0604020202020204" pitchFamily="34" charset="0"/>
              <a:buNone/>
            </a:pPr>
            <a:r>
              <a:rPr lang="tr-TR" b="0" i="0" dirty="0">
                <a:solidFill>
                  <a:srgbClr val="1F1F1F"/>
                </a:solidFill>
                <a:effectLst/>
                <a:latin typeface="Google Sans"/>
              </a:rPr>
              <a:t>Vaka Çalışması: Özbekistan Öksürük Şurubu Skandalı: Trajik Bir Olay</a:t>
            </a:r>
          </a:p>
          <a:p>
            <a:pPr marL="228600" indent="0" algn="l">
              <a:buFont typeface="Arial" panose="020B0604020202020204" pitchFamily="34" charset="0"/>
              <a:buNone/>
            </a:pPr>
            <a:r>
              <a:rPr lang="tr-TR" b="0" i="0" dirty="0">
                <a:solidFill>
                  <a:srgbClr val="1F1F1F"/>
                </a:solidFill>
                <a:effectLst/>
                <a:latin typeface="Google Sans"/>
              </a:rPr>
              <a:t>Özbekistan öksürük şurubu skandalı Aralık 2022 ve Ocak 2023'te meydana gelen ve 20 çocuğun ölümüyle sonuçlanan yıkıcı bir olaydı. Skandal, Hintli ilaç şirketi Marion </a:t>
            </a:r>
            <a:r>
              <a:rPr lang="tr-TR" b="0" i="0" dirty="0" err="1">
                <a:solidFill>
                  <a:srgbClr val="1F1F1F"/>
                </a:solidFill>
                <a:effectLst/>
                <a:latin typeface="Google Sans"/>
              </a:rPr>
              <a:t>Biotech</a:t>
            </a:r>
            <a:r>
              <a:rPr lang="tr-TR" b="0" i="0" dirty="0">
                <a:solidFill>
                  <a:srgbClr val="1F1F1F"/>
                </a:solidFill>
                <a:effectLst/>
                <a:latin typeface="Google Sans"/>
              </a:rPr>
              <a:t> tarafından üretilen Dok-1 </a:t>
            </a:r>
            <a:r>
              <a:rPr lang="tr-TR" b="0" i="0" dirty="0" err="1">
                <a:solidFill>
                  <a:srgbClr val="1F1F1F"/>
                </a:solidFill>
                <a:effectLst/>
                <a:latin typeface="Google Sans"/>
              </a:rPr>
              <a:t>Max</a:t>
            </a:r>
            <a:r>
              <a:rPr lang="tr-TR" b="0" i="0" dirty="0">
                <a:solidFill>
                  <a:srgbClr val="1F1F1F"/>
                </a:solidFill>
                <a:effectLst/>
                <a:latin typeface="Google Sans"/>
              </a:rPr>
              <a:t> ve AMBRONOL adlı iki öksürük şurubuyla ilgiliydi. </a:t>
            </a:r>
          </a:p>
          <a:p>
            <a:pPr marL="228600" indent="0" algn="l">
              <a:buFont typeface="Arial" panose="020B0604020202020204" pitchFamily="34" charset="0"/>
              <a:buNone/>
            </a:pPr>
            <a:r>
              <a:rPr lang="tr-TR" b="0" i="0" dirty="0">
                <a:solidFill>
                  <a:srgbClr val="1F1F1F"/>
                </a:solidFill>
                <a:effectLst/>
                <a:latin typeface="Google Sans"/>
              </a:rPr>
              <a:t>İşte önemli olayların zaman çizelgesi:</a:t>
            </a:r>
          </a:p>
          <a:p>
            <a:pPr marL="400050" indent="-171450" algn="l">
              <a:buFont typeface="Arial" panose="020B0604020202020204" pitchFamily="34" charset="0"/>
              <a:buChar char="•"/>
            </a:pPr>
            <a:r>
              <a:rPr lang="tr-TR" b="0" i="0" dirty="0">
                <a:solidFill>
                  <a:srgbClr val="1F1F1F"/>
                </a:solidFill>
                <a:effectLst/>
                <a:latin typeface="Google Sans"/>
              </a:rPr>
              <a:t>Aralık 2022: Özbekistan Sağlık Bakanlığı, Semerkant'ta 18 çocuğun Dok-1 </a:t>
            </a:r>
            <a:r>
              <a:rPr lang="tr-TR" b="0" i="0" dirty="0" err="1">
                <a:solidFill>
                  <a:srgbClr val="1F1F1F"/>
                </a:solidFill>
                <a:effectLst/>
                <a:latin typeface="Google Sans"/>
              </a:rPr>
              <a:t>Max</a:t>
            </a:r>
            <a:r>
              <a:rPr lang="tr-TR" b="0" i="0" dirty="0">
                <a:solidFill>
                  <a:srgbClr val="1F1F1F"/>
                </a:solidFill>
                <a:effectLst/>
                <a:latin typeface="Google Sans"/>
              </a:rPr>
              <a:t> tükettikten sonra öldüğünü duyurdu.</a:t>
            </a:r>
          </a:p>
          <a:p>
            <a:pPr marL="400050" indent="-171450" algn="l">
              <a:buFont typeface="Arial" panose="020B0604020202020204" pitchFamily="34" charset="0"/>
              <a:buChar char="•"/>
            </a:pPr>
            <a:r>
              <a:rPr lang="tr-TR" b="0" i="0" dirty="0">
                <a:solidFill>
                  <a:srgbClr val="1F1F1F"/>
                </a:solidFill>
                <a:effectLst/>
                <a:latin typeface="Google Sans"/>
              </a:rPr>
              <a:t>Aralık 2022: Dok-1 </a:t>
            </a:r>
            <a:r>
              <a:rPr lang="tr-TR" b="0" i="0" dirty="0" err="1">
                <a:solidFill>
                  <a:srgbClr val="1F1F1F"/>
                </a:solidFill>
                <a:effectLst/>
                <a:latin typeface="Google Sans"/>
              </a:rPr>
              <a:t>Max'in</a:t>
            </a:r>
            <a:r>
              <a:rPr lang="tr-TR" b="0" i="0" dirty="0">
                <a:solidFill>
                  <a:srgbClr val="1F1F1F"/>
                </a:solidFill>
                <a:effectLst/>
                <a:latin typeface="Google Sans"/>
              </a:rPr>
              <a:t> analizi, antifrizde kullanılan toksik bir madde olan etilen glikol ile kirlendiğini ortaya koyuyor.</a:t>
            </a:r>
          </a:p>
          <a:p>
            <a:pPr marL="400050" indent="-171450" algn="l">
              <a:buFont typeface="Arial" panose="020B0604020202020204" pitchFamily="34" charset="0"/>
              <a:buChar char="•"/>
            </a:pPr>
            <a:r>
              <a:rPr lang="tr-TR" b="0" i="0" dirty="0">
                <a:solidFill>
                  <a:srgbClr val="1F1F1F"/>
                </a:solidFill>
                <a:effectLst/>
                <a:latin typeface="Google Sans"/>
              </a:rPr>
              <a:t>29 Aralık 2022: Marion </a:t>
            </a:r>
            <a:r>
              <a:rPr lang="tr-TR" b="0" i="0" dirty="0" err="1">
                <a:solidFill>
                  <a:srgbClr val="1F1F1F"/>
                </a:solidFill>
                <a:effectLst/>
                <a:latin typeface="Google Sans"/>
              </a:rPr>
              <a:t>Biotech</a:t>
            </a:r>
            <a:r>
              <a:rPr lang="tr-TR" b="0" i="0" dirty="0">
                <a:solidFill>
                  <a:srgbClr val="1F1F1F"/>
                </a:solidFill>
                <a:effectLst/>
                <a:latin typeface="Google Sans"/>
              </a:rPr>
              <a:t>, Dok-1 </a:t>
            </a:r>
            <a:r>
              <a:rPr lang="tr-TR" b="0" i="0" dirty="0" err="1">
                <a:solidFill>
                  <a:srgbClr val="1F1F1F"/>
                </a:solidFill>
                <a:effectLst/>
                <a:latin typeface="Google Sans"/>
              </a:rPr>
              <a:t>Max'in</a:t>
            </a:r>
            <a:r>
              <a:rPr lang="tr-TR" b="0" i="0" dirty="0">
                <a:solidFill>
                  <a:srgbClr val="1F1F1F"/>
                </a:solidFill>
                <a:effectLst/>
                <a:latin typeface="Google Sans"/>
              </a:rPr>
              <a:t> üretimini durdurdu.</a:t>
            </a:r>
          </a:p>
          <a:p>
            <a:pPr marL="400050" indent="-171450" algn="l">
              <a:buFont typeface="Arial" panose="020B0604020202020204" pitchFamily="34" charset="0"/>
              <a:buChar char="•"/>
            </a:pPr>
            <a:r>
              <a:rPr lang="tr-TR" b="0" i="0" dirty="0">
                <a:solidFill>
                  <a:srgbClr val="1F1F1F"/>
                </a:solidFill>
                <a:effectLst/>
                <a:latin typeface="Google Sans"/>
              </a:rPr>
              <a:t>Ocak 2023: Özbekistan'da iki çocuk daha, yine etilen glikol ile kontamine olduğu tespit edilen AMBRONOL tükettikten sonra öldü.</a:t>
            </a:r>
          </a:p>
          <a:p>
            <a:pPr marL="400050" indent="-171450" algn="l">
              <a:buFont typeface="Arial" panose="020B0604020202020204" pitchFamily="34" charset="0"/>
              <a:buChar char="•"/>
            </a:pPr>
            <a:r>
              <a:rPr lang="tr-TR" b="0" i="0" dirty="0">
                <a:solidFill>
                  <a:srgbClr val="1F1F1F"/>
                </a:solidFill>
                <a:effectLst/>
                <a:latin typeface="Google Sans"/>
              </a:rPr>
              <a:t>Ocak 2023: Dünya Sağlık Örgütü (WHO), kontamine öksürük şuruplarıyla ilgili küresel bir uyarı yayınladı.</a:t>
            </a:r>
          </a:p>
          <a:p>
            <a:pPr marL="400050" indent="-171450" algn="l">
              <a:buFont typeface="Arial" panose="020B0604020202020204" pitchFamily="34" charset="0"/>
              <a:buChar char="•"/>
            </a:pPr>
            <a:r>
              <a:rPr lang="tr-TR" b="0" i="0" dirty="0">
                <a:solidFill>
                  <a:srgbClr val="1F1F1F"/>
                </a:solidFill>
                <a:effectLst/>
                <a:latin typeface="Google Sans"/>
              </a:rPr>
              <a:t>Bugüne kadar: Araştırmalar devam etmektedir ve Marion </a:t>
            </a:r>
            <a:r>
              <a:rPr lang="tr-TR" b="0" i="0" dirty="0" err="1">
                <a:solidFill>
                  <a:srgbClr val="1F1F1F"/>
                </a:solidFill>
                <a:effectLst/>
                <a:latin typeface="Google Sans"/>
              </a:rPr>
              <a:t>Biotech</a:t>
            </a:r>
            <a:r>
              <a:rPr lang="tr-TR" b="0" i="0" dirty="0">
                <a:solidFill>
                  <a:srgbClr val="1F1F1F"/>
                </a:solidFill>
                <a:effectLst/>
                <a:latin typeface="Google Sans"/>
              </a:rPr>
              <a:t> yasal işlemlerle karşı karşıyadır.</a:t>
            </a:r>
          </a:p>
        </p:txBody>
      </p:sp>
      <p:sp>
        <p:nvSpPr>
          <p:cNvPr id="172" name="Google Shape;17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tr-TR"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dirty="0"/>
              <a:t>Bu vaka hakkında</a:t>
            </a:r>
            <a:r>
              <a:rPr lang="nl-NL" dirty="0"/>
              <a:t> düşün</a:t>
            </a:r>
            <a:r>
              <a:rPr lang="tr-TR" dirty="0"/>
              <a:t>ün</a:t>
            </a:r>
          </a:p>
          <a:p>
            <a:pPr marL="0" lvl="0" indent="0" algn="l" rtl="0">
              <a:spcBef>
                <a:spcPts val="0"/>
              </a:spcBef>
              <a:spcAft>
                <a:spcPts val="0"/>
              </a:spcAft>
              <a:buNone/>
            </a:pPr>
            <a:r>
              <a:rPr lang="nl-NL" dirty="0"/>
              <a:t>GMP başarısızlıkları nelerdi?</a:t>
            </a:r>
            <a:endParaRPr lang="tr-TR" dirty="0"/>
          </a:p>
          <a:p>
            <a:pPr marL="0" lvl="0" indent="0" algn="l" rtl="0">
              <a:spcBef>
                <a:spcPts val="0"/>
              </a:spcBef>
              <a:spcAft>
                <a:spcPts val="0"/>
              </a:spcAft>
              <a:buNone/>
            </a:pPr>
            <a:r>
              <a:rPr lang="nl-NL" dirty="0"/>
              <a:t>Etkisi neydi? </a:t>
            </a:r>
            <a:endParaRPr lang="tr-TR" dirty="0"/>
          </a:p>
          <a:p>
            <a:pPr marL="0" lvl="0" indent="0" algn="l" rtl="0">
              <a:spcBef>
                <a:spcPts val="0"/>
              </a:spcBef>
              <a:spcAft>
                <a:spcPts val="0"/>
              </a:spcAft>
              <a:buNone/>
            </a:pPr>
            <a:r>
              <a:rPr lang="nl-NL" dirty="0"/>
              <a:t>Ve ne yapılmalı?</a:t>
            </a:r>
            <a:endParaRPr dirty="0"/>
          </a:p>
        </p:txBody>
      </p:sp>
      <p:sp>
        <p:nvSpPr>
          <p:cNvPr id="179" name="Google Shape;17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tr-TR"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indent="0" algn="l">
              <a:buFont typeface="Arial" panose="020B0604020202020204" pitchFamily="34" charset="0"/>
              <a:buNone/>
            </a:pPr>
            <a:r>
              <a:rPr lang="tr-TR" b="0" i="0" dirty="0">
                <a:solidFill>
                  <a:srgbClr val="1F1F1F"/>
                </a:solidFill>
                <a:effectLst/>
                <a:latin typeface="Google Sans"/>
              </a:rPr>
              <a:t>Özbekistan öksürük şurubu skandalı, kontamine Dok-1 </a:t>
            </a:r>
            <a:r>
              <a:rPr lang="tr-TR" b="0" i="0" dirty="0" err="1">
                <a:solidFill>
                  <a:srgbClr val="1F1F1F"/>
                </a:solidFill>
                <a:effectLst/>
                <a:latin typeface="Google Sans"/>
              </a:rPr>
              <a:t>Max</a:t>
            </a:r>
            <a:r>
              <a:rPr lang="tr-TR" b="0" i="0" dirty="0">
                <a:solidFill>
                  <a:srgbClr val="1F1F1F"/>
                </a:solidFill>
                <a:effectLst/>
                <a:latin typeface="Google Sans"/>
              </a:rPr>
              <a:t> ve AMBRONOL şuruplarının üretim süreci boyunca İyi Üretim Uygulamalarında (GMP) birçok kritik başarısızlığı ortaya çıkardı. Tanımlanan GMP hatalarından bazıları şunlardır:</a:t>
            </a:r>
          </a:p>
          <a:p>
            <a:pPr marL="457200" indent="-228600" algn="l">
              <a:buFont typeface="Arial" panose="020B0604020202020204" pitchFamily="34" charset="0"/>
              <a:buAutoNum type="arabicPeriod"/>
            </a:pPr>
            <a:r>
              <a:rPr lang="tr-TR" b="0" i="0" dirty="0">
                <a:solidFill>
                  <a:srgbClr val="1F1F1F"/>
                </a:solidFill>
                <a:effectLst/>
                <a:latin typeface="Google Sans"/>
              </a:rPr>
              <a:t>Yetersiz Kalite Kontrolü: </a:t>
            </a:r>
          </a:p>
          <a:p>
            <a:pPr marL="400050" indent="-171450" algn="l">
              <a:buFont typeface="Arial" panose="020B0604020202020204" pitchFamily="34" charset="0"/>
              <a:buChar char="•"/>
            </a:pPr>
            <a:r>
              <a:rPr lang="tr-TR" b="0" i="0" dirty="0">
                <a:solidFill>
                  <a:srgbClr val="1F1F1F"/>
                </a:solidFill>
                <a:effectLst/>
                <a:latin typeface="Google Sans"/>
              </a:rPr>
              <a:t>Etilen glikol için test yapılmaması: Marion </a:t>
            </a:r>
            <a:r>
              <a:rPr lang="tr-TR" b="0" i="0" dirty="0" err="1">
                <a:solidFill>
                  <a:srgbClr val="1F1F1F"/>
                </a:solidFill>
                <a:effectLst/>
                <a:latin typeface="Google Sans"/>
              </a:rPr>
              <a:t>Biotech</a:t>
            </a:r>
            <a:r>
              <a:rPr lang="tr-TR" b="0" i="0" dirty="0">
                <a:solidFill>
                  <a:srgbClr val="1F1F1F"/>
                </a:solidFill>
                <a:effectLst/>
                <a:latin typeface="Google Sans"/>
              </a:rPr>
              <a:t>, üretim süreci sırasında toksik bir kirletici olan etilen glikolü test edemedi. </a:t>
            </a:r>
          </a:p>
          <a:p>
            <a:pPr marL="400050" indent="-171450" algn="l">
              <a:buFont typeface="Arial" panose="020B0604020202020204" pitchFamily="34" charset="0"/>
              <a:buChar char="•"/>
            </a:pPr>
            <a:r>
              <a:rPr lang="tr-TR" b="0" i="0" dirty="0">
                <a:solidFill>
                  <a:srgbClr val="1F1F1F"/>
                </a:solidFill>
                <a:effectLst/>
                <a:latin typeface="Google Sans"/>
              </a:rPr>
              <a:t>Kusurlu test prosedürleri: Raporlar, Marion </a:t>
            </a:r>
            <a:r>
              <a:rPr lang="tr-TR" b="0" i="0" dirty="0" err="1">
                <a:solidFill>
                  <a:srgbClr val="1F1F1F"/>
                </a:solidFill>
                <a:effectLst/>
                <a:latin typeface="Google Sans"/>
              </a:rPr>
              <a:t>Biotech</a:t>
            </a:r>
            <a:r>
              <a:rPr lang="tr-TR" b="0" i="0" dirty="0">
                <a:solidFill>
                  <a:srgbClr val="1F1F1F"/>
                </a:solidFill>
                <a:effectLst/>
                <a:latin typeface="Google Sans"/>
              </a:rPr>
              <a:t> tarafından kullanılan test prosedürlerinde tutarsızlıklar ve yanlışlıklar olduğunu öne sürüyor ve bu da güvenilmez sonuçlara yol açıyor. </a:t>
            </a:r>
          </a:p>
          <a:p>
            <a:pPr marL="400050" indent="-171450" algn="l">
              <a:buFont typeface="Arial" panose="020B0604020202020204" pitchFamily="34" charset="0"/>
              <a:buChar char="•"/>
            </a:pPr>
            <a:r>
              <a:rPr lang="tr-TR" b="0" i="0" dirty="0">
                <a:solidFill>
                  <a:srgbClr val="1F1F1F"/>
                </a:solidFill>
                <a:effectLst/>
                <a:latin typeface="Google Sans"/>
              </a:rPr>
              <a:t>Belgelerde sahtecilik: Araştırmalar, tutarsızlıkları maskelemek ve ürün onaylarını sürdürmek için kalite kontrol verilerinde sahtecilik yapılabileceğini ortaya çıkardı.</a:t>
            </a:r>
          </a:p>
          <a:p>
            <a:pPr marL="228600" indent="0" algn="l">
              <a:buFont typeface="Arial" panose="020B0604020202020204" pitchFamily="34" charset="0"/>
              <a:buNone/>
            </a:pPr>
            <a:r>
              <a:rPr lang="tr-TR" b="0" i="0" dirty="0">
                <a:solidFill>
                  <a:srgbClr val="1F1F1F"/>
                </a:solidFill>
                <a:effectLst/>
                <a:latin typeface="Google Sans"/>
              </a:rPr>
              <a:t>2. Kötü Üretim Uygulamaları: </a:t>
            </a:r>
          </a:p>
          <a:p>
            <a:pPr marL="400050" indent="-171450" algn="l">
              <a:buFont typeface="Arial" panose="020B0604020202020204" pitchFamily="34" charset="0"/>
              <a:buChar char="•"/>
            </a:pPr>
            <a:r>
              <a:rPr lang="tr-TR" b="0" i="0" dirty="0">
                <a:solidFill>
                  <a:srgbClr val="1F1F1F"/>
                </a:solidFill>
                <a:effectLst/>
                <a:latin typeface="Google Sans"/>
              </a:rPr>
              <a:t>Hammaddelerin kirlenmesi: Etilen glikol kirliliği muhtemelen üretim süreci sırasında kirlenmiş ham maddelerin kullanımından kaynaklanmıştır.</a:t>
            </a:r>
          </a:p>
          <a:p>
            <a:pPr marL="400050" indent="-171450" algn="l">
              <a:buFont typeface="Arial" panose="020B0604020202020204" pitchFamily="34" charset="0"/>
              <a:buChar char="•"/>
            </a:pPr>
            <a:r>
              <a:rPr lang="tr-TR" b="0" i="0" dirty="0">
                <a:solidFill>
                  <a:srgbClr val="1F1F1F"/>
                </a:solidFill>
                <a:effectLst/>
                <a:latin typeface="Google Sans"/>
              </a:rPr>
              <a:t>Yetersiz hijyen ve sanitasyon: Üretim tesisindeki zayıf hijyen uygulamaları, öksürük şuruplarının etilen glikol veya diğer zararlı maddelerle kirlenmesini kolaylaştırmış olabilir.</a:t>
            </a:r>
          </a:p>
          <a:p>
            <a:pPr marL="400050" indent="-171450" algn="l">
              <a:buFont typeface="Arial" panose="020B0604020202020204" pitchFamily="34" charset="0"/>
              <a:buChar char="•"/>
            </a:pPr>
            <a:r>
              <a:rPr lang="tr-TR" b="0" i="0" dirty="0">
                <a:solidFill>
                  <a:srgbClr val="1F1F1F"/>
                </a:solidFill>
                <a:effectLst/>
                <a:latin typeface="Google Sans"/>
              </a:rPr>
              <a:t>Uygunsuz depolama ve işleme: Hammaddelerin ve bitmiş ürünlerin depolanması ve işlenmesi GMP yönergelerine uygun olmayabilir ve bu da potansiyel olarak kirlenmeye katkıda bulunabilir.</a:t>
            </a:r>
          </a:p>
          <a:p>
            <a:pPr marL="228600" indent="0" algn="l">
              <a:buFont typeface="Arial" panose="020B0604020202020204" pitchFamily="34" charset="0"/>
              <a:buNone/>
            </a:pPr>
            <a:r>
              <a:rPr lang="tr-TR" b="0" i="0" dirty="0">
                <a:solidFill>
                  <a:srgbClr val="1F1F1F"/>
                </a:solidFill>
                <a:effectLst/>
                <a:latin typeface="Google Sans"/>
              </a:rPr>
              <a:t>3. Düzenleyici Gözetim Eksiklikleri: </a:t>
            </a:r>
          </a:p>
          <a:p>
            <a:pPr marL="400050" indent="-171450" algn="l">
              <a:buFont typeface="Arial" panose="020B0604020202020204" pitchFamily="34" charset="0"/>
              <a:buChar char="•"/>
            </a:pPr>
            <a:r>
              <a:rPr lang="tr-TR" b="0" i="0" dirty="0">
                <a:solidFill>
                  <a:srgbClr val="1F1F1F"/>
                </a:solidFill>
                <a:effectLst/>
                <a:latin typeface="Google Sans"/>
              </a:rPr>
              <a:t>Düzenleyici yaptırımların zayıf olması: Marion </a:t>
            </a:r>
            <a:r>
              <a:rPr lang="tr-TR" b="0" i="0" dirty="0" err="1">
                <a:solidFill>
                  <a:srgbClr val="1F1F1F"/>
                </a:solidFill>
                <a:effectLst/>
                <a:latin typeface="Google Sans"/>
              </a:rPr>
              <a:t>Biotech'in</a:t>
            </a:r>
            <a:r>
              <a:rPr lang="tr-TR" b="0" i="0" dirty="0">
                <a:solidFill>
                  <a:srgbClr val="1F1F1F"/>
                </a:solidFill>
                <a:effectLst/>
                <a:latin typeface="Google Sans"/>
              </a:rPr>
              <a:t> operasyonlarını denetlemekten sorumlu Hindistan düzenleyici makamları, yeterince sıkı kontroller ve denetimler uygulamamış olabilir.</a:t>
            </a:r>
          </a:p>
          <a:p>
            <a:pPr marL="400050" indent="-171450" algn="l">
              <a:buFont typeface="Arial" panose="020B0604020202020204" pitchFamily="34" charset="0"/>
              <a:buChar char="•"/>
            </a:pPr>
            <a:r>
              <a:rPr lang="tr-TR" b="0" i="0" dirty="0">
                <a:solidFill>
                  <a:srgbClr val="1F1F1F"/>
                </a:solidFill>
                <a:effectLst/>
                <a:latin typeface="Google Sans"/>
              </a:rPr>
              <a:t>Bilgiye sınırlı erişim: Özbekistan ve Hindistan'daki düzenleyici kurumlar arasındaki şeffaflık ve bilgi paylaşımı başlangıçta sınırlıydı, bu da kontaminasyonun zamanında tanımlanmasını ve araştırılmasını engelliyordu.</a:t>
            </a:r>
          </a:p>
          <a:p>
            <a:pPr marL="400050" indent="-171450" algn="l">
              <a:buFont typeface="Arial" panose="020B0604020202020204" pitchFamily="34" charset="0"/>
              <a:buChar char="•"/>
            </a:pPr>
            <a:r>
              <a:rPr lang="tr-TR" b="0" i="0" dirty="0">
                <a:solidFill>
                  <a:srgbClr val="1F1F1F"/>
                </a:solidFill>
                <a:effectLst/>
                <a:latin typeface="Google Sans"/>
              </a:rPr>
              <a:t>Uluslararası işbirliği eksikliği: Uluslararası düzenleyici kurumlar arasındaki güçlü iletişim ve koordinasyon, daha hızlı müdahaleyi kolaylaştırabilir ve daha fazla zararı önleyebilirdi.</a:t>
            </a:r>
          </a:p>
          <a:p>
            <a:pPr marL="228600" indent="0" algn="l">
              <a:buFont typeface="Arial" panose="020B0604020202020204" pitchFamily="34" charset="0"/>
              <a:buNone/>
            </a:pPr>
            <a:r>
              <a:rPr lang="tr-TR" b="0" i="0" dirty="0">
                <a:solidFill>
                  <a:srgbClr val="1F1F1F"/>
                </a:solidFill>
                <a:effectLst/>
                <a:latin typeface="Google Sans"/>
              </a:rPr>
              <a:t>4. Etik İhlaller:</a:t>
            </a:r>
          </a:p>
          <a:p>
            <a:pPr marL="400050" indent="-171450" algn="l">
              <a:buFont typeface="Arial" panose="020B0604020202020204" pitchFamily="34" charset="0"/>
              <a:buChar char="•"/>
            </a:pPr>
            <a:r>
              <a:rPr lang="tr-TR" b="0" i="0" dirty="0">
                <a:solidFill>
                  <a:srgbClr val="1F1F1F"/>
                </a:solidFill>
                <a:effectLst/>
                <a:latin typeface="Google Sans"/>
              </a:rPr>
              <a:t>Rüşvet iddiaları: Araştırmalar, Marion </a:t>
            </a:r>
            <a:r>
              <a:rPr lang="tr-TR" b="0" i="0" dirty="0" err="1">
                <a:solidFill>
                  <a:srgbClr val="1F1F1F"/>
                </a:solidFill>
                <a:effectLst/>
                <a:latin typeface="Google Sans"/>
              </a:rPr>
              <a:t>Biotech'in</a:t>
            </a:r>
            <a:r>
              <a:rPr lang="tr-TR" b="0" i="0" dirty="0">
                <a:solidFill>
                  <a:srgbClr val="1F1F1F"/>
                </a:solidFill>
                <a:effectLst/>
                <a:latin typeface="Google Sans"/>
              </a:rPr>
              <a:t> kalite kontrol prosedürlerini atlamak ve ürün onaylarını hızlandırmak için yetkililere rüşvet vermiş olabileceğini gösteriyor.</a:t>
            </a:r>
          </a:p>
          <a:p>
            <a:pPr marL="400050" indent="-171450" algn="l">
              <a:buFont typeface="Arial" panose="020B0604020202020204" pitchFamily="34" charset="0"/>
              <a:buChar char="•"/>
            </a:pPr>
            <a:r>
              <a:rPr lang="tr-TR" b="0" i="0" dirty="0">
                <a:solidFill>
                  <a:srgbClr val="1F1F1F"/>
                </a:solidFill>
                <a:effectLst/>
                <a:latin typeface="Google Sans"/>
              </a:rPr>
              <a:t>Kurumsal ihmal: Şirketin liderliği potansiyel olarak kârı hasta güvenliğinden daha öncelikli hale getirdi ve bu da kontamine öksürük şuruplarının yıkıcı sonuçlarına yol açtı.</a:t>
            </a:r>
          </a:p>
          <a:p>
            <a:pPr marL="400050" indent="-171450" algn="l">
              <a:buFont typeface="Arial" panose="020B0604020202020204" pitchFamily="34" charset="0"/>
              <a:buChar char="•"/>
            </a:pPr>
            <a:endParaRPr lang="tr-TR" b="0" i="0" dirty="0">
              <a:solidFill>
                <a:srgbClr val="1F1F1F"/>
              </a:solidFill>
              <a:effectLst/>
              <a:latin typeface="Google Sans"/>
            </a:endParaRPr>
          </a:p>
          <a:p>
            <a:pPr marL="228600" indent="0" algn="l">
              <a:buFont typeface="Arial" panose="020B0604020202020204" pitchFamily="34" charset="0"/>
              <a:buNone/>
            </a:pPr>
            <a:r>
              <a:rPr lang="tr-TR" b="0" i="0" dirty="0">
                <a:solidFill>
                  <a:srgbClr val="1F1F1F"/>
                </a:solidFill>
                <a:effectLst/>
                <a:latin typeface="Google Sans"/>
              </a:rPr>
              <a:t>Bu GMP başarısızlıkları, toplu olarak Özbekistan'da 20 çocuğun ölümüne katkıda bulunarak, ilaç endüstrisindeki sağlam kalite kontrol önlemlerinin ve etik uygulamaların kritik önemini vurguladı.</a:t>
            </a:r>
          </a:p>
        </p:txBody>
      </p:sp>
      <p:sp>
        <p:nvSpPr>
          <p:cNvPr id="179" name="Google Shape;17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18</a:t>
            </a:fld>
            <a:endParaRPr/>
          </a:p>
        </p:txBody>
      </p:sp>
    </p:spTree>
    <p:extLst>
      <p:ext uri="{BB962C8B-B14F-4D97-AF65-F5344CB8AC3E}">
        <p14:creationId xmlns:p14="http://schemas.microsoft.com/office/powerpoint/2010/main" val="2029630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tr-TR" b="0" i="0" dirty="0">
                <a:solidFill>
                  <a:srgbClr val="1F1F1F"/>
                </a:solidFill>
                <a:effectLst/>
                <a:latin typeface="Google Sans"/>
              </a:rPr>
              <a:t>Can Kaybı:</a:t>
            </a:r>
          </a:p>
          <a:p>
            <a:pPr algn="l">
              <a:buFont typeface="Arial" panose="020B0604020202020204" pitchFamily="34" charset="0"/>
              <a:buChar char="•"/>
            </a:pPr>
            <a:r>
              <a:rPr lang="tr-TR" b="0" i="0" dirty="0">
                <a:solidFill>
                  <a:srgbClr val="1F1F1F"/>
                </a:solidFill>
                <a:effectLst/>
                <a:latin typeface="Google Sans"/>
              </a:rPr>
              <a:t>20 çocuk, kontamine öksürük şurupları Dok-1 </a:t>
            </a:r>
            <a:r>
              <a:rPr lang="tr-TR" b="0" i="0" dirty="0" err="1">
                <a:solidFill>
                  <a:srgbClr val="1F1F1F"/>
                </a:solidFill>
                <a:effectLst/>
                <a:latin typeface="Google Sans"/>
              </a:rPr>
              <a:t>Max</a:t>
            </a:r>
            <a:r>
              <a:rPr lang="tr-TR" b="0" i="0" dirty="0">
                <a:solidFill>
                  <a:srgbClr val="1F1F1F"/>
                </a:solidFill>
                <a:effectLst/>
                <a:latin typeface="Google Sans"/>
              </a:rPr>
              <a:t> ve </a:t>
            </a:r>
            <a:r>
              <a:rPr lang="tr-TR" b="0" i="0" dirty="0" err="1">
                <a:solidFill>
                  <a:srgbClr val="1F1F1F"/>
                </a:solidFill>
                <a:effectLst/>
                <a:latin typeface="Google Sans"/>
              </a:rPr>
              <a:t>AMBRONOL'u</a:t>
            </a:r>
            <a:r>
              <a:rPr lang="tr-TR" b="0" i="0" dirty="0">
                <a:solidFill>
                  <a:srgbClr val="1F1F1F"/>
                </a:solidFill>
                <a:effectLst/>
                <a:latin typeface="Google Sans"/>
              </a:rPr>
              <a:t> tükettikten sonra trajik bir şekilde hayatını kaybetti. Bu büyük kayıp, aileleri ve toplulukları büyük bir acı ve travma içinde bıraktı. </a:t>
            </a:r>
          </a:p>
          <a:p>
            <a:pPr algn="l">
              <a:buFont typeface="Arial" panose="020B0604020202020204" pitchFamily="34" charset="0"/>
              <a:buChar char="•"/>
            </a:pPr>
            <a:r>
              <a:rPr lang="tr-TR" b="0" i="0" dirty="0">
                <a:solidFill>
                  <a:srgbClr val="1F1F1F"/>
                </a:solidFill>
                <a:effectLst/>
                <a:latin typeface="Google Sans"/>
              </a:rPr>
              <a:t>Zehirlenme nedeniyle diğer bazı çocuklar da ciddi sağlık komplikasyonları yaşadı ve bu durum uzun süreli tıbbi bakım ve rehabilitasyon gerektirdi.</a:t>
            </a:r>
          </a:p>
          <a:p>
            <a:pPr algn="l"/>
            <a:r>
              <a:rPr lang="tr-TR" b="0" i="0" dirty="0">
                <a:solidFill>
                  <a:srgbClr val="1F1F1F"/>
                </a:solidFill>
                <a:effectLst/>
                <a:latin typeface="Google Sans"/>
              </a:rPr>
              <a:t>Halk Sağlığı Krizi: </a:t>
            </a:r>
          </a:p>
          <a:p>
            <a:pPr algn="l">
              <a:buFont typeface="Arial" panose="020B0604020202020204" pitchFamily="34" charset="0"/>
              <a:buChar char="•"/>
            </a:pPr>
            <a:r>
              <a:rPr lang="tr-TR" b="0" i="0" dirty="0">
                <a:solidFill>
                  <a:srgbClr val="1F1F1F"/>
                </a:solidFill>
                <a:effectLst/>
                <a:latin typeface="Google Sans"/>
              </a:rPr>
              <a:t>Skandal, Özbekistan'da halk arasında yaygın paniğe ve korkuya yol açarak sağlık sistemine ve ilaç güvenliğine karşı ciddi bir güven kaybına yol açtı.</a:t>
            </a:r>
          </a:p>
          <a:p>
            <a:pPr algn="l">
              <a:buFont typeface="Arial" panose="020B0604020202020204" pitchFamily="34" charset="0"/>
              <a:buChar char="•"/>
            </a:pPr>
            <a:r>
              <a:rPr lang="tr-TR" b="0" i="0" dirty="0">
                <a:solidFill>
                  <a:srgbClr val="1F1F1F"/>
                </a:solidFill>
                <a:effectLst/>
                <a:latin typeface="Google Sans"/>
              </a:rPr>
              <a:t>Olay, çocukların savunmasızlığını ve onlara sunulan ilaçların güvenliğinin ve kalitesinin sağlanmasının önemini vurguladı.</a:t>
            </a:r>
          </a:p>
          <a:p>
            <a:pPr marL="228600" indent="0" algn="l">
              <a:buFont typeface="Arial" panose="020B0604020202020204" pitchFamily="34" charset="0"/>
              <a:buNone/>
            </a:pPr>
            <a:r>
              <a:rPr lang="tr-TR" b="0" i="0" dirty="0">
                <a:solidFill>
                  <a:srgbClr val="1F1F1F"/>
                </a:solidFill>
                <a:effectLst/>
                <a:latin typeface="Google Sans"/>
              </a:rPr>
              <a:t>Ekonomik ve Sosyal Maliyetler: </a:t>
            </a:r>
          </a:p>
          <a:p>
            <a:pPr marL="400050" indent="-171450" algn="l">
              <a:buFont typeface="Arial" panose="020B0604020202020204" pitchFamily="34" charset="0"/>
              <a:buChar char="•"/>
            </a:pPr>
            <a:r>
              <a:rPr lang="tr-TR" b="0" i="0" dirty="0">
                <a:solidFill>
                  <a:srgbClr val="1F1F1F"/>
                </a:solidFill>
                <a:effectLst/>
                <a:latin typeface="Google Sans"/>
              </a:rPr>
              <a:t>Skandalın hem Özbekistan hem de Hindistan'daki ilaç endüstrisi üzerinde olumsuz bir etkisi oldu; soruşturmalar, geri çağırmalar ve tazminatlar için önemli miktarda ekonomik kaynak gerektirdi.</a:t>
            </a:r>
          </a:p>
          <a:p>
            <a:pPr marL="400050" indent="-171450" algn="l">
              <a:buFont typeface="Arial" panose="020B0604020202020204" pitchFamily="34" charset="0"/>
              <a:buChar char="•"/>
            </a:pPr>
            <a:r>
              <a:rPr lang="tr-TR" b="0" i="0" dirty="0">
                <a:solidFill>
                  <a:srgbClr val="1F1F1F"/>
                </a:solidFill>
                <a:effectLst/>
                <a:latin typeface="Google Sans"/>
              </a:rPr>
              <a:t>Olay, Hint ilaç endüstrisinin uluslararası alanda itibarını zedeledi ve uygulanan kalite kontrol önlemleriyle ilgili endişeleri artırdı.</a:t>
            </a:r>
          </a:p>
          <a:p>
            <a:pPr marL="228600" indent="0" algn="l">
              <a:buFont typeface="Arial" panose="020B0604020202020204" pitchFamily="34" charset="0"/>
              <a:buNone/>
            </a:pPr>
            <a:r>
              <a:rPr lang="tr-TR" b="0" i="0" dirty="0">
                <a:solidFill>
                  <a:srgbClr val="1F1F1F"/>
                </a:solidFill>
                <a:effectLst/>
                <a:latin typeface="Google Sans"/>
              </a:rPr>
              <a:t>Küresel Etkiler: </a:t>
            </a:r>
          </a:p>
          <a:p>
            <a:pPr marL="400050" indent="-171450" algn="l">
              <a:buFont typeface="Arial" panose="020B0604020202020204" pitchFamily="34" charset="0"/>
              <a:buChar char="•"/>
            </a:pPr>
            <a:r>
              <a:rPr lang="tr-TR" b="0" i="0" dirty="0">
                <a:solidFill>
                  <a:srgbClr val="1F1F1F"/>
                </a:solidFill>
                <a:effectLst/>
                <a:latin typeface="Google Sans"/>
              </a:rPr>
              <a:t>Skandal, yetersiz güvenlik düzenlemelerinin potansiyel risklerini ve dünya çapında farmasötiklerin kalitesini ve güvenliğini artırmak için uluslararası işbirliği ihtiyacını ortaya çıkardı.</a:t>
            </a:r>
          </a:p>
          <a:p>
            <a:pPr marL="400050" indent="-171450" algn="l">
              <a:buFont typeface="Arial" panose="020B0604020202020204" pitchFamily="34" charset="0"/>
              <a:buChar char="•"/>
            </a:pPr>
            <a:r>
              <a:rPr lang="tr-TR" b="0" i="0" dirty="0">
                <a:solidFill>
                  <a:srgbClr val="1F1F1F"/>
                </a:solidFill>
                <a:effectLst/>
                <a:latin typeface="Google Sans"/>
              </a:rPr>
              <a:t>DSÖ, kontamine öksürük şuruplarıyla ilgili küresel bir uyarı yayınlayarak bilgi paylaşımının ve hızlı yanıt mekanizmalarının önemini vurguladı.</a:t>
            </a:r>
          </a:p>
          <a:p>
            <a:pPr algn="l"/>
            <a:endParaRPr lang="tr-TR" b="0" i="0" dirty="0">
              <a:solidFill>
                <a:srgbClr val="1F1F1F"/>
              </a:solidFill>
              <a:effectLst/>
              <a:latin typeface="Google Sans"/>
            </a:endParaRPr>
          </a:p>
          <a:p>
            <a:pPr algn="l"/>
            <a:r>
              <a:rPr lang="en-US" b="0" i="0" dirty="0">
                <a:solidFill>
                  <a:srgbClr val="1F1F1F"/>
                </a:solidFill>
                <a:effectLst/>
                <a:latin typeface="Google Sans"/>
              </a:rPr>
              <a:t>Public Health Crisis:</a:t>
            </a:r>
          </a:p>
          <a:p>
            <a:pPr algn="l">
              <a:buFont typeface="Arial" panose="020B0604020202020204" pitchFamily="34" charset="0"/>
              <a:buChar char="•"/>
            </a:pPr>
            <a:r>
              <a:rPr lang="en-US" b="0" i="0" dirty="0">
                <a:solidFill>
                  <a:srgbClr val="1F1F1F"/>
                </a:solidFill>
                <a:effectLst/>
                <a:latin typeface="Google Sans"/>
              </a:rPr>
              <a:t>The scandal triggered widespread panic and fear among the public in Uzbekistan, leading to a significant loss of trust in the healthcare system and medication safety.</a:t>
            </a:r>
          </a:p>
          <a:p>
            <a:pPr algn="l">
              <a:buFont typeface="Arial" panose="020B0604020202020204" pitchFamily="34" charset="0"/>
              <a:buChar char="•"/>
            </a:pPr>
            <a:r>
              <a:rPr lang="en-US" b="0" i="0" dirty="0">
                <a:solidFill>
                  <a:srgbClr val="1F1F1F"/>
                </a:solidFill>
                <a:effectLst/>
                <a:latin typeface="Google Sans"/>
              </a:rPr>
              <a:t>The incident highlighted the vulnerability of children and the importance of ensuring the safety and quality of medicines available to them.</a:t>
            </a:r>
          </a:p>
          <a:p>
            <a:pPr algn="l"/>
            <a:r>
              <a:rPr lang="en-US" b="0" i="0" dirty="0">
                <a:solidFill>
                  <a:srgbClr val="1F1F1F"/>
                </a:solidFill>
                <a:effectLst/>
                <a:latin typeface="Google Sans"/>
              </a:rPr>
              <a:t>Economic and Social Costs:</a:t>
            </a:r>
          </a:p>
          <a:p>
            <a:pPr algn="l">
              <a:buFont typeface="Arial" panose="020B0604020202020204" pitchFamily="34" charset="0"/>
              <a:buChar char="•"/>
            </a:pPr>
            <a:r>
              <a:rPr lang="en-US" b="0" i="0" dirty="0">
                <a:solidFill>
                  <a:srgbClr val="1F1F1F"/>
                </a:solidFill>
                <a:effectLst/>
                <a:latin typeface="Google Sans"/>
              </a:rPr>
              <a:t>The scandal had a negative impact on the pharmaceutical industry in both Uzbekistan and India, requiring significant economic resources for investigations, recalls, and compensation.</a:t>
            </a:r>
          </a:p>
          <a:p>
            <a:pPr algn="l">
              <a:buFont typeface="Arial" panose="020B0604020202020204" pitchFamily="34" charset="0"/>
              <a:buChar char="•"/>
            </a:pPr>
            <a:r>
              <a:rPr lang="en-US" b="0" i="0" dirty="0">
                <a:solidFill>
                  <a:srgbClr val="1F1F1F"/>
                </a:solidFill>
                <a:effectLst/>
                <a:latin typeface="Google Sans"/>
              </a:rPr>
              <a:t>The incident tarnished the reputation of the Indian pharmaceutical industry internationally, raising concerns about the quality control measures in place.</a:t>
            </a:r>
          </a:p>
          <a:p>
            <a:pPr algn="l"/>
            <a:r>
              <a:rPr lang="en-US" b="0" i="0" dirty="0">
                <a:solidFill>
                  <a:srgbClr val="1F1F1F"/>
                </a:solidFill>
                <a:effectLst/>
                <a:latin typeface="Google Sans"/>
              </a:rPr>
              <a:t>Global Implications:</a:t>
            </a:r>
          </a:p>
          <a:p>
            <a:pPr algn="l">
              <a:buFont typeface="Arial" panose="020B0604020202020204" pitchFamily="34" charset="0"/>
              <a:buChar char="•"/>
            </a:pPr>
            <a:r>
              <a:rPr lang="en-US" b="0" i="0" dirty="0">
                <a:solidFill>
                  <a:srgbClr val="1F1F1F"/>
                </a:solidFill>
                <a:effectLst/>
                <a:latin typeface="Google Sans"/>
              </a:rPr>
              <a:t>The scandal exposed the potential risks of inadequate safety regulations and the need for international collaboration to improve the quality and safety of pharmaceuticals worldwide.</a:t>
            </a:r>
          </a:p>
          <a:p>
            <a:pPr algn="l">
              <a:buFont typeface="Arial" panose="020B0604020202020204" pitchFamily="34" charset="0"/>
              <a:buChar char="•"/>
            </a:pPr>
            <a:r>
              <a:rPr lang="en-US" b="0" i="0" dirty="0">
                <a:solidFill>
                  <a:srgbClr val="1F1F1F"/>
                </a:solidFill>
                <a:effectLst/>
                <a:latin typeface="Google Sans"/>
              </a:rPr>
              <a:t>The WHO issued a global alert regarding the contaminated cough syrups, highlighting the importance of information sharing and rapid response mechanisms.</a:t>
            </a:r>
          </a:p>
        </p:txBody>
      </p:sp>
      <p:sp>
        <p:nvSpPr>
          <p:cNvPr id="179" name="Google Shape;17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19</a:t>
            </a:fld>
            <a:endParaRPr/>
          </a:p>
        </p:txBody>
      </p:sp>
    </p:spTree>
    <p:extLst>
      <p:ext uri="{BB962C8B-B14F-4D97-AF65-F5344CB8AC3E}">
        <p14:creationId xmlns:p14="http://schemas.microsoft.com/office/powerpoint/2010/main" val="971817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b="0" i="0" dirty="0" err="1">
                <a:effectLst/>
                <a:latin typeface="Söhne"/>
              </a:rPr>
              <a:t>İlaç</a:t>
            </a:r>
            <a:r>
              <a:rPr lang="en-GB" b="0" i="0" dirty="0">
                <a:effectLst/>
                <a:latin typeface="Söhne"/>
              </a:rPr>
              <a:t> </a:t>
            </a:r>
            <a:r>
              <a:rPr lang="en-GB" b="0" i="0" dirty="0" err="1">
                <a:effectLst/>
                <a:latin typeface="Söhne"/>
              </a:rPr>
              <a:t>endüstrisinde</a:t>
            </a:r>
            <a:r>
              <a:rPr lang="en-GB" b="0" i="0" dirty="0">
                <a:effectLst/>
                <a:latin typeface="Söhne"/>
              </a:rPr>
              <a:t> </a:t>
            </a:r>
            <a:r>
              <a:rPr lang="en-GB" b="0" i="0" dirty="0" err="1">
                <a:effectLst/>
                <a:latin typeface="Söhne"/>
              </a:rPr>
              <a:t>kalitenin</a:t>
            </a:r>
            <a:r>
              <a:rPr lang="en-GB" b="0" i="0" dirty="0">
                <a:effectLst/>
                <a:latin typeface="Söhne"/>
              </a:rPr>
              <a:t> </a:t>
            </a:r>
            <a:r>
              <a:rPr lang="en-GB" b="0" i="0" dirty="0" err="1">
                <a:effectLst/>
                <a:latin typeface="Söhne"/>
              </a:rPr>
              <a:t>temel</a:t>
            </a:r>
            <a:r>
              <a:rPr lang="en-GB" b="0" i="0" dirty="0">
                <a:effectLst/>
                <a:latin typeface="Söhne"/>
              </a:rPr>
              <a:t> </a:t>
            </a:r>
            <a:r>
              <a:rPr lang="en-GB" b="0" i="0" dirty="0" err="1">
                <a:effectLst/>
                <a:latin typeface="Söhne"/>
              </a:rPr>
              <a:t>taşı</a:t>
            </a:r>
            <a:r>
              <a:rPr lang="en-GB" b="0" i="0" dirty="0">
                <a:effectLst/>
                <a:latin typeface="Söhne"/>
              </a:rPr>
              <a:t> </a:t>
            </a:r>
            <a:r>
              <a:rPr lang="en-GB" b="0" i="0" dirty="0" err="1">
                <a:effectLst/>
                <a:latin typeface="Söhne"/>
              </a:rPr>
              <a:t>olan</a:t>
            </a:r>
            <a:r>
              <a:rPr lang="en-GB" b="0" i="0" dirty="0">
                <a:effectLst/>
                <a:latin typeface="Söhne"/>
              </a:rPr>
              <a:t> İyi </a:t>
            </a:r>
            <a:r>
              <a:rPr lang="en-GB" b="0" i="0" dirty="0" err="1">
                <a:effectLst/>
                <a:latin typeface="Söhne"/>
              </a:rPr>
              <a:t>Üretim</a:t>
            </a:r>
            <a:r>
              <a:rPr lang="en-GB" b="0" i="0" dirty="0">
                <a:effectLst/>
                <a:latin typeface="Söhne"/>
              </a:rPr>
              <a:t> </a:t>
            </a:r>
            <a:r>
              <a:rPr lang="en-GB" b="0" i="0" dirty="0" err="1">
                <a:effectLst/>
                <a:latin typeface="Söhne"/>
              </a:rPr>
              <a:t>Uygulamaları</a:t>
            </a:r>
            <a:r>
              <a:rPr lang="en-GB" b="0" i="0" dirty="0">
                <a:effectLst/>
                <a:latin typeface="Söhne"/>
              </a:rPr>
              <a:t> (GMP) </a:t>
            </a:r>
            <a:r>
              <a:rPr lang="en-GB" b="0" i="0" dirty="0" err="1">
                <a:effectLst/>
                <a:latin typeface="Söhne"/>
              </a:rPr>
              <a:t>hakkındaki</a:t>
            </a:r>
            <a:r>
              <a:rPr lang="en-GB" b="0" i="0" dirty="0">
                <a:effectLst/>
                <a:latin typeface="Söhne"/>
              </a:rPr>
              <a:t> </a:t>
            </a:r>
            <a:r>
              <a:rPr lang="en-GB" b="0" i="0" dirty="0" err="1">
                <a:effectLst/>
                <a:latin typeface="Söhne"/>
              </a:rPr>
              <a:t>temel</a:t>
            </a:r>
            <a:r>
              <a:rPr lang="en-GB" b="0" i="0" dirty="0">
                <a:effectLst/>
                <a:latin typeface="Söhne"/>
              </a:rPr>
              <a:t> </a:t>
            </a:r>
            <a:r>
              <a:rPr lang="en-GB" b="0" i="0" dirty="0" err="1">
                <a:effectLst/>
                <a:latin typeface="Söhne"/>
              </a:rPr>
              <a:t>oturumumuza</a:t>
            </a:r>
            <a:r>
              <a:rPr lang="en-GB" b="0" i="0" dirty="0">
                <a:effectLst/>
                <a:latin typeface="Söhne"/>
              </a:rPr>
              <a:t> </a:t>
            </a:r>
            <a:r>
              <a:rPr lang="en-GB" b="0" i="0" dirty="0" err="1">
                <a:effectLst/>
                <a:latin typeface="Söhne"/>
              </a:rPr>
              <a:t>hoş</a:t>
            </a:r>
            <a:r>
              <a:rPr lang="en-GB" b="0" i="0" dirty="0">
                <a:effectLst/>
                <a:latin typeface="Söhne"/>
              </a:rPr>
              <a:t> </a:t>
            </a:r>
            <a:r>
              <a:rPr lang="en-GB" b="0" i="0" dirty="0" err="1">
                <a:effectLst/>
                <a:latin typeface="Söhne"/>
              </a:rPr>
              <a:t>geldiniz</a:t>
            </a:r>
            <a:r>
              <a:rPr lang="en-GB" b="0" i="0" dirty="0">
                <a:effectLst/>
                <a:latin typeface="Söhne"/>
              </a:rPr>
              <a:t>.</a:t>
            </a:r>
            <a:endParaRPr lang="tr-TR" b="0" i="0" dirty="0">
              <a:effectLst/>
              <a:latin typeface="Söhne"/>
            </a:endParaRPr>
          </a:p>
          <a:p>
            <a:pPr algn="l"/>
            <a:r>
              <a:rPr lang="en-GB" b="0" i="0" dirty="0">
                <a:effectLst/>
                <a:latin typeface="Söhne"/>
              </a:rPr>
              <a:t>Bu </a:t>
            </a:r>
            <a:r>
              <a:rPr lang="en-GB" b="0" i="0" dirty="0" err="1">
                <a:effectLst/>
                <a:latin typeface="Söhne"/>
              </a:rPr>
              <a:t>modülde</a:t>
            </a:r>
            <a:r>
              <a:rPr lang="en-GB" b="0" i="0" dirty="0">
                <a:effectLst/>
                <a:latin typeface="Söhne"/>
              </a:rPr>
              <a:t>, </a:t>
            </a:r>
            <a:r>
              <a:rPr lang="en-GB" b="0" i="0" dirty="0" err="1">
                <a:effectLst/>
                <a:latin typeface="Söhne"/>
              </a:rPr>
              <a:t>GMP'nin</a:t>
            </a:r>
            <a:r>
              <a:rPr lang="en-GB" b="0" i="0" dirty="0">
                <a:effectLst/>
                <a:latin typeface="Söhne"/>
              </a:rPr>
              <a:t> </a:t>
            </a:r>
            <a:r>
              <a:rPr lang="en-GB" b="0" i="0" dirty="0" err="1">
                <a:effectLst/>
                <a:latin typeface="Söhne"/>
              </a:rPr>
              <a:t>neden</a:t>
            </a:r>
            <a:r>
              <a:rPr lang="en-GB" b="0" i="0" dirty="0">
                <a:effectLst/>
                <a:latin typeface="Söhne"/>
              </a:rPr>
              <a:t> </a:t>
            </a:r>
            <a:r>
              <a:rPr lang="en-GB" b="0" i="0" dirty="0" err="1">
                <a:effectLst/>
                <a:latin typeface="Söhne"/>
              </a:rPr>
              <a:t>yalnızca</a:t>
            </a:r>
            <a:r>
              <a:rPr lang="en-GB" b="0" i="0" dirty="0">
                <a:effectLst/>
                <a:latin typeface="Söhne"/>
              </a:rPr>
              <a:t> </a:t>
            </a:r>
            <a:r>
              <a:rPr lang="en-GB" b="0" i="0" dirty="0" err="1">
                <a:effectLst/>
                <a:latin typeface="Söhne"/>
              </a:rPr>
              <a:t>düzenleyici</a:t>
            </a:r>
            <a:r>
              <a:rPr lang="en-GB" b="0" i="0" dirty="0">
                <a:effectLst/>
                <a:latin typeface="Söhne"/>
              </a:rPr>
              <a:t> </a:t>
            </a:r>
            <a:r>
              <a:rPr lang="en-GB" b="0" i="0" dirty="0" err="1">
                <a:effectLst/>
                <a:latin typeface="Söhne"/>
              </a:rPr>
              <a:t>bir</a:t>
            </a:r>
            <a:r>
              <a:rPr lang="en-GB" b="0" i="0" dirty="0">
                <a:effectLst/>
                <a:latin typeface="Söhne"/>
              </a:rPr>
              <a:t> </a:t>
            </a:r>
            <a:r>
              <a:rPr lang="en-GB" b="0" i="0" dirty="0" err="1">
                <a:effectLst/>
                <a:latin typeface="Söhne"/>
              </a:rPr>
              <a:t>gereklilik</a:t>
            </a:r>
            <a:r>
              <a:rPr lang="en-GB" b="0" i="0" dirty="0">
                <a:effectLst/>
                <a:latin typeface="Söhne"/>
              </a:rPr>
              <a:t> </a:t>
            </a:r>
            <a:r>
              <a:rPr lang="en-GB" b="0" i="0" dirty="0" err="1">
                <a:effectLst/>
                <a:latin typeface="Söhne"/>
              </a:rPr>
              <a:t>değil</a:t>
            </a:r>
            <a:r>
              <a:rPr lang="en-GB" b="0" i="0" dirty="0">
                <a:effectLst/>
                <a:latin typeface="Söhne"/>
              </a:rPr>
              <a:t> </a:t>
            </a:r>
            <a:r>
              <a:rPr lang="en-GB" b="0" i="0" dirty="0" err="1">
                <a:effectLst/>
                <a:latin typeface="Söhne"/>
              </a:rPr>
              <a:t>aynı</a:t>
            </a:r>
            <a:r>
              <a:rPr lang="en-GB" b="0" i="0" dirty="0">
                <a:effectLst/>
                <a:latin typeface="Söhne"/>
              </a:rPr>
              <a:t> </a:t>
            </a:r>
            <a:r>
              <a:rPr lang="en-GB" b="0" i="0" dirty="0" err="1">
                <a:effectLst/>
                <a:latin typeface="Söhne"/>
              </a:rPr>
              <a:t>zamanda</a:t>
            </a:r>
            <a:r>
              <a:rPr lang="en-GB" b="0" i="0" dirty="0">
                <a:effectLst/>
                <a:latin typeface="Söhne"/>
              </a:rPr>
              <a:t> </a:t>
            </a:r>
            <a:r>
              <a:rPr lang="en-GB" b="0" i="0" dirty="0" err="1">
                <a:effectLst/>
                <a:latin typeface="Söhne"/>
              </a:rPr>
              <a:t>tüm</a:t>
            </a:r>
            <a:r>
              <a:rPr lang="en-GB" b="0" i="0" dirty="0">
                <a:effectLst/>
                <a:latin typeface="Söhne"/>
              </a:rPr>
              <a:t> </a:t>
            </a:r>
            <a:r>
              <a:rPr lang="en-GB" b="0" i="0" dirty="0" err="1">
                <a:effectLst/>
                <a:latin typeface="Söhne"/>
              </a:rPr>
              <a:t>ilaç</a:t>
            </a:r>
            <a:r>
              <a:rPr lang="en-GB" b="0" i="0" dirty="0">
                <a:effectLst/>
                <a:latin typeface="Söhne"/>
              </a:rPr>
              <a:t> </a:t>
            </a:r>
            <a:r>
              <a:rPr lang="en-GB" b="0" i="0" dirty="0" err="1">
                <a:effectLst/>
                <a:latin typeface="Söhne"/>
              </a:rPr>
              <a:t>üretim</a:t>
            </a:r>
            <a:r>
              <a:rPr lang="en-GB" b="0" i="0" dirty="0">
                <a:effectLst/>
                <a:latin typeface="Söhne"/>
              </a:rPr>
              <a:t> </a:t>
            </a:r>
            <a:r>
              <a:rPr lang="en-GB" b="0" i="0" dirty="0" err="1">
                <a:effectLst/>
                <a:latin typeface="Söhne"/>
              </a:rPr>
              <a:t>sürecimizin</a:t>
            </a:r>
            <a:r>
              <a:rPr lang="en-GB" b="0" i="0" dirty="0">
                <a:effectLst/>
                <a:latin typeface="Söhne"/>
              </a:rPr>
              <a:t> </a:t>
            </a:r>
            <a:r>
              <a:rPr lang="en-GB" b="0" i="0" dirty="0" err="1">
                <a:effectLst/>
                <a:latin typeface="Söhne"/>
              </a:rPr>
              <a:t>omurgası</a:t>
            </a:r>
            <a:r>
              <a:rPr lang="en-GB" b="0" i="0" dirty="0">
                <a:effectLst/>
                <a:latin typeface="Söhne"/>
              </a:rPr>
              <a:t> </a:t>
            </a:r>
            <a:r>
              <a:rPr lang="en-GB" b="0" i="0" dirty="0" err="1">
                <a:effectLst/>
                <a:latin typeface="Söhne"/>
              </a:rPr>
              <a:t>olduğunu</a:t>
            </a:r>
            <a:r>
              <a:rPr lang="en-GB" b="0" i="0" dirty="0">
                <a:effectLst/>
                <a:latin typeface="Söhne"/>
              </a:rPr>
              <a:t> </a:t>
            </a:r>
            <a:r>
              <a:rPr lang="en-GB" b="0" i="0" dirty="0" err="1">
                <a:effectLst/>
                <a:latin typeface="Söhne"/>
              </a:rPr>
              <a:t>tanımlayarak</a:t>
            </a:r>
            <a:r>
              <a:rPr lang="en-GB" b="0" i="0" dirty="0">
                <a:effectLst/>
                <a:latin typeface="Söhne"/>
              </a:rPr>
              <a:t> </a:t>
            </a:r>
            <a:r>
              <a:rPr lang="en-GB" b="0" i="0" dirty="0" err="1">
                <a:effectLst/>
                <a:latin typeface="Söhne"/>
              </a:rPr>
              <a:t>başlıyoruz</a:t>
            </a:r>
            <a:r>
              <a:rPr lang="en-GB" b="0" i="0" dirty="0">
                <a:effectLst/>
                <a:latin typeface="Söhne"/>
              </a:rPr>
              <a:t>. Hasta </a:t>
            </a:r>
            <a:r>
              <a:rPr lang="en-GB" b="0" i="0" dirty="0" err="1">
                <a:effectLst/>
                <a:latin typeface="Söhne"/>
              </a:rPr>
              <a:t>güvenliğini</a:t>
            </a:r>
            <a:r>
              <a:rPr lang="en-GB" b="0" i="0" dirty="0">
                <a:effectLst/>
                <a:latin typeface="Söhne"/>
              </a:rPr>
              <a:t> </a:t>
            </a:r>
            <a:r>
              <a:rPr lang="en-GB" b="0" i="0" dirty="0" err="1">
                <a:effectLst/>
                <a:latin typeface="Söhne"/>
              </a:rPr>
              <a:t>korumadaki</a:t>
            </a:r>
            <a:r>
              <a:rPr lang="en-GB" b="0" i="0" dirty="0">
                <a:effectLst/>
                <a:latin typeface="Söhne"/>
              </a:rPr>
              <a:t> </a:t>
            </a:r>
            <a:r>
              <a:rPr lang="en-GB" b="0" i="0" dirty="0" err="1">
                <a:effectLst/>
                <a:latin typeface="Söhne"/>
              </a:rPr>
              <a:t>ve</a:t>
            </a:r>
            <a:r>
              <a:rPr lang="en-GB" b="0" i="0" dirty="0">
                <a:effectLst/>
                <a:latin typeface="Söhne"/>
              </a:rPr>
              <a:t> </a:t>
            </a:r>
            <a:r>
              <a:rPr lang="en-GB" b="0" i="0" dirty="0" err="1">
                <a:effectLst/>
                <a:latin typeface="Söhne"/>
              </a:rPr>
              <a:t>ürünlerimizin</a:t>
            </a:r>
            <a:r>
              <a:rPr lang="en-GB" b="0" i="0" dirty="0">
                <a:effectLst/>
                <a:latin typeface="Söhne"/>
              </a:rPr>
              <a:t> </a:t>
            </a:r>
            <a:r>
              <a:rPr lang="en-GB" b="0" i="0" dirty="0" err="1">
                <a:effectLst/>
                <a:latin typeface="Söhne"/>
              </a:rPr>
              <a:t>etkinliğini</a:t>
            </a:r>
            <a:r>
              <a:rPr lang="en-GB" b="0" i="0" dirty="0">
                <a:effectLst/>
                <a:latin typeface="Söhne"/>
              </a:rPr>
              <a:t> </a:t>
            </a:r>
            <a:r>
              <a:rPr lang="en-GB" b="0" i="0" dirty="0" err="1">
                <a:effectLst/>
                <a:latin typeface="Söhne"/>
              </a:rPr>
              <a:t>sağlamadaki</a:t>
            </a:r>
            <a:r>
              <a:rPr lang="en-GB" b="0" i="0" dirty="0">
                <a:effectLst/>
                <a:latin typeface="Söhne"/>
              </a:rPr>
              <a:t> </a:t>
            </a:r>
            <a:r>
              <a:rPr lang="en-GB" b="0" i="0" dirty="0" err="1">
                <a:effectLst/>
                <a:latin typeface="Söhne"/>
              </a:rPr>
              <a:t>kritik</a:t>
            </a:r>
            <a:r>
              <a:rPr lang="en-GB" b="0" i="0" dirty="0">
                <a:effectLst/>
                <a:latin typeface="Söhne"/>
              </a:rPr>
              <a:t> </a:t>
            </a:r>
            <a:r>
              <a:rPr lang="en-GB" b="0" i="0" dirty="0" err="1">
                <a:effectLst/>
                <a:latin typeface="Söhne"/>
              </a:rPr>
              <a:t>rolünü</a:t>
            </a:r>
            <a:r>
              <a:rPr lang="en-GB" b="0" i="0" dirty="0">
                <a:effectLst/>
                <a:latin typeface="Söhne"/>
              </a:rPr>
              <a:t> </a:t>
            </a:r>
            <a:r>
              <a:rPr lang="en-GB" b="0" i="0" dirty="0" err="1">
                <a:effectLst/>
                <a:latin typeface="Söhne"/>
              </a:rPr>
              <a:t>anlayarak</a:t>
            </a:r>
            <a:r>
              <a:rPr lang="tr-TR" b="0" i="0" dirty="0">
                <a:effectLst/>
                <a:latin typeface="Söhne"/>
              </a:rPr>
              <a:t>,</a:t>
            </a:r>
            <a:r>
              <a:rPr lang="en-GB" b="0" i="0" dirty="0">
                <a:effectLst/>
                <a:latin typeface="Söhne"/>
              </a:rPr>
              <a:t> </a:t>
            </a:r>
            <a:r>
              <a:rPr lang="en-GB" b="0" i="0" dirty="0" err="1">
                <a:effectLst/>
                <a:latin typeface="Söhne"/>
              </a:rPr>
              <a:t>GMP'nin</a:t>
            </a:r>
            <a:r>
              <a:rPr lang="en-GB" b="0" i="0" dirty="0">
                <a:effectLst/>
                <a:latin typeface="Söhne"/>
              </a:rPr>
              <a:t> </a:t>
            </a:r>
            <a:r>
              <a:rPr lang="en-GB" b="0" i="0" dirty="0" err="1">
                <a:effectLst/>
                <a:latin typeface="Söhne"/>
              </a:rPr>
              <a:t>özünü</a:t>
            </a:r>
            <a:r>
              <a:rPr lang="en-GB" b="0" i="0" dirty="0">
                <a:effectLst/>
                <a:latin typeface="Söhne"/>
              </a:rPr>
              <a:t> </a:t>
            </a:r>
            <a:r>
              <a:rPr lang="en-GB" b="0" i="0" dirty="0" err="1">
                <a:effectLst/>
                <a:latin typeface="Söhne"/>
              </a:rPr>
              <a:t>derinlemesine</a:t>
            </a:r>
            <a:r>
              <a:rPr lang="en-GB" b="0" i="0" dirty="0">
                <a:effectLst/>
                <a:latin typeface="Söhne"/>
              </a:rPr>
              <a:t> </a:t>
            </a:r>
            <a:r>
              <a:rPr lang="en-GB" b="0" i="0" dirty="0" err="1">
                <a:effectLst/>
                <a:latin typeface="Söhne"/>
              </a:rPr>
              <a:t>inceleyeceğiz</a:t>
            </a:r>
            <a:r>
              <a:rPr lang="en-GB" b="0" i="0" dirty="0">
                <a:effectLst/>
                <a:latin typeface="Söhne"/>
              </a:rPr>
              <a:t>.</a:t>
            </a:r>
            <a:endParaRPr lang="tr-TR" b="0" i="0" dirty="0">
              <a:effectLst/>
              <a:latin typeface="Söhne"/>
            </a:endParaRPr>
          </a:p>
          <a:p>
            <a:pPr algn="l"/>
            <a:r>
              <a:rPr lang="en-GB" b="0" i="0" dirty="0" err="1">
                <a:effectLst/>
                <a:latin typeface="Söhne"/>
              </a:rPr>
              <a:t>İlerledikçe</a:t>
            </a:r>
            <a:r>
              <a:rPr lang="en-GB" b="0" i="0" dirty="0">
                <a:effectLst/>
                <a:latin typeface="Söhne"/>
              </a:rPr>
              <a:t> </a:t>
            </a:r>
            <a:r>
              <a:rPr lang="en-GB" b="0" i="0" dirty="0" err="1">
                <a:effectLst/>
                <a:latin typeface="Söhne"/>
              </a:rPr>
              <a:t>GMP'nin</a:t>
            </a:r>
            <a:r>
              <a:rPr lang="en-GB" b="0" i="0" dirty="0">
                <a:effectLst/>
                <a:latin typeface="Söhne"/>
              </a:rPr>
              <a:t> </a:t>
            </a:r>
            <a:r>
              <a:rPr lang="en-GB" b="0" i="0" dirty="0" err="1">
                <a:effectLst/>
                <a:latin typeface="Söhne"/>
              </a:rPr>
              <a:t>temelini</a:t>
            </a:r>
            <a:r>
              <a:rPr lang="en-GB" b="0" i="0" dirty="0">
                <a:effectLst/>
                <a:latin typeface="Söhne"/>
              </a:rPr>
              <a:t> </a:t>
            </a:r>
            <a:r>
              <a:rPr lang="en-GB" b="0" i="0" dirty="0" err="1">
                <a:effectLst/>
                <a:latin typeface="Söhne"/>
              </a:rPr>
              <a:t>oluşturan</a:t>
            </a:r>
            <a:r>
              <a:rPr lang="en-GB" b="0" i="0" dirty="0">
                <a:effectLst/>
                <a:latin typeface="Söhne"/>
              </a:rPr>
              <a:t> </a:t>
            </a:r>
            <a:r>
              <a:rPr lang="en-GB" b="0" i="0" dirty="0" err="1">
                <a:effectLst/>
                <a:latin typeface="Söhne"/>
              </a:rPr>
              <a:t>temel</a:t>
            </a:r>
            <a:r>
              <a:rPr lang="en-GB" b="0" i="0" dirty="0">
                <a:effectLst/>
                <a:latin typeface="Söhne"/>
              </a:rPr>
              <a:t> </a:t>
            </a:r>
            <a:r>
              <a:rPr lang="en-GB" b="0" i="0" dirty="0" err="1">
                <a:effectLst/>
                <a:latin typeface="Söhne"/>
              </a:rPr>
              <a:t>ilkeleri</a:t>
            </a:r>
            <a:r>
              <a:rPr lang="en-GB" b="0" i="0" dirty="0">
                <a:effectLst/>
                <a:latin typeface="Söhne"/>
              </a:rPr>
              <a:t> </a:t>
            </a:r>
            <a:r>
              <a:rPr lang="en-GB" b="0" i="0" dirty="0" err="1">
                <a:effectLst/>
                <a:latin typeface="Söhne"/>
              </a:rPr>
              <a:t>hatırlayacağız</a:t>
            </a:r>
            <a:r>
              <a:rPr lang="en-GB" b="0" i="0" dirty="0">
                <a:effectLst/>
                <a:latin typeface="Söhne"/>
              </a:rPr>
              <a:t>. Bu </a:t>
            </a:r>
            <a:r>
              <a:rPr lang="en-GB" b="0" i="0" dirty="0" err="1">
                <a:effectLst/>
                <a:latin typeface="Söhne"/>
              </a:rPr>
              <a:t>ilkeler</a:t>
            </a:r>
            <a:r>
              <a:rPr lang="en-GB" b="0" i="0" dirty="0">
                <a:effectLst/>
                <a:latin typeface="Söhne"/>
              </a:rPr>
              <a:t> </a:t>
            </a:r>
            <a:r>
              <a:rPr lang="en-GB" b="0" i="0" dirty="0" err="1">
                <a:effectLst/>
                <a:latin typeface="Söhne"/>
              </a:rPr>
              <a:t>yalnızca</a:t>
            </a:r>
            <a:r>
              <a:rPr lang="en-GB" b="0" i="0" dirty="0">
                <a:effectLst/>
                <a:latin typeface="Söhne"/>
              </a:rPr>
              <a:t> </a:t>
            </a:r>
            <a:r>
              <a:rPr lang="en-GB" b="0" i="0" dirty="0" err="1">
                <a:effectLst/>
                <a:latin typeface="Söhne"/>
              </a:rPr>
              <a:t>kılavuz</a:t>
            </a:r>
            <a:r>
              <a:rPr lang="en-GB" b="0" i="0" dirty="0">
                <a:effectLst/>
                <a:latin typeface="Söhne"/>
              </a:rPr>
              <a:t> </a:t>
            </a:r>
            <a:r>
              <a:rPr lang="en-GB" b="0" i="0" dirty="0" err="1">
                <a:effectLst/>
                <a:latin typeface="Söhne"/>
              </a:rPr>
              <a:t>ilkeler</a:t>
            </a:r>
            <a:r>
              <a:rPr lang="en-GB" b="0" i="0" dirty="0">
                <a:effectLst/>
                <a:latin typeface="Söhne"/>
              </a:rPr>
              <a:t> </a:t>
            </a:r>
            <a:r>
              <a:rPr lang="en-GB" b="0" i="0" dirty="0" err="1">
                <a:effectLst/>
                <a:latin typeface="Söhne"/>
              </a:rPr>
              <a:t>değildir</a:t>
            </a:r>
            <a:r>
              <a:rPr lang="en-GB" b="0" i="0" dirty="0">
                <a:effectLst/>
                <a:latin typeface="Söhne"/>
              </a:rPr>
              <a:t>, </a:t>
            </a:r>
            <a:r>
              <a:rPr lang="en-GB" b="0" i="0" dirty="0" err="1">
                <a:effectLst/>
                <a:latin typeface="Söhne"/>
              </a:rPr>
              <a:t>aynı</a:t>
            </a:r>
            <a:r>
              <a:rPr lang="en-GB" b="0" i="0" dirty="0">
                <a:effectLst/>
                <a:latin typeface="Söhne"/>
              </a:rPr>
              <a:t> </a:t>
            </a:r>
            <a:r>
              <a:rPr lang="en-GB" b="0" i="0" dirty="0" err="1">
                <a:effectLst/>
                <a:latin typeface="Söhne"/>
              </a:rPr>
              <a:t>zamanda</a:t>
            </a:r>
            <a:r>
              <a:rPr lang="en-GB" b="0" i="0" dirty="0">
                <a:effectLst/>
                <a:latin typeface="Söhne"/>
              </a:rPr>
              <a:t> </a:t>
            </a:r>
            <a:r>
              <a:rPr lang="en-GB" b="0" i="0" dirty="0" err="1">
                <a:effectLst/>
                <a:latin typeface="Söhne"/>
              </a:rPr>
              <a:t>laboratuvar</a:t>
            </a:r>
            <a:r>
              <a:rPr lang="en-GB" b="0" i="0" dirty="0">
                <a:effectLst/>
                <a:latin typeface="Söhne"/>
              </a:rPr>
              <a:t> </a:t>
            </a:r>
            <a:r>
              <a:rPr lang="en-GB" b="0" i="0" dirty="0" err="1">
                <a:effectLst/>
                <a:latin typeface="Söhne"/>
              </a:rPr>
              <a:t>masasından</a:t>
            </a:r>
            <a:r>
              <a:rPr lang="en-GB" b="0" i="0" dirty="0">
                <a:effectLst/>
                <a:latin typeface="Söhne"/>
              </a:rPr>
              <a:t> </a:t>
            </a:r>
            <a:r>
              <a:rPr lang="en-GB" b="0" i="0" dirty="0" err="1">
                <a:effectLst/>
                <a:latin typeface="Söhne"/>
              </a:rPr>
              <a:t>hastanın</a:t>
            </a:r>
            <a:r>
              <a:rPr lang="en-GB" b="0" i="0" dirty="0">
                <a:effectLst/>
                <a:latin typeface="Söhne"/>
              </a:rPr>
              <a:t> </a:t>
            </a:r>
            <a:r>
              <a:rPr lang="en-GB" b="0" i="0" dirty="0" err="1">
                <a:effectLst/>
                <a:latin typeface="Söhne"/>
              </a:rPr>
              <a:t>yatağının</a:t>
            </a:r>
            <a:r>
              <a:rPr lang="en-GB" b="0" i="0" dirty="0">
                <a:effectLst/>
                <a:latin typeface="Söhne"/>
              </a:rPr>
              <a:t> </a:t>
            </a:r>
            <a:r>
              <a:rPr lang="en-GB" b="0" i="0" dirty="0" err="1">
                <a:effectLst/>
                <a:latin typeface="Söhne"/>
              </a:rPr>
              <a:t>başına</a:t>
            </a:r>
            <a:r>
              <a:rPr lang="en-GB" b="0" i="0" dirty="0">
                <a:effectLst/>
                <a:latin typeface="Söhne"/>
              </a:rPr>
              <a:t> </a:t>
            </a:r>
            <a:r>
              <a:rPr lang="en-GB" b="0" i="0" dirty="0" err="1">
                <a:effectLst/>
                <a:latin typeface="Söhne"/>
              </a:rPr>
              <a:t>kadar</a:t>
            </a:r>
            <a:r>
              <a:rPr lang="en-GB" b="0" i="0" dirty="0">
                <a:effectLst/>
                <a:latin typeface="Söhne"/>
              </a:rPr>
              <a:t> her </a:t>
            </a:r>
            <a:r>
              <a:rPr lang="en-GB" b="0" i="0" dirty="0" err="1">
                <a:effectLst/>
                <a:latin typeface="Söhne"/>
              </a:rPr>
              <a:t>adımı</a:t>
            </a:r>
            <a:r>
              <a:rPr lang="en-GB" b="0" i="0" dirty="0">
                <a:effectLst/>
                <a:latin typeface="Söhne"/>
              </a:rPr>
              <a:t> </a:t>
            </a:r>
            <a:r>
              <a:rPr lang="en-GB" b="0" i="0" dirty="0" err="1">
                <a:effectLst/>
                <a:latin typeface="Söhne"/>
              </a:rPr>
              <a:t>destekleyen</a:t>
            </a:r>
            <a:r>
              <a:rPr lang="en-GB" b="0" i="0" dirty="0">
                <a:effectLst/>
                <a:latin typeface="Söhne"/>
              </a:rPr>
              <a:t> </a:t>
            </a:r>
            <a:r>
              <a:rPr lang="en-GB" b="0" i="0" dirty="0" err="1">
                <a:effectLst/>
                <a:latin typeface="Söhne"/>
              </a:rPr>
              <a:t>ve</a:t>
            </a:r>
            <a:r>
              <a:rPr lang="en-GB" b="0" i="0" dirty="0">
                <a:effectLst/>
                <a:latin typeface="Söhne"/>
              </a:rPr>
              <a:t> </a:t>
            </a:r>
            <a:r>
              <a:rPr lang="en-GB" b="0" i="0" dirty="0" err="1">
                <a:effectLst/>
                <a:latin typeface="Söhne"/>
              </a:rPr>
              <a:t>ürettiğimiz</a:t>
            </a:r>
            <a:r>
              <a:rPr lang="en-GB" b="0" i="0" dirty="0">
                <a:effectLst/>
                <a:latin typeface="Söhne"/>
              </a:rPr>
              <a:t> her </a:t>
            </a:r>
            <a:r>
              <a:rPr lang="en-GB" b="0" i="0" dirty="0" err="1">
                <a:effectLst/>
                <a:latin typeface="Söhne"/>
              </a:rPr>
              <a:t>ilacın</a:t>
            </a:r>
            <a:r>
              <a:rPr lang="en-GB" b="0" i="0" dirty="0">
                <a:effectLst/>
                <a:latin typeface="Söhne"/>
              </a:rPr>
              <a:t> </a:t>
            </a:r>
            <a:r>
              <a:rPr lang="en-GB" b="0" i="0" dirty="0" err="1">
                <a:effectLst/>
                <a:latin typeface="Söhne"/>
              </a:rPr>
              <a:t>güvenilir</a:t>
            </a:r>
            <a:r>
              <a:rPr lang="en-GB" b="0" i="0" dirty="0">
                <a:effectLst/>
                <a:latin typeface="Söhne"/>
              </a:rPr>
              <a:t> </a:t>
            </a:r>
            <a:r>
              <a:rPr lang="en-GB" b="0" i="0" dirty="0" err="1">
                <a:effectLst/>
                <a:latin typeface="Söhne"/>
              </a:rPr>
              <a:t>olmasını</a:t>
            </a:r>
            <a:r>
              <a:rPr lang="en-GB" b="0" i="0" dirty="0">
                <a:effectLst/>
                <a:latin typeface="Söhne"/>
              </a:rPr>
              <a:t> </a:t>
            </a:r>
            <a:r>
              <a:rPr lang="en-GB" b="0" i="0" dirty="0" err="1">
                <a:effectLst/>
                <a:latin typeface="Söhne"/>
              </a:rPr>
              <a:t>sağlayan</a:t>
            </a:r>
            <a:r>
              <a:rPr lang="en-GB" b="0" i="0" dirty="0">
                <a:effectLst/>
                <a:latin typeface="Söhne"/>
              </a:rPr>
              <a:t> </a:t>
            </a:r>
            <a:r>
              <a:rPr lang="en-GB" b="0" i="0" dirty="0" err="1">
                <a:effectLst/>
                <a:latin typeface="Söhne"/>
              </a:rPr>
              <a:t>temel</a:t>
            </a:r>
            <a:r>
              <a:rPr lang="en-GB" b="0" i="0" dirty="0">
                <a:effectLst/>
                <a:latin typeface="Söhne"/>
              </a:rPr>
              <a:t> </a:t>
            </a:r>
            <a:r>
              <a:rPr lang="en-GB" b="0" i="0" dirty="0" err="1">
                <a:effectLst/>
                <a:latin typeface="Söhne"/>
              </a:rPr>
              <a:t>direklerdir</a:t>
            </a:r>
            <a:r>
              <a:rPr lang="en-GB" b="0" i="0" dirty="0">
                <a:effectLst/>
                <a:latin typeface="Söhne"/>
              </a:rPr>
              <a:t>.</a:t>
            </a:r>
            <a:endParaRPr lang="tr-TR" b="0" i="0" dirty="0">
              <a:effectLst/>
              <a:latin typeface="Söhne"/>
            </a:endParaRPr>
          </a:p>
          <a:p>
            <a:pPr algn="l"/>
            <a:r>
              <a:rPr lang="en-GB" b="0" i="0" dirty="0" err="1">
                <a:effectLst/>
                <a:latin typeface="Söhne"/>
              </a:rPr>
              <a:t>Daha</a:t>
            </a:r>
            <a:r>
              <a:rPr lang="en-GB" b="0" i="0" dirty="0">
                <a:effectLst/>
                <a:latin typeface="Söhne"/>
              </a:rPr>
              <a:t> </a:t>
            </a:r>
            <a:r>
              <a:rPr lang="en-GB" b="0" i="0" dirty="0" err="1">
                <a:effectLst/>
                <a:latin typeface="Söhne"/>
              </a:rPr>
              <a:t>sonra</a:t>
            </a:r>
            <a:r>
              <a:rPr lang="en-GB" b="0" i="0" dirty="0">
                <a:effectLst/>
                <a:latin typeface="Söhne"/>
              </a:rPr>
              <a:t> </a:t>
            </a:r>
            <a:r>
              <a:rPr lang="en-GB" b="0" i="0" dirty="0" err="1">
                <a:effectLst/>
                <a:latin typeface="Söhne"/>
              </a:rPr>
              <a:t>GMP'nin</a:t>
            </a:r>
            <a:r>
              <a:rPr lang="en-GB" b="0" i="0" dirty="0">
                <a:effectLst/>
                <a:latin typeface="Söhne"/>
              </a:rPr>
              <a:t> </a:t>
            </a:r>
            <a:r>
              <a:rPr lang="en-GB" b="0" i="0" dirty="0" err="1">
                <a:effectLst/>
                <a:latin typeface="Söhne"/>
              </a:rPr>
              <a:t>amacını</a:t>
            </a:r>
            <a:r>
              <a:rPr lang="en-GB" b="0" i="0" dirty="0">
                <a:effectLst/>
                <a:latin typeface="Söhne"/>
              </a:rPr>
              <a:t> </a:t>
            </a:r>
            <a:r>
              <a:rPr lang="en-GB" b="0" i="0" dirty="0" err="1">
                <a:effectLst/>
                <a:latin typeface="Söhne"/>
              </a:rPr>
              <a:t>ve</a:t>
            </a:r>
            <a:r>
              <a:rPr lang="en-GB" b="0" i="0" dirty="0">
                <a:effectLst/>
                <a:latin typeface="Söhne"/>
              </a:rPr>
              <a:t> </a:t>
            </a:r>
            <a:r>
              <a:rPr lang="en-GB" b="0" i="0" dirty="0" err="1">
                <a:effectLst/>
                <a:latin typeface="Söhne"/>
              </a:rPr>
              <a:t>temel</a:t>
            </a:r>
            <a:r>
              <a:rPr lang="en-GB" b="0" i="0" dirty="0">
                <a:effectLst/>
                <a:latin typeface="Söhne"/>
              </a:rPr>
              <a:t> </a:t>
            </a:r>
            <a:r>
              <a:rPr lang="en-GB" b="0" i="0" dirty="0" err="1">
                <a:effectLst/>
                <a:latin typeface="Söhne"/>
              </a:rPr>
              <a:t>faaliyetlerini</a:t>
            </a:r>
            <a:r>
              <a:rPr lang="en-GB" b="0" i="0" dirty="0">
                <a:effectLst/>
                <a:latin typeface="Söhne"/>
              </a:rPr>
              <a:t> </a:t>
            </a:r>
            <a:r>
              <a:rPr lang="en-GB" b="0" i="0" dirty="0" err="1">
                <a:effectLst/>
                <a:latin typeface="Söhne"/>
              </a:rPr>
              <a:t>açıklayacağız</a:t>
            </a:r>
            <a:r>
              <a:rPr lang="en-GB" b="0" i="0" dirty="0">
                <a:effectLst/>
                <a:latin typeface="Söhne"/>
              </a:rPr>
              <a:t>. </a:t>
            </a:r>
            <a:r>
              <a:rPr lang="en-GB" b="0" i="0" dirty="0" err="1">
                <a:effectLst/>
                <a:latin typeface="Söhne"/>
              </a:rPr>
              <a:t>Burada</a:t>
            </a:r>
            <a:r>
              <a:rPr lang="en-GB" b="0" i="0" dirty="0">
                <a:effectLst/>
                <a:latin typeface="Söhne"/>
              </a:rPr>
              <a:t> </a:t>
            </a:r>
            <a:r>
              <a:rPr lang="en-GB" b="0" i="0" dirty="0" err="1">
                <a:effectLst/>
                <a:latin typeface="Söhne"/>
              </a:rPr>
              <a:t>GMP'nin</a:t>
            </a:r>
            <a:r>
              <a:rPr lang="en-GB" b="0" i="0" dirty="0">
                <a:effectLst/>
                <a:latin typeface="Söhne"/>
              </a:rPr>
              <a:t> </a:t>
            </a:r>
            <a:r>
              <a:rPr lang="en-GB" b="0" i="0" dirty="0" err="1">
                <a:effectLst/>
                <a:latin typeface="Söhne"/>
              </a:rPr>
              <a:t>bir</a:t>
            </a:r>
            <a:r>
              <a:rPr lang="en-GB" b="0" i="0" dirty="0">
                <a:effectLst/>
                <a:latin typeface="Söhne"/>
              </a:rPr>
              <a:t> </a:t>
            </a:r>
            <a:r>
              <a:rPr lang="en-GB" b="0" i="0" dirty="0" err="1">
                <a:effectLst/>
                <a:latin typeface="Söhne"/>
              </a:rPr>
              <a:t>molekülün</a:t>
            </a:r>
            <a:r>
              <a:rPr lang="en-GB" b="0" i="0" dirty="0">
                <a:effectLst/>
                <a:latin typeface="Söhne"/>
              </a:rPr>
              <a:t> </a:t>
            </a:r>
            <a:r>
              <a:rPr lang="en-GB" b="0" i="0" dirty="0" err="1">
                <a:effectLst/>
                <a:latin typeface="Söhne"/>
              </a:rPr>
              <a:t>hayat</a:t>
            </a:r>
            <a:r>
              <a:rPr lang="en-GB" b="0" i="0" dirty="0">
                <a:effectLst/>
                <a:latin typeface="Söhne"/>
              </a:rPr>
              <a:t> </a:t>
            </a:r>
            <a:r>
              <a:rPr lang="en-GB" b="0" i="0" dirty="0" err="1">
                <a:effectLst/>
                <a:latin typeface="Söhne"/>
              </a:rPr>
              <a:t>kurtaran</a:t>
            </a:r>
            <a:r>
              <a:rPr lang="en-GB" b="0" i="0" dirty="0">
                <a:effectLst/>
                <a:latin typeface="Söhne"/>
              </a:rPr>
              <a:t> </a:t>
            </a:r>
            <a:r>
              <a:rPr lang="en-GB" b="0" i="0" dirty="0" err="1">
                <a:effectLst/>
                <a:latin typeface="Söhne"/>
              </a:rPr>
              <a:t>bir</a:t>
            </a:r>
            <a:r>
              <a:rPr lang="en-GB" b="0" i="0" dirty="0">
                <a:effectLst/>
                <a:latin typeface="Söhne"/>
              </a:rPr>
              <a:t> </a:t>
            </a:r>
            <a:r>
              <a:rPr lang="en-GB" b="0" i="0" dirty="0" err="1">
                <a:effectLst/>
                <a:latin typeface="Söhne"/>
              </a:rPr>
              <a:t>ilaca</a:t>
            </a:r>
            <a:r>
              <a:rPr lang="en-GB" b="0" i="0" dirty="0">
                <a:effectLst/>
                <a:latin typeface="Söhne"/>
              </a:rPr>
              <a:t> </a:t>
            </a:r>
            <a:r>
              <a:rPr lang="en-GB" b="0" i="0" dirty="0" err="1">
                <a:effectLst/>
                <a:latin typeface="Söhne"/>
              </a:rPr>
              <a:t>dönüşümünü</a:t>
            </a:r>
            <a:r>
              <a:rPr lang="en-GB" b="0" i="0" dirty="0">
                <a:effectLst/>
                <a:latin typeface="Söhne"/>
              </a:rPr>
              <a:t> </a:t>
            </a:r>
            <a:r>
              <a:rPr lang="en-GB" b="0" i="0" dirty="0" err="1">
                <a:effectLst/>
                <a:latin typeface="Söhne"/>
              </a:rPr>
              <a:t>nasıl</a:t>
            </a:r>
            <a:r>
              <a:rPr lang="en-GB" b="0" i="0" dirty="0">
                <a:effectLst/>
                <a:latin typeface="Söhne"/>
              </a:rPr>
              <a:t> </a:t>
            </a:r>
            <a:r>
              <a:rPr lang="en-GB" b="0" i="0" dirty="0" err="1">
                <a:effectLst/>
                <a:latin typeface="Söhne"/>
              </a:rPr>
              <a:t>yönlendirdiğini</a:t>
            </a:r>
            <a:r>
              <a:rPr lang="en-GB" b="0" i="0" dirty="0">
                <a:effectLst/>
                <a:latin typeface="Söhne"/>
              </a:rPr>
              <a:t> </a:t>
            </a:r>
            <a:r>
              <a:rPr lang="en-GB" b="0" i="0" dirty="0" err="1">
                <a:effectLst/>
                <a:latin typeface="Söhne"/>
              </a:rPr>
              <a:t>inceleyerek</a:t>
            </a:r>
            <a:r>
              <a:rPr lang="en-GB" b="0" i="0" dirty="0">
                <a:effectLst/>
                <a:latin typeface="Söhne"/>
              </a:rPr>
              <a:t> </a:t>
            </a:r>
            <a:r>
              <a:rPr lang="en-GB" b="0" i="0" dirty="0" err="1">
                <a:effectLst/>
                <a:latin typeface="Söhne"/>
              </a:rPr>
              <a:t>teori</a:t>
            </a:r>
            <a:r>
              <a:rPr lang="en-GB" b="0" i="0" dirty="0">
                <a:effectLst/>
                <a:latin typeface="Söhne"/>
              </a:rPr>
              <a:t> </a:t>
            </a:r>
            <a:r>
              <a:rPr lang="en-GB" b="0" i="0" dirty="0" err="1">
                <a:effectLst/>
                <a:latin typeface="Söhne"/>
              </a:rPr>
              <a:t>ile</a:t>
            </a:r>
            <a:r>
              <a:rPr lang="en-GB" b="0" i="0" dirty="0">
                <a:effectLst/>
                <a:latin typeface="Söhne"/>
              </a:rPr>
              <a:t> </a:t>
            </a:r>
            <a:r>
              <a:rPr lang="en-GB" b="0" i="0" dirty="0" err="1">
                <a:effectLst/>
                <a:latin typeface="Söhne"/>
              </a:rPr>
              <a:t>pratik</a:t>
            </a:r>
            <a:r>
              <a:rPr lang="en-GB" b="0" i="0" dirty="0">
                <a:effectLst/>
                <a:latin typeface="Söhne"/>
              </a:rPr>
              <a:t> </a:t>
            </a:r>
            <a:r>
              <a:rPr lang="en-GB" b="0" i="0" dirty="0" err="1">
                <a:effectLst/>
                <a:latin typeface="Söhne"/>
              </a:rPr>
              <a:t>arasında</a:t>
            </a:r>
            <a:r>
              <a:rPr lang="en-GB" b="0" i="0" dirty="0">
                <a:effectLst/>
                <a:latin typeface="Söhne"/>
              </a:rPr>
              <a:t> </a:t>
            </a:r>
            <a:r>
              <a:rPr lang="en-GB" b="0" i="0" dirty="0" err="1">
                <a:effectLst/>
                <a:latin typeface="Söhne"/>
              </a:rPr>
              <a:t>köprü</a:t>
            </a:r>
            <a:r>
              <a:rPr lang="en-GB" b="0" i="0" dirty="0">
                <a:effectLst/>
                <a:latin typeface="Söhne"/>
              </a:rPr>
              <a:t> </a:t>
            </a:r>
            <a:r>
              <a:rPr lang="en-GB" b="0" i="0" dirty="0" err="1">
                <a:effectLst/>
                <a:latin typeface="Söhne"/>
              </a:rPr>
              <a:t>kuracağız</a:t>
            </a:r>
            <a:r>
              <a:rPr lang="en-GB" b="0" i="0" dirty="0">
                <a:effectLst/>
                <a:latin typeface="Söhne"/>
              </a:rPr>
              <a:t>. Bu </a:t>
            </a:r>
            <a:r>
              <a:rPr lang="en-GB" b="0" i="0" dirty="0" err="1">
                <a:effectLst/>
                <a:latin typeface="Söhne"/>
              </a:rPr>
              <a:t>yolun</a:t>
            </a:r>
            <a:r>
              <a:rPr lang="en-GB" b="0" i="0" dirty="0">
                <a:effectLst/>
                <a:latin typeface="Söhne"/>
              </a:rPr>
              <a:t> </a:t>
            </a:r>
            <a:r>
              <a:rPr lang="en-GB" b="0" i="0" dirty="0" err="1">
                <a:effectLst/>
                <a:latin typeface="Söhne"/>
              </a:rPr>
              <a:t>en</a:t>
            </a:r>
            <a:r>
              <a:rPr lang="en-GB" b="0" i="0" dirty="0">
                <a:effectLst/>
                <a:latin typeface="Söhne"/>
              </a:rPr>
              <a:t> </a:t>
            </a:r>
            <a:r>
              <a:rPr lang="en-GB" b="0" i="0" dirty="0" err="1">
                <a:effectLst/>
                <a:latin typeface="Söhne"/>
              </a:rPr>
              <a:t>yüksek</a:t>
            </a:r>
            <a:r>
              <a:rPr lang="en-GB" b="0" i="0" dirty="0">
                <a:effectLst/>
                <a:latin typeface="Söhne"/>
              </a:rPr>
              <a:t> </a:t>
            </a:r>
            <a:r>
              <a:rPr lang="en-GB" b="0" i="0" dirty="0" err="1">
                <a:effectLst/>
                <a:latin typeface="Söhne"/>
              </a:rPr>
              <a:t>kalite</a:t>
            </a:r>
            <a:r>
              <a:rPr lang="en-GB" b="0" i="0" dirty="0">
                <a:effectLst/>
                <a:latin typeface="Söhne"/>
              </a:rPr>
              <a:t> </a:t>
            </a:r>
            <a:r>
              <a:rPr lang="en-GB" b="0" i="0" dirty="0" err="1">
                <a:effectLst/>
                <a:latin typeface="Söhne"/>
              </a:rPr>
              <a:t>ve</a:t>
            </a:r>
            <a:r>
              <a:rPr lang="en-GB" b="0" i="0" dirty="0">
                <a:effectLst/>
                <a:latin typeface="Söhne"/>
              </a:rPr>
              <a:t> </a:t>
            </a:r>
            <a:r>
              <a:rPr lang="en-GB" b="0" i="0" dirty="0" err="1">
                <a:effectLst/>
                <a:latin typeface="Söhne"/>
              </a:rPr>
              <a:t>güvenlik</a:t>
            </a:r>
            <a:r>
              <a:rPr lang="en-GB" b="0" i="0" dirty="0">
                <a:effectLst/>
                <a:latin typeface="Söhne"/>
              </a:rPr>
              <a:t> </a:t>
            </a:r>
            <a:r>
              <a:rPr lang="en-GB" b="0" i="0" dirty="0" err="1">
                <a:effectLst/>
                <a:latin typeface="Söhne"/>
              </a:rPr>
              <a:t>standartlarını</a:t>
            </a:r>
            <a:r>
              <a:rPr lang="en-GB" b="0" i="0" dirty="0">
                <a:effectLst/>
                <a:latin typeface="Söhne"/>
              </a:rPr>
              <a:t> </a:t>
            </a:r>
            <a:r>
              <a:rPr lang="en-GB" b="0" i="0" dirty="0" err="1">
                <a:effectLst/>
                <a:latin typeface="Söhne"/>
              </a:rPr>
              <a:t>desteklemesini</a:t>
            </a:r>
            <a:r>
              <a:rPr lang="en-GB" b="0" i="0" dirty="0">
                <a:effectLst/>
                <a:latin typeface="Söhne"/>
              </a:rPr>
              <a:t> </a:t>
            </a:r>
            <a:r>
              <a:rPr lang="en-GB" b="0" i="0" dirty="0" err="1">
                <a:effectLst/>
                <a:latin typeface="Söhne"/>
              </a:rPr>
              <a:t>sağlayacak</a:t>
            </a:r>
            <a:r>
              <a:rPr lang="en-GB" b="0" i="0" dirty="0">
                <a:effectLst/>
                <a:latin typeface="Söhne"/>
              </a:rPr>
              <a:t> </a:t>
            </a:r>
            <a:r>
              <a:rPr lang="en-GB" b="0" i="0" dirty="0" err="1">
                <a:effectLst/>
                <a:latin typeface="Söhne"/>
              </a:rPr>
              <a:t>etkinlikleri</a:t>
            </a:r>
            <a:r>
              <a:rPr lang="en-GB" b="0" i="0" dirty="0">
                <a:effectLst/>
                <a:latin typeface="Söhne"/>
              </a:rPr>
              <a:t> </a:t>
            </a:r>
            <a:r>
              <a:rPr lang="en-GB" b="0" i="0" dirty="0" err="1">
                <a:effectLst/>
                <a:latin typeface="Söhne"/>
              </a:rPr>
              <a:t>araştıracağız</a:t>
            </a:r>
            <a:r>
              <a:rPr lang="en-GB" b="0" i="0" dirty="0">
                <a:effectLst/>
                <a:latin typeface="Söhne"/>
              </a:rPr>
              <a:t>.</a:t>
            </a:r>
            <a:endParaRPr lang="tr-TR" b="0" i="0" dirty="0">
              <a:effectLst/>
              <a:latin typeface="Söhne"/>
            </a:endParaRPr>
          </a:p>
          <a:p>
            <a:pPr algn="l"/>
            <a:r>
              <a:rPr lang="en-GB" b="0" i="0" dirty="0">
                <a:effectLst/>
                <a:latin typeface="Söhne"/>
              </a:rPr>
              <a:t>Son </a:t>
            </a:r>
            <a:r>
              <a:rPr lang="en-GB" b="0" i="0" dirty="0" err="1">
                <a:effectLst/>
                <a:latin typeface="Söhne"/>
              </a:rPr>
              <a:t>olarak</a:t>
            </a:r>
            <a:r>
              <a:rPr lang="en-GB" b="0" i="0" dirty="0">
                <a:effectLst/>
                <a:latin typeface="Söhne"/>
              </a:rPr>
              <a:t> </a:t>
            </a:r>
            <a:r>
              <a:rPr lang="en-GB" b="0" i="0" dirty="0" err="1">
                <a:effectLst/>
                <a:latin typeface="Söhne"/>
              </a:rPr>
              <a:t>ilaç</a:t>
            </a:r>
            <a:r>
              <a:rPr lang="en-GB" b="0" i="0" dirty="0">
                <a:effectLst/>
                <a:latin typeface="Söhne"/>
              </a:rPr>
              <a:t> </a:t>
            </a:r>
            <a:r>
              <a:rPr lang="en-GB" b="0" i="0" dirty="0" err="1">
                <a:effectLst/>
                <a:latin typeface="Söhne"/>
              </a:rPr>
              <a:t>geliştirme</a:t>
            </a:r>
            <a:r>
              <a:rPr lang="en-GB" b="0" i="0" dirty="0">
                <a:effectLst/>
                <a:latin typeface="Söhne"/>
              </a:rPr>
              <a:t> </a:t>
            </a:r>
            <a:r>
              <a:rPr lang="en-GB" b="0" i="0" dirty="0" err="1">
                <a:effectLst/>
                <a:latin typeface="Söhne"/>
              </a:rPr>
              <a:t>sürecinde</a:t>
            </a:r>
            <a:r>
              <a:rPr lang="en-GB" b="0" i="0" dirty="0">
                <a:effectLst/>
                <a:latin typeface="Söhne"/>
              </a:rPr>
              <a:t> </a:t>
            </a:r>
            <a:r>
              <a:rPr lang="en-GB" b="0" i="0" dirty="0" err="1">
                <a:effectLst/>
                <a:latin typeface="Söhne"/>
              </a:rPr>
              <a:t>GMP'nin</a:t>
            </a:r>
            <a:r>
              <a:rPr lang="en-GB" b="0" i="0" dirty="0">
                <a:effectLst/>
                <a:latin typeface="Söhne"/>
              </a:rPr>
              <a:t> </a:t>
            </a:r>
            <a:r>
              <a:rPr lang="en-GB" b="0" i="0" dirty="0" err="1">
                <a:effectLst/>
                <a:latin typeface="Söhne"/>
              </a:rPr>
              <a:t>hayati</a:t>
            </a:r>
            <a:r>
              <a:rPr lang="en-GB" b="0" i="0" dirty="0">
                <a:effectLst/>
                <a:latin typeface="Söhne"/>
              </a:rPr>
              <a:t> </a:t>
            </a:r>
            <a:r>
              <a:rPr lang="en-GB" b="0" i="0" dirty="0" err="1">
                <a:effectLst/>
                <a:latin typeface="Söhne"/>
              </a:rPr>
              <a:t>önemini</a:t>
            </a:r>
            <a:r>
              <a:rPr lang="en-GB" b="0" i="0" dirty="0">
                <a:effectLst/>
                <a:latin typeface="Söhne"/>
              </a:rPr>
              <a:t> </a:t>
            </a:r>
            <a:r>
              <a:rPr lang="en-GB" b="0" i="0" dirty="0" err="1">
                <a:effectLst/>
                <a:latin typeface="Söhne"/>
              </a:rPr>
              <a:t>yorumlayacağız</a:t>
            </a:r>
            <a:r>
              <a:rPr lang="en-GB" b="0" i="0" dirty="0">
                <a:effectLst/>
                <a:latin typeface="Söhne"/>
              </a:rPr>
              <a:t>. Bu, </a:t>
            </a:r>
            <a:r>
              <a:rPr lang="en-GB" b="0" i="0" dirty="0" err="1">
                <a:effectLst/>
                <a:latin typeface="Söhne"/>
              </a:rPr>
              <a:t>yalnızca</a:t>
            </a:r>
            <a:r>
              <a:rPr lang="en-GB" b="0" i="0" dirty="0">
                <a:effectLst/>
                <a:latin typeface="Söhne"/>
              </a:rPr>
              <a:t> </a:t>
            </a:r>
            <a:r>
              <a:rPr lang="en-GB" b="0" i="0" dirty="0" err="1">
                <a:effectLst/>
                <a:latin typeface="Söhne"/>
              </a:rPr>
              <a:t>uyumluluğu</a:t>
            </a:r>
            <a:r>
              <a:rPr lang="en-GB" b="0" i="0" dirty="0">
                <a:effectLst/>
                <a:latin typeface="Söhne"/>
              </a:rPr>
              <a:t> </a:t>
            </a:r>
            <a:r>
              <a:rPr lang="en-GB" b="0" i="0" dirty="0" err="1">
                <a:effectLst/>
                <a:latin typeface="Söhne"/>
              </a:rPr>
              <a:t>sağlamakla</a:t>
            </a:r>
            <a:r>
              <a:rPr lang="en-GB" b="0" i="0" dirty="0">
                <a:effectLst/>
                <a:latin typeface="Söhne"/>
              </a:rPr>
              <a:t> </a:t>
            </a:r>
            <a:r>
              <a:rPr lang="en-GB" b="0" i="0" dirty="0" err="1">
                <a:effectLst/>
                <a:latin typeface="Söhne"/>
              </a:rPr>
              <a:t>kalmayıp</a:t>
            </a:r>
            <a:r>
              <a:rPr lang="en-GB" b="0" i="0" dirty="0">
                <a:effectLst/>
                <a:latin typeface="Söhne"/>
              </a:rPr>
              <a:t> </a:t>
            </a:r>
            <a:r>
              <a:rPr lang="en-GB" b="0" i="0" dirty="0" err="1">
                <a:effectLst/>
                <a:latin typeface="Söhne"/>
              </a:rPr>
              <a:t>aynı</a:t>
            </a:r>
            <a:r>
              <a:rPr lang="en-GB" b="0" i="0" dirty="0">
                <a:effectLst/>
                <a:latin typeface="Söhne"/>
              </a:rPr>
              <a:t> </a:t>
            </a:r>
            <a:r>
              <a:rPr lang="en-GB" b="0" i="0" dirty="0" err="1">
                <a:effectLst/>
                <a:latin typeface="Söhne"/>
              </a:rPr>
              <a:t>zamanda</a:t>
            </a:r>
            <a:r>
              <a:rPr lang="en-GB" b="0" i="0" dirty="0">
                <a:effectLst/>
                <a:latin typeface="Söhne"/>
              </a:rPr>
              <a:t> </a:t>
            </a:r>
            <a:r>
              <a:rPr lang="en-GB" b="0" i="0" dirty="0" err="1">
                <a:effectLst/>
                <a:latin typeface="Söhne"/>
              </a:rPr>
              <a:t>ilaç</a:t>
            </a:r>
            <a:r>
              <a:rPr lang="en-GB" b="0" i="0" dirty="0">
                <a:effectLst/>
                <a:latin typeface="Söhne"/>
              </a:rPr>
              <a:t> </a:t>
            </a:r>
            <a:r>
              <a:rPr lang="en-GB" b="0" i="0" dirty="0" err="1">
                <a:effectLst/>
                <a:latin typeface="Söhne"/>
              </a:rPr>
              <a:t>endüstrisinde</a:t>
            </a:r>
            <a:r>
              <a:rPr lang="en-GB" b="0" i="0" dirty="0">
                <a:effectLst/>
                <a:latin typeface="Söhne"/>
              </a:rPr>
              <a:t> </a:t>
            </a:r>
            <a:r>
              <a:rPr lang="en-GB" b="0" i="0" dirty="0" err="1">
                <a:effectLst/>
                <a:latin typeface="Söhne"/>
              </a:rPr>
              <a:t>mükemmelliği</a:t>
            </a:r>
            <a:r>
              <a:rPr lang="en-GB" b="0" i="0" dirty="0">
                <a:effectLst/>
                <a:latin typeface="Söhne"/>
              </a:rPr>
              <a:t> </a:t>
            </a:r>
            <a:r>
              <a:rPr lang="en-GB" b="0" i="0" dirty="0" err="1">
                <a:effectLst/>
                <a:latin typeface="Söhne"/>
              </a:rPr>
              <a:t>ve</a:t>
            </a:r>
            <a:r>
              <a:rPr lang="en-GB" b="0" i="0" dirty="0">
                <a:effectLst/>
                <a:latin typeface="Söhne"/>
              </a:rPr>
              <a:t> </a:t>
            </a:r>
            <a:r>
              <a:rPr lang="en-GB" b="0" i="0" dirty="0" err="1">
                <a:effectLst/>
                <a:latin typeface="Söhne"/>
              </a:rPr>
              <a:t>güvenilirliği</a:t>
            </a:r>
            <a:r>
              <a:rPr lang="en-GB" b="0" i="0" dirty="0">
                <a:effectLst/>
                <a:latin typeface="Söhne"/>
              </a:rPr>
              <a:t> de </a:t>
            </a:r>
            <a:r>
              <a:rPr lang="en-GB" b="0" i="0" dirty="0" err="1">
                <a:effectLst/>
                <a:latin typeface="Söhne"/>
              </a:rPr>
              <a:t>teşvik</a:t>
            </a:r>
            <a:r>
              <a:rPr lang="en-GB" b="0" i="0" dirty="0">
                <a:effectLst/>
                <a:latin typeface="Söhne"/>
              </a:rPr>
              <a:t> </a:t>
            </a:r>
            <a:r>
              <a:rPr lang="en-GB" b="0" i="0" dirty="0" err="1">
                <a:effectLst/>
                <a:latin typeface="Söhne"/>
              </a:rPr>
              <a:t>eden</a:t>
            </a:r>
            <a:r>
              <a:rPr lang="en-GB" b="0" i="0" dirty="0">
                <a:effectLst/>
                <a:latin typeface="Söhne"/>
              </a:rPr>
              <a:t> </a:t>
            </a:r>
            <a:r>
              <a:rPr lang="en-GB" b="0" i="0" dirty="0" err="1">
                <a:effectLst/>
                <a:latin typeface="Söhne"/>
              </a:rPr>
              <a:t>bir</a:t>
            </a:r>
            <a:r>
              <a:rPr lang="en-GB" b="0" i="0" dirty="0">
                <a:effectLst/>
                <a:latin typeface="Söhne"/>
              </a:rPr>
              <a:t> </a:t>
            </a:r>
            <a:r>
              <a:rPr lang="en-GB" b="0" i="0" dirty="0" err="1">
                <a:effectLst/>
                <a:latin typeface="Söhne"/>
              </a:rPr>
              <a:t>çerçevedir</a:t>
            </a:r>
            <a:r>
              <a:rPr lang="en-GB" b="0" i="0" dirty="0">
                <a:effectLst/>
                <a:latin typeface="Söhne"/>
              </a:rPr>
              <a:t>. Bu </a:t>
            </a:r>
            <a:r>
              <a:rPr lang="en-GB" b="0" i="0" dirty="0" err="1">
                <a:effectLst/>
                <a:latin typeface="Söhne"/>
              </a:rPr>
              <a:t>anlayış</a:t>
            </a:r>
            <a:r>
              <a:rPr lang="en-GB" b="0" i="0" dirty="0">
                <a:effectLst/>
                <a:latin typeface="Söhne"/>
              </a:rPr>
              <a:t> </a:t>
            </a:r>
            <a:r>
              <a:rPr lang="en-GB" b="0" i="0" dirty="0" err="1">
                <a:effectLst/>
                <a:latin typeface="Söhne"/>
              </a:rPr>
              <a:t>sayesinde</a:t>
            </a:r>
            <a:r>
              <a:rPr lang="en-GB" b="0" i="0" dirty="0">
                <a:effectLst/>
                <a:latin typeface="Söhne"/>
              </a:rPr>
              <a:t>, </a:t>
            </a:r>
            <a:r>
              <a:rPr lang="en-GB" b="0" i="0" dirty="0" err="1">
                <a:effectLst/>
                <a:latin typeface="Söhne"/>
              </a:rPr>
              <a:t>GMP'nin</a:t>
            </a:r>
            <a:r>
              <a:rPr lang="en-GB" b="0" i="0" dirty="0">
                <a:effectLst/>
                <a:latin typeface="Söhne"/>
              </a:rPr>
              <a:t> </a:t>
            </a:r>
            <a:r>
              <a:rPr lang="en-GB" b="0" i="0" dirty="0" err="1">
                <a:effectLst/>
                <a:latin typeface="Söhne"/>
              </a:rPr>
              <a:t>doğası</a:t>
            </a:r>
            <a:r>
              <a:rPr lang="en-GB" b="0" i="0" dirty="0">
                <a:effectLst/>
                <a:latin typeface="Söhne"/>
              </a:rPr>
              <a:t> </a:t>
            </a:r>
            <a:r>
              <a:rPr lang="en-GB" b="0" i="0" dirty="0" err="1">
                <a:effectLst/>
                <a:latin typeface="Söhne"/>
              </a:rPr>
              <a:t>gereği</a:t>
            </a:r>
            <a:r>
              <a:rPr lang="en-GB" b="0" i="0" dirty="0">
                <a:effectLst/>
                <a:latin typeface="Söhne"/>
              </a:rPr>
              <a:t> </a:t>
            </a:r>
            <a:r>
              <a:rPr lang="en-GB" b="0" i="0" dirty="0" err="1">
                <a:effectLst/>
                <a:latin typeface="Söhne"/>
              </a:rPr>
              <a:t>günlük</a:t>
            </a:r>
            <a:r>
              <a:rPr lang="en-GB" b="0" i="0" dirty="0">
                <a:effectLst/>
                <a:latin typeface="Söhne"/>
              </a:rPr>
              <a:t> </a:t>
            </a:r>
            <a:r>
              <a:rPr lang="en-GB" b="0" i="0" dirty="0" err="1">
                <a:effectLst/>
                <a:latin typeface="Söhne"/>
              </a:rPr>
              <a:t>çalışmalarımızla</a:t>
            </a:r>
            <a:r>
              <a:rPr lang="en-GB" b="0" i="0" dirty="0">
                <a:effectLst/>
                <a:latin typeface="Söhne"/>
              </a:rPr>
              <a:t> </a:t>
            </a:r>
            <a:r>
              <a:rPr lang="en-GB" b="0" i="0" dirty="0" err="1">
                <a:effectLst/>
                <a:latin typeface="Söhne"/>
              </a:rPr>
              <a:t>ve</a:t>
            </a:r>
            <a:r>
              <a:rPr lang="en-GB" b="0" i="0" dirty="0">
                <a:effectLst/>
                <a:latin typeface="Söhne"/>
              </a:rPr>
              <a:t> </a:t>
            </a:r>
            <a:r>
              <a:rPr lang="en-GB" b="0" i="0" dirty="0" err="1">
                <a:effectLst/>
                <a:latin typeface="Söhne"/>
              </a:rPr>
              <a:t>küresel</a:t>
            </a:r>
            <a:r>
              <a:rPr lang="en-GB" b="0" i="0" dirty="0">
                <a:effectLst/>
                <a:latin typeface="Söhne"/>
              </a:rPr>
              <a:t> </a:t>
            </a:r>
            <a:r>
              <a:rPr lang="en-GB" b="0" i="0" dirty="0" err="1">
                <a:effectLst/>
                <a:latin typeface="Söhne"/>
              </a:rPr>
              <a:t>sağlığın</a:t>
            </a:r>
            <a:r>
              <a:rPr lang="en-GB" b="0" i="0" dirty="0">
                <a:effectLst/>
                <a:latin typeface="Söhne"/>
              </a:rPr>
              <a:t> </a:t>
            </a:r>
            <a:r>
              <a:rPr lang="en-GB" b="0" i="0" dirty="0" err="1">
                <a:effectLst/>
                <a:latin typeface="Söhne"/>
              </a:rPr>
              <a:t>iyiliğiyle</a:t>
            </a:r>
            <a:r>
              <a:rPr lang="en-GB" b="0" i="0" dirty="0">
                <a:effectLst/>
                <a:latin typeface="Söhne"/>
              </a:rPr>
              <a:t> </a:t>
            </a:r>
            <a:r>
              <a:rPr lang="en-GB" b="0" i="0" dirty="0" err="1">
                <a:effectLst/>
                <a:latin typeface="Söhne"/>
              </a:rPr>
              <a:t>nasıl</a:t>
            </a:r>
            <a:r>
              <a:rPr lang="en-GB" b="0" i="0" dirty="0">
                <a:effectLst/>
                <a:latin typeface="Söhne"/>
              </a:rPr>
              <a:t> </a:t>
            </a:r>
            <a:r>
              <a:rPr lang="en-GB" b="0" i="0" dirty="0" err="1">
                <a:effectLst/>
                <a:latin typeface="Söhne"/>
              </a:rPr>
              <a:t>bağlantılı</a:t>
            </a:r>
            <a:r>
              <a:rPr lang="en-GB" b="0" i="0" dirty="0">
                <a:effectLst/>
                <a:latin typeface="Söhne"/>
              </a:rPr>
              <a:t> </a:t>
            </a:r>
            <a:r>
              <a:rPr lang="en-GB" b="0" i="0" dirty="0" err="1">
                <a:effectLst/>
                <a:latin typeface="Söhne"/>
              </a:rPr>
              <a:t>olduğunu</a:t>
            </a:r>
            <a:r>
              <a:rPr lang="en-GB" b="0" i="0" dirty="0">
                <a:effectLst/>
                <a:latin typeface="Söhne"/>
              </a:rPr>
              <a:t> </a:t>
            </a:r>
            <a:r>
              <a:rPr lang="en-GB" b="0" i="0" dirty="0" err="1">
                <a:effectLst/>
                <a:latin typeface="Söhne"/>
              </a:rPr>
              <a:t>takdir</a:t>
            </a:r>
            <a:r>
              <a:rPr lang="en-GB" b="0" i="0" dirty="0">
                <a:effectLst/>
                <a:latin typeface="Söhne"/>
              </a:rPr>
              <a:t> </a:t>
            </a:r>
            <a:r>
              <a:rPr lang="en-GB" b="0" i="0" dirty="0" err="1">
                <a:effectLst/>
                <a:latin typeface="Söhne"/>
              </a:rPr>
              <a:t>edeceğiz</a:t>
            </a:r>
            <a:r>
              <a:rPr lang="en-GB" b="0" i="0" dirty="0">
                <a:effectLst/>
                <a:latin typeface="Söhne"/>
              </a:rPr>
              <a:t>.</a:t>
            </a:r>
            <a:endParaRPr lang="tr-TR" b="0" i="0" dirty="0">
              <a:effectLst/>
              <a:latin typeface="Söhne"/>
            </a:endParaRPr>
          </a:p>
          <a:p>
            <a:pPr algn="l"/>
            <a:r>
              <a:rPr lang="en-GB" b="0" i="0" dirty="0">
                <a:effectLst/>
                <a:latin typeface="Söhne"/>
              </a:rPr>
              <a:t>Bu </a:t>
            </a:r>
            <a:r>
              <a:rPr lang="en-GB" b="0" i="0" dirty="0" err="1">
                <a:effectLst/>
                <a:latin typeface="Söhne"/>
              </a:rPr>
              <a:t>modülün</a:t>
            </a:r>
            <a:r>
              <a:rPr lang="en-GB" b="0" i="0" dirty="0">
                <a:effectLst/>
                <a:latin typeface="Söhne"/>
              </a:rPr>
              <a:t> </a:t>
            </a:r>
            <a:r>
              <a:rPr lang="en-GB" b="0" i="0" dirty="0" err="1">
                <a:effectLst/>
                <a:latin typeface="Söhne"/>
              </a:rPr>
              <a:t>sonunda</a:t>
            </a:r>
            <a:r>
              <a:rPr lang="en-GB" b="0" i="0" dirty="0">
                <a:effectLst/>
                <a:latin typeface="Söhne"/>
              </a:rPr>
              <a:t> </a:t>
            </a:r>
            <a:r>
              <a:rPr lang="en-GB" b="0" i="0" dirty="0" err="1">
                <a:effectLst/>
                <a:latin typeface="Söhne"/>
              </a:rPr>
              <a:t>GMP'nin</a:t>
            </a:r>
            <a:r>
              <a:rPr lang="en-GB" b="0" i="0" dirty="0">
                <a:effectLst/>
                <a:latin typeface="Söhne"/>
              </a:rPr>
              <a:t> </a:t>
            </a:r>
            <a:r>
              <a:rPr lang="en-GB" b="0" i="0" dirty="0" err="1">
                <a:effectLst/>
                <a:latin typeface="Söhne"/>
              </a:rPr>
              <a:t>ilaç</a:t>
            </a:r>
            <a:r>
              <a:rPr lang="en-GB" b="0" i="0" dirty="0">
                <a:effectLst/>
                <a:latin typeface="Söhne"/>
              </a:rPr>
              <a:t> </a:t>
            </a:r>
            <a:r>
              <a:rPr lang="en-GB" b="0" i="0" dirty="0" err="1">
                <a:effectLst/>
                <a:latin typeface="Söhne"/>
              </a:rPr>
              <a:t>geliştirme</a:t>
            </a:r>
            <a:r>
              <a:rPr lang="en-GB" b="0" i="0" dirty="0">
                <a:effectLst/>
                <a:latin typeface="Söhne"/>
              </a:rPr>
              <a:t> </a:t>
            </a:r>
            <a:r>
              <a:rPr lang="en-GB" b="0" i="0" dirty="0" err="1">
                <a:effectLst/>
                <a:latin typeface="Söhne"/>
              </a:rPr>
              <a:t>yolculuğundaki</a:t>
            </a:r>
            <a:r>
              <a:rPr lang="en-GB" b="0" i="0" dirty="0">
                <a:effectLst/>
                <a:latin typeface="Söhne"/>
              </a:rPr>
              <a:t> </a:t>
            </a:r>
            <a:r>
              <a:rPr lang="en-GB" b="0" i="0" dirty="0" err="1">
                <a:effectLst/>
                <a:latin typeface="Söhne"/>
              </a:rPr>
              <a:t>tamamlayıcı</a:t>
            </a:r>
            <a:r>
              <a:rPr lang="en-GB" b="0" i="0" dirty="0">
                <a:effectLst/>
                <a:latin typeface="Söhne"/>
              </a:rPr>
              <a:t> </a:t>
            </a:r>
            <a:r>
              <a:rPr lang="en-GB" b="0" i="0" dirty="0" err="1">
                <a:effectLst/>
                <a:latin typeface="Söhne"/>
              </a:rPr>
              <a:t>rolünü</a:t>
            </a:r>
            <a:r>
              <a:rPr lang="en-GB" b="0" i="0" dirty="0">
                <a:effectLst/>
                <a:latin typeface="Söhne"/>
              </a:rPr>
              <a:t> net </a:t>
            </a:r>
            <a:r>
              <a:rPr lang="en-GB" b="0" i="0" dirty="0" err="1">
                <a:effectLst/>
                <a:latin typeface="Söhne"/>
              </a:rPr>
              <a:t>bir</a:t>
            </a:r>
            <a:r>
              <a:rPr lang="en-GB" b="0" i="0" dirty="0">
                <a:effectLst/>
                <a:latin typeface="Söhne"/>
              </a:rPr>
              <a:t> </a:t>
            </a:r>
            <a:r>
              <a:rPr lang="en-GB" b="0" i="0" dirty="0" err="1">
                <a:effectLst/>
                <a:latin typeface="Söhne"/>
              </a:rPr>
              <a:t>şekilde</a:t>
            </a:r>
            <a:r>
              <a:rPr lang="en-GB" b="0" i="0" dirty="0">
                <a:effectLst/>
                <a:latin typeface="Söhne"/>
              </a:rPr>
              <a:t> </a:t>
            </a:r>
            <a:r>
              <a:rPr lang="en-GB" b="0" i="0" dirty="0" err="1">
                <a:effectLst/>
                <a:latin typeface="Söhne"/>
              </a:rPr>
              <a:t>anlayacak</a:t>
            </a:r>
            <a:r>
              <a:rPr lang="en-GB" b="0" i="0" dirty="0">
                <a:effectLst/>
                <a:latin typeface="Söhne"/>
              </a:rPr>
              <a:t> </a:t>
            </a:r>
            <a:r>
              <a:rPr lang="en-GB" b="0" i="0" dirty="0" err="1">
                <a:effectLst/>
                <a:latin typeface="Söhne"/>
              </a:rPr>
              <a:t>ve</a:t>
            </a:r>
            <a:r>
              <a:rPr lang="en-GB" b="0" i="0" dirty="0">
                <a:effectLst/>
                <a:latin typeface="Söhne"/>
              </a:rPr>
              <a:t> </a:t>
            </a:r>
            <a:r>
              <a:rPr lang="en-GB" b="0" i="0" dirty="0" err="1">
                <a:effectLst/>
                <a:latin typeface="Söhne"/>
              </a:rPr>
              <a:t>bu</a:t>
            </a:r>
            <a:r>
              <a:rPr lang="en-GB" b="0" i="0" dirty="0">
                <a:effectLst/>
                <a:latin typeface="Söhne"/>
              </a:rPr>
              <a:t> </a:t>
            </a:r>
            <a:r>
              <a:rPr lang="en-GB" b="0" i="0" dirty="0" err="1">
                <a:effectLst/>
                <a:latin typeface="Söhne"/>
              </a:rPr>
              <a:t>ilkeleri</a:t>
            </a:r>
            <a:r>
              <a:rPr lang="en-GB" b="0" i="0" dirty="0">
                <a:effectLst/>
                <a:latin typeface="Söhne"/>
              </a:rPr>
              <a:t> </a:t>
            </a:r>
            <a:r>
              <a:rPr lang="en-GB" b="0" i="0" dirty="0" err="1">
                <a:effectLst/>
                <a:latin typeface="Söhne"/>
              </a:rPr>
              <a:t>kendi</a:t>
            </a:r>
            <a:r>
              <a:rPr lang="en-GB" b="0" i="0" dirty="0">
                <a:effectLst/>
                <a:latin typeface="Söhne"/>
              </a:rPr>
              <a:t> </a:t>
            </a:r>
            <a:r>
              <a:rPr lang="en-GB" b="0" i="0" dirty="0" err="1">
                <a:effectLst/>
                <a:latin typeface="Söhne"/>
              </a:rPr>
              <a:t>alanlarınızda</a:t>
            </a:r>
            <a:r>
              <a:rPr lang="en-GB" b="0" i="0" dirty="0">
                <a:effectLst/>
                <a:latin typeface="Söhne"/>
              </a:rPr>
              <a:t> </a:t>
            </a:r>
            <a:r>
              <a:rPr lang="en-GB" b="0" i="0" dirty="0" err="1">
                <a:effectLst/>
                <a:latin typeface="Söhne"/>
              </a:rPr>
              <a:t>uygulamaya</a:t>
            </a:r>
            <a:r>
              <a:rPr lang="en-GB" b="0" i="0" dirty="0">
                <a:effectLst/>
                <a:latin typeface="Söhne"/>
              </a:rPr>
              <a:t> </a:t>
            </a:r>
            <a:r>
              <a:rPr lang="en-GB" b="0" i="0" dirty="0" err="1">
                <a:effectLst/>
                <a:latin typeface="Söhne"/>
              </a:rPr>
              <a:t>hazır</a:t>
            </a:r>
            <a:r>
              <a:rPr lang="en-GB" b="0" i="0" dirty="0">
                <a:effectLst/>
                <a:latin typeface="Söhne"/>
              </a:rPr>
              <a:t> </a:t>
            </a:r>
            <a:r>
              <a:rPr lang="en-GB" b="0" i="0" dirty="0" err="1">
                <a:effectLst/>
                <a:latin typeface="Söhne"/>
              </a:rPr>
              <a:t>olacaksınız</a:t>
            </a:r>
            <a:r>
              <a:rPr lang="en-GB" b="0" i="0" dirty="0">
                <a:effectLst/>
                <a:latin typeface="Söhne"/>
              </a:rPr>
              <a:t>.</a:t>
            </a:r>
            <a:endParaRPr lang="tr-TR" b="0" i="0" dirty="0">
              <a:effectLst/>
              <a:latin typeface="Söhne"/>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tr-TR" b="0" i="0" dirty="0">
                <a:solidFill>
                  <a:srgbClr val="1F1F1F"/>
                </a:solidFill>
                <a:effectLst/>
                <a:latin typeface="Google Sans"/>
              </a:rPr>
              <a:t>Alınan Dersler:</a:t>
            </a:r>
          </a:p>
          <a:p>
            <a:pPr algn="l">
              <a:buFont typeface="Arial" panose="020B0604020202020204" pitchFamily="34" charset="0"/>
              <a:buChar char="•"/>
            </a:pPr>
            <a:r>
              <a:rPr lang="tr-TR" b="0" i="0" dirty="0">
                <a:solidFill>
                  <a:srgbClr val="1F1F1F"/>
                </a:solidFill>
                <a:effectLst/>
                <a:latin typeface="Google Sans"/>
              </a:rPr>
              <a:t>Özbekistan öksürük şurubu skandalı, farmasötik yaşam döngüsünün tamamı boyunca güçlü GMP uyumluluğunun önemini net bir şekilde hatırlatıyor.</a:t>
            </a:r>
          </a:p>
          <a:p>
            <a:pPr algn="l">
              <a:buFont typeface="Arial" panose="020B0604020202020204" pitchFamily="34" charset="0"/>
              <a:buChar char="•"/>
            </a:pPr>
            <a:r>
              <a:rPr lang="tr-TR" b="0" i="0" dirty="0">
                <a:solidFill>
                  <a:srgbClr val="1F1F1F"/>
                </a:solidFill>
                <a:effectLst/>
                <a:latin typeface="Google Sans"/>
              </a:rPr>
              <a:t>Olay, ilaçların güvenliğini ve kalitesini sağlamak için güçlü düzenleyici denetime ve etkili uygulama mekanizmalarına olan ihtiyacı vurgulamaktadır.</a:t>
            </a:r>
          </a:p>
          <a:p>
            <a:pPr algn="l">
              <a:buFont typeface="Arial" panose="020B0604020202020204" pitchFamily="34" charset="0"/>
              <a:buChar char="•"/>
            </a:pPr>
            <a:r>
              <a:rPr lang="tr-TR" b="0" i="0" dirty="0">
                <a:solidFill>
                  <a:srgbClr val="1F1F1F"/>
                </a:solidFill>
                <a:effectLst/>
                <a:latin typeface="Google Sans"/>
              </a:rPr>
              <a:t>Üreticiler, düzenleyici kurumlar ve halk arasındaki şeffaflık ve açık iletişim, gelecekteki trajedilerin önlenmesi açısından çok önemlidir.</a:t>
            </a:r>
          </a:p>
          <a:p>
            <a:pPr marL="228600" indent="0" algn="l">
              <a:buFont typeface="Arial" panose="020B0604020202020204" pitchFamily="34" charset="0"/>
              <a:buNone/>
            </a:pPr>
            <a:r>
              <a:rPr lang="tr-TR" b="0" i="0" dirty="0">
                <a:solidFill>
                  <a:srgbClr val="1F1F1F"/>
                </a:solidFill>
                <a:effectLst/>
                <a:latin typeface="Google Sans"/>
              </a:rPr>
              <a:t>Gelecek İçin Yapılacaklar: </a:t>
            </a:r>
          </a:p>
          <a:p>
            <a:pPr marL="400050" indent="-171450" algn="l">
              <a:buFont typeface="Arial" panose="020B0604020202020204" pitchFamily="34" charset="0"/>
              <a:buChar char="•"/>
            </a:pPr>
            <a:r>
              <a:rPr lang="tr-TR" b="0" i="0" dirty="0">
                <a:solidFill>
                  <a:srgbClr val="1F1F1F"/>
                </a:solidFill>
                <a:effectLst/>
                <a:latin typeface="Google Sans"/>
              </a:rPr>
              <a:t>Özbekistan öksürük şurubu skandalı, küresel ilaç güvenliği ve kalite kontrolüyle ilgili önemli tartışmalara yol açtı. </a:t>
            </a:r>
          </a:p>
          <a:p>
            <a:pPr marL="400050" indent="-171450" algn="l">
              <a:buFont typeface="Arial" panose="020B0604020202020204" pitchFamily="34" charset="0"/>
              <a:buChar char="•"/>
            </a:pPr>
            <a:r>
              <a:rPr lang="tr-TR" b="0" i="0" dirty="0">
                <a:solidFill>
                  <a:srgbClr val="1F1F1F"/>
                </a:solidFill>
                <a:effectLst/>
                <a:latin typeface="Google Sans"/>
              </a:rPr>
              <a:t>DSÖ gibi uluslararası kuruluşlar, daha sıkı düzenleme ve standartların geliştirilmesinde ve uygulanmasında kilit bir rol oynamaktadır. </a:t>
            </a:r>
          </a:p>
          <a:p>
            <a:pPr marL="400050" indent="-171450" algn="l">
              <a:buFont typeface="Arial" panose="020B0604020202020204" pitchFamily="34" charset="0"/>
              <a:buChar char="•"/>
            </a:pPr>
            <a:r>
              <a:rPr lang="tr-TR" b="0" i="0" dirty="0">
                <a:solidFill>
                  <a:srgbClr val="1F1F1F"/>
                </a:solidFill>
                <a:effectLst/>
                <a:latin typeface="Google Sans"/>
              </a:rPr>
              <a:t>Farmasötik tedarik zincirinde daha fazla izlenebilirlik ve şeffaflık sağlamak için </a:t>
            </a:r>
            <a:r>
              <a:rPr lang="tr-TR" b="0" i="0" dirty="0" err="1">
                <a:solidFill>
                  <a:srgbClr val="1F1F1F"/>
                </a:solidFill>
                <a:effectLst/>
                <a:latin typeface="Google Sans"/>
              </a:rPr>
              <a:t>blockchain</a:t>
            </a:r>
            <a:r>
              <a:rPr lang="tr-TR" b="0" i="0" dirty="0">
                <a:solidFill>
                  <a:srgbClr val="1F1F1F"/>
                </a:solidFill>
                <a:effectLst/>
                <a:latin typeface="Google Sans"/>
              </a:rPr>
              <a:t> teknolojisi gibi teknolojik gelişmeler araştırılıyor.</a:t>
            </a:r>
          </a:p>
          <a:p>
            <a:pPr marL="228600" indent="0" algn="l">
              <a:buFont typeface="Arial" panose="020B0604020202020204" pitchFamily="34" charset="0"/>
              <a:buNone/>
            </a:pPr>
            <a:r>
              <a:rPr lang="tr-TR" b="0" i="0" dirty="0">
                <a:solidFill>
                  <a:srgbClr val="1F1F1F"/>
                </a:solidFill>
                <a:effectLst/>
                <a:latin typeface="Google Sans"/>
              </a:rPr>
              <a:t>Unutmayın: </a:t>
            </a:r>
          </a:p>
          <a:p>
            <a:pPr marL="400050" indent="-171450" algn="l">
              <a:buFont typeface="Arial" panose="020B0604020202020204" pitchFamily="34" charset="0"/>
              <a:buChar char="•"/>
            </a:pPr>
            <a:r>
              <a:rPr lang="tr-TR" b="0" i="0" dirty="0">
                <a:solidFill>
                  <a:srgbClr val="1F1F1F"/>
                </a:solidFill>
                <a:effectLst/>
                <a:latin typeface="Google Sans"/>
              </a:rPr>
              <a:t>Özbekistan'daki öksürük şurubu skandalındaki GMP başarısızlıklarının etkisi, yaşanan trajedinin çok ötesine geçiyor. Dünya çapında bireylerin güvenliğini ve refahını sağlamak için kolektif sorumluluğun ve devam eden çabaların öneminin altını çiziyor.</a:t>
            </a:r>
          </a:p>
          <a:p>
            <a:pPr marL="400050" indent="-171450" algn="l">
              <a:buFont typeface="Arial" panose="020B0604020202020204" pitchFamily="34" charset="0"/>
              <a:buChar char="•"/>
            </a:pPr>
            <a:endParaRPr lang="tr-TR" b="0" i="0" dirty="0">
              <a:solidFill>
                <a:srgbClr val="1F1F1F"/>
              </a:solidFill>
              <a:effectLst/>
              <a:latin typeface="Google Sans"/>
            </a:endParaRPr>
          </a:p>
          <a:p>
            <a:pPr marL="228600" indent="0" algn="l">
              <a:buFont typeface="Arial" panose="020B0604020202020204" pitchFamily="34" charset="0"/>
              <a:buNone/>
            </a:pPr>
            <a:r>
              <a:rPr lang="tr-TR" b="0" i="0" dirty="0">
                <a:solidFill>
                  <a:srgbClr val="1F1F1F"/>
                </a:solidFill>
                <a:effectLst/>
                <a:latin typeface="Google Sans"/>
              </a:rPr>
              <a:t>Bu vaka, ilaç endüstrisinde ve ötesinde </a:t>
            </a:r>
            <a:r>
              <a:rPr lang="tr-TR" b="0" i="0" dirty="0" err="1">
                <a:solidFill>
                  <a:srgbClr val="1F1F1F"/>
                </a:solidFill>
                <a:effectLst/>
                <a:latin typeface="Google Sans"/>
              </a:rPr>
              <a:t>GMP'nin</a:t>
            </a:r>
            <a:r>
              <a:rPr lang="tr-TR" b="0" i="0" dirty="0">
                <a:solidFill>
                  <a:srgbClr val="1F1F1F"/>
                </a:solidFill>
                <a:effectLst/>
                <a:latin typeface="Google Sans"/>
              </a:rPr>
              <a:t> kritik öneminin altını çizmektedir:</a:t>
            </a:r>
          </a:p>
          <a:p>
            <a:pPr marL="457200" indent="-228600" algn="l">
              <a:buFont typeface="Arial" panose="020B0604020202020204" pitchFamily="34" charset="0"/>
              <a:buAutoNum type="arabicPeriod"/>
            </a:pPr>
            <a:r>
              <a:rPr lang="tr-TR" b="0" i="0" dirty="0">
                <a:solidFill>
                  <a:srgbClr val="1F1F1F"/>
                </a:solidFill>
                <a:effectLst/>
                <a:latin typeface="Google Sans"/>
              </a:rPr>
              <a:t>Ürünlerin güvenliğini ve etkinliğini değerlendirmek için sıkı testler ve dokümantasyon şarttır.</a:t>
            </a:r>
          </a:p>
          <a:p>
            <a:pPr marL="457200" indent="-228600" algn="l">
              <a:buFont typeface="Arial" panose="020B0604020202020204" pitchFamily="34" charset="0"/>
              <a:buAutoNum type="arabicPeriod"/>
            </a:pPr>
            <a:r>
              <a:rPr lang="tr-TR" b="0" i="0" dirty="0">
                <a:solidFill>
                  <a:srgbClr val="1F1F1F"/>
                </a:solidFill>
                <a:effectLst/>
                <a:latin typeface="Google Sans"/>
              </a:rPr>
              <a:t>Düzenleyici kurumlar, halk sağlığını korumak için güçlü GMP standartlarını uygulamalı ve uygulatmalıdır.</a:t>
            </a:r>
          </a:p>
          <a:p>
            <a:pPr marL="457200" indent="-228600" algn="l">
              <a:buFont typeface="Arial" panose="020B0604020202020204" pitchFamily="34" charset="0"/>
              <a:buAutoNum type="arabicPeriod"/>
            </a:pPr>
            <a:r>
              <a:rPr lang="tr-TR" b="0" i="0" dirty="0">
                <a:solidFill>
                  <a:srgbClr val="1F1F1F"/>
                </a:solidFill>
                <a:effectLst/>
                <a:latin typeface="Google Sans"/>
              </a:rPr>
              <a:t>Trajedi, piyasaya sürülmeden önce kapsamlı testlerin yapılması, olumsuz olayların izlenmesi ve sağlam piyasaya sürülme sonrası gözetim yapılması ihtiyacı konusunda farkındalığın artmasına yol açtı.</a:t>
            </a:r>
          </a:p>
          <a:p>
            <a:pPr marL="0" lvl="0" indent="0" algn="l" rtl="0">
              <a:spcBef>
                <a:spcPts val="0"/>
              </a:spcBef>
              <a:spcAft>
                <a:spcPts val="0"/>
              </a:spcAft>
              <a:buNone/>
            </a:pPr>
            <a:endParaRPr lang="tr-TR" dirty="0"/>
          </a:p>
        </p:txBody>
      </p:sp>
      <p:sp>
        <p:nvSpPr>
          <p:cNvPr id="179" name="Google Shape;17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20</a:t>
            </a:fld>
            <a:endParaRPr/>
          </a:p>
        </p:txBody>
      </p:sp>
    </p:spTree>
    <p:extLst>
      <p:ext uri="{BB962C8B-B14F-4D97-AF65-F5344CB8AC3E}">
        <p14:creationId xmlns:p14="http://schemas.microsoft.com/office/powerpoint/2010/main" val="288557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rtl="0"/>
            <a:r>
              <a:rPr lang="en-US" b="0" i="0" dirty="0" err="1">
                <a:solidFill>
                  <a:srgbClr val="3C4043"/>
                </a:solidFill>
                <a:effectLst/>
                <a:latin typeface="Roboto" panose="02000000000000000000" pitchFamily="2" charset="0"/>
              </a:rPr>
              <a:t>Günümüzün</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üretim</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ortamında</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GMP'nin</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önemi</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abartılamaz</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Ürün</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Kalitesinin</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Sağlanması</a:t>
            </a:r>
            <a:r>
              <a:rPr lang="en-US" b="0" i="0" dirty="0">
                <a:solidFill>
                  <a:srgbClr val="3C4043"/>
                </a:solidFill>
                <a:effectLst/>
                <a:latin typeface="Roboto" panose="02000000000000000000" pitchFamily="2" charset="0"/>
              </a:rPr>
              <a:t>, Kamu </a:t>
            </a:r>
            <a:r>
              <a:rPr lang="en-US" b="0" i="0" dirty="0" err="1">
                <a:solidFill>
                  <a:srgbClr val="3C4043"/>
                </a:solidFill>
                <a:effectLst/>
                <a:latin typeface="Roboto" panose="02000000000000000000" pitchFamily="2" charset="0"/>
              </a:rPr>
              <a:t>Sağlığının</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Korunması</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Mevzuata</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Uyum</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ve</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İtibar</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Yönetimi</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konularında</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önemli</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bir</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rol</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oynar</a:t>
            </a:r>
            <a:r>
              <a:rPr lang="en-US" b="0" i="0" dirty="0">
                <a:solidFill>
                  <a:srgbClr val="3C4043"/>
                </a:solidFill>
                <a:effectLst/>
                <a:latin typeface="Roboto" panose="02000000000000000000" pitchFamily="2" charset="0"/>
              </a:rPr>
              <a:t>.</a:t>
            </a:r>
            <a:endParaRPr lang="tr-TR" b="0" i="0" dirty="0">
              <a:solidFill>
                <a:srgbClr val="3C4043"/>
              </a:solidFill>
              <a:effectLst/>
              <a:latin typeface="Roboto" panose="02000000000000000000" pitchFamily="2" charset="0"/>
            </a:endParaRPr>
          </a:p>
          <a:p>
            <a:pPr algn="l" rtl="0">
              <a:buFont typeface="Arial" panose="020B0604020202020204" pitchFamily="34" charset="0"/>
              <a:buChar char="•"/>
            </a:pPr>
            <a:r>
              <a:rPr lang="en-US" b="0" i="0" dirty="0">
                <a:solidFill>
                  <a:srgbClr val="3C4043"/>
                </a:solidFill>
                <a:effectLst/>
                <a:latin typeface="Roboto" panose="02000000000000000000" pitchFamily="2" charset="0"/>
              </a:rPr>
              <a:t>GMP, </a:t>
            </a:r>
            <a:r>
              <a:rPr lang="en-US" b="0" i="0" dirty="0" err="1">
                <a:solidFill>
                  <a:srgbClr val="3C4043"/>
                </a:solidFill>
                <a:effectLst/>
                <a:latin typeface="Roboto" panose="02000000000000000000" pitchFamily="2" charset="0"/>
              </a:rPr>
              <a:t>ürünlerin</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sürekli</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olarak</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kalite</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standartlarını</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karşılayacak</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şekilde</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üretilmesini</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kusur</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riskinin</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azaltılmasını</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ve</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müşteri</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memnuniyetini</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sağlar</a:t>
            </a:r>
            <a:r>
              <a:rPr lang="en-US" b="0" i="0" dirty="0">
                <a:solidFill>
                  <a:srgbClr val="3C4043"/>
                </a:solidFill>
                <a:effectLst/>
                <a:latin typeface="Roboto" panose="02000000000000000000" pitchFamily="2" charset="0"/>
              </a:rPr>
              <a:t>. </a:t>
            </a:r>
            <a:endParaRPr lang="tr-TR" b="0" i="0" dirty="0">
              <a:solidFill>
                <a:srgbClr val="3C4043"/>
              </a:solidFill>
              <a:effectLst/>
              <a:latin typeface="Roboto" panose="02000000000000000000" pitchFamily="2" charset="0"/>
            </a:endParaRPr>
          </a:p>
          <a:p>
            <a:pPr algn="l" rtl="0">
              <a:buFont typeface="Arial" panose="020B0604020202020204" pitchFamily="34" charset="0"/>
              <a:buChar char="•"/>
            </a:pPr>
            <a:r>
              <a:rPr lang="en-US" b="0" i="0" dirty="0">
                <a:solidFill>
                  <a:srgbClr val="3C4043"/>
                </a:solidFill>
                <a:effectLst/>
                <a:latin typeface="Roboto" panose="02000000000000000000" pitchFamily="2" charset="0"/>
              </a:rPr>
              <a:t>GMP </a:t>
            </a:r>
            <a:r>
              <a:rPr lang="en-US" b="0" i="0" dirty="0" err="1">
                <a:solidFill>
                  <a:srgbClr val="3C4043"/>
                </a:solidFill>
                <a:effectLst/>
                <a:latin typeface="Roboto" panose="02000000000000000000" pitchFamily="2" charset="0"/>
              </a:rPr>
              <a:t>yönergeleri</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ürün</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kalitesinin</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halk</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sağlığını</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doğrudan</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etkileyebildiği</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ilaç</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ve</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gıda</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gibi</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endüstrilerde</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özellikle</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kritik</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öneme</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sahiptir</a:t>
            </a:r>
            <a:r>
              <a:rPr lang="en-US" b="0" i="0" dirty="0">
                <a:solidFill>
                  <a:srgbClr val="3C4043"/>
                </a:solidFill>
                <a:effectLst/>
                <a:latin typeface="Roboto" panose="02000000000000000000" pitchFamily="2" charset="0"/>
              </a:rPr>
              <a:t>. </a:t>
            </a:r>
            <a:endParaRPr lang="tr-TR" b="0" i="0" dirty="0">
              <a:solidFill>
                <a:srgbClr val="3C4043"/>
              </a:solidFill>
              <a:effectLst/>
              <a:latin typeface="Roboto" panose="02000000000000000000" pitchFamily="2" charset="0"/>
            </a:endParaRPr>
          </a:p>
          <a:p>
            <a:pPr algn="l" rtl="0">
              <a:buFont typeface="Arial" panose="020B0604020202020204" pitchFamily="34" charset="0"/>
              <a:buChar char="•"/>
            </a:pPr>
            <a:r>
              <a:rPr lang="en-US" b="0" i="0" dirty="0" err="1">
                <a:solidFill>
                  <a:srgbClr val="3C4043"/>
                </a:solidFill>
                <a:effectLst/>
                <a:latin typeface="Roboto" panose="02000000000000000000" pitchFamily="2" charset="0"/>
              </a:rPr>
              <a:t>GMP'ye</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uyum</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genellikle</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yasal</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bir</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gerekliliktir</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ve</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ihlaller</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ürünün</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geri</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çağrılması</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ve</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tesisin</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kapatılması</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dahil</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olmak</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üzere</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ciddi</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cezalara</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yol</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açabilir</a:t>
            </a:r>
            <a:r>
              <a:rPr lang="en-US" b="0" i="0" dirty="0">
                <a:solidFill>
                  <a:srgbClr val="3C4043"/>
                </a:solidFill>
                <a:effectLst/>
                <a:latin typeface="Roboto" panose="02000000000000000000" pitchFamily="2" charset="0"/>
              </a:rPr>
              <a:t>. </a:t>
            </a:r>
            <a:endParaRPr lang="tr-TR" b="0" i="0" dirty="0">
              <a:solidFill>
                <a:srgbClr val="3C4043"/>
              </a:solidFill>
              <a:effectLst/>
              <a:latin typeface="Roboto" panose="02000000000000000000" pitchFamily="2" charset="0"/>
            </a:endParaRPr>
          </a:p>
          <a:p>
            <a:pPr algn="l" rtl="0">
              <a:buFont typeface="Arial" panose="020B0604020202020204" pitchFamily="34" charset="0"/>
              <a:buChar char="•"/>
            </a:pPr>
            <a:r>
              <a:rPr lang="en-US" b="0" i="0" dirty="0">
                <a:solidFill>
                  <a:srgbClr val="3C4043"/>
                </a:solidFill>
                <a:effectLst/>
                <a:latin typeface="Roboto" panose="02000000000000000000" pitchFamily="2" charset="0"/>
              </a:rPr>
              <a:t>GMP </a:t>
            </a:r>
            <a:r>
              <a:rPr lang="en-US" b="0" i="0" dirty="0" err="1">
                <a:solidFill>
                  <a:srgbClr val="3C4043"/>
                </a:solidFill>
                <a:effectLst/>
                <a:latin typeface="Roboto" panose="02000000000000000000" pitchFamily="2" charset="0"/>
              </a:rPr>
              <a:t>standartlarına</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bağlılık</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bir</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şirketin</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itibarını</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artırır</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tüketicilere</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ve</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düzenleyici</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kurumlara</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güven</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aşılar</a:t>
            </a:r>
            <a:r>
              <a:rPr lang="en-US" b="0" i="0" dirty="0">
                <a:solidFill>
                  <a:srgbClr val="3C4043"/>
                </a:solidFill>
                <a:effectLst/>
                <a:latin typeface="Roboto" panose="02000000000000000000" pitchFamily="2" charset="0"/>
              </a:rPr>
              <a:t>.</a:t>
            </a:r>
            <a:endParaRPr dirty="0"/>
          </a:p>
        </p:txBody>
      </p:sp>
      <p:sp>
        <p:nvSpPr>
          <p:cNvPr id="144" name="Google Shape;14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Amerika </a:t>
            </a:r>
            <a:r>
              <a:rPr lang="en-US" dirty="0" err="1"/>
              <a:t>Birleşik</a:t>
            </a:r>
            <a:r>
              <a:rPr lang="en-US" dirty="0"/>
              <a:t> </a:t>
            </a:r>
            <a:r>
              <a:rPr lang="en-US" dirty="0" err="1"/>
              <a:t>Devletleri'ndeki</a:t>
            </a:r>
            <a:r>
              <a:rPr lang="en-US" dirty="0"/>
              <a:t> </a:t>
            </a:r>
            <a:r>
              <a:rPr lang="en-US" dirty="0" err="1"/>
              <a:t>Gıda</a:t>
            </a:r>
            <a:r>
              <a:rPr lang="en-US" dirty="0"/>
              <a:t> </a:t>
            </a:r>
            <a:r>
              <a:rPr lang="en-US" dirty="0" err="1"/>
              <a:t>ve</a:t>
            </a:r>
            <a:r>
              <a:rPr lang="en-US" dirty="0"/>
              <a:t> </a:t>
            </a:r>
            <a:r>
              <a:rPr lang="en-US" dirty="0" err="1"/>
              <a:t>İlaç</a:t>
            </a:r>
            <a:r>
              <a:rPr lang="en-US" dirty="0"/>
              <a:t> </a:t>
            </a:r>
            <a:r>
              <a:rPr lang="en-US" dirty="0" err="1"/>
              <a:t>İdaresi</a:t>
            </a:r>
            <a:r>
              <a:rPr lang="en-US" dirty="0"/>
              <a:t> (FDA) </a:t>
            </a:r>
            <a:r>
              <a:rPr lang="en-US" dirty="0" err="1"/>
              <a:t>ve</a:t>
            </a:r>
            <a:r>
              <a:rPr lang="en-US" dirty="0"/>
              <a:t> </a:t>
            </a:r>
            <a:r>
              <a:rPr lang="en-US" dirty="0" err="1"/>
              <a:t>Avrupa'daki</a:t>
            </a:r>
            <a:r>
              <a:rPr lang="en-US" dirty="0"/>
              <a:t> </a:t>
            </a:r>
            <a:r>
              <a:rPr lang="en-US" dirty="0" err="1"/>
              <a:t>Avrupa</a:t>
            </a:r>
            <a:r>
              <a:rPr lang="en-US" dirty="0"/>
              <a:t> </a:t>
            </a:r>
            <a:r>
              <a:rPr lang="en-US" dirty="0" err="1"/>
              <a:t>İlaç</a:t>
            </a:r>
            <a:r>
              <a:rPr lang="en-US" dirty="0"/>
              <a:t> </a:t>
            </a:r>
            <a:r>
              <a:rPr lang="en-US" dirty="0" err="1"/>
              <a:t>Ajansı</a:t>
            </a:r>
            <a:r>
              <a:rPr lang="en-US" dirty="0"/>
              <a:t> (EMA) </a:t>
            </a:r>
            <a:r>
              <a:rPr lang="en-US" dirty="0" err="1"/>
              <a:t>gibi</a:t>
            </a:r>
            <a:r>
              <a:rPr lang="en-US" dirty="0"/>
              <a:t> </a:t>
            </a:r>
            <a:r>
              <a:rPr lang="en-US" dirty="0" err="1"/>
              <a:t>çeşitli</a:t>
            </a:r>
            <a:r>
              <a:rPr lang="en-US" dirty="0"/>
              <a:t> </a:t>
            </a:r>
            <a:r>
              <a:rPr lang="en-US" dirty="0" err="1"/>
              <a:t>düzenleyici</a:t>
            </a:r>
            <a:r>
              <a:rPr lang="en-US" dirty="0"/>
              <a:t> </a:t>
            </a:r>
            <a:r>
              <a:rPr lang="en-US" dirty="0" err="1"/>
              <a:t>otoriteler</a:t>
            </a:r>
            <a:r>
              <a:rPr lang="en-US" dirty="0"/>
              <a:t>, </a:t>
            </a:r>
            <a:r>
              <a:rPr lang="en-US" dirty="0" err="1"/>
              <a:t>kendi</a:t>
            </a:r>
            <a:r>
              <a:rPr lang="en-US" dirty="0"/>
              <a:t> </a:t>
            </a:r>
            <a:r>
              <a:rPr lang="en-US" dirty="0" err="1"/>
              <a:t>bölgelerinde</a:t>
            </a:r>
            <a:r>
              <a:rPr lang="en-US" dirty="0"/>
              <a:t> GMP </a:t>
            </a:r>
            <a:r>
              <a:rPr lang="en-US" dirty="0" err="1"/>
              <a:t>uyumluluğunu</a:t>
            </a:r>
            <a:r>
              <a:rPr lang="en-US" dirty="0"/>
              <a:t> </a:t>
            </a:r>
            <a:r>
              <a:rPr lang="en-US" dirty="0" err="1"/>
              <a:t>denetlemektedir</a:t>
            </a:r>
            <a:r>
              <a:rPr lang="en-US" dirty="0"/>
              <a:t>. Ek </a:t>
            </a:r>
            <a:r>
              <a:rPr lang="en-US" dirty="0" err="1"/>
              <a:t>olarak</a:t>
            </a:r>
            <a:r>
              <a:rPr lang="en-US" dirty="0"/>
              <a:t>, </a:t>
            </a:r>
            <a:r>
              <a:rPr lang="en-US" dirty="0" err="1"/>
              <a:t>İnsan</a:t>
            </a:r>
            <a:r>
              <a:rPr lang="en-US" dirty="0"/>
              <a:t> </a:t>
            </a:r>
            <a:r>
              <a:rPr lang="en-US" dirty="0" err="1"/>
              <a:t>Kullanımına</a:t>
            </a:r>
            <a:r>
              <a:rPr lang="en-US" dirty="0"/>
              <a:t> </a:t>
            </a:r>
            <a:r>
              <a:rPr lang="en-US" dirty="0" err="1"/>
              <a:t>Yönelik</a:t>
            </a:r>
            <a:r>
              <a:rPr lang="en-US" dirty="0"/>
              <a:t> </a:t>
            </a:r>
            <a:r>
              <a:rPr lang="en-US" dirty="0" err="1"/>
              <a:t>İlaçlara</a:t>
            </a:r>
            <a:r>
              <a:rPr lang="en-US" dirty="0"/>
              <a:t> </a:t>
            </a:r>
            <a:r>
              <a:rPr lang="en-US" dirty="0" err="1"/>
              <a:t>İlişkin</a:t>
            </a:r>
            <a:r>
              <a:rPr lang="en-US" dirty="0"/>
              <a:t> Teknik </a:t>
            </a:r>
            <a:r>
              <a:rPr lang="en-US" dirty="0" err="1"/>
              <a:t>Gereksinimlerin</a:t>
            </a:r>
            <a:r>
              <a:rPr lang="en-US" dirty="0"/>
              <a:t> </a:t>
            </a:r>
            <a:r>
              <a:rPr lang="en-US" dirty="0" err="1"/>
              <a:t>Uyumlaştırılmasına</a:t>
            </a:r>
            <a:r>
              <a:rPr lang="en-US" dirty="0"/>
              <a:t> </a:t>
            </a:r>
            <a:r>
              <a:rPr lang="en-US" dirty="0" err="1"/>
              <a:t>İlişkin</a:t>
            </a:r>
            <a:r>
              <a:rPr lang="en-US" dirty="0"/>
              <a:t> </a:t>
            </a:r>
            <a:r>
              <a:rPr lang="en-US" dirty="0" err="1"/>
              <a:t>Uluslararası</a:t>
            </a:r>
            <a:r>
              <a:rPr lang="en-US" dirty="0"/>
              <a:t> </a:t>
            </a:r>
            <a:r>
              <a:rPr lang="en-US" dirty="0" err="1"/>
              <a:t>Konsey</a:t>
            </a:r>
            <a:r>
              <a:rPr lang="en-US" dirty="0"/>
              <a:t> (ICH) </a:t>
            </a:r>
            <a:r>
              <a:rPr lang="en-US" dirty="0" err="1"/>
              <a:t>gibi</a:t>
            </a:r>
            <a:r>
              <a:rPr lang="en-US" dirty="0"/>
              <a:t> </a:t>
            </a:r>
            <a:r>
              <a:rPr lang="en-US" dirty="0" err="1"/>
              <a:t>uluslararası</a:t>
            </a:r>
            <a:r>
              <a:rPr lang="en-US" dirty="0"/>
              <a:t> </a:t>
            </a:r>
            <a:r>
              <a:rPr lang="en-US" dirty="0" err="1"/>
              <a:t>kuruluşlar</a:t>
            </a:r>
            <a:r>
              <a:rPr lang="en-US" dirty="0"/>
              <a:t>, </a:t>
            </a:r>
            <a:r>
              <a:rPr lang="en-US" dirty="0" err="1"/>
              <a:t>farmasötik</a:t>
            </a:r>
            <a:r>
              <a:rPr lang="en-US" dirty="0"/>
              <a:t> </a:t>
            </a:r>
            <a:r>
              <a:rPr lang="en-US" dirty="0" err="1"/>
              <a:t>GMP'ye</a:t>
            </a:r>
            <a:r>
              <a:rPr lang="en-US" dirty="0"/>
              <a:t> </a:t>
            </a:r>
            <a:r>
              <a:rPr lang="en-US" dirty="0" err="1"/>
              <a:t>yönelik</a:t>
            </a:r>
            <a:r>
              <a:rPr lang="en-US" dirty="0"/>
              <a:t> </a:t>
            </a:r>
            <a:r>
              <a:rPr lang="en-US" dirty="0" err="1"/>
              <a:t>küresel</a:t>
            </a:r>
            <a:r>
              <a:rPr lang="en-US" dirty="0"/>
              <a:t> </a:t>
            </a:r>
            <a:r>
              <a:rPr lang="en-US" dirty="0" err="1"/>
              <a:t>yönergeler</a:t>
            </a:r>
            <a:r>
              <a:rPr lang="en-US" dirty="0"/>
              <a:t> </a:t>
            </a:r>
            <a:r>
              <a:rPr lang="en-US" dirty="0" err="1"/>
              <a:t>sağlamaktadır</a:t>
            </a:r>
            <a:r>
              <a:rPr lang="en-US" dirty="0"/>
              <a:t>.</a:t>
            </a:r>
            <a:endParaRPr lang="tr-TR" dirty="0"/>
          </a:p>
          <a:p>
            <a:pPr marL="0" lvl="0" indent="0" algn="l" rtl="0">
              <a:spcBef>
                <a:spcPts val="0"/>
              </a:spcBef>
              <a:spcAft>
                <a:spcPts val="0"/>
              </a:spcAft>
              <a:buNone/>
            </a:pPr>
            <a:endParaRPr lang="tr-TR" dirty="0"/>
          </a:p>
          <a:p>
            <a:pPr marL="0" lvl="0" indent="0" algn="l" rtl="0">
              <a:spcBef>
                <a:spcPts val="0"/>
              </a:spcBef>
              <a:spcAft>
                <a:spcPts val="0"/>
              </a:spcAft>
              <a:buNone/>
            </a:pPr>
            <a:r>
              <a:rPr lang="en-US" dirty="0" err="1"/>
              <a:t>Farklı</a:t>
            </a:r>
            <a:r>
              <a:rPr lang="en-US" dirty="0"/>
              <a:t> </a:t>
            </a:r>
            <a:r>
              <a:rPr lang="en-US" dirty="0" err="1"/>
              <a:t>ülkelerin</a:t>
            </a:r>
            <a:r>
              <a:rPr lang="en-US" dirty="0"/>
              <a:t> </a:t>
            </a:r>
            <a:r>
              <a:rPr lang="en-US" dirty="0" err="1"/>
              <a:t>GMP'leri</a:t>
            </a:r>
            <a:r>
              <a:rPr lang="en-US" dirty="0"/>
              <a:t> </a:t>
            </a:r>
            <a:r>
              <a:rPr lang="en-US" dirty="0" err="1"/>
              <a:t>nasıl</a:t>
            </a:r>
            <a:r>
              <a:rPr lang="en-US" dirty="0"/>
              <a:t> </a:t>
            </a:r>
            <a:r>
              <a:rPr lang="en-US" dirty="0" err="1"/>
              <a:t>karşılaştırılır</a:t>
            </a:r>
            <a:r>
              <a:rPr lang="en-US" dirty="0"/>
              <a:t>?</a:t>
            </a:r>
            <a:endParaRPr lang="tr-TR" dirty="0"/>
          </a:p>
          <a:p>
            <a:pPr marL="0" lvl="0" indent="0" algn="l" rtl="0">
              <a:spcBef>
                <a:spcPts val="0"/>
              </a:spcBef>
              <a:spcAft>
                <a:spcPts val="0"/>
              </a:spcAft>
              <a:buNone/>
            </a:pPr>
            <a:r>
              <a:rPr lang="en-US" dirty="0" err="1"/>
              <a:t>Yüksek</a:t>
            </a:r>
            <a:r>
              <a:rPr lang="en-US" dirty="0"/>
              <a:t> </a:t>
            </a:r>
            <a:r>
              <a:rPr lang="en-US" dirty="0" err="1"/>
              <a:t>düzeyde</a:t>
            </a:r>
            <a:r>
              <a:rPr lang="en-US" dirty="0"/>
              <a:t>, </a:t>
            </a:r>
            <a:r>
              <a:rPr lang="en-US" dirty="0" err="1"/>
              <a:t>çeşitli</a:t>
            </a:r>
            <a:r>
              <a:rPr lang="en-US" dirty="0"/>
              <a:t> </a:t>
            </a:r>
            <a:r>
              <a:rPr lang="en-US" dirty="0" err="1"/>
              <a:t>ülkelerin</a:t>
            </a:r>
            <a:r>
              <a:rPr lang="en-US" dirty="0"/>
              <a:t> </a:t>
            </a:r>
            <a:r>
              <a:rPr lang="en-US" dirty="0" err="1"/>
              <a:t>GMP'leri</a:t>
            </a:r>
            <a:r>
              <a:rPr lang="en-US" dirty="0"/>
              <a:t> </a:t>
            </a:r>
            <a:r>
              <a:rPr lang="en-US" dirty="0" err="1"/>
              <a:t>çok</a:t>
            </a:r>
            <a:r>
              <a:rPr lang="en-US" dirty="0"/>
              <a:t> </a:t>
            </a:r>
            <a:r>
              <a:rPr lang="en-US" dirty="0" err="1"/>
              <a:t>benzerdir</a:t>
            </a:r>
            <a:r>
              <a:rPr lang="en-US" dirty="0"/>
              <a:t> </a:t>
            </a:r>
            <a:r>
              <a:rPr lang="en-US" dirty="0" err="1"/>
              <a:t>ve</a:t>
            </a:r>
            <a:r>
              <a:rPr lang="en-US" dirty="0"/>
              <a:t> </a:t>
            </a:r>
            <a:r>
              <a:rPr lang="en-US" dirty="0" err="1"/>
              <a:t>aşağıdaki</a:t>
            </a:r>
            <a:r>
              <a:rPr lang="en-US" dirty="0"/>
              <a:t> </a:t>
            </a:r>
            <a:r>
              <a:rPr lang="en-US" dirty="0" err="1"/>
              <a:t>gibi</a:t>
            </a:r>
            <a:r>
              <a:rPr lang="en-US" dirty="0"/>
              <a:t> </a:t>
            </a:r>
            <a:r>
              <a:rPr lang="en-US" dirty="0" err="1"/>
              <a:t>şeyleri</a:t>
            </a:r>
            <a:r>
              <a:rPr lang="en-US" dirty="0"/>
              <a:t> </a:t>
            </a:r>
            <a:r>
              <a:rPr lang="en-US" dirty="0" err="1"/>
              <a:t>gerektirir</a:t>
            </a:r>
            <a:r>
              <a:rPr lang="en-US" dirty="0"/>
              <a:t>: </a:t>
            </a:r>
            <a:endParaRPr lang="tr-TR" dirty="0"/>
          </a:p>
          <a:p>
            <a:pPr marL="0" lvl="0" indent="0" algn="l" rtl="0">
              <a:spcBef>
                <a:spcPts val="0"/>
              </a:spcBef>
              <a:spcAft>
                <a:spcPts val="0"/>
              </a:spcAft>
              <a:buNone/>
            </a:pPr>
            <a:r>
              <a:rPr lang="en-US" dirty="0"/>
              <a:t>• </a:t>
            </a:r>
            <a:r>
              <a:rPr lang="en-US" dirty="0" err="1"/>
              <a:t>Ekipman</a:t>
            </a:r>
            <a:r>
              <a:rPr lang="en-US" dirty="0"/>
              <a:t> </a:t>
            </a:r>
            <a:r>
              <a:rPr lang="en-US" dirty="0" err="1"/>
              <a:t>ve</a:t>
            </a:r>
            <a:r>
              <a:rPr lang="en-US" dirty="0"/>
              <a:t> </a:t>
            </a:r>
            <a:r>
              <a:rPr lang="en-US" dirty="0" err="1"/>
              <a:t>tesislerin</a:t>
            </a:r>
            <a:r>
              <a:rPr lang="en-US" dirty="0"/>
              <a:t> </a:t>
            </a:r>
            <a:r>
              <a:rPr lang="en-US" dirty="0" err="1"/>
              <a:t>uygun</a:t>
            </a:r>
            <a:r>
              <a:rPr lang="en-US" dirty="0"/>
              <a:t> </a:t>
            </a:r>
            <a:r>
              <a:rPr lang="en-US" dirty="0" err="1"/>
              <a:t>şekilde</a:t>
            </a:r>
            <a:r>
              <a:rPr lang="en-US" dirty="0"/>
              <a:t> </a:t>
            </a:r>
            <a:r>
              <a:rPr lang="en-US" dirty="0" err="1"/>
              <a:t>tasarlanması</a:t>
            </a:r>
            <a:r>
              <a:rPr lang="en-US" dirty="0"/>
              <a:t>, </a:t>
            </a:r>
            <a:r>
              <a:rPr lang="en-US" dirty="0" err="1"/>
              <a:t>bakımı</a:t>
            </a:r>
            <a:r>
              <a:rPr lang="en-US" dirty="0"/>
              <a:t> </a:t>
            </a:r>
            <a:r>
              <a:rPr lang="en-US" dirty="0" err="1"/>
              <a:t>ve</a:t>
            </a:r>
            <a:r>
              <a:rPr lang="en-US" dirty="0"/>
              <a:t> </a:t>
            </a:r>
            <a:r>
              <a:rPr lang="en-US" dirty="0" err="1"/>
              <a:t>temizlenmesi</a:t>
            </a:r>
            <a:r>
              <a:rPr lang="en-US" dirty="0"/>
              <a:t> </a:t>
            </a:r>
            <a:endParaRPr lang="tr-TR" dirty="0"/>
          </a:p>
          <a:p>
            <a:pPr marL="0" lvl="0" indent="0" algn="l" rtl="0">
              <a:spcBef>
                <a:spcPts val="0"/>
              </a:spcBef>
              <a:spcAft>
                <a:spcPts val="0"/>
              </a:spcAft>
              <a:buNone/>
            </a:pPr>
            <a:r>
              <a:rPr lang="en-US" dirty="0"/>
              <a:t>• </a:t>
            </a:r>
            <a:r>
              <a:rPr lang="en-US" dirty="0" err="1"/>
              <a:t>Standart</a:t>
            </a:r>
            <a:r>
              <a:rPr lang="en-US" dirty="0"/>
              <a:t> </a:t>
            </a:r>
            <a:r>
              <a:rPr lang="en-US" dirty="0" err="1"/>
              <a:t>İşletim</a:t>
            </a:r>
            <a:r>
              <a:rPr lang="en-US" dirty="0"/>
              <a:t> </a:t>
            </a:r>
            <a:r>
              <a:rPr lang="en-US" dirty="0" err="1"/>
              <a:t>Prosedürlerinin</a:t>
            </a:r>
            <a:r>
              <a:rPr lang="en-US" dirty="0"/>
              <a:t> (</a:t>
            </a:r>
            <a:r>
              <a:rPr lang="en-US" dirty="0" err="1"/>
              <a:t>SOP'ler</a:t>
            </a:r>
            <a:r>
              <a:rPr lang="en-US" dirty="0"/>
              <a:t>) </a:t>
            </a:r>
            <a:r>
              <a:rPr lang="en-US" dirty="0" err="1"/>
              <a:t>yazılması</a:t>
            </a:r>
            <a:r>
              <a:rPr lang="en-US" dirty="0"/>
              <a:t> </a:t>
            </a:r>
            <a:r>
              <a:rPr lang="en-US" dirty="0" err="1"/>
              <a:t>ve</a:t>
            </a:r>
            <a:r>
              <a:rPr lang="en-US" dirty="0"/>
              <a:t> </a:t>
            </a:r>
            <a:r>
              <a:rPr lang="en-US" dirty="0" err="1"/>
              <a:t>onaylanması</a:t>
            </a:r>
            <a:r>
              <a:rPr lang="en-US" dirty="0"/>
              <a:t> </a:t>
            </a:r>
            <a:endParaRPr lang="tr-TR" dirty="0"/>
          </a:p>
          <a:p>
            <a:pPr marL="0" lvl="0" indent="0" algn="l" rtl="0">
              <a:spcBef>
                <a:spcPts val="0"/>
              </a:spcBef>
              <a:spcAft>
                <a:spcPts val="0"/>
              </a:spcAft>
              <a:buNone/>
            </a:pPr>
            <a:r>
              <a:rPr lang="en-US" dirty="0"/>
              <a:t>• </a:t>
            </a:r>
            <a:r>
              <a:rPr lang="en-US" dirty="0" err="1"/>
              <a:t>Bağımsız</a:t>
            </a:r>
            <a:r>
              <a:rPr lang="en-US" dirty="0"/>
              <a:t> </a:t>
            </a:r>
            <a:r>
              <a:rPr lang="en-US" dirty="0" err="1"/>
              <a:t>bir</a:t>
            </a:r>
            <a:r>
              <a:rPr lang="en-US" dirty="0"/>
              <a:t> </a:t>
            </a:r>
            <a:r>
              <a:rPr lang="en-US" dirty="0" err="1"/>
              <a:t>Kalite</a:t>
            </a:r>
            <a:r>
              <a:rPr lang="en-US" dirty="0"/>
              <a:t> </a:t>
            </a:r>
            <a:r>
              <a:rPr lang="en-US" dirty="0" err="1"/>
              <a:t>birimi</a:t>
            </a:r>
            <a:r>
              <a:rPr lang="en-US" dirty="0"/>
              <a:t> (</a:t>
            </a:r>
            <a:r>
              <a:rPr lang="en-US" dirty="0" err="1"/>
              <a:t>Kalite</a:t>
            </a:r>
            <a:r>
              <a:rPr lang="en-US" dirty="0"/>
              <a:t> </a:t>
            </a:r>
            <a:r>
              <a:rPr lang="en-US" dirty="0" err="1"/>
              <a:t>Kontrol</a:t>
            </a:r>
            <a:r>
              <a:rPr lang="en-US" dirty="0"/>
              <a:t> </a:t>
            </a:r>
            <a:r>
              <a:rPr lang="en-US" dirty="0" err="1"/>
              <a:t>ve</a:t>
            </a:r>
            <a:r>
              <a:rPr lang="en-US" dirty="0"/>
              <a:t> </a:t>
            </a:r>
            <a:r>
              <a:rPr lang="en-US" dirty="0" err="1"/>
              <a:t>Kontrol</a:t>
            </a:r>
            <a:r>
              <a:rPr lang="en-US" dirty="0"/>
              <a:t> </a:t>
            </a:r>
            <a:r>
              <a:rPr lang="en-US" dirty="0" err="1"/>
              <a:t>gibi</a:t>
            </a:r>
            <a:r>
              <a:rPr lang="en-US" dirty="0"/>
              <a:t>) /</a:t>
            </a:r>
            <a:r>
              <a:rPr lang="en-US" dirty="0" err="1"/>
              <a:t>veya</a:t>
            </a:r>
            <a:r>
              <a:rPr lang="en-US" dirty="0"/>
              <a:t> </a:t>
            </a:r>
            <a:r>
              <a:rPr lang="en-US" dirty="0" err="1"/>
              <a:t>Kalite</a:t>
            </a:r>
            <a:r>
              <a:rPr lang="en-US" dirty="0"/>
              <a:t> </a:t>
            </a:r>
            <a:r>
              <a:rPr lang="en-US" dirty="0" err="1"/>
              <a:t>Güvencesi</a:t>
            </a:r>
            <a:r>
              <a:rPr lang="en-US" dirty="0"/>
              <a:t>) </a:t>
            </a:r>
            <a:endParaRPr lang="tr-TR" dirty="0"/>
          </a:p>
          <a:p>
            <a:pPr marL="0" lvl="0" indent="0" algn="l" rtl="0">
              <a:spcBef>
                <a:spcPts val="0"/>
              </a:spcBef>
              <a:spcAft>
                <a:spcPts val="0"/>
              </a:spcAft>
              <a:buNone/>
            </a:pPr>
            <a:r>
              <a:rPr lang="en-US" dirty="0"/>
              <a:t>• İyi </a:t>
            </a:r>
            <a:r>
              <a:rPr lang="en-US" dirty="0" err="1"/>
              <a:t>eğitimli</a:t>
            </a:r>
            <a:r>
              <a:rPr lang="en-US" dirty="0"/>
              <a:t> </a:t>
            </a:r>
            <a:r>
              <a:rPr lang="en-US" dirty="0" err="1"/>
              <a:t>personel</a:t>
            </a:r>
            <a:r>
              <a:rPr lang="en-US" dirty="0"/>
              <a:t> </a:t>
            </a:r>
            <a:r>
              <a:rPr lang="en-US" dirty="0" err="1"/>
              <a:t>ve</a:t>
            </a:r>
            <a:r>
              <a:rPr lang="en-US" dirty="0"/>
              <a:t> </a:t>
            </a:r>
            <a:r>
              <a:rPr lang="en-US" dirty="0" err="1"/>
              <a:t>yönetim</a:t>
            </a:r>
            <a:endParaRPr lang="tr-TR" dirty="0"/>
          </a:p>
          <a:p>
            <a:pPr marL="0" lvl="0" indent="0" algn="l" rtl="0">
              <a:spcBef>
                <a:spcPts val="0"/>
              </a:spcBef>
              <a:spcAft>
                <a:spcPts val="0"/>
              </a:spcAft>
              <a:buNone/>
            </a:pPr>
            <a:endParaRPr lang="tr-TR" dirty="0"/>
          </a:p>
          <a:p>
            <a:pPr marL="0" lvl="0" indent="0" algn="l" rtl="0">
              <a:spcBef>
                <a:spcPts val="0"/>
              </a:spcBef>
              <a:spcAft>
                <a:spcPts val="0"/>
              </a:spcAft>
              <a:buNone/>
            </a:pPr>
            <a:r>
              <a:rPr lang="en-US" dirty="0" err="1"/>
              <a:t>GMP'nin</a:t>
            </a:r>
            <a:r>
              <a:rPr lang="en-US" dirty="0"/>
              <a:t> </a:t>
            </a:r>
            <a:r>
              <a:rPr lang="en-US" dirty="0" err="1"/>
              <a:t>Dünya</a:t>
            </a:r>
            <a:r>
              <a:rPr lang="en-US" dirty="0"/>
              <a:t> </a:t>
            </a:r>
            <a:r>
              <a:rPr lang="en-US" dirty="0" err="1"/>
              <a:t>Sağlık</a:t>
            </a:r>
            <a:r>
              <a:rPr lang="en-US" dirty="0"/>
              <a:t> </a:t>
            </a:r>
            <a:r>
              <a:rPr lang="en-US" dirty="0" err="1"/>
              <a:t>Örgütü</a:t>
            </a:r>
            <a:r>
              <a:rPr lang="en-US" dirty="0"/>
              <a:t> (WHO) </a:t>
            </a:r>
            <a:r>
              <a:rPr lang="en-US" dirty="0" err="1"/>
              <a:t>versiyonu</a:t>
            </a:r>
            <a:r>
              <a:rPr lang="en-US" dirty="0"/>
              <a:t>, </a:t>
            </a:r>
            <a:r>
              <a:rPr lang="en-US" dirty="0" err="1"/>
              <a:t>başta</a:t>
            </a:r>
            <a:r>
              <a:rPr lang="en-US" dirty="0"/>
              <a:t> </a:t>
            </a:r>
            <a:r>
              <a:rPr lang="en-US" dirty="0" err="1"/>
              <a:t>gelişmekte</a:t>
            </a:r>
            <a:r>
              <a:rPr lang="en-US" dirty="0"/>
              <a:t> </a:t>
            </a:r>
            <a:r>
              <a:rPr lang="en-US" dirty="0" err="1"/>
              <a:t>olan</a:t>
            </a:r>
            <a:r>
              <a:rPr lang="en-US" dirty="0"/>
              <a:t> </a:t>
            </a:r>
            <a:r>
              <a:rPr lang="en-US" dirty="0" err="1"/>
              <a:t>ülkeler</a:t>
            </a:r>
            <a:r>
              <a:rPr lang="en-US" dirty="0"/>
              <a:t> </a:t>
            </a:r>
            <a:r>
              <a:rPr lang="en-US" dirty="0" err="1"/>
              <a:t>olmak</a:t>
            </a:r>
            <a:r>
              <a:rPr lang="en-US" dirty="0"/>
              <a:t> </a:t>
            </a:r>
            <a:r>
              <a:rPr lang="en-US" dirty="0" err="1"/>
              <a:t>üzere</a:t>
            </a:r>
            <a:r>
              <a:rPr lang="en-US" dirty="0"/>
              <a:t> </a:t>
            </a:r>
            <a:r>
              <a:rPr lang="en-US" dirty="0" err="1"/>
              <a:t>dünya</a:t>
            </a:r>
            <a:r>
              <a:rPr lang="en-US" dirty="0"/>
              <a:t> </a:t>
            </a:r>
            <a:r>
              <a:rPr lang="en-US" dirty="0" err="1"/>
              <a:t>çapında</a:t>
            </a:r>
            <a:r>
              <a:rPr lang="en-US" dirty="0"/>
              <a:t> </a:t>
            </a:r>
            <a:r>
              <a:rPr lang="en-US" dirty="0" err="1"/>
              <a:t>yüzden</a:t>
            </a:r>
            <a:r>
              <a:rPr lang="en-US" dirty="0"/>
              <a:t> </a:t>
            </a:r>
            <a:r>
              <a:rPr lang="en-US" dirty="0" err="1"/>
              <a:t>fazla</a:t>
            </a:r>
            <a:r>
              <a:rPr lang="en-US" dirty="0"/>
              <a:t> </a:t>
            </a:r>
            <a:r>
              <a:rPr lang="en-US" dirty="0" err="1"/>
              <a:t>ülkede</a:t>
            </a:r>
            <a:r>
              <a:rPr lang="en-US" dirty="0"/>
              <a:t> </a:t>
            </a:r>
            <a:r>
              <a:rPr lang="en-US" dirty="0" err="1"/>
              <a:t>ilaç</a:t>
            </a:r>
            <a:r>
              <a:rPr lang="en-US" dirty="0"/>
              <a:t> </a:t>
            </a:r>
            <a:r>
              <a:rPr lang="en-US" dirty="0" err="1"/>
              <a:t>düzenleyicileri</a:t>
            </a:r>
            <a:r>
              <a:rPr lang="en-US" dirty="0"/>
              <a:t> </a:t>
            </a:r>
            <a:r>
              <a:rPr lang="en-US" dirty="0" err="1"/>
              <a:t>ve</a:t>
            </a:r>
            <a:r>
              <a:rPr lang="en-US" dirty="0"/>
              <a:t> </a:t>
            </a:r>
            <a:r>
              <a:rPr lang="en-US" dirty="0" err="1"/>
              <a:t>ilaç</a:t>
            </a:r>
            <a:r>
              <a:rPr lang="en-US" dirty="0"/>
              <a:t> </a:t>
            </a:r>
            <a:r>
              <a:rPr lang="en-US" dirty="0" err="1"/>
              <a:t>endüstrisi</a:t>
            </a:r>
            <a:r>
              <a:rPr lang="en-US" dirty="0"/>
              <a:t> </a:t>
            </a:r>
            <a:r>
              <a:rPr lang="en-US" dirty="0" err="1"/>
              <a:t>tarafından</a:t>
            </a:r>
            <a:r>
              <a:rPr lang="en-US" dirty="0"/>
              <a:t> </a:t>
            </a:r>
            <a:r>
              <a:rPr lang="en-US" dirty="0" err="1"/>
              <a:t>kullanılmaktadır</a:t>
            </a:r>
            <a:r>
              <a:rPr lang="en-US" dirty="0"/>
              <a:t>.</a:t>
            </a:r>
            <a:endParaRPr lang="tr-TR" dirty="0"/>
          </a:p>
          <a:p>
            <a:pPr marL="0" lvl="0" indent="0" algn="l" rtl="0">
              <a:spcBef>
                <a:spcPts val="0"/>
              </a:spcBef>
              <a:spcAft>
                <a:spcPts val="0"/>
              </a:spcAft>
              <a:buNone/>
            </a:pPr>
            <a:r>
              <a:rPr lang="en-US" dirty="0" err="1"/>
              <a:t>Avrupa</a:t>
            </a:r>
            <a:r>
              <a:rPr lang="en-US" dirty="0"/>
              <a:t> </a:t>
            </a:r>
            <a:r>
              <a:rPr lang="en-US" dirty="0" err="1"/>
              <a:t>Birliği'nin</a:t>
            </a:r>
            <a:r>
              <a:rPr lang="en-US" dirty="0"/>
              <a:t> </a:t>
            </a:r>
            <a:r>
              <a:rPr lang="en-US" dirty="0" err="1"/>
              <a:t>GMP'si</a:t>
            </a:r>
            <a:r>
              <a:rPr lang="en-US" dirty="0"/>
              <a:t> (EU-GMP), </a:t>
            </a:r>
            <a:r>
              <a:rPr lang="en-US" dirty="0" err="1"/>
              <a:t>Gıda</a:t>
            </a:r>
            <a:r>
              <a:rPr lang="en-US" dirty="0"/>
              <a:t> </a:t>
            </a:r>
            <a:r>
              <a:rPr lang="en-US" dirty="0" err="1"/>
              <a:t>ve</a:t>
            </a:r>
            <a:r>
              <a:rPr lang="en-US" dirty="0"/>
              <a:t> </a:t>
            </a:r>
            <a:r>
              <a:rPr lang="en-US" dirty="0" err="1"/>
              <a:t>İlaç</a:t>
            </a:r>
            <a:r>
              <a:rPr lang="en-US" dirty="0"/>
              <a:t> </a:t>
            </a:r>
            <a:r>
              <a:rPr lang="en-US" dirty="0" err="1"/>
              <a:t>İdaresi'nin</a:t>
            </a:r>
            <a:r>
              <a:rPr lang="en-US" dirty="0"/>
              <a:t> </a:t>
            </a:r>
            <a:r>
              <a:rPr lang="en-US" dirty="0" err="1"/>
              <a:t>ABD'deki</a:t>
            </a:r>
            <a:r>
              <a:rPr lang="en-US" dirty="0"/>
              <a:t> </a:t>
            </a:r>
            <a:r>
              <a:rPr lang="en-US" dirty="0" err="1"/>
              <a:t>versiyonu</a:t>
            </a:r>
            <a:r>
              <a:rPr lang="en-US" dirty="0"/>
              <a:t> </a:t>
            </a:r>
            <a:r>
              <a:rPr lang="en-US" dirty="0" err="1"/>
              <a:t>gibi</a:t>
            </a:r>
            <a:r>
              <a:rPr lang="en-US" dirty="0"/>
              <a:t>, WHO </a:t>
            </a:r>
            <a:r>
              <a:rPr lang="en-US" dirty="0" err="1"/>
              <a:t>GMP'den</a:t>
            </a:r>
            <a:r>
              <a:rPr lang="en-US" dirty="0"/>
              <a:t> </a:t>
            </a:r>
            <a:r>
              <a:rPr lang="en-US" dirty="0" err="1"/>
              <a:t>daha</a:t>
            </a:r>
            <a:r>
              <a:rPr lang="en-US" dirty="0"/>
              <a:t> </a:t>
            </a:r>
            <a:r>
              <a:rPr lang="en-US" dirty="0" err="1"/>
              <a:t>fazla</a:t>
            </a:r>
            <a:r>
              <a:rPr lang="en-US" dirty="0"/>
              <a:t> </a:t>
            </a:r>
            <a:r>
              <a:rPr lang="en-US" dirty="0" err="1"/>
              <a:t>uyumluluk</a:t>
            </a:r>
            <a:r>
              <a:rPr lang="en-US" dirty="0"/>
              <a:t> </a:t>
            </a:r>
            <a:r>
              <a:rPr lang="en-US" dirty="0" err="1"/>
              <a:t>gerekliliği</a:t>
            </a:r>
            <a:r>
              <a:rPr lang="en-US" dirty="0"/>
              <a:t> </a:t>
            </a:r>
            <a:r>
              <a:rPr lang="en-US" dirty="0" err="1"/>
              <a:t>uygulamaktadır</a:t>
            </a:r>
            <a:r>
              <a:rPr lang="en-US" dirty="0"/>
              <a:t>.</a:t>
            </a:r>
            <a:endParaRPr lang="tr-TR" dirty="0"/>
          </a:p>
          <a:p>
            <a:pPr marL="0" lvl="0" indent="0" algn="l" rtl="0">
              <a:spcBef>
                <a:spcPts val="0"/>
              </a:spcBef>
              <a:spcAft>
                <a:spcPts val="0"/>
              </a:spcAft>
              <a:buNone/>
            </a:pPr>
            <a:r>
              <a:rPr lang="en-US" dirty="0" err="1"/>
              <a:t>Benzer</a:t>
            </a:r>
            <a:r>
              <a:rPr lang="en-US" dirty="0"/>
              <a:t> </a:t>
            </a:r>
            <a:r>
              <a:rPr lang="en-US" dirty="0" err="1"/>
              <a:t>GMP'ler</a:t>
            </a:r>
            <a:r>
              <a:rPr lang="en-US" dirty="0"/>
              <a:t> </a:t>
            </a:r>
            <a:r>
              <a:rPr lang="en-US" dirty="0" err="1"/>
              <a:t>Avustralya</a:t>
            </a:r>
            <a:r>
              <a:rPr lang="en-US" dirty="0"/>
              <a:t>, Kanada, </a:t>
            </a:r>
            <a:r>
              <a:rPr lang="en-US" dirty="0" err="1"/>
              <a:t>Japonya</a:t>
            </a:r>
            <a:r>
              <a:rPr lang="en-US" dirty="0"/>
              <a:t>, </a:t>
            </a:r>
            <a:r>
              <a:rPr lang="en-US" dirty="0" err="1"/>
              <a:t>Singapur</a:t>
            </a:r>
            <a:r>
              <a:rPr lang="en-US" dirty="0"/>
              <a:t> </a:t>
            </a:r>
            <a:r>
              <a:rPr lang="en-US" dirty="0" err="1"/>
              <a:t>ve</a:t>
            </a:r>
            <a:r>
              <a:rPr lang="en-US" dirty="0"/>
              <a:t> </a:t>
            </a:r>
            <a:r>
              <a:rPr lang="en-US" dirty="0" err="1"/>
              <a:t>oldukça</a:t>
            </a:r>
            <a:r>
              <a:rPr lang="en-US" dirty="0"/>
              <a:t> </a:t>
            </a:r>
            <a:r>
              <a:rPr lang="en-US" dirty="0" err="1"/>
              <a:t>gelişmiş</a:t>
            </a:r>
            <a:r>
              <a:rPr lang="en-US" dirty="0"/>
              <a:t>/</a:t>
            </a:r>
            <a:r>
              <a:rPr lang="en-US" dirty="0" err="1"/>
              <a:t>sofistike</a:t>
            </a:r>
            <a:r>
              <a:rPr lang="en-US" dirty="0"/>
              <a:t> GMP </a:t>
            </a:r>
            <a:r>
              <a:rPr lang="en-US" dirty="0" err="1"/>
              <a:t>gerekliliklerine</a:t>
            </a:r>
            <a:r>
              <a:rPr lang="en-US" dirty="0"/>
              <a:t> </a:t>
            </a:r>
            <a:r>
              <a:rPr lang="en-US" dirty="0" err="1"/>
              <a:t>sahip</a:t>
            </a:r>
            <a:r>
              <a:rPr lang="en-US" dirty="0"/>
              <a:t> </a:t>
            </a:r>
            <a:r>
              <a:rPr lang="en-US" dirty="0" err="1"/>
              <a:t>diğer</a:t>
            </a:r>
            <a:r>
              <a:rPr lang="en-US" dirty="0"/>
              <a:t> </a:t>
            </a:r>
            <a:r>
              <a:rPr lang="en-US" dirty="0" err="1"/>
              <a:t>ülkelerde</a:t>
            </a:r>
            <a:r>
              <a:rPr lang="en-US" dirty="0"/>
              <a:t> de </a:t>
            </a:r>
            <a:r>
              <a:rPr lang="en-US" dirty="0" err="1"/>
              <a:t>kullanılmaktadır</a:t>
            </a:r>
            <a:r>
              <a:rPr lang="en-US" dirty="0"/>
              <a:t>.</a:t>
            </a:r>
            <a:endParaRPr lang="tr-TR" dirty="0"/>
          </a:p>
          <a:p>
            <a:pPr marL="0" lvl="0" indent="0" algn="l" rtl="0">
              <a:spcBef>
                <a:spcPts val="0"/>
              </a:spcBef>
              <a:spcAft>
                <a:spcPts val="0"/>
              </a:spcAft>
              <a:buNone/>
            </a:pPr>
            <a:r>
              <a:rPr lang="en-US" dirty="0" err="1"/>
              <a:t>Birleşik</a:t>
            </a:r>
            <a:r>
              <a:rPr lang="en-US" dirty="0"/>
              <a:t> </a:t>
            </a:r>
            <a:r>
              <a:rPr lang="en-US" dirty="0" err="1"/>
              <a:t>Krallık'ta</a:t>
            </a:r>
            <a:r>
              <a:rPr lang="en-US" dirty="0"/>
              <a:t>, </a:t>
            </a:r>
            <a:r>
              <a:rPr lang="en-US" dirty="0" err="1"/>
              <a:t>İlaç</a:t>
            </a:r>
            <a:r>
              <a:rPr lang="en-US" dirty="0"/>
              <a:t> </a:t>
            </a:r>
            <a:r>
              <a:rPr lang="en-US" dirty="0" err="1"/>
              <a:t>Yasası</a:t>
            </a:r>
            <a:r>
              <a:rPr lang="en-US" dirty="0"/>
              <a:t> (1968), </a:t>
            </a:r>
            <a:r>
              <a:rPr lang="en-US" dirty="0" err="1"/>
              <a:t>kapağının</a:t>
            </a:r>
            <a:r>
              <a:rPr lang="en-US" dirty="0"/>
              <a:t> </a:t>
            </a:r>
            <a:r>
              <a:rPr lang="en-US" dirty="0" err="1"/>
              <a:t>rengi</a:t>
            </a:r>
            <a:r>
              <a:rPr lang="en-US" dirty="0"/>
              <a:t> </a:t>
            </a:r>
            <a:r>
              <a:rPr lang="en-US" dirty="0" err="1"/>
              <a:t>nedeniyle</a:t>
            </a:r>
            <a:r>
              <a:rPr lang="en-US" dirty="0"/>
              <a:t> </a:t>
            </a:r>
            <a:r>
              <a:rPr lang="en-US" dirty="0" err="1"/>
              <a:t>genel</a:t>
            </a:r>
            <a:r>
              <a:rPr lang="en-US" dirty="0"/>
              <a:t> </a:t>
            </a:r>
            <a:r>
              <a:rPr lang="en-US" dirty="0" err="1"/>
              <a:t>olarak</a:t>
            </a:r>
            <a:r>
              <a:rPr lang="en-US" dirty="0"/>
              <a:t> "</a:t>
            </a:r>
            <a:r>
              <a:rPr lang="en-US" dirty="0" err="1"/>
              <a:t>Turuncu</a:t>
            </a:r>
            <a:r>
              <a:rPr lang="en-US" dirty="0"/>
              <a:t> </a:t>
            </a:r>
            <a:r>
              <a:rPr lang="en-US" dirty="0" err="1"/>
              <a:t>Kılavuz</a:t>
            </a:r>
            <a:r>
              <a:rPr lang="en-US" dirty="0"/>
              <a:t>" </a:t>
            </a:r>
            <a:r>
              <a:rPr lang="en-US" dirty="0" err="1"/>
              <a:t>olarak</a:t>
            </a:r>
            <a:r>
              <a:rPr lang="en-US" dirty="0"/>
              <a:t> </a:t>
            </a:r>
            <a:r>
              <a:rPr lang="en-US" dirty="0" err="1"/>
              <a:t>anılan</a:t>
            </a:r>
            <a:r>
              <a:rPr lang="en-US" dirty="0"/>
              <a:t> </a:t>
            </a:r>
            <a:r>
              <a:rPr lang="en-US" dirty="0" err="1"/>
              <a:t>ve</a:t>
            </a:r>
            <a:r>
              <a:rPr lang="en-US" dirty="0"/>
              <a:t> </a:t>
            </a:r>
            <a:r>
              <a:rPr lang="en-US" dirty="0" err="1"/>
              <a:t>resmi</a:t>
            </a:r>
            <a:r>
              <a:rPr lang="en-US" dirty="0"/>
              <a:t> </a:t>
            </a:r>
            <a:r>
              <a:rPr lang="en-US" dirty="0" err="1"/>
              <a:t>olarak</a:t>
            </a:r>
            <a:r>
              <a:rPr lang="en-US" dirty="0"/>
              <a:t> </a:t>
            </a:r>
            <a:r>
              <a:rPr lang="en-US" dirty="0" err="1"/>
              <a:t>İlaç</a:t>
            </a:r>
            <a:r>
              <a:rPr lang="en-US" dirty="0"/>
              <a:t> </a:t>
            </a:r>
            <a:r>
              <a:rPr lang="en-US" dirty="0" err="1"/>
              <a:t>Üreticileri</a:t>
            </a:r>
            <a:r>
              <a:rPr lang="en-US" dirty="0"/>
              <a:t> </a:t>
            </a:r>
            <a:r>
              <a:rPr lang="en-US" dirty="0" err="1"/>
              <a:t>ve</a:t>
            </a:r>
            <a:r>
              <a:rPr lang="en-US" dirty="0"/>
              <a:t> </a:t>
            </a:r>
            <a:r>
              <a:rPr lang="en-US" dirty="0" err="1"/>
              <a:t>Distribütörleri</a:t>
            </a:r>
            <a:r>
              <a:rPr lang="en-US" dirty="0"/>
              <a:t> </a:t>
            </a:r>
            <a:r>
              <a:rPr lang="en-US" dirty="0" err="1"/>
              <a:t>için</a:t>
            </a:r>
            <a:r>
              <a:rPr lang="en-US" dirty="0"/>
              <a:t> </a:t>
            </a:r>
            <a:r>
              <a:rPr lang="en-US" dirty="0" err="1"/>
              <a:t>Kurallar</a:t>
            </a:r>
            <a:r>
              <a:rPr lang="en-US" dirty="0"/>
              <a:t> </a:t>
            </a:r>
            <a:r>
              <a:rPr lang="en-US" dirty="0" err="1"/>
              <a:t>ve</a:t>
            </a:r>
            <a:r>
              <a:rPr lang="en-US" dirty="0"/>
              <a:t> </a:t>
            </a:r>
            <a:r>
              <a:rPr lang="en-US" dirty="0" err="1"/>
              <a:t>Rehberlik</a:t>
            </a:r>
            <a:r>
              <a:rPr lang="en-US" dirty="0"/>
              <a:t> </a:t>
            </a:r>
            <a:r>
              <a:rPr lang="en-US" dirty="0" err="1"/>
              <a:t>olarak</a:t>
            </a:r>
            <a:r>
              <a:rPr lang="en-US" dirty="0"/>
              <a:t> </a:t>
            </a:r>
            <a:r>
              <a:rPr lang="en-US" dirty="0" err="1"/>
              <a:t>bilinen</a:t>
            </a:r>
            <a:r>
              <a:rPr lang="en-US" dirty="0"/>
              <a:t>, </a:t>
            </a:r>
            <a:r>
              <a:rPr lang="en-US" dirty="0" err="1"/>
              <a:t>GMP'nin</a:t>
            </a:r>
            <a:r>
              <a:rPr lang="en-US" dirty="0"/>
              <a:t> </a:t>
            </a:r>
            <a:r>
              <a:rPr lang="en-US" dirty="0" err="1"/>
              <a:t>birçok</a:t>
            </a:r>
            <a:r>
              <a:rPr lang="en-US" dirty="0"/>
              <a:t> </a:t>
            </a:r>
            <a:r>
              <a:rPr lang="en-US" dirty="0" err="1"/>
              <a:t>yönünü</a:t>
            </a:r>
            <a:r>
              <a:rPr lang="en-US" dirty="0"/>
              <a:t> </a:t>
            </a:r>
            <a:r>
              <a:rPr lang="en-US" dirty="0" err="1"/>
              <a:t>kapsar</a:t>
            </a:r>
            <a:r>
              <a:rPr lang="en-US" dirty="0"/>
              <a:t>. </a:t>
            </a:r>
            <a:endParaRPr lang="tr-TR" dirty="0"/>
          </a:p>
          <a:p>
            <a:pPr marL="0" lvl="0" indent="0" algn="l" rtl="0">
              <a:spcBef>
                <a:spcPts val="0"/>
              </a:spcBef>
              <a:spcAft>
                <a:spcPts val="0"/>
              </a:spcAft>
              <a:buNone/>
            </a:pPr>
            <a:endParaRPr lang="tr-TR" dirty="0"/>
          </a:p>
          <a:p>
            <a:pPr marL="0" lvl="0" indent="0" algn="l" rtl="0">
              <a:spcBef>
                <a:spcPts val="0"/>
              </a:spcBef>
              <a:spcAft>
                <a:spcPts val="0"/>
              </a:spcAft>
              <a:buNone/>
            </a:pPr>
            <a:r>
              <a:rPr lang="en-US" dirty="0" err="1"/>
              <a:t>Farklı</a:t>
            </a:r>
            <a:r>
              <a:rPr lang="en-US" dirty="0"/>
              <a:t> </a:t>
            </a:r>
            <a:r>
              <a:rPr lang="en-US" dirty="0" err="1"/>
              <a:t>ülkelerde</a:t>
            </a:r>
            <a:r>
              <a:rPr lang="en-US" dirty="0"/>
              <a:t> </a:t>
            </a:r>
            <a:r>
              <a:rPr lang="en-US" dirty="0" err="1"/>
              <a:t>GMP'nin</a:t>
            </a:r>
            <a:r>
              <a:rPr lang="en-US" dirty="0"/>
              <a:t> </a:t>
            </a:r>
            <a:r>
              <a:rPr lang="en-US" dirty="0" err="1"/>
              <a:t>uygulanması</a:t>
            </a:r>
            <a:endParaRPr lang="tr-TR" dirty="0"/>
          </a:p>
          <a:p>
            <a:pPr marL="0" lvl="0" indent="0" algn="l" rtl="0">
              <a:spcBef>
                <a:spcPts val="0"/>
              </a:spcBef>
              <a:spcAft>
                <a:spcPts val="0"/>
              </a:spcAft>
              <a:buNone/>
            </a:pPr>
            <a:r>
              <a:rPr lang="en-US" dirty="0" err="1"/>
              <a:t>GMP'ler</a:t>
            </a:r>
            <a:r>
              <a:rPr lang="en-US" dirty="0"/>
              <a:t> Amerika </a:t>
            </a:r>
            <a:r>
              <a:rPr lang="en-US" dirty="0" err="1"/>
              <a:t>Birleşik</a:t>
            </a:r>
            <a:r>
              <a:rPr lang="en-US" dirty="0"/>
              <a:t> </a:t>
            </a:r>
            <a:r>
              <a:rPr lang="en-US" dirty="0" err="1"/>
              <a:t>Devletleri'nde</a:t>
            </a:r>
            <a:r>
              <a:rPr lang="en-US" dirty="0"/>
              <a:t> FDA </a:t>
            </a:r>
            <a:r>
              <a:rPr lang="en-US" dirty="0" err="1"/>
              <a:t>tarafından</a:t>
            </a:r>
            <a:r>
              <a:rPr lang="en-US" dirty="0"/>
              <a:t> </a:t>
            </a:r>
            <a:r>
              <a:rPr lang="en-US" dirty="0" err="1"/>
              <a:t>uygulanmaktadır</a:t>
            </a:r>
            <a:r>
              <a:rPr lang="en-US" dirty="0"/>
              <a:t>;</a:t>
            </a:r>
            <a:endParaRPr lang="tr-TR" dirty="0"/>
          </a:p>
          <a:p>
            <a:pPr marL="0" lvl="0" indent="0" algn="l" rtl="0">
              <a:spcBef>
                <a:spcPts val="0"/>
              </a:spcBef>
              <a:spcAft>
                <a:spcPts val="0"/>
              </a:spcAft>
              <a:buNone/>
            </a:pPr>
            <a:r>
              <a:rPr lang="en-US" dirty="0" err="1"/>
              <a:t>Avrupa</a:t>
            </a:r>
            <a:r>
              <a:rPr lang="en-US" dirty="0"/>
              <a:t> </a:t>
            </a:r>
            <a:r>
              <a:rPr lang="en-US" dirty="0" err="1"/>
              <a:t>Birliği'nde</a:t>
            </a:r>
            <a:r>
              <a:rPr lang="en-US" dirty="0"/>
              <a:t> GMP </a:t>
            </a:r>
            <a:r>
              <a:rPr lang="en-US" dirty="0" err="1"/>
              <a:t>denetimleri</a:t>
            </a:r>
            <a:r>
              <a:rPr lang="en-US" dirty="0"/>
              <a:t> </a:t>
            </a:r>
            <a:r>
              <a:rPr lang="en-US" dirty="0" err="1"/>
              <a:t>Ulusal</a:t>
            </a:r>
            <a:r>
              <a:rPr lang="en-US" dirty="0"/>
              <a:t> </a:t>
            </a:r>
            <a:r>
              <a:rPr lang="en-US" dirty="0" err="1"/>
              <a:t>Düzenleyici</a:t>
            </a:r>
            <a:r>
              <a:rPr lang="en-US" dirty="0"/>
              <a:t> </a:t>
            </a:r>
            <a:r>
              <a:rPr lang="en-US" dirty="0" err="1"/>
              <a:t>Kurumlar</a:t>
            </a:r>
            <a:r>
              <a:rPr lang="en-US" dirty="0"/>
              <a:t> </a:t>
            </a:r>
            <a:r>
              <a:rPr lang="en-US" dirty="0" err="1"/>
              <a:t>tarafından</a:t>
            </a:r>
            <a:r>
              <a:rPr lang="en-US" dirty="0"/>
              <a:t> </a:t>
            </a:r>
            <a:r>
              <a:rPr lang="en-US" dirty="0" err="1"/>
              <a:t>gerçekleştirilir</a:t>
            </a:r>
            <a:r>
              <a:rPr lang="en-US" dirty="0"/>
              <a:t> (</a:t>
            </a:r>
            <a:r>
              <a:rPr lang="en-US" dirty="0" err="1"/>
              <a:t>örneğin</a:t>
            </a:r>
            <a:r>
              <a:rPr lang="en-US" dirty="0"/>
              <a:t>, GMP </a:t>
            </a:r>
            <a:r>
              <a:rPr lang="en-US" dirty="0" err="1"/>
              <a:t>denetimleri</a:t>
            </a:r>
            <a:r>
              <a:rPr lang="en-US" dirty="0"/>
              <a:t> </a:t>
            </a:r>
            <a:r>
              <a:rPr lang="en-US" dirty="0" err="1"/>
              <a:t>Birleşik</a:t>
            </a:r>
            <a:r>
              <a:rPr lang="en-US" dirty="0"/>
              <a:t> </a:t>
            </a:r>
            <a:r>
              <a:rPr lang="en-US" dirty="0" err="1"/>
              <a:t>Krallık'ta</a:t>
            </a:r>
            <a:r>
              <a:rPr lang="en-US" dirty="0"/>
              <a:t> </a:t>
            </a:r>
            <a:r>
              <a:rPr lang="en-US" dirty="0" err="1"/>
              <a:t>İlaç</a:t>
            </a:r>
            <a:r>
              <a:rPr lang="en-US" dirty="0"/>
              <a:t> </a:t>
            </a:r>
            <a:r>
              <a:rPr lang="en-US" dirty="0" err="1"/>
              <a:t>ve</a:t>
            </a:r>
            <a:r>
              <a:rPr lang="en-US" dirty="0"/>
              <a:t> </a:t>
            </a:r>
            <a:r>
              <a:rPr lang="en-US" dirty="0" err="1"/>
              <a:t>Sağlık</a:t>
            </a:r>
            <a:r>
              <a:rPr lang="en-US" dirty="0"/>
              <a:t> </a:t>
            </a:r>
            <a:r>
              <a:rPr lang="en-US" dirty="0" err="1"/>
              <a:t>Ürünleri</a:t>
            </a:r>
            <a:r>
              <a:rPr lang="en-US" dirty="0"/>
              <a:t> </a:t>
            </a:r>
            <a:r>
              <a:rPr lang="en-US" dirty="0" err="1"/>
              <a:t>Düzenleme</a:t>
            </a:r>
            <a:r>
              <a:rPr lang="en-US" dirty="0"/>
              <a:t> </a:t>
            </a:r>
            <a:r>
              <a:rPr lang="en-US" dirty="0" err="1"/>
              <a:t>Kurumu</a:t>
            </a:r>
            <a:r>
              <a:rPr lang="en-US" dirty="0"/>
              <a:t> (MHRA) </a:t>
            </a:r>
            <a:r>
              <a:rPr lang="en-US" dirty="0" err="1"/>
              <a:t>tarafından</a:t>
            </a:r>
            <a:r>
              <a:rPr lang="en-US" dirty="0"/>
              <a:t> </a:t>
            </a:r>
            <a:r>
              <a:rPr lang="en-US" dirty="0" err="1"/>
              <a:t>gerçekleştirilir</a:t>
            </a:r>
            <a:r>
              <a:rPr lang="en-US" dirty="0"/>
              <a:t>);</a:t>
            </a:r>
            <a:endParaRPr lang="tr-TR" dirty="0"/>
          </a:p>
          <a:p>
            <a:pPr marL="0" lvl="0" indent="0" algn="l" rtl="0">
              <a:spcBef>
                <a:spcPts val="0"/>
              </a:spcBef>
              <a:spcAft>
                <a:spcPts val="0"/>
              </a:spcAft>
              <a:buNone/>
            </a:pPr>
            <a:r>
              <a:rPr lang="en-US" dirty="0" err="1"/>
              <a:t>Avustralya'da</a:t>
            </a:r>
            <a:r>
              <a:rPr lang="en-US" dirty="0"/>
              <a:t> </a:t>
            </a:r>
            <a:r>
              <a:rPr lang="en-US" dirty="0" err="1"/>
              <a:t>Terapötik</a:t>
            </a:r>
            <a:r>
              <a:rPr lang="en-US" dirty="0"/>
              <a:t> </a:t>
            </a:r>
            <a:r>
              <a:rPr lang="en-US" dirty="0" err="1"/>
              <a:t>Ürünler</a:t>
            </a:r>
            <a:r>
              <a:rPr lang="en-US" dirty="0"/>
              <a:t> </a:t>
            </a:r>
            <a:r>
              <a:rPr lang="en-US" dirty="0" err="1"/>
              <a:t>İdaresi</a:t>
            </a:r>
            <a:r>
              <a:rPr lang="en-US" dirty="0"/>
              <a:t> (TGA) </a:t>
            </a:r>
            <a:r>
              <a:rPr lang="en-US" dirty="0" err="1"/>
              <a:t>tarafından</a:t>
            </a:r>
            <a:r>
              <a:rPr lang="en-US" dirty="0"/>
              <a:t>;</a:t>
            </a:r>
            <a:endParaRPr lang="tr-TR" dirty="0"/>
          </a:p>
          <a:p>
            <a:pPr marL="0" lvl="0" indent="0" algn="l" rtl="0">
              <a:spcBef>
                <a:spcPts val="0"/>
              </a:spcBef>
              <a:spcAft>
                <a:spcPts val="0"/>
              </a:spcAft>
              <a:buNone/>
            </a:pPr>
            <a:r>
              <a:rPr lang="en-US" dirty="0" err="1"/>
              <a:t>Hindistan</a:t>
            </a:r>
            <a:r>
              <a:rPr lang="en-US" dirty="0"/>
              <a:t> </a:t>
            </a:r>
            <a:r>
              <a:rPr lang="en-US" dirty="0" err="1"/>
              <a:t>ve</a:t>
            </a:r>
            <a:r>
              <a:rPr lang="en-US" dirty="0"/>
              <a:t> </a:t>
            </a:r>
            <a:r>
              <a:rPr lang="en-US" dirty="0" err="1"/>
              <a:t>Pakistan'da</a:t>
            </a:r>
            <a:r>
              <a:rPr lang="en-US" dirty="0"/>
              <a:t> </a:t>
            </a:r>
            <a:r>
              <a:rPr lang="en-US" dirty="0" err="1"/>
              <a:t>Sağlık</a:t>
            </a:r>
            <a:r>
              <a:rPr lang="en-US" dirty="0"/>
              <a:t> </a:t>
            </a:r>
            <a:r>
              <a:rPr lang="en-US" dirty="0" err="1"/>
              <a:t>Bakanlığı</a:t>
            </a:r>
            <a:r>
              <a:rPr lang="en-US" dirty="0"/>
              <a:t> </a:t>
            </a:r>
            <a:r>
              <a:rPr lang="en-US" dirty="0" err="1"/>
              <a:t>tarafından</a:t>
            </a:r>
            <a:endParaRPr dirty="0"/>
          </a:p>
        </p:txBody>
      </p:sp>
      <p:sp>
        <p:nvSpPr>
          <p:cNvPr id="151" name="Google Shape;15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tr-TR"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b="0" i="0" dirty="0">
                <a:solidFill>
                  <a:srgbClr val="3C4043"/>
                </a:solidFill>
                <a:effectLst/>
                <a:latin typeface="Roboto" panose="02000000000000000000" pitchFamily="2" charset="0"/>
              </a:rPr>
              <a:t>GMP </a:t>
            </a:r>
            <a:r>
              <a:rPr lang="en-US" b="0" i="0" dirty="0" err="1">
                <a:solidFill>
                  <a:srgbClr val="3C4043"/>
                </a:solidFill>
                <a:effectLst/>
                <a:latin typeface="Roboto" panose="02000000000000000000" pitchFamily="2" charset="0"/>
              </a:rPr>
              <a:t>ilkeleri</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İlaç</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Endüstrisi</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Yiyecek</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ve</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İçecek</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Endüstrisi</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Kozmetik</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Endüstrisi</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Biyoteknoloji</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Endüstrisi</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gibi</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çok</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çeşitli</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endüstrilerde</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uygulanmaktadır</a:t>
            </a:r>
            <a:r>
              <a:rPr lang="en-US" b="0" i="0" dirty="0">
                <a:solidFill>
                  <a:srgbClr val="3C4043"/>
                </a:solidFill>
                <a:effectLst/>
                <a:latin typeface="Roboto" panose="02000000000000000000" pitchFamily="2" charset="0"/>
              </a:rPr>
              <a:t>. </a:t>
            </a:r>
            <a:endParaRPr lang="tr-TR" b="0" i="0" dirty="0">
              <a:solidFill>
                <a:srgbClr val="3C4043"/>
              </a:solidFill>
              <a:effectLst/>
              <a:latin typeface="Roboto" panose="02000000000000000000" pitchFamily="2" charset="0"/>
            </a:endParaRPr>
          </a:p>
          <a:p>
            <a:pPr algn="l">
              <a:buFont typeface="Arial" panose="020B0604020202020204" pitchFamily="34" charset="0"/>
              <a:buChar char="•"/>
            </a:pPr>
            <a:r>
              <a:rPr lang="en-US" b="0" i="0" dirty="0">
                <a:solidFill>
                  <a:srgbClr val="3C4043"/>
                </a:solidFill>
                <a:effectLst/>
                <a:latin typeface="Roboto" panose="02000000000000000000" pitchFamily="2" charset="0"/>
              </a:rPr>
              <a:t>GMP, </a:t>
            </a:r>
            <a:r>
              <a:rPr lang="en-US" b="0" i="0" dirty="0" err="1">
                <a:solidFill>
                  <a:srgbClr val="3C4043"/>
                </a:solidFill>
                <a:effectLst/>
                <a:latin typeface="Roboto" panose="02000000000000000000" pitchFamily="2" charset="0"/>
              </a:rPr>
              <a:t>ilaçların</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güvenliğini</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ve</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etkinliğini</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sağlamak</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için</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çok</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önemlidir</a:t>
            </a:r>
            <a:r>
              <a:rPr lang="en-US" b="0" i="0" dirty="0">
                <a:solidFill>
                  <a:srgbClr val="3C4043"/>
                </a:solidFill>
                <a:effectLst/>
                <a:latin typeface="Roboto" panose="02000000000000000000" pitchFamily="2" charset="0"/>
              </a:rPr>
              <a:t>. </a:t>
            </a:r>
            <a:endParaRPr lang="tr-TR" b="0" i="0" dirty="0">
              <a:solidFill>
                <a:srgbClr val="3C4043"/>
              </a:solidFill>
              <a:effectLst/>
              <a:latin typeface="Roboto" panose="02000000000000000000" pitchFamily="2" charset="0"/>
            </a:endParaRPr>
          </a:p>
          <a:p>
            <a:pPr algn="l">
              <a:buFont typeface="Arial" panose="020B0604020202020204" pitchFamily="34" charset="0"/>
              <a:buChar char="•"/>
            </a:pPr>
            <a:r>
              <a:rPr lang="en-US" b="0" i="0" dirty="0">
                <a:solidFill>
                  <a:srgbClr val="3C4043"/>
                </a:solidFill>
                <a:effectLst/>
                <a:latin typeface="Roboto" panose="02000000000000000000" pitchFamily="2" charset="0"/>
              </a:rPr>
              <a:t>GMP </a:t>
            </a:r>
            <a:r>
              <a:rPr lang="en-US" b="0" i="0" dirty="0" err="1">
                <a:solidFill>
                  <a:srgbClr val="3C4043"/>
                </a:solidFill>
                <a:effectLst/>
                <a:latin typeface="Roboto" panose="02000000000000000000" pitchFamily="2" charset="0"/>
              </a:rPr>
              <a:t>yiyecek</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ve</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içeceklerin</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kalitesini</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korur</a:t>
            </a:r>
            <a:r>
              <a:rPr lang="en-US" b="0" i="0" dirty="0">
                <a:solidFill>
                  <a:srgbClr val="3C4043"/>
                </a:solidFill>
                <a:effectLst/>
                <a:latin typeface="Roboto" panose="02000000000000000000" pitchFamily="2" charset="0"/>
              </a:rPr>
              <a:t>. </a:t>
            </a:r>
            <a:endParaRPr lang="tr-TR" b="0" i="0" dirty="0">
              <a:solidFill>
                <a:srgbClr val="3C4043"/>
              </a:solidFill>
              <a:effectLst/>
              <a:latin typeface="Roboto" panose="02000000000000000000" pitchFamily="2" charset="0"/>
            </a:endParaRPr>
          </a:p>
          <a:p>
            <a:pPr algn="l">
              <a:buFont typeface="Arial" panose="020B0604020202020204" pitchFamily="34" charset="0"/>
              <a:buChar char="•"/>
            </a:pPr>
            <a:r>
              <a:rPr lang="en-US" b="0" i="0" dirty="0">
                <a:solidFill>
                  <a:srgbClr val="3C4043"/>
                </a:solidFill>
                <a:effectLst/>
                <a:latin typeface="Roboto" panose="02000000000000000000" pitchFamily="2" charset="0"/>
              </a:rPr>
              <a:t>GMP, </a:t>
            </a:r>
            <a:r>
              <a:rPr lang="en-US" b="0" i="0" dirty="0" err="1">
                <a:solidFill>
                  <a:srgbClr val="3C4043"/>
                </a:solidFill>
                <a:effectLst/>
                <a:latin typeface="Roboto" panose="02000000000000000000" pitchFamily="2" charset="0"/>
              </a:rPr>
              <a:t>kozmetik</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ürünlerin</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güvenliğini</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ve</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tutarlılığını</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sağlar</a:t>
            </a:r>
            <a:r>
              <a:rPr lang="en-US" b="0" i="0" dirty="0">
                <a:solidFill>
                  <a:srgbClr val="3C4043"/>
                </a:solidFill>
                <a:effectLst/>
                <a:latin typeface="Roboto" panose="02000000000000000000" pitchFamily="2" charset="0"/>
              </a:rPr>
              <a:t>. </a:t>
            </a:r>
            <a:endParaRPr lang="tr-TR" b="0" i="0" dirty="0">
              <a:solidFill>
                <a:srgbClr val="3C4043"/>
              </a:solidFill>
              <a:effectLst/>
              <a:latin typeface="Roboto" panose="02000000000000000000" pitchFamily="2" charset="0"/>
            </a:endParaRPr>
          </a:p>
          <a:p>
            <a:pPr algn="l">
              <a:buFont typeface="Arial" panose="020B0604020202020204" pitchFamily="34" charset="0"/>
              <a:buChar char="•"/>
            </a:pPr>
            <a:r>
              <a:rPr lang="en-US" b="0" i="0" dirty="0" err="1">
                <a:solidFill>
                  <a:srgbClr val="3C4043"/>
                </a:solidFill>
                <a:effectLst/>
                <a:latin typeface="Roboto" panose="02000000000000000000" pitchFamily="2" charset="0"/>
              </a:rPr>
              <a:t>Biyofarmasötiklerin</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ve</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diğer</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biyoteknolojik</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ürünlerin</a:t>
            </a:r>
            <a:r>
              <a:rPr lang="en-US" b="0" i="0" dirty="0">
                <a:solidFill>
                  <a:srgbClr val="3C4043"/>
                </a:solidFill>
                <a:effectLst/>
                <a:latin typeface="Roboto" panose="02000000000000000000" pitchFamily="2" charset="0"/>
              </a:rPr>
              <a:t> </a:t>
            </a:r>
            <a:r>
              <a:rPr lang="en-US" b="0" i="0" dirty="0" err="1">
                <a:solidFill>
                  <a:srgbClr val="3C4043"/>
                </a:solidFill>
                <a:effectLst/>
                <a:latin typeface="Roboto" panose="02000000000000000000" pitchFamily="2" charset="0"/>
              </a:rPr>
              <a:t>üretiminde</a:t>
            </a:r>
            <a:r>
              <a:rPr lang="en-US" b="0" i="0" dirty="0">
                <a:solidFill>
                  <a:srgbClr val="3C4043"/>
                </a:solidFill>
                <a:effectLst/>
                <a:latin typeface="Roboto" panose="02000000000000000000" pitchFamily="2" charset="0"/>
              </a:rPr>
              <a:t> GMP </a:t>
            </a:r>
            <a:r>
              <a:rPr lang="en-US" b="0" i="0" dirty="0" err="1">
                <a:solidFill>
                  <a:srgbClr val="3C4043"/>
                </a:solidFill>
                <a:effectLst/>
                <a:latin typeface="Roboto" panose="02000000000000000000" pitchFamily="2" charset="0"/>
              </a:rPr>
              <a:t>esastır</a:t>
            </a:r>
            <a:r>
              <a:rPr lang="en-US" b="0" i="0" dirty="0">
                <a:solidFill>
                  <a:srgbClr val="3C4043"/>
                </a:solidFill>
                <a:effectLst/>
                <a:latin typeface="Roboto" panose="02000000000000000000" pitchFamily="2" charset="0"/>
              </a:rPr>
              <a:t>.</a:t>
            </a:r>
          </a:p>
          <a:p>
            <a:pPr marL="0" lvl="0" indent="0" algn="l" rtl="0">
              <a:spcBef>
                <a:spcPts val="0"/>
              </a:spcBef>
              <a:spcAft>
                <a:spcPts val="0"/>
              </a:spcAft>
              <a:buNone/>
            </a:pPr>
            <a:endParaRPr dirty="0"/>
          </a:p>
        </p:txBody>
      </p:sp>
      <p:sp>
        <p:nvSpPr>
          <p:cNvPr id="158" name="Google Shape;15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tr-TR"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Üreticiler</a:t>
            </a:r>
            <a:r>
              <a:rPr lang="en-US" dirty="0"/>
              <a:t>, GMP </a:t>
            </a:r>
            <a:r>
              <a:rPr lang="en-US" dirty="0" err="1"/>
              <a:t>uyumluluğunu</a:t>
            </a:r>
            <a:r>
              <a:rPr lang="en-US" dirty="0"/>
              <a:t> </a:t>
            </a:r>
            <a:r>
              <a:rPr lang="en-US" dirty="0" err="1"/>
              <a:t>sağlamak</a:t>
            </a:r>
            <a:r>
              <a:rPr lang="en-US" dirty="0"/>
              <a:t> </a:t>
            </a:r>
            <a:r>
              <a:rPr lang="en-US" dirty="0" err="1"/>
              <a:t>için</a:t>
            </a:r>
            <a:r>
              <a:rPr lang="en-US" dirty="0"/>
              <a:t> hem </a:t>
            </a:r>
            <a:r>
              <a:rPr lang="en-US" dirty="0" err="1"/>
              <a:t>iç</a:t>
            </a:r>
            <a:r>
              <a:rPr lang="en-US" dirty="0"/>
              <a:t> </a:t>
            </a:r>
            <a:r>
              <a:rPr lang="en-US" dirty="0" err="1"/>
              <a:t>denetimlere</a:t>
            </a:r>
            <a:r>
              <a:rPr lang="en-US" dirty="0"/>
              <a:t> hem de </a:t>
            </a:r>
            <a:r>
              <a:rPr lang="en-US" dirty="0" err="1"/>
              <a:t>düzenleyici</a:t>
            </a:r>
            <a:r>
              <a:rPr lang="en-US" dirty="0"/>
              <a:t> </a:t>
            </a:r>
            <a:r>
              <a:rPr lang="en-US" dirty="0" err="1"/>
              <a:t>denetimlere</a:t>
            </a:r>
            <a:r>
              <a:rPr lang="en-US" dirty="0"/>
              <a:t> </a:t>
            </a:r>
            <a:r>
              <a:rPr lang="en-US" dirty="0" err="1"/>
              <a:t>tabidir</a:t>
            </a:r>
            <a:r>
              <a:rPr lang="en-US" dirty="0"/>
              <a:t>.</a:t>
            </a:r>
            <a:endParaRPr lang="tr-TR" dirty="0"/>
          </a:p>
          <a:p>
            <a:pPr marL="0" lvl="0" indent="0" algn="l" rtl="0">
              <a:spcBef>
                <a:spcPts val="0"/>
              </a:spcBef>
              <a:spcAft>
                <a:spcPts val="0"/>
              </a:spcAft>
              <a:buNone/>
            </a:pPr>
            <a:r>
              <a:rPr lang="en-US" dirty="0" err="1"/>
              <a:t>Uyumsuzluk</a:t>
            </a:r>
            <a:r>
              <a:rPr lang="en-US" dirty="0"/>
              <a:t>, </a:t>
            </a:r>
            <a:r>
              <a:rPr lang="en-US" dirty="0" err="1"/>
              <a:t>ürünün</a:t>
            </a:r>
            <a:r>
              <a:rPr lang="en-US" dirty="0"/>
              <a:t> </a:t>
            </a:r>
            <a:r>
              <a:rPr lang="en-US" dirty="0" err="1"/>
              <a:t>geri</a:t>
            </a:r>
            <a:r>
              <a:rPr lang="en-US" dirty="0"/>
              <a:t> </a:t>
            </a:r>
            <a:r>
              <a:rPr lang="en-US" dirty="0" err="1"/>
              <a:t>çağrılması</a:t>
            </a:r>
            <a:r>
              <a:rPr lang="en-US" dirty="0"/>
              <a:t> </a:t>
            </a:r>
            <a:r>
              <a:rPr lang="en-US" dirty="0" err="1"/>
              <a:t>ve</a:t>
            </a:r>
            <a:r>
              <a:rPr lang="en-US" dirty="0"/>
              <a:t> </a:t>
            </a:r>
            <a:r>
              <a:rPr lang="en-US" dirty="0" err="1"/>
              <a:t>yasal</a:t>
            </a:r>
            <a:r>
              <a:rPr lang="en-US" dirty="0"/>
              <a:t> </a:t>
            </a:r>
            <a:r>
              <a:rPr lang="en-US" dirty="0" err="1"/>
              <a:t>işlem</a:t>
            </a:r>
            <a:r>
              <a:rPr lang="en-US" dirty="0"/>
              <a:t> de </a:t>
            </a:r>
            <a:r>
              <a:rPr lang="en-US" dirty="0" err="1"/>
              <a:t>dahil</a:t>
            </a:r>
            <a:r>
              <a:rPr lang="en-US" dirty="0"/>
              <a:t> </a:t>
            </a:r>
            <a:r>
              <a:rPr lang="en-US" dirty="0" err="1"/>
              <a:t>olmak</a:t>
            </a:r>
            <a:r>
              <a:rPr lang="en-US" dirty="0"/>
              <a:t> </a:t>
            </a:r>
            <a:r>
              <a:rPr lang="en-US" dirty="0" err="1"/>
              <a:t>üzere</a:t>
            </a:r>
            <a:r>
              <a:rPr lang="en-US" dirty="0"/>
              <a:t> </a:t>
            </a:r>
            <a:r>
              <a:rPr lang="en-US" dirty="0" err="1"/>
              <a:t>ciddi</a:t>
            </a:r>
            <a:r>
              <a:rPr lang="en-US" dirty="0"/>
              <a:t> </a:t>
            </a:r>
            <a:r>
              <a:rPr lang="en-US" dirty="0" err="1"/>
              <a:t>sonuçlara</a:t>
            </a:r>
            <a:r>
              <a:rPr lang="en-US" dirty="0"/>
              <a:t> </a:t>
            </a:r>
            <a:r>
              <a:rPr lang="en-US" dirty="0" err="1"/>
              <a:t>yol</a:t>
            </a:r>
            <a:r>
              <a:rPr lang="en-US" dirty="0"/>
              <a:t> </a:t>
            </a:r>
            <a:r>
              <a:rPr lang="en-US" dirty="0" err="1"/>
              <a:t>açabilir</a:t>
            </a:r>
            <a:r>
              <a:rPr lang="en-US" dirty="0"/>
              <a:t>.</a:t>
            </a:r>
            <a:endParaRPr dirty="0"/>
          </a:p>
        </p:txBody>
      </p:sp>
      <p:sp>
        <p:nvSpPr>
          <p:cNvPr id="165" name="Google Shape;16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tr-TR"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a:t>Lütfen konu hakkında daha ayrıntılı bilgi edinmek için web sitemizde bulunan kitap ve diğer dokümanları inceleyiniz. Aklınıza takılan veya anlaşılmayan hususlar için sosyal medya hesaplarımızı kullanabilirsiniz.</a:t>
            </a:r>
          </a:p>
        </p:txBody>
      </p:sp>
      <p:sp>
        <p:nvSpPr>
          <p:cNvPr id="295" name="Google Shape;29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b="0" i="0" dirty="0">
                <a:solidFill>
                  <a:srgbClr val="374151"/>
                </a:solidFill>
                <a:latin typeface="Arial"/>
                <a:ea typeface="Arial"/>
                <a:cs typeface="Arial"/>
                <a:sym typeface="Arial"/>
              </a:rPr>
              <a:t>İyi Üretim Uygulamaları, çeşitli sektörlerde kalite güvencesinin temel taşıdır. </a:t>
            </a:r>
          </a:p>
          <a:p>
            <a:pPr marL="0" lvl="0" indent="0" algn="l" rtl="0">
              <a:spcBef>
                <a:spcPts val="0"/>
              </a:spcBef>
              <a:spcAft>
                <a:spcPts val="0"/>
              </a:spcAft>
              <a:buNone/>
            </a:pPr>
            <a:r>
              <a:rPr lang="tr-TR" b="0" i="0" dirty="0">
                <a:solidFill>
                  <a:srgbClr val="374151"/>
                </a:solidFill>
                <a:latin typeface="Arial"/>
                <a:ea typeface="Arial"/>
                <a:cs typeface="Arial"/>
                <a:sym typeface="Arial"/>
              </a:rPr>
              <a:t>Üreticiler, GMP ilkelerine bağlı kalarak, sonuçta tüketicilere ve kendi itibarlarına fayda sağlayan, güvenli, yüksek kaliteli ürünlerin tutarlı bir şekilde üretilmesini sağlayabilirler.</a:t>
            </a:r>
            <a:endParaRPr dirty="0"/>
          </a:p>
        </p:txBody>
      </p:sp>
      <p:sp>
        <p:nvSpPr>
          <p:cNvPr id="186" name="Google Shape;18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tr-TR"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1" name="Google Shape;30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ctr" defTabSz="685800"/>
            <a:r>
              <a:rPr lang="tr-TR" sz="1200" dirty="0">
                <a:solidFill>
                  <a:srgbClr val="54565A"/>
                </a:solidFill>
                <a:latin typeface="Roboto" panose="02000000000000000000" pitchFamily="2" charset="0"/>
              </a:rPr>
              <a:t>Evrensel bir gereklilik: Molekülden İlaca Projesi</a:t>
            </a:r>
          </a:p>
          <a:p>
            <a:pPr algn="ctr" defTabSz="685800"/>
            <a:r>
              <a:rPr lang="tr-TR" sz="1200" dirty="0">
                <a:solidFill>
                  <a:srgbClr val="54565A"/>
                </a:solidFill>
                <a:latin typeface="Roboto" panose="02000000000000000000" pitchFamily="2" charset="0"/>
              </a:rPr>
              <a:t> </a:t>
            </a:r>
            <a:r>
              <a:rPr lang="en-US" sz="1200" dirty="0">
                <a:solidFill>
                  <a:srgbClr val="54565A"/>
                </a:solidFill>
                <a:latin typeface="Roboto" panose="02000000000000000000" pitchFamily="2" charset="0"/>
              </a:rPr>
              <a:t>"Erasmus+ </a:t>
            </a:r>
            <a:r>
              <a:rPr lang="en-US" sz="1200" dirty="0" err="1">
                <a:solidFill>
                  <a:srgbClr val="54565A"/>
                </a:solidFill>
                <a:latin typeface="Roboto" panose="02000000000000000000" pitchFamily="2" charset="0"/>
              </a:rPr>
              <a:t>Programı</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kapsamında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Avrupa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Komisyonu</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tarafından</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desteklenmektedir</a:t>
            </a:r>
            <a:r>
              <a:rPr lang="en-US" sz="1200" dirty="0">
                <a:solidFill>
                  <a:srgbClr val="54565A"/>
                </a:solidFill>
                <a:latin typeface="Roboto" panose="02000000000000000000" pitchFamily="2" charset="0"/>
              </a:rPr>
              <a:t>. </a:t>
            </a:r>
            <a:endParaRPr lang="tr-TR" sz="1200" dirty="0">
              <a:solidFill>
                <a:srgbClr val="54565A"/>
              </a:solidFill>
              <a:latin typeface="Roboto" panose="02000000000000000000" pitchFamily="2" charset="0"/>
            </a:endParaRPr>
          </a:p>
          <a:p>
            <a:pPr algn="ctr" defTabSz="685800"/>
            <a:r>
              <a:rPr lang="tr-TR" sz="1200" dirty="0">
                <a:solidFill>
                  <a:srgbClr val="54565A"/>
                </a:solidFill>
                <a:latin typeface="Roboto" panose="02000000000000000000" pitchFamily="2" charset="0"/>
              </a:rPr>
              <a:t>Ancak b</a:t>
            </a:r>
            <a:r>
              <a:rPr lang="en-US" sz="1200" dirty="0" err="1">
                <a:solidFill>
                  <a:srgbClr val="54565A"/>
                </a:solidFill>
                <a:latin typeface="Roboto" panose="02000000000000000000" pitchFamily="2" charset="0"/>
              </a:rPr>
              <a:t>urada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yer</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alan</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görüşlerden</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Avrupa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Komisyonu</a:t>
            </a:r>
            <a:r>
              <a:rPr lang="en-US" sz="1200" dirty="0">
                <a:solidFill>
                  <a:srgbClr val="54565A"/>
                </a:solidFill>
                <a:latin typeface="Roboto" panose="02000000000000000000" pitchFamily="2" charset="0"/>
              </a:rPr>
              <a:t> ve Türkiye </a:t>
            </a:r>
            <a:r>
              <a:rPr lang="en-US" sz="1200" dirty="0" err="1">
                <a:solidFill>
                  <a:srgbClr val="54565A"/>
                </a:solidFill>
                <a:latin typeface="Roboto" panose="02000000000000000000" pitchFamily="2" charset="0"/>
              </a:rPr>
              <a:t>Ulusal</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Ajansı</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sorumlu</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tutulamaz</a:t>
            </a:r>
            <a:r>
              <a:rPr lang="en-US" sz="1200" dirty="0">
                <a:solidFill>
                  <a:srgbClr val="54565A"/>
                </a:solidFill>
                <a:latin typeface="Roboto" panose="02000000000000000000" pitchFamily="2" charset="0"/>
              </a:rPr>
              <a:t>."</a:t>
            </a:r>
            <a:endParaRPr lang="en-NL" sz="1200" dirty="0">
              <a:solidFill>
                <a:prstClr val="black"/>
              </a:solidFill>
              <a:latin typeface="Aptos" panose="02110004020202020204"/>
            </a:endParaRPr>
          </a:p>
          <a:p>
            <a:pPr marL="0" lvl="0" indent="0" algn="l" rtl="0">
              <a:spcBef>
                <a:spcPts val="0"/>
              </a:spcBef>
              <a:spcAft>
                <a:spcPts val="0"/>
              </a:spcAft>
              <a:buNone/>
            </a:pPr>
            <a:endParaRPr dirty="0"/>
          </a:p>
        </p:txBody>
      </p:sp>
      <p:sp>
        <p:nvSpPr>
          <p:cNvPr id="307" name="Google Shape;30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3B82B-9948-A364-ABFC-D95659B299C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D30EAD3-077C-D09A-1EFB-A5149A300D5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DC9DB7D-6330-56CC-193E-7135DA9D2A80}"/>
              </a:ext>
            </a:extLst>
          </p:cNvPr>
          <p:cNvSpPr>
            <a:spLocks noGrp="1"/>
          </p:cNvSpPr>
          <p:nvPr>
            <p:ph type="body" idx="1"/>
          </p:nvPr>
        </p:nvSpPr>
        <p:spPr/>
        <p:txBody>
          <a:bodyPr/>
          <a:lstStyle/>
          <a:p>
            <a:endParaRPr lang="en-US" dirty="0"/>
          </a:p>
        </p:txBody>
      </p:sp>
      <p:sp>
        <p:nvSpPr>
          <p:cNvPr id="4" name="Segnaposto numero diapositiva 3">
            <a:extLst>
              <a:ext uri="{FF2B5EF4-FFF2-40B4-BE49-F238E27FC236}">
                <a16:creationId xmlns:a16="http://schemas.microsoft.com/office/drawing/2014/main" id="{EF25AD5D-EAD5-F393-3E11-2837A5B6CA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3A0B4-38A7-4EAD-A00A-CF1E6F9FBC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7059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sz="1100" b="0" i="0" dirty="0">
                <a:effectLst/>
                <a:latin typeface="Calibri" panose="020F0502020204030204" pitchFamily="34" charset="0"/>
                <a:ea typeface="Calibri" panose="020F0502020204030204" pitchFamily="34" charset="0"/>
                <a:cs typeface="Calibri" panose="020F0502020204030204" pitchFamily="34" charset="0"/>
              </a:rPr>
              <a:t>İyi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Üretim</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Uygulamaları</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yolculuğumuzun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yol</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haritasına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kendimizi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yönlendirmek</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için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biraz</a:t>
            </a:r>
            <a:r>
              <a:rPr lang="en-GB" sz="1100" b="0" i="0" dirty="0">
                <a:effectLst/>
                <a:latin typeface="Calibri" panose="020F0502020204030204" pitchFamily="34" charset="0"/>
                <a:ea typeface="Calibri" panose="020F0502020204030204" pitchFamily="34" charset="0"/>
                <a:cs typeface="Calibri" panose="020F0502020204030204" pitchFamily="34" charset="0"/>
              </a:rPr>
              <a:t> zaman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ayıralım</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Dersin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konusu</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bu</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olduğundan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öncelikle</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ilaçlara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odaklanacağız</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Diğer</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endüstrilerdeki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GMP'nin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farklı</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unsurlar</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içerebileceğini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lütfen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unutmayın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endParaRPr lang="tr-TR" sz="1100" b="0" i="0" dirty="0">
              <a:effectLst/>
              <a:latin typeface="Calibri" panose="020F0502020204030204" pitchFamily="34" charset="0"/>
              <a:ea typeface="Calibri" panose="020F0502020204030204" pitchFamily="34" charset="0"/>
              <a:cs typeface="Calibri" panose="020F0502020204030204" pitchFamily="34" charset="0"/>
            </a:endParaRPr>
          </a:p>
          <a:p>
            <a:pPr algn="l"/>
            <a:r>
              <a:rPr lang="en-GB" sz="1100" b="0" i="0" dirty="0" err="1">
                <a:effectLst/>
                <a:latin typeface="Calibri" panose="020F0502020204030204" pitchFamily="34" charset="0"/>
                <a:ea typeface="Calibri" panose="020F0502020204030204" pitchFamily="34" charset="0"/>
                <a:cs typeface="Calibri" panose="020F0502020204030204" pitchFamily="34" charset="0"/>
              </a:rPr>
              <a:t>Neden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burada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olduğumuza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ve</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kolektif</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öğrenimimiz</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yoluyla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neyi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başarmayı</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hedeflediğimize</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zemin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hazırlamak</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için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bir</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Giriş</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ile</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baştan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başlıyoruz</a:t>
            </a:r>
            <a:r>
              <a:rPr lang="en-GB" sz="1100" b="0" i="0" dirty="0">
                <a:effectLst/>
                <a:latin typeface="Calibri" panose="020F0502020204030204" pitchFamily="34" charset="0"/>
                <a:ea typeface="Calibri" panose="020F0502020204030204" pitchFamily="34" charset="0"/>
                <a:cs typeface="Calibri" panose="020F0502020204030204" pitchFamily="34" charset="0"/>
              </a:rPr>
              <a:t>.</a:t>
            </a:r>
            <a:endParaRPr lang="tr-TR" sz="1100" b="0" i="0" dirty="0">
              <a:effectLst/>
              <a:latin typeface="Calibri" panose="020F0502020204030204" pitchFamily="34" charset="0"/>
              <a:ea typeface="Calibri" panose="020F0502020204030204" pitchFamily="34" charset="0"/>
              <a:cs typeface="Calibri" panose="020F0502020204030204" pitchFamily="34" charset="0"/>
            </a:endParaRPr>
          </a:p>
          <a:p>
            <a:pPr algn="l"/>
            <a:r>
              <a:rPr lang="en-GB" sz="1100" b="0" i="0" dirty="0" err="1">
                <a:effectLst/>
                <a:latin typeface="Calibri" panose="020F0502020204030204" pitchFamily="34" charset="0"/>
                <a:ea typeface="Calibri" panose="020F0502020204030204" pitchFamily="34" charset="0"/>
                <a:cs typeface="Calibri" panose="020F0502020204030204" pitchFamily="34" charset="0"/>
              </a:rPr>
              <a:t>Daha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sonra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GMP'nin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Tarihsel</a:t>
            </a:r>
            <a:r>
              <a:rPr lang="en-GB" sz="1100" b="0" i="0" dirty="0">
                <a:effectLst/>
                <a:latin typeface="Calibri" panose="020F0502020204030204" pitchFamily="34" charset="0"/>
                <a:ea typeface="Calibri" panose="020F0502020204030204" pitchFamily="34" charset="0"/>
                <a:cs typeface="Calibri" panose="020F0502020204030204" pitchFamily="34" charset="0"/>
              </a:rPr>
              <a:t> Arka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Planına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gireceğiz</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burada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bu</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kritik</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yönergelerin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kökenlerinin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izini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süreceğiz</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ve</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geçmiş</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olayların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bugünün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standartlarının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yolunu</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nasıl</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açtığını</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anlayacağız</a:t>
            </a:r>
            <a:r>
              <a:rPr lang="en-GB" sz="1100" b="0" i="0" dirty="0">
                <a:effectLst/>
                <a:latin typeface="Calibri" panose="020F0502020204030204" pitchFamily="34" charset="0"/>
                <a:ea typeface="Calibri" panose="020F0502020204030204" pitchFamily="34" charset="0"/>
                <a:cs typeface="Calibri" panose="020F0502020204030204" pitchFamily="34" charset="0"/>
              </a:rPr>
              <a:t>.</a:t>
            </a:r>
            <a:endParaRPr lang="tr-TR" sz="1100" b="0" i="0" dirty="0">
              <a:effectLst/>
              <a:latin typeface="Calibri" panose="020F0502020204030204" pitchFamily="34" charset="0"/>
              <a:ea typeface="Calibri" panose="020F0502020204030204" pitchFamily="34" charset="0"/>
              <a:cs typeface="Calibri" panose="020F0502020204030204" pitchFamily="34" charset="0"/>
            </a:endParaRPr>
          </a:p>
          <a:p>
            <a:pPr algn="l"/>
            <a:r>
              <a:rPr lang="en-GB" sz="1100" b="0" i="0" dirty="0" err="1">
                <a:effectLst/>
                <a:latin typeface="Calibri" panose="020F0502020204030204" pitchFamily="34" charset="0"/>
                <a:ea typeface="Calibri" panose="020F0502020204030204" pitchFamily="34" charset="0"/>
                <a:cs typeface="Calibri" panose="020F0502020204030204" pitchFamily="34" charset="0"/>
              </a:rPr>
              <a:t>İlerleyerek</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pazara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sunduğumuz</a:t>
            </a:r>
            <a:r>
              <a:rPr lang="en-GB" sz="1100" b="0" i="0" dirty="0">
                <a:effectLst/>
                <a:latin typeface="Calibri" panose="020F0502020204030204" pitchFamily="34" charset="0"/>
                <a:ea typeface="Calibri" panose="020F0502020204030204" pitchFamily="34" charset="0"/>
                <a:cs typeface="Calibri" panose="020F0502020204030204" pitchFamily="34" charset="0"/>
              </a:rPr>
              <a:t> her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üründe</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kalite</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ve</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güvenliği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tesadüfen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değil</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tasarım</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gereği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sağlayan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temel</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unsurlar</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olan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GMP'nin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Temel</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İlkelerini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inceleyeceğiz</a:t>
            </a:r>
            <a:r>
              <a:rPr lang="en-GB" sz="1100" b="0" i="0" dirty="0">
                <a:effectLst/>
                <a:latin typeface="Calibri" panose="020F0502020204030204" pitchFamily="34" charset="0"/>
                <a:ea typeface="Calibri" panose="020F0502020204030204" pitchFamily="34" charset="0"/>
                <a:cs typeface="Calibri" panose="020F0502020204030204" pitchFamily="34" charset="0"/>
              </a:rPr>
              <a:t>.</a:t>
            </a:r>
            <a:endParaRPr lang="tr-TR" sz="1100" b="0" i="0" dirty="0">
              <a:effectLst/>
              <a:latin typeface="Calibri" panose="020F0502020204030204" pitchFamily="34" charset="0"/>
              <a:ea typeface="Calibri" panose="020F0502020204030204" pitchFamily="34" charset="0"/>
              <a:cs typeface="Calibri" panose="020F0502020204030204" pitchFamily="34" charset="0"/>
            </a:endParaRPr>
          </a:p>
          <a:p>
            <a:pPr algn="l"/>
            <a:r>
              <a:rPr lang="en-GB" sz="1100" b="0" i="0" dirty="0" err="1">
                <a:effectLst/>
                <a:latin typeface="Calibri" panose="020F0502020204030204" pitchFamily="34" charset="0"/>
                <a:ea typeface="Calibri" panose="020F0502020204030204" pitchFamily="34" charset="0"/>
                <a:cs typeface="Calibri" panose="020F0502020204030204" pitchFamily="34" charset="0"/>
              </a:rPr>
              <a:t>Daha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sonra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GMP'nin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yalnızca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düzenleyici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beklentileri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karşılamadaki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değil</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aynı</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zamanda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tüketici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güvenini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aşılama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ve</a:t>
            </a:r>
            <a:r>
              <a:rPr lang="en-GB" sz="1100" b="0" i="0" dirty="0">
                <a:effectLst/>
                <a:latin typeface="Calibri" panose="020F0502020204030204" pitchFamily="34" charset="0"/>
                <a:ea typeface="Calibri" panose="020F0502020204030204" pitchFamily="34" charset="0"/>
                <a:cs typeface="Calibri" panose="020F0502020204030204" pitchFamily="34" charset="0"/>
              </a:rPr>
              <a:t> son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kullanıcılarımızı</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korumadaki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önemli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rolünü</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yansıtarak</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tr-TR" sz="1100" b="0" i="0" dirty="0">
                <a:effectLst/>
                <a:latin typeface="Calibri" panose="020F0502020204030204" pitchFamily="34" charset="0"/>
                <a:ea typeface="Calibri" panose="020F0502020204030204" pitchFamily="34" charset="0"/>
                <a:cs typeface="Calibri" panose="020F0502020204030204" pitchFamily="34" charset="0"/>
              </a:rPr>
              <a:t>ö</a:t>
            </a:r>
            <a:r>
              <a:rPr lang="en-GB" sz="1100" b="0" i="0" dirty="0" err="1">
                <a:effectLst/>
                <a:latin typeface="Calibri" panose="020F0502020204030204" pitchFamily="34" charset="0"/>
                <a:ea typeface="Calibri" panose="020F0502020204030204" pitchFamily="34" charset="0"/>
                <a:cs typeface="Calibri" panose="020F0502020204030204" pitchFamily="34" charset="0"/>
              </a:rPr>
              <a:t>nemini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derinlemesine</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inceleyeceğiz</a:t>
            </a:r>
            <a:r>
              <a:rPr lang="en-GB" sz="1100" b="0" i="0" dirty="0">
                <a:effectLst/>
                <a:latin typeface="Calibri" panose="020F0502020204030204" pitchFamily="34" charset="0"/>
                <a:ea typeface="Calibri" panose="020F0502020204030204" pitchFamily="34" charset="0"/>
                <a:cs typeface="Calibri" panose="020F0502020204030204" pitchFamily="34" charset="0"/>
              </a:rPr>
              <a:t>.</a:t>
            </a:r>
            <a:endParaRPr lang="tr-TR" sz="1100" b="0" i="0" dirty="0">
              <a:effectLst/>
              <a:latin typeface="Calibri" panose="020F0502020204030204" pitchFamily="34" charset="0"/>
              <a:ea typeface="Calibri" panose="020F0502020204030204" pitchFamily="34" charset="0"/>
              <a:cs typeface="Calibri" panose="020F0502020204030204" pitchFamily="34" charset="0"/>
            </a:endParaRPr>
          </a:p>
          <a:p>
            <a:pPr algn="l"/>
            <a:r>
              <a:rPr lang="en-GB" sz="1100" b="0" i="0" dirty="0" err="1">
                <a:effectLst/>
                <a:latin typeface="Calibri" panose="020F0502020204030204" pitchFamily="34" charset="0"/>
                <a:ea typeface="Calibri" panose="020F0502020204030204" pitchFamily="34" charset="0"/>
                <a:cs typeface="Calibri" panose="020F0502020204030204" pitchFamily="34" charset="0"/>
              </a:rPr>
              <a:t>Daha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sonra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dikkatimiz</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endüstrimizi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yöneten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uluslararası</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standartların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ve</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direktiflerin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karmaşık</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ortamında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gezineceğimiz</a:t>
            </a:r>
            <a:r>
              <a:rPr lang="en-GB" sz="1100" b="0" i="0" dirty="0">
                <a:effectLst/>
                <a:latin typeface="Calibri" panose="020F0502020204030204" pitchFamily="34" charset="0"/>
                <a:ea typeface="Calibri" panose="020F0502020204030204" pitchFamily="34" charset="0"/>
                <a:cs typeface="Calibri" panose="020F0502020204030204" pitchFamily="34" charset="0"/>
              </a:rPr>
              <a:t> GMP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Yönetmeliklerine</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kayacaktır</a:t>
            </a:r>
            <a:r>
              <a:rPr lang="en-GB" sz="1100" b="0" i="0" dirty="0">
                <a:effectLst/>
                <a:latin typeface="Calibri" panose="020F0502020204030204" pitchFamily="34" charset="0"/>
                <a:ea typeface="Calibri" panose="020F0502020204030204" pitchFamily="34" charset="0"/>
                <a:cs typeface="Calibri" panose="020F0502020204030204" pitchFamily="34" charset="0"/>
              </a:rPr>
              <a:t>.</a:t>
            </a:r>
            <a:endParaRPr lang="tr-TR" sz="1100" b="0" i="0" dirty="0">
              <a:effectLst/>
              <a:latin typeface="Calibri" panose="020F0502020204030204" pitchFamily="34" charset="0"/>
              <a:ea typeface="Calibri" panose="020F0502020204030204" pitchFamily="34" charset="0"/>
              <a:cs typeface="Calibri" panose="020F0502020204030204" pitchFamily="34" charset="0"/>
            </a:endParaRPr>
          </a:p>
          <a:p>
            <a:pPr algn="l"/>
            <a:r>
              <a:rPr lang="en-GB" sz="1100" b="0" i="0" dirty="0" err="1">
                <a:effectLst/>
                <a:latin typeface="Calibri" panose="020F0502020204030204" pitchFamily="34" charset="0"/>
                <a:ea typeface="Calibri" panose="020F0502020204030204" pitchFamily="34" charset="0"/>
                <a:cs typeface="Calibri" panose="020F0502020204030204" pitchFamily="34" charset="0"/>
              </a:rPr>
              <a:t>İster</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farmasötik</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biyoteknoloji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gıda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veya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kozmetik</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olsun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bu</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uygulamaların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çok</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yönlülüğünü</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ve</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uyarlanabilirliğini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vurgulayarak</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Farklı</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Endüstrilerdeki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GMP'yi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inceleyeceğiz</a:t>
            </a:r>
            <a:r>
              <a:rPr lang="en-GB" sz="1100" b="0" i="0" dirty="0">
                <a:effectLst/>
                <a:latin typeface="Calibri" panose="020F0502020204030204" pitchFamily="34" charset="0"/>
                <a:ea typeface="Calibri" panose="020F0502020204030204" pitchFamily="34" charset="0"/>
                <a:cs typeface="Calibri" panose="020F0502020204030204" pitchFamily="34" charset="0"/>
              </a:rPr>
              <a:t>.</a:t>
            </a:r>
            <a:endParaRPr lang="tr-TR" sz="1100" b="0" i="0" dirty="0">
              <a:effectLst/>
              <a:latin typeface="Calibri" panose="020F0502020204030204" pitchFamily="34" charset="0"/>
              <a:ea typeface="Calibri" panose="020F0502020204030204" pitchFamily="34" charset="0"/>
              <a:cs typeface="Calibri" panose="020F0502020204030204" pitchFamily="34" charset="0"/>
            </a:endParaRPr>
          </a:p>
          <a:p>
            <a:pPr algn="l"/>
            <a:r>
              <a:rPr lang="en-GB" sz="1100" b="0" i="0" dirty="0" err="1">
                <a:effectLst/>
                <a:latin typeface="Calibri" panose="020F0502020204030204" pitchFamily="34" charset="0"/>
                <a:ea typeface="Calibri" panose="020F0502020204030204" pitchFamily="34" charset="0"/>
                <a:cs typeface="Calibri" panose="020F0502020204030204" pitchFamily="34" charset="0"/>
              </a:rPr>
              <a:t>Daha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sonra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yalnızca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kurallara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uymakla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kalmayıp</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aynı</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zamanda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mükemmellik</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ruhunu</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sürekli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olarak</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geliştirip</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desteklediğimizden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emin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olmak</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için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kullandığımız</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mekanizmalar</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olan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Uyumluluk</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ve</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Denetimleri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inceleyeceğiz</a:t>
            </a:r>
            <a:r>
              <a:rPr lang="en-GB" sz="1100" b="0" i="0" dirty="0">
                <a:effectLst/>
                <a:latin typeface="Calibri" panose="020F0502020204030204" pitchFamily="34" charset="0"/>
                <a:ea typeface="Calibri" panose="020F0502020204030204" pitchFamily="34" charset="0"/>
                <a:cs typeface="Calibri" panose="020F0502020204030204" pitchFamily="34" charset="0"/>
              </a:rPr>
              <a:t>.</a:t>
            </a:r>
            <a:endParaRPr lang="tr-TR" sz="1100" b="0" i="0" dirty="0">
              <a:effectLst/>
              <a:latin typeface="Calibri" panose="020F0502020204030204" pitchFamily="34" charset="0"/>
              <a:ea typeface="Calibri" panose="020F0502020204030204" pitchFamily="34" charset="0"/>
              <a:cs typeface="Calibri" panose="020F0502020204030204" pitchFamily="34" charset="0"/>
            </a:endParaRPr>
          </a:p>
          <a:p>
            <a:pPr algn="l"/>
            <a:r>
              <a:rPr lang="en-GB" sz="1100" b="0" i="0" dirty="0" err="1">
                <a:effectLst/>
                <a:latin typeface="Calibri" panose="020F0502020204030204" pitchFamily="34" charset="0"/>
                <a:ea typeface="Calibri" panose="020F0502020204030204" pitchFamily="34" charset="0"/>
                <a:cs typeface="Calibri" panose="020F0502020204030204" pitchFamily="34" charset="0"/>
              </a:rPr>
              <a:t>Tartışmalarımızı</a:t>
            </a:r>
            <a:r>
              <a:rPr lang="en-GB" sz="1100" b="0" i="0" dirty="0">
                <a:effectLst/>
                <a:latin typeface="Calibri" panose="020F0502020204030204" pitchFamily="34" charset="0"/>
                <a:ea typeface="Calibri" panose="020F0502020204030204" pitchFamily="34" charset="0"/>
                <a:cs typeface="Calibri" panose="020F0502020204030204" pitchFamily="34" charset="0"/>
              </a:rPr>
              <a:t> ve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düşüncelerimizi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sentezleyen</a:t>
            </a:r>
            <a:r>
              <a:rPr lang="en-GB" sz="1100" b="0" i="0" dirty="0">
                <a:effectLst/>
                <a:latin typeface="Calibri" panose="020F0502020204030204" pitchFamily="34" charset="0"/>
                <a:ea typeface="Calibri" panose="020F0502020204030204" pitchFamily="34" charset="0"/>
                <a:cs typeface="Calibri" panose="020F0502020204030204" pitchFamily="34" charset="0"/>
              </a:rPr>
              <a:t> ve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GMP'nin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değerine</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dair</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sağlam</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bir</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anlayışla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ayrılmanızı</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sağlayan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bir</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Sonuç</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ile</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bitireceğiz</a:t>
            </a:r>
            <a:r>
              <a:rPr lang="tr-TR" sz="1100" b="0" i="0" dirty="0">
                <a:effectLst/>
                <a:latin typeface="Calibri" panose="020F0502020204030204" pitchFamily="34" charset="0"/>
                <a:ea typeface="Calibri" panose="020F0502020204030204" pitchFamily="34" charset="0"/>
                <a:cs typeface="Calibri" panose="020F0502020204030204" pitchFamily="34" charset="0"/>
              </a:rPr>
              <a:t>.</a:t>
            </a:r>
          </a:p>
          <a:p>
            <a:pPr algn="l"/>
            <a:r>
              <a:rPr lang="en-GB" sz="1100" b="0" i="0" dirty="0">
                <a:effectLst/>
                <a:latin typeface="Calibri" panose="020F0502020204030204" pitchFamily="34" charset="0"/>
                <a:ea typeface="Calibri" panose="020F0502020204030204" pitchFamily="34" charset="0"/>
                <a:cs typeface="Calibri" panose="020F0502020204030204" pitchFamily="34" charset="0"/>
              </a:rPr>
              <a:t>Son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olarak</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katılımınızın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tr-TR" sz="1100" b="0" i="0" dirty="0">
                <a:effectLst/>
                <a:latin typeface="Calibri" panose="020F0502020204030204" pitchFamily="34" charset="0"/>
                <a:ea typeface="Calibri" panose="020F0502020204030204" pitchFamily="34" charset="0"/>
                <a:cs typeface="Calibri" panose="020F0502020204030204" pitchFamily="34" charset="0"/>
              </a:rPr>
              <a:t>birlikte</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öğrenme</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deneyimimizi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zenginleştireceği</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soru-cevap</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oturumumuzda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düşüncelerinize</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sorularınıza</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ve</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içgörülerinize</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zemin</a:t>
            </a:r>
            <a:r>
              <a:rPr lang="en-GB" sz="1100" b="0" i="0" dirty="0">
                <a:effectLst/>
                <a:latin typeface="Calibri" panose="020F0502020204030204" pitchFamily="34" charset="0"/>
                <a:ea typeface="Calibri" panose="020F0502020204030204" pitchFamily="34" charset="0"/>
                <a:cs typeface="Calibri" panose="020F0502020204030204" pitchFamily="34" charset="0"/>
              </a:rPr>
              <a:t> </a:t>
            </a:r>
            <a:r>
              <a:rPr lang="en-GB" sz="1100" b="0" i="0" dirty="0" err="1">
                <a:effectLst/>
                <a:latin typeface="Calibri" panose="020F0502020204030204" pitchFamily="34" charset="0"/>
                <a:ea typeface="Calibri" panose="020F0502020204030204" pitchFamily="34" charset="0"/>
                <a:cs typeface="Calibri" panose="020F0502020204030204" pitchFamily="34" charset="0"/>
              </a:rPr>
              <a:t>açacağız</a:t>
            </a:r>
            <a:r>
              <a:rPr lang="en-GB" sz="1100" b="0" i="0" dirty="0">
                <a:effectLst/>
                <a:latin typeface="Calibri" panose="020F0502020204030204" pitchFamily="34" charset="0"/>
                <a:ea typeface="Calibri" panose="020F0502020204030204" pitchFamily="34" charset="0"/>
                <a:cs typeface="Calibri" panose="020F0502020204030204" pitchFamily="34" charset="0"/>
              </a:rPr>
              <a:t>.</a:t>
            </a:r>
          </a:p>
        </p:txBody>
      </p:sp>
      <p:sp>
        <p:nvSpPr>
          <p:cNvPr id="101" name="Google Shape;10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tr-TR" sz="1200" dirty="0">
                <a:solidFill>
                  <a:srgbClr val="54565A"/>
                </a:solidFill>
                <a:latin typeface="Roboto" panose="02000000000000000000" pitchFamily="2" charset="0"/>
              </a:rPr>
              <a:t>Projemize desteklerinden ötürü </a:t>
            </a:r>
            <a:r>
              <a:rPr lang="en-US" sz="1200" dirty="0" err="1">
                <a:solidFill>
                  <a:srgbClr val="54565A"/>
                </a:solidFill>
                <a:latin typeface="Roboto" panose="02000000000000000000" pitchFamily="2" charset="0"/>
              </a:rPr>
              <a:t>Avrupa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Komisyonu</a:t>
            </a:r>
            <a:r>
              <a:rPr lang="tr-TR" sz="1200" dirty="0">
                <a:solidFill>
                  <a:srgbClr val="54565A"/>
                </a:solidFill>
                <a:latin typeface="Roboto" panose="02000000000000000000" pitchFamily="2" charset="0"/>
              </a:rPr>
              <a:t>’</a:t>
            </a:r>
            <a:r>
              <a:rPr lang="tr-TR" sz="1200" dirty="0" err="1">
                <a:solidFill>
                  <a:srgbClr val="54565A"/>
                </a:solidFill>
                <a:latin typeface="Roboto" panose="02000000000000000000" pitchFamily="2" charset="0"/>
              </a:rPr>
              <a:t>na</a:t>
            </a:r>
            <a:r>
              <a:rPr lang="tr-TR" sz="1200" dirty="0">
                <a:solidFill>
                  <a:srgbClr val="54565A"/>
                </a:solidFill>
                <a:latin typeface="Roboto" panose="02000000000000000000" pitchFamily="2" charset="0"/>
              </a:rPr>
              <a:t> ve proje ekibinde yer alarak katkıda bulunan tüm üyelerimize ve proje kapsamındaki etkinliklere katılan herkese teşekkür ederiz.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tr-TR" b="0" i="0" dirty="0">
                <a:solidFill>
                  <a:srgbClr val="374151"/>
                </a:solidFill>
                <a:latin typeface="Arial"/>
                <a:ea typeface="Arial"/>
                <a:cs typeface="Arial"/>
                <a:sym typeface="Arial"/>
              </a:rPr>
              <a:t>İyi Üretim Uygulamaları (GMP), ilaç, gıda, kozmetik ve biyoteknoloji dahil olmak üzere çeşitli sektörlerdeki ürünlerin kalitesini, güvenliğini ve tutarlılığını sağlamak için gerekli olan bir dizi kural ve ilkedir. GMP standartları, kalite kontrolü, dokümantasyonu ve düzenleyici gerekliliklere bağlılığı vurgulayarak üretim süreçleri için bir çerçeve sağlar. Bu bölümde </a:t>
            </a:r>
            <a:r>
              <a:rPr lang="tr-TR" b="0" i="0" dirty="0" err="1">
                <a:solidFill>
                  <a:srgbClr val="374151"/>
                </a:solidFill>
                <a:latin typeface="Arial"/>
                <a:ea typeface="Arial"/>
                <a:cs typeface="Arial"/>
                <a:sym typeface="Arial"/>
              </a:rPr>
              <a:t>GMP'nin</a:t>
            </a:r>
            <a:r>
              <a:rPr lang="tr-TR" b="0" i="0" dirty="0">
                <a:solidFill>
                  <a:srgbClr val="374151"/>
                </a:solidFill>
                <a:latin typeface="Arial"/>
                <a:ea typeface="Arial"/>
                <a:cs typeface="Arial"/>
                <a:sym typeface="Arial"/>
              </a:rPr>
              <a:t> temel yönlerini, tarihsel bağlamını ve günümüz üretim ortamındaki önemini keşfedeceğiz.</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4</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2767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sz="1100" b="0" i="0" dirty="0" err="1">
                <a:effectLst/>
                <a:latin typeface="+mn-lt"/>
              </a:rPr>
              <a:t>GMP'nin</a:t>
            </a:r>
            <a:r>
              <a:rPr lang="tr-TR" sz="1100" b="0" i="0" dirty="0">
                <a:effectLst/>
                <a:latin typeface="+mn-lt"/>
              </a:rPr>
              <a:t> ilk gelişmeleri, farmasötiklerin ve gıda ürünlerinin güvenliği ve kalitesine ilişkin endişelerin ortaya çıktığı 20. yüzyılın başlarına kadar uzanmaktadır. O zamanlar ürün bütünlüğünü sağlamaya yönelik standartlaştırılmış uygulamalar yoktu ve bu da çok sayıda halk sağlığı sorununa yol açıyordu. </a:t>
            </a:r>
          </a:p>
          <a:p>
            <a:pPr marL="0" lvl="0" indent="0" algn="l" rtl="0">
              <a:spcBef>
                <a:spcPts val="0"/>
              </a:spcBef>
              <a:spcAft>
                <a:spcPts val="0"/>
              </a:spcAft>
              <a:buNone/>
            </a:pPr>
            <a:r>
              <a:rPr lang="tr-TR" sz="1100" b="0" i="0" dirty="0">
                <a:effectLst/>
                <a:latin typeface="+mn-lt"/>
              </a:rPr>
              <a:t>İlaçlarda toksik koruyucuların kullanılması ve katkılı gıdaların dağıtılması gibi birçok yüksek profilli olay, hükümetleri ve sektör paydaşlarını harekete geçmeye sevk etti.</a:t>
            </a:r>
          </a:p>
          <a:p>
            <a:pPr marL="0" lvl="0" indent="0" algn="l" rtl="0">
              <a:spcBef>
                <a:spcPts val="0"/>
              </a:spcBef>
              <a:spcAft>
                <a:spcPts val="0"/>
              </a:spcAft>
              <a:buNone/>
            </a:pPr>
            <a:r>
              <a:rPr lang="tr-TR" sz="1100" b="0" i="0" dirty="0" err="1">
                <a:effectLst/>
                <a:latin typeface="+mn-lt"/>
              </a:rPr>
              <a:t>GMP'ye</a:t>
            </a:r>
            <a:r>
              <a:rPr lang="tr-TR" sz="1100" b="0" i="0" dirty="0">
                <a:effectLst/>
                <a:latin typeface="+mn-lt"/>
              </a:rPr>
              <a:t> doğru atılan ilk önemli adımlardan biri, Amerika Birleşik Devletleri'nde 1906 Saf Gıda ve İlaç Yasası'nın kabul edilmesiydi. Bu yasa, ürünlerin saflığını ve etiketlenmesini ele aldı ve üretim denetiminin temelini attı. Üretim uygulamalarını tam olarak ele almasa da, hükümetin ilaç ve gıda güvenliğini düzenleyebileceği ve düzenlemesi gerektiği yönünde bir emsal oluşturdu ve böylece </a:t>
            </a:r>
            <a:r>
              <a:rPr lang="tr-TR" sz="1100" b="0" i="0" dirty="0" err="1">
                <a:effectLst/>
                <a:latin typeface="+mn-lt"/>
              </a:rPr>
              <a:t>GMP'nin</a:t>
            </a:r>
            <a:r>
              <a:rPr lang="tr-TR" sz="1100" b="0" i="0" dirty="0">
                <a:effectLst/>
                <a:latin typeface="+mn-lt"/>
              </a:rPr>
              <a:t> merkezinde yer alan mevzuata uygunluk ilkesinin ortaya çıkmasına yol açtı.</a:t>
            </a:r>
          </a:p>
          <a:p>
            <a:pPr marL="0" lvl="0" indent="0" algn="l" rtl="0">
              <a:spcBef>
                <a:spcPts val="0"/>
              </a:spcBef>
              <a:spcAft>
                <a:spcPts val="0"/>
              </a:spcAft>
              <a:buNone/>
            </a:pPr>
            <a:r>
              <a:rPr lang="tr-TR" sz="1100" b="0" i="0" dirty="0">
                <a:effectLst/>
                <a:latin typeface="+mn-lt"/>
              </a:rPr>
              <a:t>1937'deki </a:t>
            </a:r>
            <a:r>
              <a:rPr lang="tr-TR" sz="1100" b="0" i="0" dirty="0" err="1">
                <a:effectLst/>
                <a:latin typeface="+mn-lt"/>
              </a:rPr>
              <a:t>Sülfanilamid</a:t>
            </a:r>
            <a:r>
              <a:rPr lang="tr-TR" sz="1100" b="0" i="0" dirty="0">
                <a:effectLst/>
                <a:latin typeface="+mn-lt"/>
              </a:rPr>
              <a:t> Felaketi, </a:t>
            </a:r>
            <a:r>
              <a:rPr lang="tr-TR" sz="1100" b="0" i="0" dirty="0" err="1">
                <a:effectLst/>
                <a:latin typeface="+mn-lt"/>
              </a:rPr>
              <a:t>sülfanilamid</a:t>
            </a:r>
            <a:r>
              <a:rPr lang="tr-TR" sz="1100" b="0" i="0" dirty="0">
                <a:effectLst/>
                <a:latin typeface="+mn-lt"/>
              </a:rPr>
              <a:t> ilacında kullanılan toksik solvent nedeniyle 100'den fazla kişinin öldüğü bir trajediydi. Bu, doğrudan 1938 Federal Gıda, İlaç ve Kozmetik Yasasının kurulmasına yol açtı. Bu yasa, ilaç üreticilerinin bir ilacın pazarlanmadan önce güvenlik kanıtı sunmasını gerektirerek, sıkı testler ve kalite kontrol önlemleri yoluyla güvenliği ve etkinliği sağlayan GMP ilkelerine zemin hazırladı.</a:t>
            </a:r>
          </a:p>
          <a:p>
            <a:pPr marL="0" lvl="0" indent="0" algn="l" rtl="0">
              <a:spcBef>
                <a:spcPts val="0"/>
              </a:spcBef>
              <a:spcAft>
                <a:spcPts val="0"/>
              </a:spcAft>
              <a:buNone/>
            </a:pPr>
            <a:r>
              <a:rPr lang="tr-TR" sz="1100" b="0" i="0" dirty="0">
                <a:effectLst/>
                <a:latin typeface="+mn-lt"/>
              </a:rPr>
              <a:t>1950'lerin sonu ve 1960'ların başındaki </a:t>
            </a:r>
            <a:r>
              <a:rPr lang="tr-TR" sz="1100" b="0" i="0" dirty="0" err="1">
                <a:effectLst/>
                <a:latin typeface="+mn-lt"/>
              </a:rPr>
              <a:t>Thalidomide</a:t>
            </a:r>
            <a:r>
              <a:rPr lang="tr-TR" sz="1100" b="0" i="0" dirty="0">
                <a:effectLst/>
                <a:latin typeface="+mn-lt"/>
              </a:rPr>
              <a:t> Trajedisi, </a:t>
            </a:r>
            <a:r>
              <a:rPr lang="tr-TR" sz="1100" b="0" i="0" dirty="0" err="1">
                <a:effectLst/>
                <a:latin typeface="+mn-lt"/>
              </a:rPr>
              <a:t>GMP'yi</a:t>
            </a:r>
            <a:r>
              <a:rPr lang="tr-TR" sz="1100" b="0" i="0" dirty="0">
                <a:effectLst/>
                <a:latin typeface="+mn-lt"/>
              </a:rPr>
              <a:t> şekillendirmenin bir sonraki tetikleyicisiydi. Teratojenik etkiler açısından uygun şekilde test edilmemiş olan </a:t>
            </a:r>
            <a:r>
              <a:rPr lang="tr-TR" sz="1100" b="0" i="0" dirty="0" err="1">
                <a:effectLst/>
                <a:latin typeface="+mn-lt"/>
              </a:rPr>
              <a:t>talidomid</a:t>
            </a:r>
            <a:r>
              <a:rPr lang="tr-TR" sz="1100" b="0" i="0" dirty="0">
                <a:effectLst/>
                <a:latin typeface="+mn-lt"/>
              </a:rPr>
              <a:t> ilacının neden olduğu fetal deformasyonlar, ilaç düzenlemesinin daha katı hale getirilmesine ve onaylanmadan önce ilacın güvenlik ve etkililik açısından kapsamlı bir şekilde değerlendirilmesi talebine yol açtı. Bu olay, tutarlı kalite ve güvenilirliğe sahip bir ürün üretmek için üretim sürecinin tüm yönlerinin bilimsel olarak doğrulanması gerektiği yönündeki GMP doğrulama ilkesini etkiledi.</a:t>
            </a:r>
          </a:p>
          <a:p>
            <a:pPr marL="0" lvl="0" indent="0" algn="l" rtl="0">
              <a:spcBef>
                <a:spcPts val="0"/>
              </a:spcBef>
              <a:spcAft>
                <a:spcPts val="0"/>
              </a:spcAft>
              <a:buNone/>
            </a:pPr>
            <a:r>
              <a:rPr lang="tr-TR" sz="1100" b="0" i="0" dirty="0">
                <a:effectLst/>
                <a:latin typeface="+mn-lt"/>
              </a:rPr>
              <a:t>1963 yılında Dünya Sağlık Örgütü (WHO), ilaç üretimine yönelik ilk GMP kılavuzunu yayınlayarak küresel bir emsal oluşturdu.</a:t>
            </a:r>
          </a:p>
          <a:p>
            <a:pPr marL="0" lvl="0" indent="0" algn="l" rtl="0">
              <a:spcBef>
                <a:spcPts val="0"/>
              </a:spcBef>
              <a:spcAft>
                <a:spcPts val="0"/>
              </a:spcAft>
              <a:buNone/>
            </a:pPr>
            <a:r>
              <a:rPr lang="tr-TR" sz="1100" b="0" i="0" dirty="0">
                <a:effectLst/>
                <a:latin typeface="+mn-lt"/>
              </a:rPr>
              <a:t>1970'ler ve Sonrası: İlaç üretiminde artan karmaşıklık ve daha karmaşık teknolojiler, daha ayrıntılı GMP düzenlemelerinin ortaya çıkmasına yol açtı. Örneğin, ayrıntılı belgelere ve açık protokollere duyulan ihtiyaç, ilaç üretimindeki çapraz bulaşma ve karışıklıklarla ilgili tarihsel sorunlardan kaynaklanıyordu. Bu, </a:t>
            </a:r>
            <a:r>
              <a:rPr lang="tr-TR" sz="1100" b="0" i="0" dirty="0" err="1">
                <a:effectLst/>
                <a:latin typeface="+mn-lt"/>
              </a:rPr>
              <a:t>GMP'nin</a:t>
            </a:r>
            <a:r>
              <a:rPr lang="tr-TR" sz="1100" b="0" i="0" dirty="0">
                <a:effectLst/>
                <a:latin typeface="+mn-lt"/>
              </a:rPr>
              <a:t> dokümantasyon ve izlenebilirlik ilkeleriyle sonuçlandı.</a:t>
            </a:r>
          </a:p>
          <a:p>
            <a:pPr marL="0" lvl="0" indent="0" algn="l" rtl="0">
              <a:spcBef>
                <a:spcPts val="0"/>
              </a:spcBef>
              <a:spcAft>
                <a:spcPts val="0"/>
              </a:spcAft>
              <a:buNone/>
            </a:pPr>
            <a:r>
              <a:rPr lang="tr-TR" sz="1100" b="0" i="0" dirty="0">
                <a:effectLst/>
                <a:latin typeface="+mn-lt"/>
              </a:rPr>
              <a:t>Bu genel bakış, GMP gelişimindeki yalnızca belirli kilometre taşlarını vurgulamaktadır. Sürecin gelişiminin halen devam ettiğinin farkında olmalıyız.</a:t>
            </a:r>
          </a:p>
          <a:p>
            <a:pPr marL="0" lvl="0" indent="0" algn="l" rtl="0">
              <a:spcBef>
                <a:spcPts val="0"/>
              </a:spcBef>
              <a:spcAft>
                <a:spcPts val="0"/>
              </a:spcAft>
              <a:buNone/>
            </a:pPr>
            <a:r>
              <a:rPr lang="tr-TR" sz="1100" b="0" i="0" dirty="0">
                <a:effectLst/>
                <a:latin typeface="+mn-lt"/>
              </a:rPr>
              <a:t>Kendi profesyonel disiplininizin bakış açısından, çalışmanızın doğrudan veya dolaylı olarak GMP ile nasıl bir ilişkisi olduğunu ve yeni gelişmeler hakkında bilmeniz gerekenleri kendinize sorun.</a:t>
            </a:r>
          </a:p>
        </p:txBody>
      </p:sp>
      <p:sp>
        <p:nvSpPr>
          <p:cNvPr id="116" name="Google Shape;11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i="0" dirty="0">
                <a:solidFill>
                  <a:srgbClr val="374151"/>
                </a:solidFill>
                <a:latin typeface="Arial"/>
                <a:ea typeface="Arial"/>
                <a:cs typeface="Arial"/>
                <a:sym typeface="Arial"/>
              </a:rPr>
              <a:t>GMP, endüstriler arasında geçerli olan çeşitli temel ilkeler üzerine kurulmuştur. Bu ilkeler şunları içerir:</a:t>
            </a:r>
          </a:p>
          <a:p>
            <a:pPr marL="228600" lvl="0" indent="-228600" algn="l" rtl="0">
              <a:spcBef>
                <a:spcPts val="0"/>
              </a:spcBef>
              <a:spcAft>
                <a:spcPts val="0"/>
              </a:spcAft>
              <a:buAutoNum type="arabicPeriod"/>
            </a:pPr>
            <a:r>
              <a:rPr lang="tr-TR" i="0" dirty="0">
                <a:solidFill>
                  <a:srgbClr val="374151"/>
                </a:solidFill>
                <a:latin typeface="Arial"/>
                <a:ea typeface="Arial"/>
                <a:cs typeface="Arial"/>
                <a:sym typeface="Arial"/>
              </a:rPr>
              <a:t>Dokümantasyon ve Kayıt Tutma: Tüm üretim süreçlerinin yazılı olmasını ve her ürünün geçmişini takip etmek için parti kayıtlarının tutulmasını sağlamaktır.</a:t>
            </a:r>
          </a:p>
          <a:p>
            <a:pPr marL="228600" lvl="0" indent="-228600" algn="l" rtl="0">
              <a:spcBef>
                <a:spcPts val="0"/>
              </a:spcBef>
              <a:spcAft>
                <a:spcPts val="0"/>
              </a:spcAft>
              <a:buAutoNum type="arabicPeriod"/>
            </a:pPr>
            <a:r>
              <a:rPr lang="tr-TR" i="0" dirty="0">
                <a:solidFill>
                  <a:srgbClr val="374151"/>
                </a:solidFill>
                <a:latin typeface="Arial"/>
                <a:ea typeface="Arial"/>
                <a:cs typeface="Arial"/>
                <a:sym typeface="Arial"/>
              </a:rPr>
              <a:t>Personel Eğitimi ve Hijyen: Personele GMP standartları konusunda sürekli eğitim verilmesi ve ürün kontaminasyonunun önlenmesi için kişisel hijyenin sağlanmasıdır.</a:t>
            </a:r>
          </a:p>
          <a:p>
            <a:pPr marL="228600" lvl="0" indent="-228600" algn="l" rtl="0">
              <a:spcBef>
                <a:spcPts val="0"/>
              </a:spcBef>
              <a:spcAft>
                <a:spcPts val="0"/>
              </a:spcAft>
              <a:buAutoNum type="arabicPeriod"/>
            </a:pPr>
            <a:r>
              <a:rPr lang="tr-TR" i="0" dirty="0">
                <a:solidFill>
                  <a:srgbClr val="374151"/>
                </a:solidFill>
                <a:latin typeface="Arial"/>
                <a:ea typeface="Arial"/>
                <a:cs typeface="Arial"/>
                <a:sym typeface="Arial"/>
              </a:rPr>
              <a:t>Tesis ve Ekipman Bakımı: Ürün güvenliği standartlarına uymak ve çapraz bulaşmayı önlemek için makine ve tesislerin düzenli olarak denetlenmesi ve bakımının yapılmasıdır.</a:t>
            </a:r>
          </a:p>
          <a:p>
            <a:pPr marL="228600" lvl="0" indent="-228600" algn="l" rtl="0">
              <a:spcBef>
                <a:spcPts val="0"/>
              </a:spcBef>
              <a:spcAft>
                <a:spcPts val="0"/>
              </a:spcAft>
              <a:buAutoNum type="arabicPeriod"/>
            </a:pPr>
            <a:r>
              <a:rPr lang="tr-TR" i="0" dirty="0">
                <a:solidFill>
                  <a:srgbClr val="374151"/>
                </a:solidFill>
                <a:latin typeface="Arial"/>
                <a:ea typeface="Arial"/>
                <a:cs typeface="Arial"/>
                <a:sym typeface="Arial"/>
              </a:rPr>
              <a:t>Hammadde İşleme: Hammaddelerin kalitesini ve bütünlüğünü sağlamak için depolanması, taşınması ve kullanımı üzerinde sıkı kontroller uygulamaktır.</a:t>
            </a:r>
          </a:p>
          <a:p>
            <a:pPr marL="228600" lvl="0" indent="-228600" algn="l" rtl="0">
              <a:spcBef>
                <a:spcPts val="0"/>
              </a:spcBef>
              <a:spcAft>
                <a:spcPts val="0"/>
              </a:spcAft>
              <a:buAutoNum type="arabicPeriod"/>
            </a:pPr>
            <a:r>
              <a:rPr lang="tr-TR" i="0" dirty="0">
                <a:solidFill>
                  <a:srgbClr val="374151"/>
                </a:solidFill>
                <a:latin typeface="Arial"/>
                <a:ea typeface="Arial"/>
                <a:cs typeface="Arial"/>
                <a:sym typeface="Arial"/>
              </a:rPr>
              <a:t>Süreç Validasyonu: Üretim sürecinin her yönünün, önceden belirlenmiş spesifikasyonları ve kalite özelliklerini karşılayan bir ürünü tutarlı bir şekilde ürettiğini göstermektir.</a:t>
            </a:r>
          </a:p>
          <a:p>
            <a:pPr marL="228600" lvl="0" indent="-228600" algn="l" rtl="0">
              <a:spcBef>
                <a:spcPts val="0"/>
              </a:spcBef>
              <a:spcAft>
                <a:spcPts val="0"/>
              </a:spcAft>
              <a:buAutoNum type="arabicPeriod"/>
            </a:pPr>
            <a:r>
              <a:rPr lang="tr-TR" i="0" dirty="0">
                <a:solidFill>
                  <a:srgbClr val="374151"/>
                </a:solidFill>
                <a:latin typeface="Arial"/>
                <a:ea typeface="Arial"/>
                <a:cs typeface="Arial"/>
                <a:sym typeface="Arial"/>
              </a:rPr>
              <a:t>Kalite Kontrol ve Test Etme: Kalite ve güvenlik standartlarını karşıladıklarından emin olmak için üretimin farklı aşamalarındaki ürünler üzerinde sistematik testler yapmaktır.</a:t>
            </a:r>
          </a:p>
          <a:p>
            <a:pPr marL="228600" lvl="0" indent="-228600" algn="l" rtl="0">
              <a:spcBef>
                <a:spcPts val="0"/>
              </a:spcBef>
              <a:spcAft>
                <a:spcPts val="0"/>
              </a:spcAft>
              <a:buAutoNum type="arabicPeriod"/>
            </a:pPr>
            <a:r>
              <a:rPr lang="tr-TR" i="0" dirty="0">
                <a:solidFill>
                  <a:srgbClr val="374151"/>
                </a:solidFill>
                <a:latin typeface="Arial"/>
                <a:ea typeface="Arial"/>
                <a:cs typeface="Arial"/>
                <a:sym typeface="Arial"/>
              </a:rPr>
              <a:t>Paketleme ve Etiketleme: Ambalaj malzemelerinin ürünleri kontaminasyondan korumaya uygun olmasının ve etiketlemenin doğru ürün bilgisi içermesini sağlanmasıdır.</a:t>
            </a:r>
          </a:p>
          <a:p>
            <a:pPr marL="228600" lvl="0" indent="-228600" algn="l" rtl="0">
              <a:spcBef>
                <a:spcPts val="0"/>
              </a:spcBef>
              <a:spcAft>
                <a:spcPts val="0"/>
              </a:spcAft>
              <a:buAutoNum type="arabicPeriod"/>
            </a:pPr>
            <a:r>
              <a:rPr lang="tr-TR" i="0" dirty="0">
                <a:solidFill>
                  <a:srgbClr val="374151"/>
                </a:solidFill>
                <a:latin typeface="Arial"/>
                <a:ea typeface="Arial"/>
                <a:cs typeface="Arial"/>
                <a:sym typeface="Arial"/>
              </a:rPr>
              <a:t>Şikayet ve Geri Çekme Prosedürleri: Müşteri şikayetlerinin ele alınmasına ve gerektiğinde ürünlerin piyasadan etkin bir şekilde geri çekilmesine yönelik bir sistemin kurulmasıdır.</a:t>
            </a:r>
          </a:p>
          <a:p>
            <a:pPr marL="228600" lvl="0" indent="-228600" algn="l" rtl="0">
              <a:spcBef>
                <a:spcPts val="0"/>
              </a:spcBef>
              <a:spcAft>
                <a:spcPts val="0"/>
              </a:spcAft>
              <a:buAutoNum type="arabicPeriod"/>
            </a:pPr>
            <a:r>
              <a:rPr lang="tr-TR" i="0" dirty="0">
                <a:solidFill>
                  <a:srgbClr val="374151"/>
                </a:solidFill>
                <a:latin typeface="Arial"/>
                <a:ea typeface="Arial"/>
                <a:cs typeface="Arial"/>
                <a:sym typeface="Arial"/>
              </a:rPr>
              <a:t>Risk Yönetimi: Üretim süreci boyunca potansiyel kalite risklerini proaktif olarak belirlemek, değerlendirmek ve kontrol etmektir.​</a:t>
            </a:r>
            <a:endParaRPr dirty="0"/>
          </a:p>
        </p:txBody>
      </p:sp>
      <p:sp>
        <p:nvSpPr>
          <p:cNvPr id="123" name="Google Shape;12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374151"/>
              </a:buClr>
              <a:buSzPts val="1200"/>
              <a:buFont typeface="Arial"/>
              <a:buNone/>
            </a:pPr>
            <a:r>
              <a:rPr lang="tr-TR" i="0" dirty="0">
                <a:solidFill>
                  <a:srgbClr val="374151"/>
                </a:solidFill>
                <a:latin typeface="Arial"/>
                <a:ea typeface="Arial"/>
                <a:cs typeface="Arial"/>
                <a:sym typeface="Arial"/>
              </a:rPr>
              <a:t>Dokümantasyon ve Kayıt Tutma: Tüm üretim süreçlerinin yazılı olmasını ve her ürünün geçmişini takip etmek için parti kayıtlarının tutulmasını sağlamak ilkesidir.</a:t>
            </a:r>
            <a:endParaRPr lang="tr-TR" b="0" i="0" dirty="0">
              <a:solidFill>
                <a:srgbClr val="374151"/>
              </a:solidFill>
              <a:latin typeface="Arial"/>
              <a:ea typeface="Arial"/>
              <a:cs typeface="Arial"/>
              <a:sym typeface="Arial"/>
            </a:endParaRPr>
          </a:p>
          <a:p>
            <a:pPr marL="0" lvl="0" indent="0" algn="l" rtl="0">
              <a:spcBef>
                <a:spcPts val="0"/>
              </a:spcBef>
              <a:spcAft>
                <a:spcPts val="0"/>
              </a:spcAft>
              <a:buClr>
                <a:srgbClr val="374151"/>
              </a:buClr>
              <a:buSzPts val="1200"/>
              <a:buFont typeface="Arial"/>
              <a:buNone/>
            </a:pPr>
            <a:r>
              <a:rPr lang="tr-TR" b="0" i="0" dirty="0">
                <a:solidFill>
                  <a:srgbClr val="374151"/>
                </a:solidFill>
                <a:latin typeface="Arial"/>
                <a:ea typeface="Arial"/>
                <a:cs typeface="Arial"/>
                <a:sym typeface="Arial"/>
              </a:rPr>
              <a:t>Kapsamlı dokümantasyon </a:t>
            </a:r>
            <a:r>
              <a:rPr lang="tr-TR" b="0" i="0" dirty="0" err="1">
                <a:solidFill>
                  <a:srgbClr val="374151"/>
                </a:solidFill>
                <a:latin typeface="Arial"/>
                <a:ea typeface="Arial"/>
                <a:cs typeface="Arial"/>
                <a:sym typeface="Arial"/>
              </a:rPr>
              <a:t>GMP'nin</a:t>
            </a:r>
            <a:r>
              <a:rPr lang="tr-TR" b="0" i="0" dirty="0">
                <a:solidFill>
                  <a:srgbClr val="374151"/>
                </a:solidFill>
                <a:latin typeface="Arial"/>
                <a:ea typeface="Arial"/>
                <a:cs typeface="Arial"/>
                <a:sym typeface="Arial"/>
              </a:rPr>
              <a:t> özünde yer alır. Üreticilerin, üretim süreçleri ve kalite kontrolünden personel eğitimi ve ekipman bakımına kadar operasyonlarının tüm yönlerinin kayıtlarını tutmaları gerekmektedir. Uygun dokümantasyon, ürünün yaşam döngüsü boyunca şeffaflığı, izlenebilirliği ve hesap verebilirliği sağlar.</a:t>
            </a:r>
            <a:endParaRPr dirty="0"/>
          </a:p>
        </p:txBody>
      </p:sp>
      <p:sp>
        <p:nvSpPr>
          <p:cNvPr id="130" name="Google Shape;13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74151"/>
              </a:buClr>
              <a:buSzPts val="1200"/>
              <a:buFont typeface="Arial"/>
              <a:buNone/>
              <a:tabLst/>
              <a:defRPr/>
            </a:pPr>
            <a:r>
              <a:rPr lang="tr-TR" i="0" dirty="0">
                <a:solidFill>
                  <a:srgbClr val="374151"/>
                </a:solidFill>
                <a:latin typeface="Arial"/>
                <a:ea typeface="Arial"/>
                <a:cs typeface="Arial"/>
                <a:sym typeface="Arial"/>
              </a:rPr>
              <a:t>Personel Eğitimi ve Hijyen: «Personele GMP standartları konusunda sürekli eğitim verilmesi ve ürün kontaminasyonunun önlenmesi için kişisel hijyenin sağlanması» ilkesidir.</a:t>
            </a:r>
          </a:p>
          <a:p>
            <a:pPr marL="0" lvl="0" indent="0" algn="l" rtl="0">
              <a:spcBef>
                <a:spcPts val="0"/>
              </a:spcBef>
              <a:spcAft>
                <a:spcPts val="0"/>
              </a:spcAft>
              <a:buClr>
                <a:srgbClr val="374151"/>
              </a:buClr>
              <a:buSzPts val="1200"/>
              <a:buFont typeface="Arial"/>
              <a:buNone/>
            </a:pPr>
            <a:endParaRPr lang="tr-TR" b="0" i="0" dirty="0">
              <a:solidFill>
                <a:srgbClr val="374151"/>
              </a:solidFill>
              <a:latin typeface="Arial"/>
              <a:ea typeface="Arial"/>
              <a:cs typeface="Arial"/>
              <a:sym typeface="Arial"/>
            </a:endParaRPr>
          </a:p>
          <a:p>
            <a:pPr marL="0" lvl="0" indent="0" algn="l" rtl="0">
              <a:spcBef>
                <a:spcPts val="0"/>
              </a:spcBef>
              <a:spcAft>
                <a:spcPts val="0"/>
              </a:spcAft>
              <a:buClr>
                <a:srgbClr val="374151"/>
              </a:buClr>
              <a:buSzPts val="1200"/>
              <a:buFont typeface="Arial"/>
              <a:buNone/>
            </a:pPr>
            <a:r>
              <a:rPr lang="tr-TR" b="0" i="0" dirty="0">
                <a:solidFill>
                  <a:srgbClr val="374151"/>
                </a:solidFill>
                <a:latin typeface="Arial"/>
                <a:ea typeface="Arial"/>
                <a:cs typeface="Arial"/>
                <a:sym typeface="Arial"/>
              </a:rPr>
              <a:t>GMP, üretimde yer alan personelin uygun eğitimden geçmesini ve sıkı hijyen uygulamalarına uymasını zorunlu kılar. Buna uygun koruyucu giysiler giyme, kişisel temizliği koruma ve potansiyel kontaminasyon risklerinin farkında olma da dahildir.</a:t>
            </a:r>
          </a:p>
          <a:p>
            <a:pPr marL="0" lvl="0" indent="0" algn="l" rtl="0">
              <a:spcBef>
                <a:spcPts val="0"/>
              </a:spcBef>
              <a:spcAft>
                <a:spcPts val="0"/>
              </a:spcAft>
              <a:buClr>
                <a:srgbClr val="374151"/>
              </a:buClr>
              <a:buSzPts val="1200"/>
              <a:buFont typeface="Arial"/>
              <a:buNone/>
            </a:pPr>
            <a:endParaRPr lang="tr-TR" b="0" i="0" dirty="0">
              <a:solidFill>
                <a:srgbClr val="374151"/>
              </a:solidFill>
              <a:latin typeface="Arial"/>
              <a:cs typeface="Arial"/>
              <a:sym typeface="Arial"/>
            </a:endParaRPr>
          </a:p>
          <a:p>
            <a:pPr marL="0" lvl="0" indent="0" algn="l" rtl="0">
              <a:spcBef>
                <a:spcPts val="0"/>
              </a:spcBef>
              <a:spcAft>
                <a:spcPts val="0"/>
              </a:spcAft>
              <a:buClr>
                <a:srgbClr val="374151"/>
              </a:buClr>
              <a:buSzPts val="1200"/>
              <a:buFont typeface="Arial"/>
              <a:buNone/>
            </a:pPr>
            <a:endParaRPr dirty="0"/>
          </a:p>
        </p:txBody>
      </p:sp>
      <p:sp>
        <p:nvSpPr>
          <p:cNvPr id="130" name="Google Shape;13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8</a:t>
            </a:fld>
            <a:endParaRPr/>
          </a:p>
        </p:txBody>
      </p:sp>
    </p:spTree>
    <p:extLst>
      <p:ext uri="{BB962C8B-B14F-4D97-AF65-F5344CB8AC3E}">
        <p14:creationId xmlns:p14="http://schemas.microsoft.com/office/powerpoint/2010/main" val="2662051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374151"/>
              </a:buClr>
              <a:buSzPts val="1200"/>
              <a:buFont typeface="Arial"/>
              <a:buNone/>
              <a:tabLst/>
              <a:defRPr/>
            </a:pPr>
            <a:r>
              <a:rPr lang="tr-TR" i="0" dirty="0">
                <a:solidFill>
                  <a:srgbClr val="374151"/>
                </a:solidFill>
                <a:latin typeface="Arial"/>
                <a:ea typeface="Arial"/>
                <a:cs typeface="Arial"/>
                <a:sym typeface="Arial"/>
              </a:rPr>
              <a:t>Tesis ve Ekipman Bakımı «Ürün güvenliği standartlarına uymak ve çapraz bulaşmayı önlemek için makine ve tesislerin düzenli olarak denetlenmesi ve bakımının yapılması» ilkesidir.</a:t>
            </a:r>
          </a:p>
          <a:p>
            <a:pPr marL="0" lvl="0" indent="0" algn="l" rtl="0">
              <a:spcBef>
                <a:spcPts val="0"/>
              </a:spcBef>
              <a:spcAft>
                <a:spcPts val="0"/>
              </a:spcAft>
              <a:buClr>
                <a:srgbClr val="374151"/>
              </a:buClr>
              <a:buSzPts val="1200"/>
              <a:buFont typeface="Arial"/>
              <a:buNone/>
            </a:pPr>
            <a:endParaRPr lang="tr-TR" dirty="0"/>
          </a:p>
          <a:p>
            <a:pPr marL="0" lvl="0" indent="0" algn="l" rtl="0">
              <a:spcBef>
                <a:spcPts val="0"/>
              </a:spcBef>
              <a:spcAft>
                <a:spcPts val="0"/>
              </a:spcAft>
              <a:buClr>
                <a:srgbClr val="374151"/>
              </a:buClr>
              <a:buSzPts val="1200"/>
              <a:buFont typeface="Arial"/>
              <a:buNone/>
            </a:pPr>
            <a:r>
              <a:rPr lang="en-US" dirty="0" err="1"/>
              <a:t>Üretim</a:t>
            </a:r>
            <a:r>
              <a:rPr lang="en-US" dirty="0"/>
              <a:t> </a:t>
            </a:r>
            <a:r>
              <a:rPr lang="en-US" dirty="0" err="1"/>
              <a:t>tesisleri</a:t>
            </a:r>
            <a:r>
              <a:rPr lang="en-US" dirty="0"/>
              <a:t> </a:t>
            </a:r>
            <a:r>
              <a:rPr lang="en-US" dirty="0" err="1"/>
              <a:t>ve</a:t>
            </a:r>
            <a:r>
              <a:rPr lang="en-US" dirty="0"/>
              <a:t> </a:t>
            </a:r>
            <a:r>
              <a:rPr lang="en-US" dirty="0" err="1"/>
              <a:t>ekipmanları</a:t>
            </a:r>
            <a:r>
              <a:rPr lang="en-US" dirty="0"/>
              <a:t>, </a:t>
            </a:r>
            <a:r>
              <a:rPr lang="tr-TR" dirty="0"/>
              <a:t>kontaminasyonu</a:t>
            </a:r>
            <a:r>
              <a:rPr lang="en-US" dirty="0"/>
              <a:t> </a:t>
            </a:r>
            <a:r>
              <a:rPr lang="en-US" dirty="0" err="1"/>
              <a:t>önleyecek</a:t>
            </a:r>
            <a:r>
              <a:rPr lang="en-US" dirty="0"/>
              <a:t> </a:t>
            </a:r>
            <a:r>
              <a:rPr lang="en-US" dirty="0" err="1"/>
              <a:t>ve</a:t>
            </a:r>
            <a:r>
              <a:rPr lang="en-US" dirty="0"/>
              <a:t> </a:t>
            </a:r>
            <a:r>
              <a:rPr lang="en-US" dirty="0" err="1"/>
              <a:t>ürün</a:t>
            </a:r>
            <a:r>
              <a:rPr lang="en-US" dirty="0"/>
              <a:t> </a:t>
            </a:r>
            <a:r>
              <a:rPr lang="en-US" dirty="0" err="1"/>
              <a:t>kalitesini</a:t>
            </a:r>
            <a:r>
              <a:rPr lang="en-US" dirty="0"/>
              <a:t> </a:t>
            </a:r>
            <a:r>
              <a:rPr lang="en-US" dirty="0" err="1"/>
              <a:t>sağlayacak</a:t>
            </a:r>
            <a:r>
              <a:rPr lang="en-US" dirty="0"/>
              <a:t> </a:t>
            </a:r>
            <a:r>
              <a:rPr lang="en-US" dirty="0" err="1"/>
              <a:t>şekilde</a:t>
            </a:r>
            <a:r>
              <a:rPr lang="en-US" dirty="0"/>
              <a:t> </a:t>
            </a:r>
            <a:r>
              <a:rPr lang="en-US" dirty="0" err="1"/>
              <a:t>tasarlanmalı</a:t>
            </a:r>
            <a:r>
              <a:rPr lang="en-US" dirty="0"/>
              <a:t>, </a:t>
            </a:r>
            <a:r>
              <a:rPr lang="en-US" dirty="0" err="1"/>
              <a:t>inşa</a:t>
            </a:r>
            <a:r>
              <a:rPr lang="en-US" dirty="0"/>
              <a:t> </a:t>
            </a:r>
            <a:r>
              <a:rPr lang="en-US" dirty="0" err="1"/>
              <a:t>edilmeli</a:t>
            </a:r>
            <a:r>
              <a:rPr lang="en-US" dirty="0"/>
              <a:t> </a:t>
            </a:r>
            <a:r>
              <a:rPr lang="en-US" dirty="0" err="1"/>
              <a:t>ve</a:t>
            </a:r>
            <a:r>
              <a:rPr lang="en-US" dirty="0"/>
              <a:t> </a:t>
            </a:r>
            <a:r>
              <a:rPr lang="en-US" dirty="0" err="1"/>
              <a:t>bakımı</a:t>
            </a:r>
            <a:r>
              <a:rPr lang="en-US" dirty="0"/>
              <a:t> </a:t>
            </a:r>
            <a:r>
              <a:rPr lang="en-US" dirty="0" err="1"/>
              <a:t>yapılmalıdır</a:t>
            </a:r>
            <a:r>
              <a:rPr lang="en-US" dirty="0"/>
              <a:t>. </a:t>
            </a:r>
            <a:r>
              <a:rPr lang="en-US" dirty="0" err="1"/>
              <a:t>Ekipmanla</a:t>
            </a:r>
            <a:r>
              <a:rPr lang="en-US" dirty="0"/>
              <a:t> </a:t>
            </a:r>
            <a:r>
              <a:rPr lang="en-US" dirty="0" err="1"/>
              <a:t>ilgili</a:t>
            </a:r>
            <a:r>
              <a:rPr lang="en-US" dirty="0"/>
              <a:t> </a:t>
            </a:r>
            <a:r>
              <a:rPr lang="en-US" dirty="0" err="1"/>
              <a:t>sorunları</a:t>
            </a:r>
            <a:r>
              <a:rPr lang="en-US" dirty="0"/>
              <a:t> </a:t>
            </a:r>
            <a:r>
              <a:rPr lang="en-US" dirty="0" err="1"/>
              <a:t>önlemek</a:t>
            </a:r>
            <a:r>
              <a:rPr lang="en-US" dirty="0"/>
              <a:t> </a:t>
            </a:r>
            <a:r>
              <a:rPr lang="en-US" dirty="0" err="1"/>
              <a:t>için</a:t>
            </a:r>
            <a:r>
              <a:rPr lang="en-US" dirty="0"/>
              <a:t> rutin </a:t>
            </a:r>
            <a:r>
              <a:rPr lang="en-US" dirty="0" err="1"/>
              <a:t>bakım</a:t>
            </a:r>
            <a:r>
              <a:rPr lang="en-US" dirty="0"/>
              <a:t> </a:t>
            </a:r>
            <a:r>
              <a:rPr lang="en-US" dirty="0" err="1"/>
              <a:t>ve</a:t>
            </a:r>
            <a:r>
              <a:rPr lang="en-US" dirty="0"/>
              <a:t> </a:t>
            </a:r>
            <a:r>
              <a:rPr lang="en-US" dirty="0" err="1"/>
              <a:t>kalibrasyon</a:t>
            </a:r>
            <a:r>
              <a:rPr lang="en-US" dirty="0"/>
              <a:t> </a:t>
            </a:r>
            <a:r>
              <a:rPr lang="en-US" dirty="0" err="1"/>
              <a:t>kritik</a:t>
            </a:r>
            <a:r>
              <a:rPr lang="en-US" dirty="0"/>
              <a:t> </a:t>
            </a:r>
            <a:r>
              <a:rPr lang="en-US" dirty="0" err="1"/>
              <a:t>öneme</a:t>
            </a:r>
            <a:r>
              <a:rPr lang="en-US" dirty="0"/>
              <a:t> </a:t>
            </a:r>
            <a:r>
              <a:rPr lang="en-US" dirty="0" err="1"/>
              <a:t>sahiptir</a:t>
            </a:r>
            <a:r>
              <a:rPr lang="en-US" dirty="0"/>
              <a:t>.</a:t>
            </a:r>
            <a:endParaRPr lang="tr-TR" dirty="0"/>
          </a:p>
          <a:p>
            <a:pPr marL="0" lvl="0" indent="0" algn="l" rtl="0">
              <a:spcBef>
                <a:spcPts val="0"/>
              </a:spcBef>
              <a:spcAft>
                <a:spcPts val="0"/>
              </a:spcAft>
              <a:buClr>
                <a:srgbClr val="374151"/>
              </a:buClr>
              <a:buSzPts val="1200"/>
              <a:buFont typeface="Arial"/>
              <a:buNone/>
            </a:pPr>
            <a:endParaRPr lang="tr-TR" dirty="0"/>
          </a:p>
          <a:p>
            <a:pPr marL="0" lvl="0" indent="0" algn="l" rtl="0">
              <a:spcBef>
                <a:spcPts val="0"/>
              </a:spcBef>
              <a:spcAft>
                <a:spcPts val="0"/>
              </a:spcAft>
              <a:buClr>
                <a:srgbClr val="374151"/>
              </a:buClr>
              <a:buSzPts val="1200"/>
              <a:buFont typeface="Arial"/>
              <a:buNone/>
            </a:pPr>
            <a:endParaRPr dirty="0"/>
          </a:p>
        </p:txBody>
      </p:sp>
      <p:sp>
        <p:nvSpPr>
          <p:cNvPr id="130" name="Google Shape;13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9</a:t>
            </a:fld>
            <a:endParaRPr/>
          </a:p>
        </p:txBody>
      </p:sp>
    </p:spTree>
    <p:extLst>
      <p:ext uri="{BB962C8B-B14F-4D97-AF65-F5344CB8AC3E}">
        <p14:creationId xmlns:p14="http://schemas.microsoft.com/office/powerpoint/2010/main" val="4190257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9644909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26732374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361179105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D0F55121-A583-4E16-A877-5481352407F5}"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3512936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0F55121-A583-4E16-A877-5481352407F5}"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268180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D0F55121-A583-4E16-A877-5481352407F5}"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1504310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0F55121-A583-4E16-A877-5481352407F5}"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541141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0F55121-A583-4E16-A877-5481352407F5}" type="datetimeFigureOut">
              <a:rPr lang="en-US" smtClean="0"/>
              <a:t>8/29/2024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21778938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D0F55121-A583-4E16-A877-5481352407F5}" type="datetimeFigureOut">
              <a:rPr lang="en-US" smtClean="0"/>
              <a:t>8/29/2024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2441850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55121-A583-4E16-A877-5481352407F5}" type="datetimeFigureOut">
              <a:rPr lang="en-US" smtClean="0"/>
              <a:t>8/29/2024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2616286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0F55121-A583-4E16-A877-5481352407F5}"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2927857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227432724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0F55121-A583-4E16-A877-5481352407F5}"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2611319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0F55121-A583-4E16-A877-5481352407F5}"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1507896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0F55121-A583-4E16-A877-5481352407F5}"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1172262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2C237-017C-3BEE-0FD5-74EC325BE268}"/>
              </a:ext>
            </a:extLst>
          </p:cNvPr>
          <p:cNvSpPr>
            <a:spLocks noGrp="1"/>
          </p:cNvSpPr>
          <p:nvPr>
            <p:ph type="ctrTitle"/>
          </p:nvPr>
        </p:nvSpPr>
        <p:spPr>
          <a:xfrm>
            <a:off x="1524000" y="1122363"/>
            <a:ext cx="9144000" cy="2387600"/>
          </a:xfrm>
        </p:spPr>
        <p:txBody>
          <a:bodyPr anchor="b"/>
          <a:lstStyle>
            <a:lvl1pPr algn="ctr">
              <a:defRPr sz="4500"/>
            </a:lvl1pPr>
          </a:lstStyle>
          <a:p>
            <a:r>
              <a:rPr lang="en-GB"/>
              <a:t>Click to edit Master title style</a:t>
            </a:r>
            <a:endParaRPr lang="en-NL"/>
          </a:p>
        </p:txBody>
      </p:sp>
      <p:sp>
        <p:nvSpPr>
          <p:cNvPr id="3" name="Subtitle 2">
            <a:extLst>
              <a:ext uri="{FF2B5EF4-FFF2-40B4-BE49-F238E27FC236}">
                <a16:creationId xmlns:a16="http://schemas.microsoft.com/office/drawing/2014/main" id="{E1FA7C1F-E9C6-EB6C-F987-1F781474B9AD}"/>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E8DF732A-A5EF-701F-38FA-A4ABB3DF11E1}"/>
              </a:ext>
            </a:extLst>
          </p:cNvPr>
          <p:cNvSpPr>
            <a:spLocks noGrp="1"/>
          </p:cNvSpPr>
          <p:nvPr>
            <p:ph type="dt" sz="half" idx="10"/>
          </p:nvPr>
        </p:nvSpPr>
        <p:spPr/>
        <p:txBody>
          <a:bodyPr/>
          <a:lstStyle/>
          <a:p>
            <a:endParaRPr lang="en-NL"/>
          </a:p>
        </p:txBody>
      </p:sp>
      <p:sp>
        <p:nvSpPr>
          <p:cNvPr id="5" name="Footer Placeholder 4">
            <a:extLst>
              <a:ext uri="{FF2B5EF4-FFF2-40B4-BE49-F238E27FC236}">
                <a16:creationId xmlns:a16="http://schemas.microsoft.com/office/drawing/2014/main" id="{46F170A7-CC0F-EED9-BCA9-0B091B1D7ECF}"/>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8C9960F-FA43-580C-5B2A-2FFE014234F9}"/>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55712585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EA0FD-5115-A3A8-3DC3-8467C72415A0}"/>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B1902D54-E8EE-4395-ABC5-98D0D5B934C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4F001A20-2BD8-3877-C794-3A5AAEE1D551}"/>
              </a:ext>
            </a:extLst>
          </p:cNvPr>
          <p:cNvSpPr>
            <a:spLocks noGrp="1"/>
          </p:cNvSpPr>
          <p:nvPr>
            <p:ph type="dt" sz="half" idx="10"/>
          </p:nvPr>
        </p:nvSpPr>
        <p:spPr/>
        <p:txBody>
          <a:bodyPr/>
          <a:lstStyle/>
          <a:p>
            <a:endParaRPr lang="en-NL"/>
          </a:p>
        </p:txBody>
      </p:sp>
      <p:sp>
        <p:nvSpPr>
          <p:cNvPr id="5" name="Footer Placeholder 4">
            <a:extLst>
              <a:ext uri="{FF2B5EF4-FFF2-40B4-BE49-F238E27FC236}">
                <a16:creationId xmlns:a16="http://schemas.microsoft.com/office/drawing/2014/main" id="{6AF654FC-B0B2-FEC0-6F9A-AC1919075644}"/>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CDBF845D-0BAF-5A2B-20FB-BA59B0E9AB41}"/>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337010480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B8213-FB72-6479-8D1A-3D7F060DB9FD}"/>
              </a:ext>
            </a:extLst>
          </p:cNvPr>
          <p:cNvSpPr>
            <a:spLocks noGrp="1"/>
          </p:cNvSpPr>
          <p:nvPr>
            <p:ph type="title"/>
          </p:nvPr>
        </p:nvSpPr>
        <p:spPr>
          <a:xfrm>
            <a:off x="831849" y="1709739"/>
            <a:ext cx="10515600" cy="2852737"/>
          </a:xfrm>
        </p:spPr>
        <p:txBody>
          <a:bodyPr anchor="b"/>
          <a:lstStyle>
            <a:lvl1pPr>
              <a:defRPr sz="45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1DDA0550-0C68-0739-E6E5-1500FCB5DD78}"/>
              </a:ext>
            </a:extLst>
          </p:cNvPr>
          <p:cNvSpPr>
            <a:spLocks noGrp="1"/>
          </p:cNvSpPr>
          <p:nvPr>
            <p:ph type="body" idx="1"/>
          </p:nvPr>
        </p:nvSpPr>
        <p:spPr>
          <a:xfrm>
            <a:off x="831849"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1C0CD06-537B-73FA-F2A1-F110CA40C5B9}"/>
              </a:ext>
            </a:extLst>
          </p:cNvPr>
          <p:cNvSpPr>
            <a:spLocks noGrp="1"/>
          </p:cNvSpPr>
          <p:nvPr>
            <p:ph type="dt" sz="half" idx="10"/>
          </p:nvPr>
        </p:nvSpPr>
        <p:spPr/>
        <p:txBody>
          <a:bodyPr/>
          <a:lstStyle/>
          <a:p>
            <a:endParaRPr lang="en-NL"/>
          </a:p>
        </p:txBody>
      </p:sp>
      <p:sp>
        <p:nvSpPr>
          <p:cNvPr id="5" name="Footer Placeholder 4">
            <a:extLst>
              <a:ext uri="{FF2B5EF4-FFF2-40B4-BE49-F238E27FC236}">
                <a16:creationId xmlns:a16="http://schemas.microsoft.com/office/drawing/2014/main" id="{B702D4EA-9C5F-5591-BA62-A3E396BBA8EA}"/>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68F5811E-C814-E4DD-9C3F-52CCC3652AB7}"/>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1404749988"/>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06B8-56E8-1817-5B40-BC64B73B0000}"/>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ADA2B19F-AA2C-B138-6890-DB7F574F739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7D6107F5-9C8A-8BBD-8DAB-2D688BB1E69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E80C5717-2F63-544D-8BDF-EE6B3477F44F}"/>
              </a:ext>
            </a:extLst>
          </p:cNvPr>
          <p:cNvSpPr>
            <a:spLocks noGrp="1"/>
          </p:cNvSpPr>
          <p:nvPr>
            <p:ph type="dt" sz="half" idx="10"/>
          </p:nvPr>
        </p:nvSpPr>
        <p:spPr/>
        <p:txBody>
          <a:bodyPr/>
          <a:lstStyle/>
          <a:p>
            <a:endParaRPr lang="en-NL"/>
          </a:p>
        </p:txBody>
      </p:sp>
      <p:sp>
        <p:nvSpPr>
          <p:cNvPr id="6" name="Footer Placeholder 5">
            <a:extLst>
              <a:ext uri="{FF2B5EF4-FFF2-40B4-BE49-F238E27FC236}">
                <a16:creationId xmlns:a16="http://schemas.microsoft.com/office/drawing/2014/main" id="{1F803729-205E-633D-C9DE-E2EA5B08FE4D}"/>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B358C8A9-A484-1D10-C6EA-35E8866DAAFD}"/>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2382157107"/>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0EC1A-BDE4-0C56-1114-67AF79FE5C57}"/>
              </a:ext>
            </a:extLst>
          </p:cNvPr>
          <p:cNvSpPr>
            <a:spLocks noGrp="1"/>
          </p:cNvSpPr>
          <p:nvPr>
            <p:ph type="title"/>
          </p:nvPr>
        </p:nvSpPr>
        <p:spPr>
          <a:xfrm>
            <a:off x="839788" y="365127"/>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F43CCE45-2644-C96E-2459-0CFE25CB67C9}"/>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90AB8ED4-C091-560A-C15A-B89DC1236BE4}"/>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0948BA16-9DA4-B4B8-8473-A554F056B12A}"/>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986B320A-481F-A118-794B-412F251E1712}"/>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0CABAC32-E603-F5A0-27D2-BBA7AE5429D4}"/>
              </a:ext>
            </a:extLst>
          </p:cNvPr>
          <p:cNvSpPr>
            <a:spLocks noGrp="1"/>
          </p:cNvSpPr>
          <p:nvPr>
            <p:ph type="dt" sz="half" idx="10"/>
          </p:nvPr>
        </p:nvSpPr>
        <p:spPr/>
        <p:txBody>
          <a:bodyPr/>
          <a:lstStyle/>
          <a:p>
            <a:endParaRPr lang="en-NL"/>
          </a:p>
        </p:txBody>
      </p:sp>
      <p:sp>
        <p:nvSpPr>
          <p:cNvPr id="8" name="Footer Placeholder 7">
            <a:extLst>
              <a:ext uri="{FF2B5EF4-FFF2-40B4-BE49-F238E27FC236}">
                <a16:creationId xmlns:a16="http://schemas.microsoft.com/office/drawing/2014/main" id="{B8B278E8-0065-36DF-AFD9-94D7EB5D90D2}"/>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26AFEA42-8DCA-06C9-77EF-9F36E31E9AD2}"/>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440749694"/>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4ADC-83A5-DBCE-9CFB-862227E77F87}"/>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01C7F45F-3D21-938D-FD3C-E8DA12006155}"/>
              </a:ext>
            </a:extLst>
          </p:cNvPr>
          <p:cNvSpPr>
            <a:spLocks noGrp="1"/>
          </p:cNvSpPr>
          <p:nvPr>
            <p:ph type="dt" sz="half" idx="10"/>
          </p:nvPr>
        </p:nvSpPr>
        <p:spPr/>
        <p:txBody>
          <a:bodyPr/>
          <a:lstStyle/>
          <a:p>
            <a:endParaRPr lang="en-NL"/>
          </a:p>
        </p:txBody>
      </p:sp>
      <p:sp>
        <p:nvSpPr>
          <p:cNvPr id="4" name="Footer Placeholder 3">
            <a:extLst>
              <a:ext uri="{FF2B5EF4-FFF2-40B4-BE49-F238E27FC236}">
                <a16:creationId xmlns:a16="http://schemas.microsoft.com/office/drawing/2014/main" id="{41FE03C1-520A-0EE9-5BBE-7820681B1153}"/>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D0025568-13B5-E312-18C6-3BF6F616DB0C}"/>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2066285314"/>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1C1A9-5BDE-B2E4-2787-452339340B9B}"/>
              </a:ext>
            </a:extLst>
          </p:cNvPr>
          <p:cNvSpPr>
            <a:spLocks noGrp="1"/>
          </p:cNvSpPr>
          <p:nvPr>
            <p:ph type="dt" sz="half" idx="10"/>
          </p:nvPr>
        </p:nvSpPr>
        <p:spPr/>
        <p:txBody>
          <a:bodyPr/>
          <a:lstStyle/>
          <a:p>
            <a:endParaRPr lang="en-NL"/>
          </a:p>
        </p:txBody>
      </p:sp>
      <p:sp>
        <p:nvSpPr>
          <p:cNvPr id="3" name="Footer Placeholder 2">
            <a:extLst>
              <a:ext uri="{FF2B5EF4-FFF2-40B4-BE49-F238E27FC236}">
                <a16:creationId xmlns:a16="http://schemas.microsoft.com/office/drawing/2014/main" id="{516962C1-C207-1590-81EB-F158E76B2119}"/>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7DB8BFD8-E7AB-C22A-9FE2-BE3D2CBB34D6}"/>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280830653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268141980"/>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9F36C-34CC-7C90-C7E9-0B29D4BCDD9E}"/>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D8B671EB-3B75-42B5-9A4F-BAE64D70C8D4}"/>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EF734A20-ABDF-2C4C-BA3C-7C0BFCF222B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539AA9E1-C864-8621-1CBD-C710CC504F8B}"/>
              </a:ext>
            </a:extLst>
          </p:cNvPr>
          <p:cNvSpPr>
            <a:spLocks noGrp="1"/>
          </p:cNvSpPr>
          <p:nvPr>
            <p:ph type="dt" sz="half" idx="10"/>
          </p:nvPr>
        </p:nvSpPr>
        <p:spPr/>
        <p:txBody>
          <a:bodyPr/>
          <a:lstStyle/>
          <a:p>
            <a:endParaRPr lang="en-NL"/>
          </a:p>
        </p:txBody>
      </p:sp>
      <p:sp>
        <p:nvSpPr>
          <p:cNvPr id="6" name="Footer Placeholder 5">
            <a:extLst>
              <a:ext uri="{FF2B5EF4-FFF2-40B4-BE49-F238E27FC236}">
                <a16:creationId xmlns:a16="http://schemas.microsoft.com/office/drawing/2014/main" id="{0002DA3E-BCFF-8CCD-EE64-252FF2FDAD5D}"/>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7607BC51-80A2-DFDF-3458-1A962EFC1A27}"/>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379570629"/>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47DF0-CF21-0524-584C-F3294F3AEE10}"/>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6CBBFA71-ED1C-9924-238D-A772ECE9F51E}"/>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NL"/>
          </a:p>
        </p:txBody>
      </p:sp>
      <p:sp>
        <p:nvSpPr>
          <p:cNvPr id="4" name="Text Placeholder 3">
            <a:extLst>
              <a:ext uri="{FF2B5EF4-FFF2-40B4-BE49-F238E27FC236}">
                <a16:creationId xmlns:a16="http://schemas.microsoft.com/office/drawing/2014/main" id="{DDBE3E6A-92B6-765C-0CB6-4F2082E963D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7EA3E475-0826-252B-ABE9-4CFBFB4ACBCC}"/>
              </a:ext>
            </a:extLst>
          </p:cNvPr>
          <p:cNvSpPr>
            <a:spLocks noGrp="1"/>
          </p:cNvSpPr>
          <p:nvPr>
            <p:ph type="dt" sz="half" idx="10"/>
          </p:nvPr>
        </p:nvSpPr>
        <p:spPr/>
        <p:txBody>
          <a:bodyPr/>
          <a:lstStyle/>
          <a:p>
            <a:endParaRPr lang="en-NL"/>
          </a:p>
        </p:txBody>
      </p:sp>
      <p:sp>
        <p:nvSpPr>
          <p:cNvPr id="6" name="Footer Placeholder 5">
            <a:extLst>
              <a:ext uri="{FF2B5EF4-FFF2-40B4-BE49-F238E27FC236}">
                <a16:creationId xmlns:a16="http://schemas.microsoft.com/office/drawing/2014/main" id="{1C3C8D94-E4C3-6E62-9566-2AC3EDEAA600}"/>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B816323E-232F-7F1C-FE33-91A2DB4A10E5}"/>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538503801"/>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25749-C392-4AE6-ABFB-0936A66EF154}"/>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DC909BAF-0FE8-25ED-5703-0CAEFC164ED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66984FB8-F21E-2524-12EA-D12F97AAFAC0}"/>
              </a:ext>
            </a:extLst>
          </p:cNvPr>
          <p:cNvSpPr>
            <a:spLocks noGrp="1"/>
          </p:cNvSpPr>
          <p:nvPr>
            <p:ph type="dt" sz="half" idx="10"/>
          </p:nvPr>
        </p:nvSpPr>
        <p:spPr/>
        <p:txBody>
          <a:bodyPr/>
          <a:lstStyle/>
          <a:p>
            <a:endParaRPr lang="en-NL"/>
          </a:p>
        </p:txBody>
      </p:sp>
      <p:sp>
        <p:nvSpPr>
          <p:cNvPr id="5" name="Footer Placeholder 4">
            <a:extLst>
              <a:ext uri="{FF2B5EF4-FFF2-40B4-BE49-F238E27FC236}">
                <a16:creationId xmlns:a16="http://schemas.microsoft.com/office/drawing/2014/main" id="{A944E3C9-C225-5CEB-9667-AA4641CE303C}"/>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EB597B4-8F70-3A2C-B530-D474F66826E5}"/>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3996622"/>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B611DE-5653-96A5-AAA7-86DC889EC369}"/>
              </a:ext>
            </a:extLst>
          </p:cNvPr>
          <p:cNvSpPr>
            <a:spLocks noGrp="1"/>
          </p:cNvSpPr>
          <p:nvPr>
            <p:ph type="title" orient="vert"/>
          </p:nvPr>
        </p:nvSpPr>
        <p:spPr>
          <a:xfrm>
            <a:off x="8724901"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3139AF29-B152-E8AF-9295-BA5E10AC8DAF}"/>
              </a:ext>
            </a:extLst>
          </p:cNvPr>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A161E60D-C378-9F89-BC4A-6A2A5AC13FF6}"/>
              </a:ext>
            </a:extLst>
          </p:cNvPr>
          <p:cNvSpPr>
            <a:spLocks noGrp="1"/>
          </p:cNvSpPr>
          <p:nvPr>
            <p:ph type="dt" sz="half" idx="10"/>
          </p:nvPr>
        </p:nvSpPr>
        <p:spPr/>
        <p:txBody>
          <a:bodyPr/>
          <a:lstStyle/>
          <a:p>
            <a:endParaRPr lang="en-NL"/>
          </a:p>
        </p:txBody>
      </p:sp>
      <p:sp>
        <p:nvSpPr>
          <p:cNvPr id="5" name="Footer Placeholder 4">
            <a:extLst>
              <a:ext uri="{FF2B5EF4-FFF2-40B4-BE49-F238E27FC236}">
                <a16:creationId xmlns:a16="http://schemas.microsoft.com/office/drawing/2014/main" id="{CE7C07EC-B715-B8F7-D1B1-2B2055BF9E67}"/>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BC98E76C-1301-4083-2473-2E2956AB70DD}"/>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288763861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230634566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endParaRPr lang="en-NL"/>
          </a:p>
        </p:txBody>
      </p:sp>
      <p:sp>
        <p:nvSpPr>
          <p:cNvPr id="8" name="Footer Placeholder 7"/>
          <p:cNvSpPr>
            <a:spLocks noGrp="1"/>
          </p:cNvSpPr>
          <p:nvPr>
            <p:ph type="ftr" sz="quarter" idx="11"/>
          </p:nvPr>
        </p:nvSpPr>
        <p:spPr/>
        <p:txBody>
          <a:bodyPr/>
          <a:lstStyle/>
          <a:p>
            <a:endParaRPr lang="en-NL"/>
          </a:p>
        </p:txBody>
      </p:sp>
      <p:sp>
        <p:nvSpPr>
          <p:cNvPr id="9" name="Slide Number Placeholder 8"/>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11324092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endParaRPr lang="en-NL"/>
          </a:p>
        </p:txBody>
      </p:sp>
      <p:sp>
        <p:nvSpPr>
          <p:cNvPr id="4" name="Footer Placeholder 3"/>
          <p:cNvSpPr>
            <a:spLocks noGrp="1"/>
          </p:cNvSpPr>
          <p:nvPr>
            <p:ph type="ftr" sz="quarter" idx="11"/>
          </p:nvPr>
        </p:nvSpPr>
        <p:spPr/>
        <p:txBody>
          <a:bodyPr/>
          <a:lstStyle/>
          <a:p>
            <a:endParaRPr lang="en-NL"/>
          </a:p>
        </p:txBody>
      </p:sp>
      <p:sp>
        <p:nvSpPr>
          <p:cNvPr id="5" name="Slide Number Placeholder 4"/>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267429368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NL"/>
          </a:p>
        </p:txBody>
      </p:sp>
      <p:sp>
        <p:nvSpPr>
          <p:cNvPr id="3" name="Footer Placeholder 2"/>
          <p:cNvSpPr>
            <a:spLocks noGrp="1"/>
          </p:cNvSpPr>
          <p:nvPr>
            <p:ph type="ftr" sz="quarter" idx="11"/>
          </p:nvPr>
        </p:nvSpPr>
        <p:spPr/>
        <p:txBody>
          <a:bodyPr/>
          <a:lstStyle/>
          <a:p>
            <a:endParaRPr lang="en-NL"/>
          </a:p>
        </p:txBody>
      </p:sp>
      <p:sp>
        <p:nvSpPr>
          <p:cNvPr id="4" name="Slide Number Placeholder 3"/>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127799142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154776290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137832319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tr-TR" smtClean="0"/>
              <a:pPr/>
              <a:t>‹#›</a:t>
            </a:fld>
            <a:endParaRPr lang="tr-TR"/>
          </a:p>
        </p:txBody>
      </p:sp>
    </p:spTree>
    <p:extLst>
      <p:ext uri="{BB962C8B-B14F-4D97-AF65-F5344CB8AC3E}">
        <p14:creationId xmlns:p14="http://schemas.microsoft.com/office/powerpoint/2010/main" val="422819157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0F55121-A583-4E16-A877-5481352407F5}" type="datetimeFigureOut">
              <a:rPr lang="en-US" smtClean="0"/>
              <a:t>8/29/2024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856000-61D2-4BF9-B91A-6604AF4A0A5A}" type="slidenum">
              <a:rPr lang="en-US" smtClean="0"/>
              <a:t>‹#›</a:t>
            </a:fld>
            <a:endParaRPr lang="en-US"/>
          </a:p>
        </p:txBody>
      </p:sp>
    </p:spTree>
    <p:extLst>
      <p:ext uri="{BB962C8B-B14F-4D97-AF65-F5344CB8AC3E}">
        <p14:creationId xmlns:p14="http://schemas.microsoft.com/office/powerpoint/2010/main" val="304292176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E5C3F7-4A8D-C08D-437C-0F3FC3171B5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4C914FE2-57C9-04D5-979E-F0DB233E0D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BC70E877-179C-4722-D70D-29F616F136F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NL"/>
          </a:p>
        </p:txBody>
      </p:sp>
      <p:sp>
        <p:nvSpPr>
          <p:cNvPr id="5" name="Footer Placeholder 4">
            <a:extLst>
              <a:ext uri="{FF2B5EF4-FFF2-40B4-BE49-F238E27FC236}">
                <a16:creationId xmlns:a16="http://schemas.microsoft.com/office/drawing/2014/main" id="{D0FDDEEB-9741-D316-D9AD-D23F35DFA57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D7C4CF8A-2B38-1D30-4048-8C7195CEA90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0000000-1234-1234-1234-123412341234}" type="slidenum">
              <a:rPr lang="tr-TR" smtClean="0"/>
              <a:pPr/>
              <a:t>‹#›</a:t>
            </a:fld>
            <a:endParaRPr lang="tr-TR"/>
          </a:p>
        </p:txBody>
      </p:sp>
    </p:spTree>
    <p:extLst>
      <p:ext uri="{BB962C8B-B14F-4D97-AF65-F5344CB8AC3E}">
        <p14:creationId xmlns:p14="http://schemas.microsoft.com/office/powerpoint/2010/main" val="300426337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notesSlide" Target="../notesSlides/notesSlide10.xml"/><Relationship Id="rId7" Type="http://schemas.openxmlformats.org/officeDocument/2006/relationships/diagramLayout" Target="../diagrams/layout6.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diagramData" Target="../diagrams/data6.xml"/><Relationship Id="rId5" Type="http://schemas.microsoft.com/office/2007/relationships/hdphoto" Target="../media/hdphoto3.wdp"/><Relationship Id="rId10" Type="http://schemas.microsoft.com/office/2007/relationships/diagramDrawing" Target="../diagrams/drawing6.xml"/><Relationship Id="rId4" Type="http://schemas.openxmlformats.org/officeDocument/2006/relationships/image" Target="../media/image13.png"/><Relationship Id="rId9" Type="http://schemas.openxmlformats.org/officeDocument/2006/relationships/diagramColors" Target="../diagrams/colors6.xml"/></Relationships>
</file>

<file path=ppt/slides/_rels/slide1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11.xml"/><Relationship Id="rId7"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notesSlide" Target="../notesSlides/notesSlide12.xml"/><Relationship Id="rId7" Type="http://schemas.openxmlformats.org/officeDocument/2006/relationships/diagramLayout" Target="../diagrams/layout8.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diagramData" Target="../diagrams/data8.xml"/><Relationship Id="rId5" Type="http://schemas.microsoft.com/office/2007/relationships/hdphoto" Target="../media/hdphoto3.wdp"/><Relationship Id="rId10" Type="http://schemas.microsoft.com/office/2007/relationships/diagramDrawing" Target="../diagrams/drawing8.xml"/><Relationship Id="rId4" Type="http://schemas.openxmlformats.org/officeDocument/2006/relationships/image" Target="../media/image13.png"/><Relationship Id="rId9" Type="http://schemas.openxmlformats.org/officeDocument/2006/relationships/diagramColors" Target="../diagrams/colors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4.xml"/><Relationship Id="rId1" Type="http://schemas.openxmlformats.org/officeDocument/2006/relationships/tags" Target="../tags/tag1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13.png"/><Relationship Id="rId7" Type="http://schemas.openxmlformats.org/officeDocument/2006/relationships/diagramQuickStyle" Target="../diagrams/quickStyle11.xml"/><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diagramLayout" Target="../diagrams/layout11.xml"/><Relationship Id="rId5" Type="http://schemas.openxmlformats.org/officeDocument/2006/relationships/diagramData" Target="../diagrams/data11.xml"/><Relationship Id="rId4" Type="http://schemas.microsoft.com/office/2007/relationships/hdphoto" Target="../media/hdphoto3.wdp"/><Relationship Id="rId9" Type="http://schemas.microsoft.com/office/2007/relationships/diagramDrawing" Target="../diagrams/drawing11.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notesSlide" Target="../notesSlides/notesSlide18.xml"/><Relationship Id="rId7" Type="http://schemas.openxmlformats.org/officeDocument/2006/relationships/diagramLayout" Target="../diagrams/layout12.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diagramData" Target="../diagrams/data12.xml"/><Relationship Id="rId5" Type="http://schemas.microsoft.com/office/2007/relationships/hdphoto" Target="../media/hdphoto3.wdp"/><Relationship Id="rId10" Type="http://schemas.microsoft.com/office/2007/relationships/diagramDrawing" Target="../diagrams/drawing12.xml"/><Relationship Id="rId4" Type="http://schemas.openxmlformats.org/officeDocument/2006/relationships/image" Target="../media/image13.png"/><Relationship Id="rId9" Type="http://schemas.openxmlformats.org/officeDocument/2006/relationships/diagramColors" Target="../diagrams/colors12.xml"/></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notesSlide" Target="../notesSlides/notesSlide19.xml"/><Relationship Id="rId7" Type="http://schemas.openxmlformats.org/officeDocument/2006/relationships/diagramLayout" Target="../diagrams/layout13.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diagramData" Target="../diagrams/data13.xml"/><Relationship Id="rId5" Type="http://schemas.microsoft.com/office/2007/relationships/hdphoto" Target="../media/hdphoto3.wdp"/><Relationship Id="rId10" Type="http://schemas.microsoft.com/office/2007/relationships/diagramDrawing" Target="../diagrams/drawing13.xml"/><Relationship Id="rId4" Type="http://schemas.openxmlformats.org/officeDocument/2006/relationships/image" Target="../media/image13.png"/><Relationship Id="rId9" Type="http://schemas.openxmlformats.org/officeDocument/2006/relationships/diagramColors" Target="../diagrams/colors13.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4.xml"/><Relationship Id="rId3" Type="http://schemas.openxmlformats.org/officeDocument/2006/relationships/notesSlide" Target="../notesSlides/notesSlide20.xml"/><Relationship Id="rId7" Type="http://schemas.openxmlformats.org/officeDocument/2006/relationships/diagramLayout" Target="../diagrams/layout14.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diagramData" Target="../diagrams/data14.xml"/><Relationship Id="rId5" Type="http://schemas.microsoft.com/office/2007/relationships/hdphoto" Target="../media/hdphoto3.wdp"/><Relationship Id="rId10" Type="http://schemas.microsoft.com/office/2007/relationships/diagramDrawing" Target="../diagrams/drawing14.xml"/><Relationship Id="rId4" Type="http://schemas.openxmlformats.org/officeDocument/2006/relationships/image" Target="../media/image13.png"/><Relationship Id="rId9" Type="http://schemas.openxmlformats.org/officeDocument/2006/relationships/diagramColors" Target="../diagrams/colors14.xml"/></Relationships>
</file>

<file path=ppt/slides/_rels/slide2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2.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notesSlide" Target="../notesSlides/notesSlide22.xml"/><Relationship Id="rId7" Type="http://schemas.openxmlformats.org/officeDocument/2006/relationships/diagramColors" Target="../diagrams/colors16.xml"/><Relationship Id="rId2" Type="http://schemas.openxmlformats.org/officeDocument/2006/relationships/slideLayout" Target="../slideLayouts/slideLayout24.xml"/><Relationship Id="rId1" Type="http://schemas.openxmlformats.org/officeDocument/2006/relationships/tags" Target="../tags/tag16.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6.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notesSlide" Target="../notesSlides/notesSlide26.xml"/><Relationship Id="rId7" Type="http://schemas.openxmlformats.org/officeDocument/2006/relationships/diagramColors" Target="../diagrams/colors20.xml"/><Relationship Id="rId2" Type="http://schemas.openxmlformats.org/officeDocument/2006/relationships/slideLayout" Target="../slideLayouts/slideLayout24.xml"/><Relationship Id="rId1" Type="http://schemas.openxmlformats.org/officeDocument/2006/relationships/tags" Target="../tags/tag17.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27.xml.rels><?xml version="1.0" encoding="UTF-8" standalone="yes"?>
<Relationships xmlns="http://schemas.openxmlformats.org/package/2006/relationships"><Relationship Id="rId3" Type="http://schemas.openxmlformats.org/officeDocument/2006/relationships/hyperlink" Target="https://www.ema.europa.eu/en/human-regulatory-overview/research-and-development/compliance-research-and-development/good-manufacturing-practice/guidance-good-manufacturing-practice-and-good-distribution-practice-questions-and-answer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hyperlink" Target="https://www.who.int/teams/health-product-and-policy-standards/standards-and-specifications/norms-and-standards-for-pharmaceuticals/guidelines/productio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59.jpg"/><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4.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notesSlide" Target="../notesSlides/notesSlide5.xml"/><Relationship Id="rId7" Type="http://schemas.openxmlformats.org/officeDocument/2006/relationships/diagramLayout" Target="../diagrams/layout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Data" Target="../diagrams/data3.xml"/><Relationship Id="rId5" Type="http://schemas.microsoft.com/office/2007/relationships/hdphoto" Target="../media/hdphoto1.wdp"/><Relationship Id="rId10" Type="http://schemas.microsoft.com/office/2007/relationships/diagramDrawing" Target="../diagrams/drawing3.xml"/><Relationship Id="rId4" Type="http://schemas.openxmlformats.org/officeDocument/2006/relationships/image" Target="../media/image9.png"/><Relationship Id="rId9" Type="http://schemas.openxmlformats.org/officeDocument/2006/relationships/diagramColors" Target="../diagrams/colors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8.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notesSlide" Target="../notesSlides/notesSlide9.xml"/><Relationship Id="rId7" Type="http://schemas.openxmlformats.org/officeDocument/2006/relationships/diagramLayout" Target="../diagrams/layout5.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diagramData" Target="../diagrams/data5.xml"/><Relationship Id="rId5" Type="http://schemas.microsoft.com/office/2007/relationships/hdphoto" Target="../media/hdphoto2.wdp"/><Relationship Id="rId10" Type="http://schemas.microsoft.com/office/2007/relationships/diagramDrawing" Target="../diagrams/drawing5.xml"/><Relationship Id="rId4" Type="http://schemas.openxmlformats.org/officeDocument/2006/relationships/image" Target="../media/image12.png"/><Relationship Id="rId9" Type="http://schemas.openxmlformats.org/officeDocument/2006/relationships/diagramColors" Target="../diagrams/colors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Bottles in a production line">
            <a:extLst>
              <a:ext uri="{FF2B5EF4-FFF2-40B4-BE49-F238E27FC236}">
                <a16:creationId xmlns:a16="http://schemas.microsoft.com/office/drawing/2014/main" id="{B9EA7676-8A72-F6CB-7B47-0D2B33A341C8}"/>
              </a:ext>
            </a:extLst>
          </p:cNvPr>
          <p:cNvPicPr>
            <a:picLocks noChangeAspect="1"/>
          </p:cNvPicPr>
          <p:nvPr/>
        </p:nvPicPr>
        <p:blipFill rotWithShape="1">
          <a:blip r:embed="rId3"/>
          <a:srcRect r="10999" b="-1"/>
          <a:stretch/>
        </p:blipFill>
        <p:spPr>
          <a:xfrm>
            <a:off x="0" y="-1143006"/>
            <a:ext cx="12225866" cy="9169406"/>
          </a:xfrm>
          <a:prstGeom prst="rect">
            <a:avLst/>
          </a:prstGeom>
        </p:spPr>
      </p:pic>
      <p:sp>
        <p:nvSpPr>
          <p:cNvPr id="2" name="Title 1">
            <a:extLst>
              <a:ext uri="{FF2B5EF4-FFF2-40B4-BE49-F238E27FC236}">
                <a16:creationId xmlns:a16="http://schemas.microsoft.com/office/drawing/2014/main" id="{7B846A11-821E-F515-7436-A5FADB0BE68A}"/>
              </a:ext>
            </a:extLst>
          </p:cNvPr>
          <p:cNvSpPr>
            <a:spLocks noGrp="1"/>
          </p:cNvSpPr>
          <p:nvPr>
            <p:ph type="ctrTitle"/>
          </p:nvPr>
        </p:nvSpPr>
        <p:spPr>
          <a:xfrm>
            <a:off x="430925" y="3146452"/>
            <a:ext cx="9953296" cy="2387600"/>
          </a:xfrm>
          <a:solidFill>
            <a:schemeClr val="accent2">
              <a:lumMod val="75000"/>
              <a:alpha val="61000"/>
            </a:schemeClr>
          </a:solidFill>
        </p:spPr>
        <p:txBody>
          <a:bodyPr>
            <a:noAutofit/>
          </a:bodyPr>
          <a:lstStyle/>
          <a:p>
            <a:pPr algn="l"/>
            <a:br>
              <a:rPr lang="tr-TR" b="1">
                <a:solidFill>
                  <a:schemeClr val="bg1"/>
                </a:solidFill>
              </a:rPr>
            </a:br>
            <a:r>
              <a:rPr lang="tr-TR" b="1">
                <a:solidFill>
                  <a:schemeClr val="bg1"/>
                </a:solidFill>
              </a:rPr>
              <a:t>ÜRETİM:</a:t>
            </a:r>
            <a:br>
              <a:rPr lang="tr-TR" b="1" dirty="0">
                <a:solidFill>
                  <a:schemeClr val="bg1"/>
                </a:solidFill>
              </a:rPr>
            </a:br>
            <a:r>
              <a:rPr lang="en-US" b="1" dirty="0">
                <a:solidFill>
                  <a:schemeClr val="bg1"/>
                </a:solidFill>
              </a:rPr>
              <a:t>İyi </a:t>
            </a:r>
            <a:r>
              <a:rPr lang="en-US" b="1" dirty="0" err="1">
                <a:solidFill>
                  <a:schemeClr val="bg1"/>
                </a:solidFill>
              </a:rPr>
              <a:t>Üretim</a:t>
            </a:r>
            <a:r>
              <a:rPr lang="tr-TR" b="1" dirty="0">
                <a:solidFill>
                  <a:schemeClr val="bg1"/>
                </a:solidFill>
              </a:rPr>
              <a:t> </a:t>
            </a:r>
            <a:r>
              <a:rPr lang="en-US" b="1" dirty="0" err="1">
                <a:solidFill>
                  <a:schemeClr val="bg1"/>
                </a:solidFill>
              </a:rPr>
              <a:t>Uygulamaları</a:t>
            </a:r>
            <a:r>
              <a:rPr lang="tr-TR" b="1" dirty="0">
                <a:solidFill>
                  <a:schemeClr val="bg1"/>
                </a:solidFill>
              </a:rPr>
              <a:t> </a:t>
            </a:r>
            <a:r>
              <a:rPr lang="en-US" b="1" dirty="0">
                <a:solidFill>
                  <a:schemeClr val="bg1"/>
                </a:solidFill>
              </a:rPr>
              <a:t>(GMP)</a:t>
            </a:r>
            <a:endParaRPr lang="en-NL" sz="5400" dirty="0">
              <a:solidFill>
                <a:schemeClr val="bg1"/>
              </a:solidFill>
            </a:endParaRPr>
          </a:p>
        </p:txBody>
      </p:sp>
      <p:sp>
        <p:nvSpPr>
          <p:cNvPr id="4" name="Subtitle 3">
            <a:extLst>
              <a:ext uri="{FF2B5EF4-FFF2-40B4-BE49-F238E27FC236}">
                <a16:creationId xmlns:a16="http://schemas.microsoft.com/office/drawing/2014/main" id="{36CBD62D-F571-06C7-3515-5F02018BC142}"/>
              </a:ext>
            </a:extLst>
          </p:cNvPr>
          <p:cNvSpPr>
            <a:spLocks noGrp="1"/>
          </p:cNvSpPr>
          <p:nvPr>
            <p:ph type="subTitle" idx="1"/>
          </p:nvPr>
        </p:nvSpPr>
        <p:spPr>
          <a:xfrm>
            <a:off x="430924" y="5601101"/>
            <a:ext cx="9953295" cy="592975"/>
          </a:xfrm>
          <a:solidFill>
            <a:schemeClr val="accent2">
              <a:lumMod val="75000"/>
              <a:alpha val="49000"/>
            </a:schemeClr>
          </a:solidFill>
        </p:spPr>
        <p:txBody>
          <a:bodyPr anchor="ctr">
            <a:normAutofit/>
          </a:bodyPr>
          <a:lstStyle/>
          <a:p>
            <a:pPr algn="l" defTabSz="914400">
              <a:spcBef>
                <a:spcPts val="1000"/>
              </a:spcBef>
              <a:spcAft>
                <a:spcPts val="600"/>
              </a:spcAft>
              <a:buClr>
                <a:schemeClr val="dk1"/>
              </a:buClr>
              <a:buSzPts val="2800"/>
            </a:pPr>
            <a:r>
              <a:rPr lang="en-US" sz="3200" b="1" dirty="0" err="1">
                <a:solidFill>
                  <a:schemeClr val="bg1"/>
                </a:solidFill>
              </a:rPr>
              <a:t>Üretimde</a:t>
            </a:r>
            <a:r>
              <a:rPr lang="en-US" sz="3200" b="1" dirty="0">
                <a:solidFill>
                  <a:schemeClr val="bg1"/>
                </a:solidFill>
              </a:rPr>
              <a:t> </a:t>
            </a:r>
            <a:r>
              <a:rPr lang="en-US" sz="3200" b="1" dirty="0" err="1">
                <a:solidFill>
                  <a:schemeClr val="bg1"/>
                </a:solidFill>
              </a:rPr>
              <a:t>Kalite</a:t>
            </a:r>
            <a:r>
              <a:rPr lang="en-US" sz="3200" b="1" dirty="0">
                <a:solidFill>
                  <a:schemeClr val="bg1"/>
                </a:solidFill>
              </a:rPr>
              <a:t> </a:t>
            </a:r>
            <a:r>
              <a:rPr lang="en-US" sz="3200" b="1" dirty="0" err="1">
                <a:solidFill>
                  <a:schemeClr val="bg1"/>
                </a:solidFill>
              </a:rPr>
              <a:t>ve</a:t>
            </a:r>
            <a:r>
              <a:rPr lang="en-US" sz="3200" b="1" dirty="0">
                <a:solidFill>
                  <a:schemeClr val="bg1"/>
                </a:solidFill>
              </a:rPr>
              <a:t> </a:t>
            </a:r>
            <a:r>
              <a:rPr lang="en-US" sz="3200" b="1" dirty="0" err="1">
                <a:solidFill>
                  <a:schemeClr val="bg1"/>
                </a:solidFill>
              </a:rPr>
              <a:t>Güvenliğin</a:t>
            </a:r>
            <a:r>
              <a:rPr lang="en-US" sz="3200" b="1" dirty="0">
                <a:solidFill>
                  <a:schemeClr val="bg1"/>
                </a:solidFill>
              </a:rPr>
              <a:t> </a:t>
            </a:r>
            <a:r>
              <a:rPr lang="en-US" sz="3200" b="1" dirty="0" err="1">
                <a:solidFill>
                  <a:schemeClr val="bg1"/>
                </a:solidFill>
              </a:rPr>
              <a:t>Sağlanması</a:t>
            </a:r>
            <a:endParaRPr lang="en-US" sz="3200" b="1" dirty="0">
              <a:solidFill>
                <a:schemeClr val="bg1"/>
              </a:solidFill>
            </a:endParaRPr>
          </a:p>
        </p:txBody>
      </p:sp>
      <p:sp>
        <p:nvSpPr>
          <p:cNvPr id="5" name="Metin kutusu 4">
            <a:extLst>
              <a:ext uri="{FF2B5EF4-FFF2-40B4-BE49-F238E27FC236}">
                <a16:creationId xmlns:a16="http://schemas.microsoft.com/office/drawing/2014/main" id="{9E5A95A0-C499-5786-A2BE-ADCE1E7BD149}"/>
              </a:ext>
            </a:extLst>
          </p:cNvPr>
          <p:cNvSpPr txBox="1"/>
          <p:nvPr/>
        </p:nvSpPr>
        <p:spPr>
          <a:xfrm>
            <a:off x="509767" y="6257136"/>
            <a:ext cx="9874452" cy="400110"/>
          </a:xfrm>
          <a:prstGeom prst="rect">
            <a:avLst/>
          </a:prstGeom>
          <a:solidFill>
            <a:schemeClr val="accent2">
              <a:lumMod val="75000"/>
              <a:alpha val="49000"/>
            </a:schemeClr>
          </a:solidFill>
        </p:spPr>
        <p:txBody>
          <a:bodyPr wrap="square">
            <a:spAutoFit/>
          </a:bodyPr>
          <a:lstStyle/>
          <a:p>
            <a:r>
              <a:rPr lang="tr-TR" sz="2000" b="1" dirty="0">
                <a:solidFill>
                  <a:schemeClr val="bg1"/>
                </a:solidFill>
                <a:latin typeface="Calibri" panose="020F0502020204030204"/>
              </a:rPr>
              <a:t>Prof. Dr. Ayşegül TAYLAN ÖZKAN</a:t>
            </a:r>
            <a:endParaRPr lang="en-US" sz="2000" dirty="0"/>
          </a:p>
        </p:txBody>
      </p:sp>
      <p:pic>
        <p:nvPicPr>
          <p:cNvPr id="7" name="Resim 6">
            <a:extLst>
              <a:ext uri="{FF2B5EF4-FFF2-40B4-BE49-F238E27FC236}">
                <a16:creationId xmlns:a16="http://schemas.microsoft.com/office/drawing/2014/main" id="{35F9148C-93FD-94ED-83D5-DF8D1B86A3E7}"/>
              </a:ext>
            </a:extLst>
          </p:cNvPr>
          <p:cNvPicPr>
            <a:picLocks noChangeAspect="1"/>
          </p:cNvPicPr>
          <p:nvPr/>
        </p:nvPicPr>
        <p:blipFill>
          <a:blip r:embed="rId4"/>
          <a:stretch>
            <a:fillRect/>
          </a:stretch>
        </p:blipFill>
        <p:spPr>
          <a:xfrm>
            <a:off x="229783" y="199690"/>
            <a:ext cx="11766300" cy="999831"/>
          </a:xfrm>
          <a:prstGeom prst="rect">
            <a:avLst/>
          </a:prstGeom>
        </p:spPr>
      </p:pic>
    </p:spTree>
    <p:extLst>
      <p:ext uri="{BB962C8B-B14F-4D97-AF65-F5344CB8AC3E}">
        <p14:creationId xmlns:p14="http://schemas.microsoft.com/office/powerpoint/2010/main" val="1181299424"/>
      </p:ext>
    </p:extLst>
  </p:cSld>
  <p:clrMapOvr>
    <a:masterClrMapping/>
  </p:clrMapOvr>
  <mc:AlternateContent xmlns:mc="http://schemas.openxmlformats.org/markup-compatibility/2006" xmlns:p14="http://schemas.microsoft.com/office/powerpoint/2010/main">
    <mc:Choice Requires="p14">
      <p:transition spd="slow" p14:dur="2000" advTm="16739"/>
    </mc:Choice>
    <mc:Fallback xmlns="">
      <p:transition spd="slow" advTm="16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1"/>
        <p:cNvGrpSpPr/>
        <p:nvPr/>
      </p:nvGrpSpPr>
      <p:grpSpPr>
        <a:xfrm>
          <a:off x="0" y="0"/>
          <a:ext cx="0" cy="0"/>
          <a:chOff x="0" y="0"/>
          <a:chExt cx="0" cy="0"/>
        </a:xfrm>
      </p:grpSpPr>
      <p:pic>
        <p:nvPicPr>
          <p:cNvPr id="2" name="Picture 99">
            <a:extLst>
              <a:ext uri="{FF2B5EF4-FFF2-40B4-BE49-F238E27FC236}">
                <a16:creationId xmlns:a16="http://schemas.microsoft.com/office/drawing/2014/main" id="{EBE35FA0-A72D-AFAE-9900-FB64BAC67E4B}"/>
              </a:ext>
            </a:extLst>
          </p:cNvPr>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harpenSoften amount="4000"/>
                    </a14:imgEffect>
                    <a14:imgEffect>
                      <a14:brightnessContrast contrast="-2000"/>
                    </a14:imgEffect>
                  </a14:imgLayer>
                </a14:imgProps>
              </a:ext>
            </a:extLst>
          </a:blip>
          <a:srcRect l="535" r="10464" b="-1"/>
          <a:stretch/>
        </p:blipFill>
        <p:spPr>
          <a:xfrm>
            <a:off x="0" y="10"/>
            <a:ext cx="12192000" cy="6857990"/>
          </a:xfrm>
          <a:prstGeom prst="rect">
            <a:avLst/>
          </a:prstGeom>
        </p:spPr>
      </p:pic>
      <p:sp>
        <p:nvSpPr>
          <p:cNvPr id="132" name="Google Shape;132;p7"/>
          <p:cNvSpPr txBox="1">
            <a:spLocks noGrp="1"/>
          </p:cNvSpPr>
          <p:nvPr>
            <p:ph type="title"/>
          </p:nvPr>
        </p:nvSpPr>
        <p:spPr>
          <a:xfrm>
            <a:off x="2152650" y="365126"/>
            <a:ext cx="7886700" cy="1325563"/>
          </a:xfrm>
          <a:prstGeom prst="rect">
            <a:avLst/>
          </a:prstGeom>
        </p:spPr>
        <p:txBody>
          <a:bodyPr spcFirstLastPara="1" vert="horz" lIns="91425" tIns="45700" rIns="91425" bIns="45700" rtlCol="0" anchor="ctr" anchorCtr="0">
            <a:normAutofit/>
          </a:bodyPr>
          <a:lstStyle/>
          <a:p>
            <a:pPr>
              <a:spcBef>
                <a:spcPts val="750"/>
              </a:spcBef>
              <a:buClr>
                <a:srgbClr val="374151"/>
              </a:buClr>
              <a:buSzPts val="2800"/>
            </a:pPr>
            <a:r>
              <a:rPr lang="tr-TR" b="1" i="0" dirty="0">
                <a:solidFill>
                  <a:schemeClr val="bg1"/>
                </a:solidFill>
                <a:latin typeface="+mn-lt"/>
              </a:rPr>
              <a:t>Hammadde İşleme</a:t>
            </a:r>
            <a:endParaRPr lang="tr-TR" b="1" dirty="0">
              <a:solidFill>
                <a:schemeClr val="bg1"/>
              </a:solidFill>
              <a:latin typeface="+mn-lt"/>
            </a:endParaRPr>
          </a:p>
        </p:txBody>
      </p:sp>
      <p:graphicFrame>
        <p:nvGraphicFramePr>
          <p:cNvPr id="135" name="Google Shape;133;p7">
            <a:extLst>
              <a:ext uri="{FF2B5EF4-FFF2-40B4-BE49-F238E27FC236}">
                <a16:creationId xmlns:a16="http://schemas.microsoft.com/office/drawing/2014/main" id="{D78741B9-449D-AA11-19AB-A79850EEEA1D}"/>
              </a:ext>
            </a:extLst>
          </p:cNvPr>
          <p:cNvGraphicFramePr>
            <a:graphicFrameLocks noGrp="1"/>
          </p:cNvGraphicFramePr>
          <p:nvPr>
            <p:ph idx="1"/>
            <p:extLst>
              <p:ext uri="{D42A27DB-BD31-4B8C-83A1-F6EECF244321}">
                <p14:modId xmlns:p14="http://schemas.microsoft.com/office/powerpoint/2010/main" val="1319138658"/>
              </p:ext>
            </p:extLst>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4334910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579"/>
    </mc:Choice>
    <mc:Fallback xmlns="">
      <p:transition spd="slow" advTm="115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5">
                                            <p:graphicEl>
                                              <a:dgm id="{07D1FA12-AF28-D14E-AF6A-6DEA43DE4F9B}"/>
                                            </p:graphicEl>
                                          </p:spTgt>
                                        </p:tgtEl>
                                        <p:attrNameLst>
                                          <p:attrName>style.visibility</p:attrName>
                                        </p:attrNameLst>
                                      </p:cBhvr>
                                      <p:to>
                                        <p:strVal val="visible"/>
                                      </p:to>
                                    </p:set>
                                    <p:animEffect transition="in" filter="dissolve">
                                      <p:cBhvr>
                                        <p:cTn id="7" dur="500"/>
                                        <p:tgtEl>
                                          <p:spTgt spid="135">
                                            <p:graphicEl>
                                              <a:dgm id="{07D1FA12-AF28-D14E-AF6A-6DEA43DE4F9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5">
                                            <p:graphicEl>
                                              <a:dgm id="{5A5FF347-B411-D147-B161-1A9F34988B09}"/>
                                            </p:graphicEl>
                                          </p:spTgt>
                                        </p:tgtEl>
                                        <p:attrNameLst>
                                          <p:attrName>style.visibility</p:attrName>
                                        </p:attrNameLst>
                                      </p:cBhvr>
                                      <p:to>
                                        <p:strVal val="visible"/>
                                      </p:to>
                                    </p:set>
                                    <p:animEffect transition="in" filter="dissolve">
                                      <p:cBhvr>
                                        <p:cTn id="12" dur="500"/>
                                        <p:tgtEl>
                                          <p:spTgt spid="135">
                                            <p:graphicEl>
                                              <a:dgm id="{5A5FF347-B411-D147-B161-1A9F34988B0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5">
                                            <p:graphicEl>
                                              <a:dgm id="{50393C90-9F9C-2A47-9DD9-2F6BAB106639}"/>
                                            </p:graphicEl>
                                          </p:spTgt>
                                        </p:tgtEl>
                                        <p:attrNameLst>
                                          <p:attrName>style.visibility</p:attrName>
                                        </p:attrNameLst>
                                      </p:cBhvr>
                                      <p:to>
                                        <p:strVal val="visible"/>
                                      </p:to>
                                    </p:set>
                                    <p:animEffect transition="in" filter="dissolve">
                                      <p:cBhvr>
                                        <p:cTn id="17" dur="500"/>
                                        <p:tgtEl>
                                          <p:spTgt spid="135">
                                            <p:graphicEl>
                                              <a:dgm id="{50393C90-9F9C-2A47-9DD9-2F6BAB106639}"/>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5">
                                            <p:graphicEl>
                                              <a:dgm id="{0709FD13-4E4D-F44A-94D3-D1A85D9BBC86}"/>
                                            </p:graphicEl>
                                          </p:spTgt>
                                        </p:tgtEl>
                                        <p:attrNameLst>
                                          <p:attrName>style.visibility</p:attrName>
                                        </p:attrNameLst>
                                      </p:cBhvr>
                                      <p:to>
                                        <p:strVal val="visible"/>
                                      </p:to>
                                    </p:set>
                                    <p:animEffect transition="in" filter="dissolve">
                                      <p:cBhvr>
                                        <p:cTn id="22" dur="500"/>
                                        <p:tgtEl>
                                          <p:spTgt spid="135">
                                            <p:graphicEl>
                                              <a:dgm id="{0709FD13-4E4D-F44A-94D3-D1A85D9BBC8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5"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8"/>
        <p:cNvGrpSpPr/>
        <p:nvPr/>
      </p:nvGrpSpPr>
      <p:grpSpPr>
        <a:xfrm>
          <a:off x="0" y="0"/>
          <a:ext cx="0" cy="0"/>
          <a:chOff x="0" y="0"/>
          <a:chExt cx="0" cy="0"/>
        </a:xfrm>
      </p:grpSpPr>
      <p:sp>
        <p:nvSpPr>
          <p:cNvPr id="139" name="Google Shape;139;p8"/>
          <p:cNvSpPr txBox="1">
            <a:spLocks noGrp="1"/>
          </p:cNvSpPr>
          <p:nvPr>
            <p:ph type="title"/>
          </p:nvPr>
        </p:nvSpPr>
        <p:spPr>
          <a:xfrm>
            <a:off x="5297715" y="725214"/>
            <a:ext cx="4958326" cy="1147129"/>
          </a:xfrm>
          <a:prstGeom prst="rect">
            <a:avLst/>
          </a:prstGeom>
        </p:spPr>
        <p:txBody>
          <a:bodyPr spcFirstLastPara="1" vert="horz" lIns="91425" tIns="45700" rIns="91425" bIns="45700" rtlCol="0" anchor="b" anchorCtr="0">
            <a:normAutofit/>
          </a:bodyPr>
          <a:lstStyle/>
          <a:p>
            <a:pPr algn="ctr" defTabSz="789432">
              <a:spcAft>
                <a:spcPct val="35000"/>
              </a:spcAft>
            </a:pPr>
            <a:r>
              <a:rPr lang="tr-TR" b="1" dirty="0">
                <a:latin typeface="+mn-lt"/>
                <a:ea typeface="+mn-ea"/>
                <a:cs typeface="+mn-cs"/>
              </a:rPr>
              <a:t>Süreç Validasyonu</a:t>
            </a:r>
            <a:endParaRPr lang="en-US" sz="4800" b="1" dirty="0"/>
          </a:p>
        </p:txBody>
      </p:sp>
      <p:graphicFrame>
        <p:nvGraphicFramePr>
          <p:cNvPr id="165" name="Google Shape;140;p8">
            <a:extLst>
              <a:ext uri="{FF2B5EF4-FFF2-40B4-BE49-F238E27FC236}">
                <a16:creationId xmlns:a16="http://schemas.microsoft.com/office/drawing/2014/main" id="{D70E0CED-454F-5964-98D4-6BCDF7B789BA}"/>
              </a:ext>
            </a:extLst>
          </p:cNvPr>
          <p:cNvGraphicFramePr>
            <a:graphicFrameLocks noGrp="1"/>
          </p:cNvGraphicFramePr>
          <p:nvPr>
            <p:ph idx="1"/>
            <p:extLst>
              <p:ext uri="{D42A27DB-BD31-4B8C-83A1-F6EECF244321}">
                <p14:modId xmlns:p14="http://schemas.microsoft.com/office/powerpoint/2010/main" val="131082136"/>
              </p:ext>
            </p:extLst>
          </p:nvPr>
        </p:nvGraphicFramePr>
        <p:xfrm>
          <a:off x="5297715" y="2136102"/>
          <a:ext cx="5109029" cy="35923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0" name="Picture 159" descr="Rolls of blueprints">
            <a:extLst>
              <a:ext uri="{FF2B5EF4-FFF2-40B4-BE49-F238E27FC236}">
                <a16:creationId xmlns:a16="http://schemas.microsoft.com/office/drawing/2014/main" id="{DFAA6791-58F2-4D18-EB19-2F6F009F5CF3}"/>
              </a:ext>
            </a:extLst>
          </p:cNvPr>
          <p:cNvPicPr>
            <a:picLocks noChangeAspect="1"/>
          </p:cNvPicPr>
          <p:nvPr/>
        </p:nvPicPr>
        <p:blipFill rotWithShape="1">
          <a:blip r:embed="rId9"/>
          <a:srcRect l="58911" r="12267" b="1"/>
          <a:stretch/>
        </p:blipFill>
        <p:spPr>
          <a:xfrm>
            <a:off x="1935959" y="549276"/>
            <a:ext cx="2486023" cy="5757246"/>
          </a:xfrm>
          <a:prstGeom prst="rect">
            <a:avLst/>
          </a:prstGeom>
          <a:effectLst>
            <a:outerShdw blurRad="508000" dist="101600" dir="5400000" algn="tl" rotWithShape="0">
              <a:prstClr val="black">
                <a:alpha val="10000"/>
              </a:prst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334"/>
    </mc:Choice>
    <mc:Fallback xmlns="">
      <p:transition spd="slow" advTm="123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5">
                                            <p:graphicEl>
                                              <a:dgm id="{57B23135-3DF9-2F4C-8B2B-42DFD5A018F7}"/>
                                            </p:graphicEl>
                                          </p:spTgt>
                                        </p:tgtEl>
                                        <p:attrNameLst>
                                          <p:attrName>style.visibility</p:attrName>
                                        </p:attrNameLst>
                                      </p:cBhvr>
                                      <p:to>
                                        <p:strVal val="visible"/>
                                      </p:to>
                                    </p:set>
                                    <p:animEffect transition="in" filter="dissolve">
                                      <p:cBhvr>
                                        <p:cTn id="7" dur="500"/>
                                        <p:tgtEl>
                                          <p:spTgt spid="165">
                                            <p:graphicEl>
                                              <a:dgm id="{57B23135-3DF9-2F4C-8B2B-42DFD5A018F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5">
                                            <p:graphicEl>
                                              <a:dgm id="{CD477D60-DBCB-984E-B51A-373F6CA6EC51}"/>
                                            </p:graphicEl>
                                          </p:spTgt>
                                        </p:tgtEl>
                                        <p:attrNameLst>
                                          <p:attrName>style.visibility</p:attrName>
                                        </p:attrNameLst>
                                      </p:cBhvr>
                                      <p:to>
                                        <p:strVal val="visible"/>
                                      </p:to>
                                    </p:set>
                                    <p:animEffect transition="in" filter="dissolve">
                                      <p:cBhvr>
                                        <p:cTn id="12" dur="500"/>
                                        <p:tgtEl>
                                          <p:spTgt spid="165">
                                            <p:graphicEl>
                                              <a:dgm id="{CD477D60-DBCB-984E-B51A-373F6CA6EC51}"/>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5">
                                            <p:graphicEl>
                                              <a:dgm id="{56C3FE46-AE89-BB4F-A309-AE6982B1EAC7}"/>
                                            </p:graphicEl>
                                          </p:spTgt>
                                        </p:tgtEl>
                                        <p:attrNameLst>
                                          <p:attrName>style.visibility</p:attrName>
                                        </p:attrNameLst>
                                      </p:cBhvr>
                                      <p:to>
                                        <p:strVal val="visible"/>
                                      </p:to>
                                    </p:set>
                                    <p:animEffect transition="in" filter="dissolve">
                                      <p:cBhvr>
                                        <p:cTn id="17" dur="500"/>
                                        <p:tgtEl>
                                          <p:spTgt spid="165">
                                            <p:graphicEl>
                                              <a:dgm id="{56C3FE46-AE89-BB4F-A309-AE6982B1EAC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5">
                                            <p:graphicEl>
                                              <a:dgm id="{09B7DF4B-1DEB-BD45-9FE8-D65DB97EB37F}"/>
                                            </p:graphicEl>
                                          </p:spTgt>
                                        </p:tgtEl>
                                        <p:attrNameLst>
                                          <p:attrName>style.visibility</p:attrName>
                                        </p:attrNameLst>
                                      </p:cBhvr>
                                      <p:to>
                                        <p:strVal val="visible"/>
                                      </p:to>
                                    </p:set>
                                    <p:animEffect transition="in" filter="dissolve">
                                      <p:cBhvr>
                                        <p:cTn id="22" dur="500"/>
                                        <p:tgtEl>
                                          <p:spTgt spid="165">
                                            <p:graphicEl>
                                              <a:dgm id="{09B7DF4B-1DEB-BD45-9FE8-D65DB97EB37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5"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8">
          <a:extLst>
            <a:ext uri="{FF2B5EF4-FFF2-40B4-BE49-F238E27FC236}">
              <a16:creationId xmlns:a16="http://schemas.microsoft.com/office/drawing/2014/main" id="{102E22B4-F02E-8842-0334-5105B2C689AD}"/>
            </a:ext>
          </a:extLst>
        </p:cNvPr>
        <p:cNvGrpSpPr/>
        <p:nvPr/>
      </p:nvGrpSpPr>
      <p:grpSpPr>
        <a:xfrm>
          <a:off x="0" y="0"/>
          <a:ext cx="0" cy="0"/>
          <a:chOff x="0" y="0"/>
          <a:chExt cx="0" cy="0"/>
        </a:xfrm>
      </p:grpSpPr>
      <p:pic>
        <p:nvPicPr>
          <p:cNvPr id="2" name="Picture 99">
            <a:extLst>
              <a:ext uri="{FF2B5EF4-FFF2-40B4-BE49-F238E27FC236}">
                <a16:creationId xmlns:a16="http://schemas.microsoft.com/office/drawing/2014/main" id="{7386C0F6-801D-2813-8759-1CE7FA1FEF64}"/>
              </a:ext>
            </a:extLst>
          </p:cNvPr>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harpenSoften amount="4000"/>
                    </a14:imgEffect>
                    <a14:imgEffect>
                      <a14:brightnessContrast contrast="-2000"/>
                    </a14:imgEffect>
                  </a14:imgLayer>
                </a14:imgProps>
              </a:ext>
            </a:extLst>
          </a:blip>
          <a:srcRect l="535" r="10464" b="-1"/>
          <a:stretch/>
        </p:blipFill>
        <p:spPr>
          <a:xfrm>
            <a:off x="0" y="10"/>
            <a:ext cx="12192000" cy="6857990"/>
          </a:xfrm>
          <a:prstGeom prst="rect">
            <a:avLst/>
          </a:prstGeom>
        </p:spPr>
      </p:pic>
      <p:sp>
        <p:nvSpPr>
          <p:cNvPr id="139" name="Google Shape;139;p8">
            <a:extLst>
              <a:ext uri="{FF2B5EF4-FFF2-40B4-BE49-F238E27FC236}">
                <a16:creationId xmlns:a16="http://schemas.microsoft.com/office/drawing/2014/main" id="{07B8CE6E-6BCD-5324-51AE-3DFCFFE8506B}"/>
              </a:ext>
            </a:extLst>
          </p:cNvPr>
          <p:cNvSpPr txBox="1">
            <a:spLocks noGrp="1"/>
          </p:cNvSpPr>
          <p:nvPr>
            <p:ph type="title"/>
          </p:nvPr>
        </p:nvSpPr>
        <p:spPr>
          <a:xfrm>
            <a:off x="2152650" y="123388"/>
            <a:ext cx="7886700" cy="864584"/>
          </a:xfrm>
          <a:prstGeom prst="rect">
            <a:avLst/>
          </a:prstGeom>
        </p:spPr>
        <p:txBody>
          <a:bodyPr spcFirstLastPara="1" vert="horz" lIns="91425" tIns="45700" rIns="91425" bIns="45700" rtlCol="0" anchor="ctr" anchorCtr="0">
            <a:normAutofit/>
          </a:bodyPr>
          <a:lstStyle/>
          <a:p>
            <a:pPr>
              <a:spcBef>
                <a:spcPts val="750"/>
              </a:spcBef>
              <a:buClr>
                <a:srgbClr val="374151"/>
              </a:buClr>
              <a:buSzPts val="2800"/>
            </a:pPr>
            <a:r>
              <a:rPr lang="tr-TR" b="1" dirty="0">
                <a:latin typeface="+mn-lt"/>
              </a:rPr>
              <a:t>Kalite Kontrol ve Test Etme</a:t>
            </a:r>
          </a:p>
        </p:txBody>
      </p:sp>
      <p:graphicFrame>
        <p:nvGraphicFramePr>
          <p:cNvPr id="142" name="Google Shape;140;p8">
            <a:extLst>
              <a:ext uri="{FF2B5EF4-FFF2-40B4-BE49-F238E27FC236}">
                <a16:creationId xmlns:a16="http://schemas.microsoft.com/office/drawing/2014/main" id="{7835DFE4-CD6F-8D3B-D9BA-C5798ED0DFBA}"/>
              </a:ext>
            </a:extLst>
          </p:cNvPr>
          <p:cNvGraphicFramePr>
            <a:graphicFrameLocks noGrp="1"/>
          </p:cNvGraphicFramePr>
          <p:nvPr>
            <p:ph idx="1"/>
            <p:extLst>
              <p:ext uri="{D42A27DB-BD31-4B8C-83A1-F6EECF244321}">
                <p14:modId xmlns:p14="http://schemas.microsoft.com/office/powerpoint/2010/main" val="265089925"/>
              </p:ext>
            </p:extLst>
          </p:nvPr>
        </p:nvGraphicFramePr>
        <p:xfrm>
          <a:off x="1492469" y="987972"/>
          <a:ext cx="9070427" cy="574915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1100891364"/>
      </p:ext>
    </p:extLst>
  </p:cSld>
  <p:clrMapOvr>
    <a:masterClrMapping/>
  </p:clrMapOvr>
  <mc:AlternateContent xmlns:mc="http://schemas.openxmlformats.org/markup-compatibility/2006" xmlns:p14="http://schemas.microsoft.com/office/powerpoint/2010/main">
    <mc:Choice Requires="p14">
      <p:transition spd="slow" p14:dur="2000" advTm="54333"/>
    </mc:Choice>
    <mc:Fallback xmlns="">
      <p:transition spd="slow" advTm="543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2">
                                            <p:graphicEl>
                                              <a:dgm id="{95160DE1-0963-B94E-A454-E064F8949FF2}"/>
                                            </p:graphicEl>
                                          </p:spTgt>
                                        </p:tgtEl>
                                        <p:attrNameLst>
                                          <p:attrName>style.visibility</p:attrName>
                                        </p:attrNameLst>
                                      </p:cBhvr>
                                      <p:to>
                                        <p:strVal val="visible"/>
                                      </p:to>
                                    </p:set>
                                    <p:animEffect transition="in" filter="dissolve">
                                      <p:cBhvr>
                                        <p:cTn id="7" dur="500"/>
                                        <p:tgtEl>
                                          <p:spTgt spid="142">
                                            <p:graphicEl>
                                              <a:dgm id="{95160DE1-0963-B94E-A454-E064F8949FF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2">
                                            <p:graphicEl>
                                              <a:dgm id="{A7F114F8-A5A8-4340-AE77-2F84FD2AE9AA}"/>
                                            </p:graphicEl>
                                          </p:spTgt>
                                        </p:tgtEl>
                                        <p:attrNameLst>
                                          <p:attrName>style.visibility</p:attrName>
                                        </p:attrNameLst>
                                      </p:cBhvr>
                                      <p:to>
                                        <p:strVal val="visible"/>
                                      </p:to>
                                    </p:set>
                                    <p:animEffect transition="in" filter="dissolve">
                                      <p:cBhvr>
                                        <p:cTn id="12" dur="500"/>
                                        <p:tgtEl>
                                          <p:spTgt spid="142">
                                            <p:graphicEl>
                                              <a:dgm id="{A7F114F8-A5A8-4340-AE77-2F84FD2AE9A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2">
                                            <p:graphicEl>
                                              <a:dgm id="{C1F4D2C8-537D-FC46-BBD4-6F778C9DDB87}"/>
                                            </p:graphicEl>
                                          </p:spTgt>
                                        </p:tgtEl>
                                        <p:attrNameLst>
                                          <p:attrName>style.visibility</p:attrName>
                                        </p:attrNameLst>
                                      </p:cBhvr>
                                      <p:to>
                                        <p:strVal val="visible"/>
                                      </p:to>
                                    </p:set>
                                    <p:animEffect transition="in" filter="dissolve">
                                      <p:cBhvr>
                                        <p:cTn id="17" dur="500"/>
                                        <p:tgtEl>
                                          <p:spTgt spid="142">
                                            <p:graphicEl>
                                              <a:dgm id="{C1F4D2C8-537D-FC46-BBD4-6F778C9DDB8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2">
                                            <p:graphicEl>
                                              <a:dgm id="{9B78E69B-9173-0D48-9929-4D6BF549F020}"/>
                                            </p:graphicEl>
                                          </p:spTgt>
                                        </p:tgtEl>
                                        <p:attrNameLst>
                                          <p:attrName>style.visibility</p:attrName>
                                        </p:attrNameLst>
                                      </p:cBhvr>
                                      <p:to>
                                        <p:strVal val="visible"/>
                                      </p:to>
                                    </p:set>
                                    <p:animEffect transition="in" filter="dissolve">
                                      <p:cBhvr>
                                        <p:cTn id="22" dur="500"/>
                                        <p:tgtEl>
                                          <p:spTgt spid="142">
                                            <p:graphicEl>
                                              <a:dgm id="{9B78E69B-9173-0D48-9929-4D6BF549F02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2">
                                            <p:graphicEl>
                                              <a:dgm id="{E7AEFC10-D794-474E-970E-7A0A2FF0206B}"/>
                                            </p:graphicEl>
                                          </p:spTgt>
                                        </p:tgtEl>
                                        <p:attrNameLst>
                                          <p:attrName>style.visibility</p:attrName>
                                        </p:attrNameLst>
                                      </p:cBhvr>
                                      <p:to>
                                        <p:strVal val="visible"/>
                                      </p:to>
                                    </p:set>
                                    <p:animEffect transition="in" filter="dissolve">
                                      <p:cBhvr>
                                        <p:cTn id="27" dur="500"/>
                                        <p:tgtEl>
                                          <p:spTgt spid="142">
                                            <p:graphicEl>
                                              <a:dgm id="{E7AEFC10-D794-474E-970E-7A0A2FF0206B}"/>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2">
                                            <p:graphicEl>
                                              <a:dgm id="{FFC76C3F-3863-BD47-A330-3285B3C36DE3}"/>
                                            </p:graphicEl>
                                          </p:spTgt>
                                        </p:tgtEl>
                                        <p:attrNameLst>
                                          <p:attrName>style.visibility</p:attrName>
                                        </p:attrNameLst>
                                      </p:cBhvr>
                                      <p:to>
                                        <p:strVal val="visible"/>
                                      </p:to>
                                    </p:set>
                                    <p:animEffect transition="in" filter="dissolve">
                                      <p:cBhvr>
                                        <p:cTn id="32" dur="500"/>
                                        <p:tgtEl>
                                          <p:spTgt spid="142">
                                            <p:graphicEl>
                                              <a:dgm id="{FFC76C3F-3863-BD47-A330-3285B3C36DE3}"/>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42">
                                            <p:graphicEl>
                                              <a:dgm id="{9135984D-1ACA-9C49-8AF6-7E659E7024A2}"/>
                                            </p:graphicEl>
                                          </p:spTgt>
                                        </p:tgtEl>
                                        <p:attrNameLst>
                                          <p:attrName>style.visibility</p:attrName>
                                        </p:attrNameLst>
                                      </p:cBhvr>
                                      <p:to>
                                        <p:strVal val="visible"/>
                                      </p:to>
                                    </p:set>
                                    <p:animEffect transition="in" filter="dissolve">
                                      <p:cBhvr>
                                        <p:cTn id="37" dur="500"/>
                                        <p:tgtEl>
                                          <p:spTgt spid="142">
                                            <p:graphicEl>
                                              <a:dgm id="{9135984D-1ACA-9C49-8AF6-7E659E7024A2}"/>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42">
                                            <p:graphicEl>
                                              <a:dgm id="{0AFAD0DC-020F-BA49-9170-6F63026BC3FE}"/>
                                            </p:graphicEl>
                                          </p:spTgt>
                                        </p:tgtEl>
                                        <p:attrNameLst>
                                          <p:attrName>style.visibility</p:attrName>
                                        </p:attrNameLst>
                                      </p:cBhvr>
                                      <p:to>
                                        <p:strVal val="visible"/>
                                      </p:to>
                                    </p:set>
                                    <p:animEffect transition="in" filter="dissolve">
                                      <p:cBhvr>
                                        <p:cTn id="42" dur="500"/>
                                        <p:tgtEl>
                                          <p:spTgt spid="142">
                                            <p:graphicEl>
                                              <a:dgm id="{0AFAD0DC-020F-BA49-9170-6F63026BC3F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42">
                                            <p:graphicEl>
                                              <a:dgm id="{31911897-94B1-5347-897D-5E061C9A87A0}"/>
                                            </p:graphicEl>
                                          </p:spTgt>
                                        </p:tgtEl>
                                        <p:attrNameLst>
                                          <p:attrName>style.visibility</p:attrName>
                                        </p:attrNameLst>
                                      </p:cBhvr>
                                      <p:to>
                                        <p:strVal val="visible"/>
                                      </p:to>
                                    </p:set>
                                    <p:animEffect transition="in" filter="dissolve">
                                      <p:cBhvr>
                                        <p:cTn id="47" dur="500"/>
                                        <p:tgtEl>
                                          <p:spTgt spid="142">
                                            <p:graphicEl>
                                              <a:dgm id="{31911897-94B1-5347-897D-5E061C9A87A0}"/>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42">
                                            <p:graphicEl>
                                              <a:dgm id="{E2DC8C3E-7BB8-7D4C-AEAC-04440A5AC8D4}"/>
                                            </p:graphicEl>
                                          </p:spTgt>
                                        </p:tgtEl>
                                        <p:attrNameLst>
                                          <p:attrName>style.visibility</p:attrName>
                                        </p:attrNameLst>
                                      </p:cBhvr>
                                      <p:to>
                                        <p:strVal val="visible"/>
                                      </p:to>
                                    </p:set>
                                    <p:animEffect transition="in" filter="dissolve">
                                      <p:cBhvr>
                                        <p:cTn id="52" dur="500"/>
                                        <p:tgtEl>
                                          <p:spTgt spid="142">
                                            <p:graphicEl>
                                              <a:dgm id="{E2DC8C3E-7BB8-7D4C-AEAC-04440A5AC8D4}"/>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42">
                                            <p:graphicEl>
                                              <a:dgm id="{62700B3E-EA47-6747-84C4-1E87F7F147B6}"/>
                                            </p:graphicEl>
                                          </p:spTgt>
                                        </p:tgtEl>
                                        <p:attrNameLst>
                                          <p:attrName>style.visibility</p:attrName>
                                        </p:attrNameLst>
                                      </p:cBhvr>
                                      <p:to>
                                        <p:strVal val="visible"/>
                                      </p:to>
                                    </p:set>
                                    <p:animEffect transition="in" filter="dissolve">
                                      <p:cBhvr>
                                        <p:cTn id="57" dur="500"/>
                                        <p:tgtEl>
                                          <p:spTgt spid="142">
                                            <p:graphicEl>
                                              <a:dgm id="{62700B3E-EA47-6747-84C4-1E87F7F147B6}"/>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42">
                                            <p:graphicEl>
                                              <a:dgm id="{BDFCFDC4-D037-2440-866C-8C251CB18D9D}"/>
                                            </p:graphicEl>
                                          </p:spTgt>
                                        </p:tgtEl>
                                        <p:attrNameLst>
                                          <p:attrName>style.visibility</p:attrName>
                                        </p:attrNameLst>
                                      </p:cBhvr>
                                      <p:to>
                                        <p:strVal val="visible"/>
                                      </p:to>
                                    </p:set>
                                    <p:animEffect transition="in" filter="dissolve">
                                      <p:cBhvr>
                                        <p:cTn id="62" dur="500"/>
                                        <p:tgtEl>
                                          <p:spTgt spid="142">
                                            <p:graphicEl>
                                              <a:dgm id="{BDFCFDC4-D037-2440-866C-8C251CB18D9D}"/>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142">
                                            <p:graphicEl>
                                              <a:dgm id="{2A09B1BF-52BA-4C43-8C3F-7EDCC1979E6B}"/>
                                            </p:graphicEl>
                                          </p:spTgt>
                                        </p:tgtEl>
                                        <p:attrNameLst>
                                          <p:attrName>style.visibility</p:attrName>
                                        </p:attrNameLst>
                                      </p:cBhvr>
                                      <p:to>
                                        <p:strVal val="visible"/>
                                      </p:to>
                                    </p:set>
                                    <p:animEffect transition="in" filter="dissolve">
                                      <p:cBhvr>
                                        <p:cTn id="67" dur="500"/>
                                        <p:tgtEl>
                                          <p:spTgt spid="142">
                                            <p:graphicEl>
                                              <a:dgm id="{2A09B1BF-52BA-4C43-8C3F-7EDCC1979E6B}"/>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142">
                                            <p:graphicEl>
                                              <a:dgm id="{9075CD72-87E9-DD48-9C21-73C18A367619}"/>
                                            </p:graphicEl>
                                          </p:spTgt>
                                        </p:tgtEl>
                                        <p:attrNameLst>
                                          <p:attrName>style.visibility</p:attrName>
                                        </p:attrNameLst>
                                      </p:cBhvr>
                                      <p:to>
                                        <p:strVal val="visible"/>
                                      </p:to>
                                    </p:set>
                                    <p:animEffect transition="in" filter="dissolve">
                                      <p:cBhvr>
                                        <p:cTn id="72" dur="500"/>
                                        <p:tgtEl>
                                          <p:spTgt spid="142">
                                            <p:graphicEl>
                                              <a:dgm id="{9075CD72-87E9-DD48-9C21-73C18A367619}"/>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142">
                                            <p:graphicEl>
                                              <a:dgm id="{69539A95-AB59-4048-BE4B-BE51EB884A04}"/>
                                            </p:graphicEl>
                                          </p:spTgt>
                                        </p:tgtEl>
                                        <p:attrNameLst>
                                          <p:attrName>style.visibility</p:attrName>
                                        </p:attrNameLst>
                                      </p:cBhvr>
                                      <p:to>
                                        <p:strVal val="visible"/>
                                      </p:to>
                                    </p:set>
                                    <p:animEffect transition="in" filter="dissolve">
                                      <p:cBhvr>
                                        <p:cTn id="77" dur="500"/>
                                        <p:tgtEl>
                                          <p:spTgt spid="142">
                                            <p:graphicEl>
                                              <a:dgm id="{69539A95-AB59-4048-BE4B-BE51EB884A04}"/>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142">
                                            <p:graphicEl>
                                              <a:dgm id="{4473C28A-8163-EB4A-9DBC-DCB16AD706D7}"/>
                                            </p:graphicEl>
                                          </p:spTgt>
                                        </p:tgtEl>
                                        <p:attrNameLst>
                                          <p:attrName>style.visibility</p:attrName>
                                        </p:attrNameLst>
                                      </p:cBhvr>
                                      <p:to>
                                        <p:strVal val="visible"/>
                                      </p:to>
                                    </p:set>
                                    <p:animEffect transition="in" filter="dissolve">
                                      <p:cBhvr>
                                        <p:cTn id="82" dur="500"/>
                                        <p:tgtEl>
                                          <p:spTgt spid="142">
                                            <p:graphicEl>
                                              <a:dgm id="{4473C28A-8163-EB4A-9DBC-DCB16AD706D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2"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8"/>
        <p:cNvGrpSpPr/>
        <p:nvPr/>
      </p:nvGrpSpPr>
      <p:grpSpPr>
        <a:xfrm>
          <a:off x="0" y="0"/>
          <a:ext cx="0" cy="0"/>
          <a:chOff x="0" y="0"/>
          <a:chExt cx="0" cy="0"/>
        </a:xfrm>
      </p:grpSpPr>
      <p:sp useBgFill="1">
        <p:nvSpPr>
          <p:cNvPr id="151" name="Rectangle 15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4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53" name="Picture 152" descr="Close-up unopened pill packets">
            <a:extLst>
              <a:ext uri="{FF2B5EF4-FFF2-40B4-BE49-F238E27FC236}">
                <a16:creationId xmlns:a16="http://schemas.microsoft.com/office/drawing/2014/main" id="{C30E4224-1701-B5C7-4300-545614A1B878}"/>
              </a:ext>
            </a:extLst>
          </p:cNvPr>
          <p:cNvPicPr>
            <a:picLocks noChangeAspect="1"/>
          </p:cNvPicPr>
          <p:nvPr/>
        </p:nvPicPr>
        <p:blipFill rotWithShape="1">
          <a:blip r:embed="rId4"/>
          <a:srcRect l="28295" r="22243"/>
          <a:stretch/>
        </p:blipFill>
        <p:spPr>
          <a:xfrm>
            <a:off x="5507777"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Google Shape;139;p8">
            <a:extLst>
              <a:ext uri="{FF2B5EF4-FFF2-40B4-BE49-F238E27FC236}">
                <a16:creationId xmlns:a16="http://schemas.microsoft.com/office/drawing/2014/main" id="{3E0FF1E3-C615-FBB9-6B73-367BFD028814}"/>
              </a:ext>
            </a:extLst>
          </p:cNvPr>
          <p:cNvSpPr txBox="1">
            <a:spLocks noGrp="1"/>
          </p:cNvSpPr>
          <p:nvPr>
            <p:ph type="title"/>
          </p:nvPr>
        </p:nvSpPr>
        <p:spPr>
          <a:xfrm>
            <a:off x="719959" y="519811"/>
            <a:ext cx="4408153" cy="1956841"/>
          </a:xfrm>
          <a:prstGeom prst="rect">
            <a:avLst/>
          </a:prstGeom>
        </p:spPr>
        <p:txBody>
          <a:bodyPr spcFirstLastPara="1" vert="horz" lIns="91425" tIns="45700" rIns="91425" bIns="45700" rtlCol="0" anchor="b" anchorCtr="0">
            <a:normAutofit/>
          </a:bodyPr>
          <a:lstStyle/>
          <a:p>
            <a:pPr algn="ctr" defTabSz="789432">
              <a:spcAft>
                <a:spcPct val="35000"/>
              </a:spcAft>
            </a:pPr>
            <a:r>
              <a:rPr lang="tr-TR" sz="4800" b="1" dirty="0">
                <a:latin typeface="+mn-lt"/>
                <a:ea typeface="+mn-ea"/>
                <a:cs typeface="+mn-cs"/>
              </a:rPr>
              <a:t>Paketleme ve Etiketleme</a:t>
            </a:r>
            <a:endParaRPr lang="en-US" sz="6000" b="1" dirty="0"/>
          </a:p>
        </p:txBody>
      </p:sp>
      <p:sp>
        <p:nvSpPr>
          <p:cNvPr id="8" name="Google Shape;140;p8">
            <a:extLst>
              <a:ext uri="{FF2B5EF4-FFF2-40B4-BE49-F238E27FC236}">
                <a16:creationId xmlns:a16="http://schemas.microsoft.com/office/drawing/2014/main" id="{E0D9A69E-3D42-96A3-DED3-4AEAB31815B0}"/>
              </a:ext>
            </a:extLst>
          </p:cNvPr>
          <p:cNvSpPr txBox="1">
            <a:spLocks noGrp="1"/>
          </p:cNvSpPr>
          <p:nvPr>
            <p:ph idx="1"/>
          </p:nvPr>
        </p:nvSpPr>
        <p:spPr>
          <a:xfrm>
            <a:off x="829900" y="2752030"/>
            <a:ext cx="4188269" cy="3320668"/>
          </a:xfrm>
          <a:prstGeom prst="rect">
            <a:avLst/>
          </a:prstGeom>
        </p:spPr>
        <p:txBody>
          <a:bodyPr spcFirstLastPara="1" vert="horz" lIns="91425" tIns="45700" rIns="91425" bIns="45700" rtlCol="0" anchorCtr="0">
            <a:normAutofit/>
          </a:bodyPr>
          <a:lstStyle/>
          <a:p>
            <a:pPr marL="0" indent="0">
              <a:buClr>
                <a:srgbClr val="374151"/>
              </a:buClr>
              <a:buSzPts val="2800"/>
              <a:buNone/>
            </a:pPr>
            <a:r>
              <a:rPr lang="tr-TR" sz="2400" dirty="0">
                <a:latin typeface="Arial"/>
                <a:ea typeface="Arial"/>
                <a:cs typeface="Arial"/>
              </a:rPr>
              <a:t>Etiket şunları içermelidir:</a:t>
            </a:r>
          </a:p>
          <a:p>
            <a:pPr lvl="0">
              <a:buClr>
                <a:srgbClr val="374151"/>
              </a:buClr>
              <a:buSzPts val="2800"/>
            </a:pPr>
            <a:r>
              <a:rPr lang="tr-TR" sz="2400" dirty="0">
                <a:latin typeface="Arial"/>
                <a:ea typeface="Arial"/>
                <a:cs typeface="Arial"/>
              </a:rPr>
              <a:t>Ürünün içeriğinin, kullanım talimatlarının doğru şekilde yansıtılması</a:t>
            </a:r>
          </a:p>
          <a:p>
            <a:pPr lvl="0">
              <a:buClr>
                <a:srgbClr val="374151"/>
              </a:buClr>
              <a:buSzPts val="2800"/>
            </a:pPr>
            <a:r>
              <a:rPr lang="tr-TR" sz="2400" dirty="0">
                <a:latin typeface="Arial"/>
                <a:ea typeface="Arial"/>
                <a:cs typeface="Arial"/>
              </a:rPr>
              <a:t>Gerekli uyarıların eklenmesi</a:t>
            </a:r>
          </a:p>
        </p:txBody>
      </p:sp>
      <p:pic>
        <p:nvPicPr>
          <p:cNvPr id="9" name="Picture 152" descr="Close-up unopened pill packets">
            <a:extLst>
              <a:ext uri="{FF2B5EF4-FFF2-40B4-BE49-F238E27FC236}">
                <a16:creationId xmlns:a16="http://schemas.microsoft.com/office/drawing/2014/main" id="{04B5FD07-E831-C7CA-8883-5848BD57465C}"/>
              </a:ext>
            </a:extLst>
          </p:cNvPr>
          <p:cNvPicPr>
            <a:picLocks noChangeAspect="1"/>
          </p:cNvPicPr>
          <p:nvPr/>
        </p:nvPicPr>
        <p:blipFill rotWithShape="1">
          <a:blip r:embed="rId4"/>
          <a:srcRect l="28295" r="22243"/>
          <a:stretch/>
        </p:blipFill>
        <p:spPr>
          <a:xfrm>
            <a:off x="5660177" y="1524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ustDataLst>
      <p:tags r:id="rId1"/>
    </p:custDataLst>
    <p:extLst>
      <p:ext uri="{BB962C8B-B14F-4D97-AF65-F5344CB8AC3E}">
        <p14:creationId xmlns:p14="http://schemas.microsoft.com/office/powerpoint/2010/main" val="1683613953"/>
      </p:ext>
    </p:extLst>
  </p:cSld>
  <p:clrMapOvr>
    <a:masterClrMapping/>
  </p:clrMapOvr>
  <mc:AlternateContent xmlns:mc="http://schemas.openxmlformats.org/markup-compatibility/2006" xmlns:p14="http://schemas.microsoft.com/office/powerpoint/2010/main">
    <mc:Choice Requires="p14">
      <p:transition spd="slow" p14:dur="2000" advTm="13367"/>
    </mc:Choice>
    <mc:Fallback xmlns="">
      <p:transition spd="slow" advTm="133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8"/>
        <p:cNvGrpSpPr/>
        <p:nvPr/>
      </p:nvGrpSpPr>
      <p:grpSpPr>
        <a:xfrm>
          <a:off x="0" y="0"/>
          <a:ext cx="0" cy="0"/>
          <a:chOff x="0" y="0"/>
          <a:chExt cx="0" cy="0"/>
        </a:xfrm>
      </p:grpSpPr>
      <p:sp useBgFill="1">
        <p:nvSpPr>
          <p:cNvPr id="173" name="Rectangle 17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4" name="Rectangle 17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2" y="1"/>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5" name="Rectangle 17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586114" y="1"/>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2" name="Rectangle 17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7"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9" name="Google Shape;139;p8"/>
          <p:cNvSpPr txBox="1">
            <a:spLocks noGrp="1"/>
          </p:cNvSpPr>
          <p:nvPr>
            <p:ph type="title"/>
          </p:nvPr>
        </p:nvSpPr>
        <p:spPr>
          <a:xfrm>
            <a:off x="1734208" y="348865"/>
            <a:ext cx="8650014" cy="1576446"/>
          </a:xfrm>
          <a:prstGeom prst="rect">
            <a:avLst/>
          </a:prstGeom>
        </p:spPr>
        <p:txBody>
          <a:bodyPr spcFirstLastPara="1" vert="horz" lIns="91425" tIns="45700" rIns="91425" bIns="45700" rtlCol="0" anchor="ctr" anchorCtr="0">
            <a:normAutofit/>
          </a:bodyPr>
          <a:lstStyle/>
          <a:p>
            <a:pPr algn="ctr" defTabSz="789432">
              <a:spcAft>
                <a:spcPct val="35000"/>
              </a:spcAft>
            </a:pPr>
            <a:r>
              <a:rPr lang="tr-TR" sz="4400" b="1" dirty="0">
                <a:solidFill>
                  <a:schemeClr val="bg1"/>
                </a:solidFill>
                <a:latin typeface="+mn-lt"/>
                <a:ea typeface="+mn-ea"/>
                <a:cs typeface="+mn-cs"/>
              </a:rPr>
              <a:t>Ş</a:t>
            </a:r>
            <a:r>
              <a:rPr lang="tr-TR" sz="4400" b="1" dirty="0">
                <a:solidFill>
                  <a:schemeClr val="bg1"/>
                </a:solidFill>
                <a:latin typeface="+mn-lt"/>
              </a:rPr>
              <a:t>ikayet ve Geri Çekme Prosedürleri</a:t>
            </a:r>
            <a:endParaRPr lang="en-US" sz="5400" b="1" dirty="0">
              <a:solidFill>
                <a:schemeClr val="bg1"/>
              </a:solidFill>
              <a:latin typeface="+mn-lt"/>
            </a:endParaRPr>
          </a:p>
        </p:txBody>
      </p:sp>
      <p:graphicFrame>
        <p:nvGraphicFramePr>
          <p:cNvPr id="150" name="Google Shape;140;p8">
            <a:extLst>
              <a:ext uri="{FF2B5EF4-FFF2-40B4-BE49-F238E27FC236}">
                <a16:creationId xmlns:a16="http://schemas.microsoft.com/office/drawing/2014/main" id="{A5722533-CE5B-4E93-2C6E-17A474EECDA9}"/>
              </a:ext>
            </a:extLst>
          </p:cNvPr>
          <p:cNvGraphicFramePr>
            <a:graphicFrameLocks noGrp="1"/>
          </p:cNvGraphicFramePr>
          <p:nvPr>
            <p:ph idx="1"/>
            <p:extLst>
              <p:ext uri="{D42A27DB-BD31-4B8C-83A1-F6EECF244321}">
                <p14:modId xmlns:p14="http://schemas.microsoft.com/office/powerpoint/2010/main" val="3284321404"/>
              </p:ext>
            </p:extLst>
          </p:nvPr>
        </p:nvGraphicFramePr>
        <p:xfrm>
          <a:off x="2007043" y="2615980"/>
          <a:ext cx="8195871"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64314"/>
      </p:ext>
    </p:extLst>
  </p:cSld>
  <p:clrMapOvr>
    <a:masterClrMapping/>
  </p:clrMapOvr>
  <mc:AlternateContent xmlns:mc="http://schemas.openxmlformats.org/markup-compatibility/2006" xmlns:p14="http://schemas.microsoft.com/office/powerpoint/2010/main">
    <mc:Choice Requires="p14">
      <p:transition spd="slow" p14:dur="2000" advTm="6796"/>
    </mc:Choice>
    <mc:Fallback xmlns="">
      <p:transition spd="slow" advTm="679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8"/>
        <p:cNvGrpSpPr/>
        <p:nvPr/>
      </p:nvGrpSpPr>
      <p:grpSpPr>
        <a:xfrm>
          <a:off x="0" y="0"/>
          <a:ext cx="0" cy="0"/>
          <a:chOff x="0" y="0"/>
          <a:chExt cx="0" cy="0"/>
        </a:xfrm>
      </p:grpSpPr>
      <p:sp useBgFill="1">
        <p:nvSpPr>
          <p:cNvPr id="180" name="Rectangle 17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1" name="Rectangle 18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2" y="1"/>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2" name="Rectangle 18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586114" y="1"/>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3" name="Rectangle 18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7"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9" name="Google Shape;139;p8"/>
          <p:cNvSpPr txBox="1">
            <a:spLocks noGrp="1"/>
          </p:cNvSpPr>
          <p:nvPr>
            <p:ph type="title"/>
          </p:nvPr>
        </p:nvSpPr>
        <p:spPr>
          <a:xfrm>
            <a:off x="2561674" y="348865"/>
            <a:ext cx="7288583" cy="1576446"/>
          </a:xfrm>
          <a:prstGeom prst="rect">
            <a:avLst/>
          </a:prstGeom>
        </p:spPr>
        <p:txBody>
          <a:bodyPr spcFirstLastPara="1" vert="horz" lIns="91425" tIns="45700" rIns="91425" bIns="45700" rtlCol="0" anchor="ctr" anchorCtr="0">
            <a:normAutofit/>
          </a:bodyPr>
          <a:lstStyle/>
          <a:p>
            <a:pPr>
              <a:spcBef>
                <a:spcPts val="750"/>
              </a:spcBef>
              <a:buClr>
                <a:srgbClr val="374151"/>
              </a:buClr>
              <a:buSzPts val="2800"/>
            </a:pPr>
            <a:r>
              <a:rPr lang="tr-TR" sz="4400" b="1" dirty="0">
                <a:solidFill>
                  <a:srgbClr val="FFFFFF"/>
                </a:solidFill>
                <a:latin typeface="Calibri" panose="020F0502020204030204" pitchFamily="34" charset="0"/>
                <a:ea typeface="Calibri" panose="020F0502020204030204" pitchFamily="34" charset="0"/>
                <a:cs typeface="Calibri" panose="020F0502020204030204" pitchFamily="34" charset="0"/>
              </a:rPr>
              <a:t>Risk Yönetimi</a:t>
            </a:r>
          </a:p>
        </p:txBody>
      </p:sp>
      <p:graphicFrame>
        <p:nvGraphicFramePr>
          <p:cNvPr id="142" name="Google Shape;140;p8">
            <a:extLst>
              <a:ext uri="{FF2B5EF4-FFF2-40B4-BE49-F238E27FC236}">
                <a16:creationId xmlns:a16="http://schemas.microsoft.com/office/drawing/2014/main" id="{85FFDACE-5CBC-EF06-C90E-0B6155AACE43}"/>
              </a:ext>
            </a:extLst>
          </p:cNvPr>
          <p:cNvGraphicFramePr>
            <a:graphicFrameLocks noGrp="1"/>
          </p:cNvGraphicFramePr>
          <p:nvPr>
            <p:ph idx="1"/>
            <p:extLst>
              <p:ext uri="{D42A27DB-BD31-4B8C-83A1-F6EECF244321}">
                <p14:modId xmlns:p14="http://schemas.microsoft.com/office/powerpoint/2010/main" val="1550007084"/>
              </p:ext>
            </p:extLst>
          </p:nvPr>
        </p:nvGraphicFramePr>
        <p:xfrm>
          <a:off x="2007043" y="2615980"/>
          <a:ext cx="8195871"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4153283"/>
      </p:ext>
    </p:extLst>
  </p:cSld>
  <p:clrMapOvr>
    <a:masterClrMapping/>
  </p:clrMapOvr>
  <mc:AlternateContent xmlns:mc="http://schemas.openxmlformats.org/markup-compatibility/2006" xmlns:p14="http://schemas.microsoft.com/office/powerpoint/2010/main">
    <mc:Choice Requires="p14">
      <p:transition spd="slow" p14:dur="2000" advTm="14330"/>
    </mc:Choice>
    <mc:Fallback xmlns="">
      <p:transition spd="slow" advTm="1433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3"/>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4" name="Google Shape;174;p13">
            <a:extLst>
              <a:ext uri="{FF2B5EF4-FFF2-40B4-BE49-F238E27FC236}">
                <a16:creationId xmlns:a16="http://schemas.microsoft.com/office/drawing/2014/main" id="{281A8908-896C-DA78-3BE9-37C8A8E1A4DA}"/>
              </a:ext>
            </a:extLst>
          </p:cNvPr>
          <p:cNvSpPr txBox="1">
            <a:spLocks noGrp="1"/>
          </p:cNvSpPr>
          <p:nvPr>
            <p:ph type="title"/>
          </p:nvPr>
        </p:nvSpPr>
        <p:spPr>
          <a:xfrm>
            <a:off x="1953369" y="238540"/>
            <a:ext cx="8263890" cy="1434415"/>
          </a:xfrm>
          <a:prstGeom prst="rect">
            <a:avLst/>
          </a:prstGeom>
        </p:spPr>
        <p:txBody>
          <a:bodyPr spcFirstLastPara="1" vert="horz" lIns="91425" tIns="45700" rIns="91425" bIns="45700" rtlCol="0" anchor="b" anchorCtr="0">
            <a:normAutofit/>
          </a:bodyPr>
          <a:lstStyle/>
          <a:p>
            <a:pPr>
              <a:spcBef>
                <a:spcPts val="0"/>
              </a:spcBef>
              <a:buClr>
                <a:schemeClr val="dk1"/>
              </a:buClr>
              <a:buSzPts val="3300"/>
            </a:pPr>
            <a:r>
              <a:rPr lang="tr-TR" sz="4000" b="1" dirty="0">
                <a:latin typeface="Calibri"/>
                <a:ea typeface="Calibri"/>
                <a:cs typeface="Calibri"/>
                <a:sym typeface="Calibri"/>
              </a:rPr>
              <a:t>Vaka Çalışması: </a:t>
            </a:r>
            <a:br>
              <a:rPr lang="tr-TR" sz="4000" b="1" dirty="0">
                <a:latin typeface="Calibri"/>
                <a:ea typeface="Calibri"/>
                <a:cs typeface="Calibri"/>
                <a:sym typeface="Calibri"/>
              </a:rPr>
            </a:br>
            <a:r>
              <a:rPr lang="en-US" sz="4000" b="1" dirty="0" err="1">
                <a:latin typeface="Calibri"/>
                <a:ea typeface="Calibri"/>
                <a:cs typeface="Calibri"/>
                <a:sym typeface="Calibri"/>
              </a:rPr>
              <a:t>Özbekistan</a:t>
            </a:r>
            <a:r>
              <a:rPr lang="en-US" sz="4000" b="1" dirty="0">
                <a:latin typeface="Calibri"/>
                <a:ea typeface="Calibri"/>
                <a:cs typeface="Calibri"/>
                <a:sym typeface="Calibri"/>
              </a:rPr>
              <a:t> </a:t>
            </a:r>
            <a:r>
              <a:rPr lang="en-US" sz="4000" b="1" dirty="0" err="1">
                <a:latin typeface="Calibri"/>
                <a:ea typeface="Calibri"/>
                <a:cs typeface="Calibri"/>
                <a:sym typeface="Calibri"/>
              </a:rPr>
              <a:t>Öksürük</a:t>
            </a:r>
            <a:r>
              <a:rPr lang="en-US" sz="4000" b="1" dirty="0">
                <a:latin typeface="Calibri"/>
                <a:ea typeface="Calibri"/>
                <a:cs typeface="Calibri"/>
                <a:sym typeface="Calibri"/>
              </a:rPr>
              <a:t> </a:t>
            </a:r>
            <a:r>
              <a:rPr lang="en-US" sz="4000" b="1" dirty="0" err="1">
                <a:latin typeface="Calibri"/>
                <a:ea typeface="Calibri"/>
                <a:cs typeface="Calibri"/>
                <a:sym typeface="Calibri"/>
              </a:rPr>
              <a:t>Şurubu</a:t>
            </a:r>
            <a:r>
              <a:rPr lang="en-US" sz="4000" b="1" dirty="0">
                <a:latin typeface="Calibri"/>
                <a:ea typeface="Calibri"/>
                <a:cs typeface="Calibri"/>
                <a:sym typeface="Calibri"/>
              </a:rPr>
              <a:t> </a:t>
            </a:r>
            <a:r>
              <a:rPr lang="en-US" sz="4000" b="1" dirty="0" err="1">
                <a:latin typeface="Calibri"/>
                <a:ea typeface="Calibri"/>
                <a:cs typeface="Calibri"/>
                <a:sym typeface="Calibri"/>
              </a:rPr>
              <a:t>Skandalı</a:t>
            </a:r>
            <a:endParaRPr lang="tr-TR" sz="4000" dirty="0"/>
          </a:p>
        </p:txBody>
      </p:sp>
      <p:sp>
        <p:nvSpPr>
          <p:cNvPr id="10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5" name="Google Shape;175;p13">
            <a:extLst>
              <a:ext uri="{FF2B5EF4-FFF2-40B4-BE49-F238E27FC236}">
                <a16:creationId xmlns:a16="http://schemas.microsoft.com/office/drawing/2014/main" id="{794EB384-9997-E17A-F408-2954578EE0B0}"/>
              </a:ext>
            </a:extLst>
          </p:cNvPr>
          <p:cNvSpPr txBox="1">
            <a:spLocks noGrp="1"/>
          </p:cNvSpPr>
          <p:nvPr>
            <p:ph idx="1"/>
          </p:nvPr>
        </p:nvSpPr>
        <p:spPr>
          <a:xfrm>
            <a:off x="546538" y="2105264"/>
            <a:ext cx="7388772" cy="4119172"/>
          </a:xfrm>
          <a:prstGeom prst="rect">
            <a:avLst/>
          </a:prstGeom>
        </p:spPr>
        <p:txBody>
          <a:bodyPr spcFirstLastPara="1" vert="horz" lIns="91425" tIns="45700" rIns="91425" bIns="45700" rtlCol="0" anchor="t" anchorCtr="0">
            <a:normAutofit lnSpcReduction="10000"/>
          </a:bodyPr>
          <a:lstStyle/>
          <a:p>
            <a:pPr>
              <a:lnSpc>
                <a:spcPct val="120000"/>
              </a:lnSpc>
              <a:spcBef>
                <a:spcPts val="0"/>
              </a:spcBef>
              <a:spcAft>
                <a:spcPts val="600"/>
              </a:spcAft>
              <a:buFont typeface="Arial" panose="020B0604020202020204" pitchFamily="34" charset="0"/>
              <a:buChar char="•"/>
            </a:pPr>
            <a:r>
              <a:rPr lang="en-US" sz="1800" b="1" dirty="0" err="1">
                <a:cs typeface="Arial" panose="020B0604020202020204" pitchFamily="34" charset="0"/>
              </a:rPr>
              <a:t>Aralık</a:t>
            </a:r>
            <a:r>
              <a:rPr lang="en-US" sz="1800" b="1" dirty="0">
                <a:cs typeface="Arial" panose="020B0604020202020204" pitchFamily="34" charset="0"/>
              </a:rPr>
              <a:t> 2022: </a:t>
            </a:r>
            <a:r>
              <a:rPr lang="en-US" sz="1800" dirty="0" err="1">
                <a:cs typeface="Arial" panose="020B0604020202020204" pitchFamily="34" charset="0"/>
              </a:rPr>
              <a:t>Özbekistan</a:t>
            </a:r>
            <a:r>
              <a:rPr lang="en-US" sz="1800" dirty="0">
                <a:cs typeface="Arial" panose="020B0604020202020204" pitchFamily="34" charset="0"/>
              </a:rPr>
              <a:t> </a:t>
            </a:r>
            <a:r>
              <a:rPr lang="en-US" sz="1800" dirty="0" err="1">
                <a:cs typeface="Arial" panose="020B0604020202020204" pitchFamily="34" charset="0"/>
              </a:rPr>
              <a:t>Sağlık</a:t>
            </a:r>
            <a:r>
              <a:rPr lang="en-US" sz="1800" dirty="0">
                <a:cs typeface="Arial" panose="020B0604020202020204" pitchFamily="34" charset="0"/>
              </a:rPr>
              <a:t> </a:t>
            </a:r>
            <a:r>
              <a:rPr lang="en-US" sz="1800" dirty="0" err="1">
                <a:cs typeface="Arial" panose="020B0604020202020204" pitchFamily="34" charset="0"/>
              </a:rPr>
              <a:t>Bakanlığı</a:t>
            </a:r>
            <a:r>
              <a:rPr lang="en-US" sz="1800" dirty="0">
                <a:cs typeface="Arial" panose="020B0604020202020204" pitchFamily="34" charset="0"/>
              </a:rPr>
              <a:t>, </a:t>
            </a:r>
            <a:r>
              <a:rPr lang="en-US" sz="1800" dirty="0" err="1">
                <a:cs typeface="Arial" panose="020B0604020202020204" pitchFamily="34" charset="0"/>
              </a:rPr>
              <a:t>Semerkant'ta</a:t>
            </a:r>
            <a:r>
              <a:rPr lang="en-US" sz="1800" dirty="0">
                <a:cs typeface="Arial" panose="020B0604020202020204" pitchFamily="34" charset="0"/>
              </a:rPr>
              <a:t> 18 </a:t>
            </a:r>
            <a:r>
              <a:rPr lang="en-US" sz="1800" dirty="0" err="1">
                <a:cs typeface="Arial" panose="020B0604020202020204" pitchFamily="34" charset="0"/>
              </a:rPr>
              <a:t>çocuğun</a:t>
            </a:r>
            <a:r>
              <a:rPr lang="en-US" sz="1800" dirty="0">
                <a:cs typeface="Arial" panose="020B0604020202020204" pitchFamily="34" charset="0"/>
              </a:rPr>
              <a:t> Dok-1 Max </a:t>
            </a:r>
            <a:r>
              <a:rPr lang="en-US" sz="1800" dirty="0" err="1">
                <a:cs typeface="Arial" panose="020B0604020202020204" pitchFamily="34" charset="0"/>
              </a:rPr>
              <a:t>tükettikten</a:t>
            </a:r>
            <a:r>
              <a:rPr lang="en-US" sz="1800" dirty="0">
                <a:cs typeface="Arial" panose="020B0604020202020204" pitchFamily="34" charset="0"/>
              </a:rPr>
              <a:t> </a:t>
            </a:r>
            <a:r>
              <a:rPr lang="en-US" sz="1800" dirty="0" err="1">
                <a:cs typeface="Arial" panose="020B0604020202020204" pitchFamily="34" charset="0"/>
              </a:rPr>
              <a:t>sonra</a:t>
            </a:r>
            <a:r>
              <a:rPr lang="en-US" sz="1800" dirty="0">
                <a:cs typeface="Arial" panose="020B0604020202020204" pitchFamily="34" charset="0"/>
              </a:rPr>
              <a:t> </a:t>
            </a:r>
            <a:r>
              <a:rPr lang="en-US" sz="1800" dirty="0" err="1">
                <a:cs typeface="Arial" panose="020B0604020202020204" pitchFamily="34" charset="0"/>
              </a:rPr>
              <a:t>öldüğünü</a:t>
            </a:r>
            <a:r>
              <a:rPr lang="en-US" sz="1800" dirty="0">
                <a:cs typeface="Arial" panose="020B0604020202020204" pitchFamily="34" charset="0"/>
              </a:rPr>
              <a:t> </a:t>
            </a:r>
            <a:r>
              <a:rPr lang="en-US" sz="1800" dirty="0" err="1">
                <a:cs typeface="Arial" panose="020B0604020202020204" pitchFamily="34" charset="0"/>
              </a:rPr>
              <a:t>duyurdu</a:t>
            </a:r>
            <a:r>
              <a:rPr lang="en-US" sz="1800" dirty="0">
                <a:cs typeface="Arial" panose="020B0604020202020204" pitchFamily="34" charset="0"/>
              </a:rPr>
              <a:t>.</a:t>
            </a:r>
          </a:p>
          <a:p>
            <a:pPr>
              <a:lnSpc>
                <a:spcPct val="120000"/>
              </a:lnSpc>
              <a:spcBef>
                <a:spcPts val="0"/>
              </a:spcBef>
              <a:spcAft>
                <a:spcPts val="600"/>
              </a:spcAft>
              <a:buFont typeface="Arial" panose="020B0604020202020204" pitchFamily="34" charset="0"/>
              <a:buChar char="•"/>
            </a:pPr>
            <a:r>
              <a:rPr lang="en-US" sz="1800" b="1" dirty="0" err="1">
                <a:cs typeface="Arial" panose="020B0604020202020204" pitchFamily="34" charset="0"/>
              </a:rPr>
              <a:t>Aralık</a:t>
            </a:r>
            <a:r>
              <a:rPr lang="en-US" sz="1800" b="1" dirty="0">
                <a:cs typeface="Arial" panose="020B0604020202020204" pitchFamily="34" charset="0"/>
              </a:rPr>
              <a:t> 2022: </a:t>
            </a:r>
            <a:r>
              <a:rPr lang="en-US" sz="1800" dirty="0">
                <a:cs typeface="Arial" panose="020B0604020202020204" pitchFamily="34" charset="0"/>
              </a:rPr>
              <a:t>Dok-1 </a:t>
            </a:r>
            <a:r>
              <a:rPr lang="en-US" sz="1800" dirty="0" err="1">
                <a:cs typeface="Arial" panose="020B0604020202020204" pitchFamily="34" charset="0"/>
              </a:rPr>
              <a:t>Max'in</a:t>
            </a:r>
            <a:r>
              <a:rPr lang="en-US" sz="1800" dirty="0">
                <a:cs typeface="Arial" panose="020B0604020202020204" pitchFamily="34" charset="0"/>
              </a:rPr>
              <a:t> </a:t>
            </a:r>
            <a:r>
              <a:rPr lang="en-US" sz="1800" dirty="0" err="1">
                <a:cs typeface="Arial" panose="020B0604020202020204" pitchFamily="34" charset="0"/>
              </a:rPr>
              <a:t>analizi</a:t>
            </a:r>
            <a:r>
              <a:rPr lang="en-US" sz="1800" dirty="0">
                <a:cs typeface="Arial" panose="020B0604020202020204" pitchFamily="34" charset="0"/>
              </a:rPr>
              <a:t>, </a:t>
            </a:r>
            <a:r>
              <a:rPr lang="en-US" sz="1800" dirty="0" err="1">
                <a:cs typeface="Arial" panose="020B0604020202020204" pitchFamily="34" charset="0"/>
              </a:rPr>
              <a:t>antifrizde</a:t>
            </a:r>
            <a:r>
              <a:rPr lang="en-US" sz="1800" dirty="0">
                <a:cs typeface="Arial" panose="020B0604020202020204" pitchFamily="34" charset="0"/>
              </a:rPr>
              <a:t> </a:t>
            </a:r>
            <a:r>
              <a:rPr lang="en-US" sz="1800" dirty="0" err="1">
                <a:cs typeface="Arial" panose="020B0604020202020204" pitchFamily="34" charset="0"/>
              </a:rPr>
              <a:t>kullanılan</a:t>
            </a:r>
            <a:r>
              <a:rPr lang="en-US" sz="1800" dirty="0">
                <a:cs typeface="Arial" panose="020B0604020202020204" pitchFamily="34" charset="0"/>
              </a:rPr>
              <a:t> </a:t>
            </a:r>
            <a:r>
              <a:rPr lang="en-US" sz="1800" dirty="0" err="1">
                <a:cs typeface="Arial" panose="020B0604020202020204" pitchFamily="34" charset="0"/>
              </a:rPr>
              <a:t>toksik</a:t>
            </a:r>
            <a:r>
              <a:rPr lang="en-US" sz="1800" dirty="0">
                <a:cs typeface="Arial" panose="020B0604020202020204" pitchFamily="34" charset="0"/>
              </a:rPr>
              <a:t> </a:t>
            </a:r>
            <a:r>
              <a:rPr lang="en-US" sz="1800" dirty="0" err="1">
                <a:cs typeface="Arial" panose="020B0604020202020204" pitchFamily="34" charset="0"/>
              </a:rPr>
              <a:t>bir</a:t>
            </a:r>
            <a:r>
              <a:rPr lang="en-US" sz="1800" dirty="0">
                <a:cs typeface="Arial" panose="020B0604020202020204" pitchFamily="34" charset="0"/>
              </a:rPr>
              <a:t> </a:t>
            </a:r>
            <a:r>
              <a:rPr lang="en-US" sz="1800" dirty="0" err="1">
                <a:cs typeface="Arial" panose="020B0604020202020204" pitchFamily="34" charset="0"/>
              </a:rPr>
              <a:t>madde</a:t>
            </a:r>
            <a:r>
              <a:rPr lang="en-US" sz="1800" dirty="0">
                <a:cs typeface="Arial" panose="020B0604020202020204" pitchFamily="34" charset="0"/>
              </a:rPr>
              <a:t> </a:t>
            </a:r>
            <a:r>
              <a:rPr lang="en-US" sz="1800" dirty="0" err="1">
                <a:cs typeface="Arial" panose="020B0604020202020204" pitchFamily="34" charset="0"/>
              </a:rPr>
              <a:t>olan</a:t>
            </a:r>
            <a:r>
              <a:rPr lang="en-US" sz="1800" dirty="0">
                <a:cs typeface="Arial" panose="020B0604020202020204" pitchFamily="34" charset="0"/>
              </a:rPr>
              <a:t> </a:t>
            </a:r>
            <a:r>
              <a:rPr lang="en-US" sz="1800" dirty="0" err="1">
                <a:cs typeface="Arial" panose="020B0604020202020204" pitchFamily="34" charset="0"/>
              </a:rPr>
              <a:t>etilen</a:t>
            </a:r>
            <a:r>
              <a:rPr lang="en-US" sz="1800" dirty="0">
                <a:cs typeface="Arial" panose="020B0604020202020204" pitchFamily="34" charset="0"/>
              </a:rPr>
              <a:t> </a:t>
            </a:r>
            <a:r>
              <a:rPr lang="en-US" sz="1800" dirty="0" err="1">
                <a:cs typeface="Arial" panose="020B0604020202020204" pitchFamily="34" charset="0"/>
              </a:rPr>
              <a:t>glikol</a:t>
            </a:r>
            <a:r>
              <a:rPr lang="en-US" sz="1800" dirty="0">
                <a:cs typeface="Arial" panose="020B0604020202020204" pitchFamily="34" charset="0"/>
              </a:rPr>
              <a:t> </a:t>
            </a:r>
            <a:r>
              <a:rPr lang="en-US" sz="1800" dirty="0" err="1">
                <a:cs typeface="Arial" panose="020B0604020202020204" pitchFamily="34" charset="0"/>
              </a:rPr>
              <a:t>ile</a:t>
            </a:r>
            <a:r>
              <a:rPr lang="en-US" sz="1800" dirty="0">
                <a:cs typeface="Arial" panose="020B0604020202020204" pitchFamily="34" charset="0"/>
              </a:rPr>
              <a:t> </a:t>
            </a:r>
            <a:r>
              <a:rPr lang="en-US" sz="1800" dirty="0" err="1">
                <a:cs typeface="Arial" panose="020B0604020202020204" pitchFamily="34" charset="0"/>
              </a:rPr>
              <a:t>kirlendiğini</a:t>
            </a:r>
            <a:r>
              <a:rPr lang="en-US" sz="1800" dirty="0">
                <a:cs typeface="Arial" panose="020B0604020202020204" pitchFamily="34" charset="0"/>
              </a:rPr>
              <a:t> </a:t>
            </a:r>
            <a:r>
              <a:rPr lang="en-US" sz="1800" dirty="0" err="1">
                <a:cs typeface="Arial" panose="020B0604020202020204" pitchFamily="34" charset="0"/>
              </a:rPr>
              <a:t>ortaya</a:t>
            </a:r>
            <a:r>
              <a:rPr lang="en-US" sz="1800" dirty="0">
                <a:cs typeface="Arial" panose="020B0604020202020204" pitchFamily="34" charset="0"/>
              </a:rPr>
              <a:t> </a:t>
            </a:r>
            <a:r>
              <a:rPr lang="en-US" sz="1800" dirty="0" err="1">
                <a:cs typeface="Arial" panose="020B0604020202020204" pitchFamily="34" charset="0"/>
              </a:rPr>
              <a:t>koyuyor</a:t>
            </a:r>
            <a:r>
              <a:rPr lang="tr-TR" sz="1800" dirty="0" err="1">
                <a:cs typeface="Arial" panose="020B0604020202020204" pitchFamily="34" charset="0"/>
              </a:rPr>
              <a:t>du</a:t>
            </a:r>
            <a:r>
              <a:rPr lang="en-US" sz="1800" dirty="0">
                <a:cs typeface="Arial" panose="020B0604020202020204" pitchFamily="34" charset="0"/>
              </a:rPr>
              <a:t>.</a:t>
            </a:r>
          </a:p>
          <a:p>
            <a:pPr>
              <a:lnSpc>
                <a:spcPct val="120000"/>
              </a:lnSpc>
              <a:spcBef>
                <a:spcPts val="0"/>
              </a:spcBef>
              <a:spcAft>
                <a:spcPts val="600"/>
              </a:spcAft>
              <a:buFont typeface="Arial" panose="020B0604020202020204" pitchFamily="34" charset="0"/>
              <a:buChar char="•"/>
            </a:pPr>
            <a:r>
              <a:rPr lang="en-US" sz="1800" b="1" dirty="0">
                <a:cs typeface="Arial" panose="020B0604020202020204" pitchFamily="34" charset="0"/>
              </a:rPr>
              <a:t>29 </a:t>
            </a:r>
            <a:r>
              <a:rPr lang="en-US" sz="1800" b="1" dirty="0" err="1">
                <a:cs typeface="Arial" panose="020B0604020202020204" pitchFamily="34" charset="0"/>
              </a:rPr>
              <a:t>Aralık</a:t>
            </a:r>
            <a:r>
              <a:rPr lang="en-US" sz="1800" b="1" dirty="0">
                <a:cs typeface="Arial" panose="020B0604020202020204" pitchFamily="34" charset="0"/>
              </a:rPr>
              <a:t> 2022: </a:t>
            </a:r>
            <a:r>
              <a:rPr lang="en-US" sz="1800" dirty="0">
                <a:cs typeface="Arial" panose="020B0604020202020204" pitchFamily="34" charset="0"/>
              </a:rPr>
              <a:t>Marion Biotech, Dok-1 </a:t>
            </a:r>
            <a:r>
              <a:rPr lang="en-US" sz="1800" dirty="0" err="1">
                <a:cs typeface="Arial" panose="020B0604020202020204" pitchFamily="34" charset="0"/>
              </a:rPr>
              <a:t>Max'in</a:t>
            </a:r>
            <a:r>
              <a:rPr lang="en-US" sz="1800" dirty="0">
                <a:cs typeface="Arial" panose="020B0604020202020204" pitchFamily="34" charset="0"/>
              </a:rPr>
              <a:t> </a:t>
            </a:r>
            <a:r>
              <a:rPr lang="en-US" sz="1800" dirty="0" err="1">
                <a:cs typeface="Arial" panose="020B0604020202020204" pitchFamily="34" charset="0"/>
              </a:rPr>
              <a:t>üretimini</a:t>
            </a:r>
            <a:r>
              <a:rPr lang="en-US" sz="1800" dirty="0">
                <a:cs typeface="Arial" panose="020B0604020202020204" pitchFamily="34" charset="0"/>
              </a:rPr>
              <a:t> </a:t>
            </a:r>
            <a:r>
              <a:rPr lang="en-US" sz="1800" dirty="0" err="1">
                <a:cs typeface="Arial" panose="020B0604020202020204" pitchFamily="34" charset="0"/>
              </a:rPr>
              <a:t>durdurdu</a:t>
            </a:r>
            <a:r>
              <a:rPr lang="en-US" sz="1800" dirty="0">
                <a:cs typeface="Arial" panose="020B0604020202020204" pitchFamily="34" charset="0"/>
              </a:rPr>
              <a:t>.</a:t>
            </a:r>
          </a:p>
          <a:p>
            <a:pPr>
              <a:lnSpc>
                <a:spcPct val="120000"/>
              </a:lnSpc>
              <a:spcBef>
                <a:spcPts val="0"/>
              </a:spcBef>
              <a:spcAft>
                <a:spcPts val="600"/>
              </a:spcAft>
              <a:buFont typeface="Arial" panose="020B0604020202020204" pitchFamily="34" charset="0"/>
              <a:buChar char="•"/>
            </a:pPr>
            <a:r>
              <a:rPr lang="en-US" sz="1800" b="1" dirty="0" err="1">
                <a:cs typeface="Arial" panose="020B0604020202020204" pitchFamily="34" charset="0"/>
              </a:rPr>
              <a:t>Ocak</a:t>
            </a:r>
            <a:r>
              <a:rPr lang="en-US" sz="1800" b="1" dirty="0">
                <a:cs typeface="Arial" panose="020B0604020202020204" pitchFamily="34" charset="0"/>
              </a:rPr>
              <a:t> 2023: </a:t>
            </a:r>
            <a:r>
              <a:rPr lang="en-US" sz="1800" dirty="0" err="1">
                <a:cs typeface="Arial" panose="020B0604020202020204" pitchFamily="34" charset="0"/>
              </a:rPr>
              <a:t>Özbekistan'da</a:t>
            </a:r>
            <a:r>
              <a:rPr lang="en-US" sz="1800" dirty="0">
                <a:cs typeface="Arial" panose="020B0604020202020204" pitchFamily="34" charset="0"/>
              </a:rPr>
              <a:t> </a:t>
            </a:r>
            <a:r>
              <a:rPr lang="en-US" sz="1800" dirty="0" err="1">
                <a:cs typeface="Arial" panose="020B0604020202020204" pitchFamily="34" charset="0"/>
              </a:rPr>
              <a:t>iki</a:t>
            </a:r>
            <a:r>
              <a:rPr lang="en-US" sz="1800" dirty="0">
                <a:cs typeface="Arial" panose="020B0604020202020204" pitchFamily="34" charset="0"/>
              </a:rPr>
              <a:t> </a:t>
            </a:r>
            <a:r>
              <a:rPr lang="en-US" sz="1800" dirty="0" err="1">
                <a:cs typeface="Arial" panose="020B0604020202020204" pitchFamily="34" charset="0"/>
              </a:rPr>
              <a:t>çocuk</a:t>
            </a:r>
            <a:r>
              <a:rPr lang="en-US" sz="1800" dirty="0">
                <a:cs typeface="Arial" panose="020B0604020202020204" pitchFamily="34" charset="0"/>
              </a:rPr>
              <a:t> </a:t>
            </a:r>
            <a:r>
              <a:rPr lang="en-US" sz="1800" dirty="0" err="1">
                <a:cs typeface="Arial" panose="020B0604020202020204" pitchFamily="34" charset="0"/>
              </a:rPr>
              <a:t>daha</a:t>
            </a:r>
            <a:r>
              <a:rPr lang="en-US" sz="1800" dirty="0">
                <a:cs typeface="Arial" panose="020B0604020202020204" pitchFamily="34" charset="0"/>
              </a:rPr>
              <a:t>, </a:t>
            </a:r>
            <a:r>
              <a:rPr lang="en-US" sz="1800" dirty="0" err="1">
                <a:cs typeface="Arial" panose="020B0604020202020204" pitchFamily="34" charset="0"/>
              </a:rPr>
              <a:t>yine</a:t>
            </a:r>
            <a:r>
              <a:rPr lang="en-US" sz="1800" dirty="0">
                <a:cs typeface="Arial" panose="020B0604020202020204" pitchFamily="34" charset="0"/>
              </a:rPr>
              <a:t> </a:t>
            </a:r>
            <a:r>
              <a:rPr lang="en-US" sz="1800" dirty="0" err="1">
                <a:cs typeface="Arial" panose="020B0604020202020204" pitchFamily="34" charset="0"/>
              </a:rPr>
              <a:t>etilen</a:t>
            </a:r>
            <a:r>
              <a:rPr lang="en-US" sz="1800" dirty="0">
                <a:cs typeface="Arial" panose="020B0604020202020204" pitchFamily="34" charset="0"/>
              </a:rPr>
              <a:t> </a:t>
            </a:r>
            <a:r>
              <a:rPr lang="en-US" sz="1800" dirty="0" err="1">
                <a:cs typeface="Arial" panose="020B0604020202020204" pitchFamily="34" charset="0"/>
              </a:rPr>
              <a:t>glikol</a:t>
            </a:r>
            <a:r>
              <a:rPr lang="en-US" sz="1800" dirty="0">
                <a:cs typeface="Arial" panose="020B0604020202020204" pitchFamily="34" charset="0"/>
              </a:rPr>
              <a:t> </a:t>
            </a:r>
            <a:r>
              <a:rPr lang="en-US" sz="1800" dirty="0" err="1">
                <a:cs typeface="Arial" panose="020B0604020202020204" pitchFamily="34" charset="0"/>
              </a:rPr>
              <a:t>ile</a:t>
            </a:r>
            <a:r>
              <a:rPr lang="en-US" sz="1800" dirty="0">
                <a:cs typeface="Arial" panose="020B0604020202020204" pitchFamily="34" charset="0"/>
              </a:rPr>
              <a:t> </a:t>
            </a:r>
            <a:r>
              <a:rPr lang="en-US" sz="1800" dirty="0" err="1">
                <a:cs typeface="Arial" panose="020B0604020202020204" pitchFamily="34" charset="0"/>
              </a:rPr>
              <a:t>kontamine</a:t>
            </a:r>
            <a:r>
              <a:rPr lang="en-US" sz="1800" dirty="0">
                <a:cs typeface="Arial" panose="020B0604020202020204" pitchFamily="34" charset="0"/>
              </a:rPr>
              <a:t> </a:t>
            </a:r>
            <a:r>
              <a:rPr lang="en-US" sz="1800" dirty="0" err="1">
                <a:cs typeface="Arial" panose="020B0604020202020204" pitchFamily="34" charset="0"/>
              </a:rPr>
              <a:t>olduğu</a:t>
            </a:r>
            <a:r>
              <a:rPr lang="en-US" sz="1800" dirty="0">
                <a:cs typeface="Arial" panose="020B0604020202020204" pitchFamily="34" charset="0"/>
              </a:rPr>
              <a:t> </a:t>
            </a:r>
            <a:r>
              <a:rPr lang="en-US" sz="1800" dirty="0" err="1">
                <a:cs typeface="Arial" panose="020B0604020202020204" pitchFamily="34" charset="0"/>
              </a:rPr>
              <a:t>tespit</a:t>
            </a:r>
            <a:r>
              <a:rPr lang="en-US" sz="1800" dirty="0">
                <a:cs typeface="Arial" panose="020B0604020202020204" pitchFamily="34" charset="0"/>
              </a:rPr>
              <a:t> </a:t>
            </a:r>
            <a:r>
              <a:rPr lang="en-US" sz="1800" dirty="0" err="1">
                <a:cs typeface="Arial" panose="020B0604020202020204" pitchFamily="34" charset="0"/>
              </a:rPr>
              <a:t>edilen</a:t>
            </a:r>
            <a:r>
              <a:rPr lang="en-US" sz="1800" dirty="0">
                <a:cs typeface="Arial" panose="020B0604020202020204" pitchFamily="34" charset="0"/>
              </a:rPr>
              <a:t> AMBRONOL </a:t>
            </a:r>
            <a:r>
              <a:rPr lang="en-US" sz="1800" dirty="0" err="1">
                <a:cs typeface="Arial" panose="020B0604020202020204" pitchFamily="34" charset="0"/>
              </a:rPr>
              <a:t>tükettikten</a:t>
            </a:r>
            <a:r>
              <a:rPr lang="en-US" sz="1800" dirty="0">
                <a:cs typeface="Arial" panose="020B0604020202020204" pitchFamily="34" charset="0"/>
              </a:rPr>
              <a:t> </a:t>
            </a:r>
            <a:r>
              <a:rPr lang="en-US" sz="1800" dirty="0" err="1">
                <a:cs typeface="Arial" panose="020B0604020202020204" pitchFamily="34" charset="0"/>
              </a:rPr>
              <a:t>sonra</a:t>
            </a:r>
            <a:r>
              <a:rPr lang="en-US" sz="1800" dirty="0">
                <a:cs typeface="Arial" panose="020B0604020202020204" pitchFamily="34" charset="0"/>
              </a:rPr>
              <a:t> </a:t>
            </a:r>
            <a:r>
              <a:rPr lang="en-US" sz="1800" dirty="0" err="1">
                <a:cs typeface="Arial" panose="020B0604020202020204" pitchFamily="34" charset="0"/>
              </a:rPr>
              <a:t>öldü</a:t>
            </a:r>
            <a:r>
              <a:rPr lang="en-US" sz="1800" dirty="0">
                <a:cs typeface="Arial" panose="020B0604020202020204" pitchFamily="34" charset="0"/>
              </a:rPr>
              <a:t>.</a:t>
            </a:r>
          </a:p>
          <a:p>
            <a:pPr>
              <a:lnSpc>
                <a:spcPct val="120000"/>
              </a:lnSpc>
              <a:spcBef>
                <a:spcPts val="0"/>
              </a:spcBef>
              <a:spcAft>
                <a:spcPts val="600"/>
              </a:spcAft>
              <a:buFont typeface="Arial" panose="020B0604020202020204" pitchFamily="34" charset="0"/>
              <a:buChar char="•"/>
            </a:pPr>
            <a:r>
              <a:rPr lang="en-US" sz="1800" b="1" dirty="0" err="1">
                <a:cs typeface="Arial" panose="020B0604020202020204" pitchFamily="34" charset="0"/>
              </a:rPr>
              <a:t>Ocak</a:t>
            </a:r>
            <a:r>
              <a:rPr lang="en-US" sz="1800" b="1" dirty="0">
                <a:cs typeface="Arial" panose="020B0604020202020204" pitchFamily="34" charset="0"/>
              </a:rPr>
              <a:t> 2023: </a:t>
            </a:r>
            <a:r>
              <a:rPr lang="en-US" sz="1800" dirty="0" err="1">
                <a:cs typeface="Arial" panose="020B0604020202020204" pitchFamily="34" charset="0"/>
              </a:rPr>
              <a:t>Dünya</a:t>
            </a:r>
            <a:r>
              <a:rPr lang="en-US" sz="1800" dirty="0">
                <a:cs typeface="Arial" panose="020B0604020202020204" pitchFamily="34" charset="0"/>
              </a:rPr>
              <a:t> </a:t>
            </a:r>
            <a:r>
              <a:rPr lang="en-US" sz="1800" dirty="0" err="1">
                <a:cs typeface="Arial" panose="020B0604020202020204" pitchFamily="34" charset="0"/>
              </a:rPr>
              <a:t>Sağlık</a:t>
            </a:r>
            <a:r>
              <a:rPr lang="en-US" sz="1800" dirty="0">
                <a:cs typeface="Arial" panose="020B0604020202020204" pitchFamily="34" charset="0"/>
              </a:rPr>
              <a:t> </a:t>
            </a:r>
            <a:r>
              <a:rPr lang="en-US" sz="1800" dirty="0" err="1">
                <a:cs typeface="Arial" panose="020B0604020202020204" pitchFamily="34" charset="0"/>
              </a:rPr>
              <a:t>Örgütü</a:t>
            </a:r>
            <a:r>
              <a:rPr lang="en-US" sz="1800" dirty="0">
                <a:cs typeface="Arial" panose="020B0604020202020204" pitchFamily="34" charset="0"/>
              </a:rPr>
              <a:t> (WHO), </a:t>
            </a:r>
            <a:r>
              <a:rPr lang="en-US" sz="1800" dirty="0" err="1">
                <a:cs typeface="Arial" panose="020B0604020202020204" pitchFamily="34" charset="0"/>
              </a:rPr>
              <a:t>kontamine</a:t>
            </a:r>
            <a:r>
              <a:rPr lang="en-US" sz="1800" dirty="0">
                <a:cs typeface="Arial" panose="020B0604020202020204" pitchFamily="34" charset="0"/>
              </a:rPr>
              <a:t> </a:t>
            </a:r>
            <a:r>
              <a:rPr lang="en-US" sz="1800" dirty="0" err="1">
                <a:cs typeface="Arial" panose="020B0604020202020204" pitchFamily="34" charset="0"/>
              </a:rPr>
              <a:t>öksürük</a:t>
            </a:r>
            <a:r>
              <a:rPr lang="en-US" sz="1800" dirty="0">
                <a:cs typeface="Arial" panose="020B0604020202020204" pitchFamily="34" charset="0"/>
              </a:rPr>
              <a:t> </a:t>
            </a:r>
            <a:r>
              <a:rPr lang="en-US" sz="1800" dirty="0" err="1">
                <a:cs typeface="Arial" panose="020B0604020202020204" pitchFamily="34" charset="0"/>
              </a:rPr>
              <a:t>şuruplarıyla</a:t>
            </a:r>
            <a:r>
              <a:rPr lang="en-US" sz="1800" dirty="0">
                <a:cs typeface="Arial" panose="020B0604020202020204" pitchFamily="34" charset="0"/>
              </a:rPr>
              <a:t> </a:t>
            </a:r>
            <a:r>
              <a:rPr lang="en-US" sz="1800" dirty="0" err="1">
                <a:cs typeface="Arial" panose="020B0604020202020204" pitchFamily="34" charset="0"/>
              </a:rPr>
              <a:t>ilgili</a:t>
            </a:r>
            <a:r>
              <a:rPr lang="en-US" sz="1800" dirty="0">
                <a:cs typeface="Arial" panose="020B0604020202020204" pitchFamily="34" charset="0"/>
              </a:rPr>
              <a:t> </a:t>
            </a:r>
            <a:r>
              <a:rPr lang="en-US" sz="1800" dirty="0" err="1">
                <a:cs typeface="Arial" panose="020B0604020202020204" pitchFamily="34" charset="0"/>
              </a:rPr>
              <a:t>küresel</a:t>
            </a:r>
            <a:r>
              <a:rPr lang="en-US" sz="1800" dirty="0">
                <a:cs typeface="Arial" panose="020B0604020202020204" pitchFamily="34" charset="0"/>
              </a:rPr>
              <a:t> </a:t>
            </a:r>
            <a:r>
              <a:rPr lang="en-US" sz="1800" dirty="0" err="1">
                <a:cs typeface="Arial" panose="020B0604020202020204" pitchFamily="34" charset="0"/>
              </a:rPr>
              <a:t>bir</a:t>
            </a:r>
            <a:r>
              <a:rPr lang="en-US" sz="1800" dirty="0">
                <a:cs typeface="Arial" panose="020B0604020202020204" pitchFamily="34" charset="0"/>
              </a:rPr>
              <a:t> </a:t>
            </a:r>
            <a:r>
              <a:rPr lang="en-US" sz="1800" dirty="0" err="1">
                <a:cs typeface="Arial" panose="020B0604020202020204" pitchFamily="34" charset="0"/>
              </a:rPr>
              <a:t>uyarı</a:t>
            </a:r>
            <a:r>
              <a:rPr lang="en-US" sz="1800" dirty="0">
                <a:cs typeface="Arial" panose="020B0604020202020204" pitchFamily="34" charset="0"/>
              </a:rPr>
              <a:t> </a:t>
            </a:r>
            <a:r>
              <a:rPr lang="en-US" sz="1800" dirty="0" err="1">
                <a:cs typeface="Arial" panose="020B0604020202020204" pitchFamily="34" charset="0"/>
              </a:rPr>
              <a:t>yayınladı</a:t>
            </a:r>
            <a:r>
              <a:rPr lang="en-US" sz="1800" dirty="0">
                <a:cs typeface="Arial" panose="020B0604020202020204" pitchFamily="34" charset="0"/>
              </a:rPr>
              <a:t>.</a:t>
            </a:r>
          </a:p>
          <a:p>
            <a:pPr>
              <a:lnSpc>
                <a:spcPct val="120000"/>
              </a:lnSpc>
              <a:spcBef>
                <a:spcPts val="0"/>
              </a:spcBef>
              <a:spcAft>
                <a:spcPts val="600"/>
              </a:spcAft>
              <a:buFont typeface="Arial" panose="020B0604020202020204" pitchFamily="34" charset="0"/>
              <a:buChar char="•"/>
            </a:pPr>
            <a:r>
              <a:rPr lang="tr-TR" sz="1800" b="1" dirty="0">
                <a:cs typeface="Arial" panose="020B0604020202020204" pitchFamily="34" charset="0"/>
              </a:rPr>
              <a:t>Günümüzde</a:t>
            </a:r>
            <a:r>
              <a:rPr lang="en-US" sz="1800" b="1" dirty="0">
                <a:cs typeface="Arial" panose="020B0604020202020204" pitchFamily="34" charset="0"/>
              </a:rPr>
              <a:t>: </a:t>
            </a:r>
            <a:r>
              <a:rPr lang="en-US" sz="1800" dirty="0" err="1">
                <a:cs typeface="Arial" panose="020B0604020202020204" pitchFamily="34" charset="0"/>
              </a:rPr>
              <a:t>Araştırmalar</a:t>
            </a:r>
            <a:r>
              <a:rPr lang="en-US" sz="1800" dirty="0">
                <a:cs typeface="Arial" panose="020B0604020202020204" pitchFamily="34" charset="0"/>
              </a:rPr>
              <a:t> </a:t>
            </a:r>
            <a:r>
              <a:rPr lang="en-US" sz="1800" dirty="0" err="1">
                <a:cs typeface="Arial" panose="020B0604020202020204" pitchFamily="34" charset="0"/>
              </a:rPr>
              <a:t>devam</a:t>
            </a:r>
            <a:r>
              <a:rPr lang="en-US" sz="1800" dirty="0">
                <a:cs typeface="Arial" panose="020B0604020202020204" pitchFamily="34" charset="0"/>
              </a:rPr>
              <a:t> </a:t>
            </a:r>
            <a:r>
              <a:rPr lang="en-US" sz="1800" dirty="0" err="1">
                <a:cs typeface="Arial" panose="020B0604020202020204" pitchFamily="34" charset="0"/>
              </a:rPr>
              <a:t>etmektedir</a:t>
            </a:r>
            <a:r>
              <a:rPr lang="en-US" sz="1800" dirty="0">
                <a:cs typeface="Arial" panose="020B0604020202020204" pitchFamily="34" charset="0"/>
              </a:rPr>
              <a:t> </a:t>
            </a:r>
            <a:r>
              <a:rPr lang="en-US" sz="1800" dirty="0" err="1">
                <a:cs typeface="Arial" panose="020B0604020202020204" pitchFamily="34" charset="0"/>
              </a:rPr>
              <a:t>ve</a:t>
            </a:r>
            <a:r>
              <a:rPr lang="en-US" sz="1800" dirty="0">
                <a:cs typeface="Arial" panose="020B0604020202020204" pitchFamily="34" charset="0"/>
              </a:rPr>
              <a:t> Marion Biotech </a:t>
            </a:r>
            <a:r>
              <a:rPr lang="en-US" sz="1800" dirty="0" err="1">
                <a:cs typeface="Arial" panose="020B0604020202020204" pitchFamily="34" charset="0"/>
              </a:rPr>
              <a:t>yasal</a:t>
            </a:r>
            <a:r>
              <a:rPr lang="en-US" sz="1800" dirty="0">
                <a:cs typeface="Arial" panose="020B0604020202020204" pitchFamily="34" charset="0"/>
              </a:rPr>
              <a:t> </a:t>
            </a:r>
            <a:r>
              <a:rPr lang="en-US" sz="1800" dirty="0" err="1">
                <a:cs typeface="Arial" panose="020B0604020202020204" pitchFamily="34" charset="0"/>
              </a:rPr>
              <a:t>işlemlerle</a:t>
            </a:r>
            <a:r>
              <a:rPr lang="en-US" sz="1800" dirty="0">
                <a:cs typeface="Arial" panose="020B0604020202020204" pitchFamily="34" charset="0"/>
              </a:rPr>
              <a:t> </a:t>
            </a:r>
            <a:r>
              <a:rPr lang="en-US" sz="1800" dirty="0" err="1">
                <a:cs typeface="Arial" panose="020B0604020202020204" pitchFamily="34" charset="0"/>
              </a:rPr>
              <a:t>karşı</a:t>
            </a:r>
            <a:r>
              <a:rPr lang="en-US" sz="1800" dirty="0">
                <a:cs typeface="Arial" panose="020B0604020202020204" pitchFamily="34" charset="0"/>
              </a:rPr>
              <a:t> </a:t>
            </a:r>
            <a:r>
              <a:rPr lang="en-US" sz="1800" dirty="0" err="1">
                <a:cs typeface="Arial" panose="020B0604020202020204" pitchFamily="34" charset="0"/>
              </a:rPr>
              <a:t>karşıyadır</a:t>
            </a:r>
            <a:r>
              <a:rPr lang="en-US" sz="1800" dirty="0">
                <a:cs typeface="Arial" panose="020B0604020202020204" pitchFamily="34" charset="0"/>
              </a:rPr>
              <a:t>.</a:t>
            </a:r>
          </a:p>
        </p:txBody>
      </p:sp>
      <p:pic>
        <p:nvPicPr>
          <p:cNvPr id="1026" name="Picture 2" descr="bottle of Dok1 Max cough syrup resmi">
            <a:extLst>
              <a:ext uri="{FF2B5EF4-FFF2-40B4-BE49-F238E27FC236}">
                <a16:creationId xmlns:a16="http://schemas.microsoft.com/office/drawing/2014/main" id="{7FB01BB2-79D3-9E2E-770F-97D3CFDFA4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30" r="29579" b="-1"/>
          <a:stretch/>
        </p:blipFill>
        <p:spPr bwMode="auto">
          <a:xfrm>
            <a:off x="8153101" y="2203783"/>
            <a:ext cx="2955798" cy="4096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23592"/>
    </mc:Choice>
    <mc:Fallback xmlns="">
      <p:transition spd="slow" advTm="2359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0"/>
        <p:cNvGrpSpPr/>
        <p:nvPr/>
      </p:nvGrpSpPr>
      <p:grpSpPr>
        <a:xfrm>
          <a:off x="0" y="0"/>
          <a:ext cx="0" cy="0"/>
          <a:chOff x="0" y="0"/>
          <a:chExt cx="0" cy="0"/>
        </a:xfrm>
      </p:grpSpPr>
      <p:pic>
        <p:nvPicPr>
          <p:cNvPr id="2" name="Picture 99">
            <a:extLst>
              <a:ext uri="{FF2B5EF4-FFF2-40B4-BE49-F238E27FC236}">
                <a16:creationId xmlns:a16="http://schemas.microsoft.com/office/drawing/2014/main" id="{197999C5-DA98-3EB3-0556-19A2F98F489B}"/>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4000"/>
                    </a14:imgEffect>
                    <a14:imgEffect>
                      <a14:brightnessContrast contrast="-2000"/>
                    </a14:imgEffect>
                  </a14:imgLayer>
                </a14:imgProps>
              </a:ext>
            </a:extLst>
          </a:blip>
          <a:srcRect l="535" r="10464" b="-1"/>
          <a:stretch/>
        </p:blipFill>
        <p:spPr>
          <a:xfrm>
            <a:off x="0" y="10"/>
            <a:ext cx="12192000" cy="6857990"/>
          </a:xfrm>
          <a:prstGeom prst="rect">
            <a:avLst/>
          </a:prstGeom>
        </p:spPr>
      </p:pic>
      <p:sp>
        <p:nvSpPr>
          <p:cNvPr id="188" name="Rectangle 187">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1" name="Google Shape;181;p14"/>
          <p:cNvSpPr txBox="1">
            <a:spLocks noGrp="1"/>
          </p:cNvSpPr>
          <p:nvPr>
            <p:ph type="title"/>
          </p:nvPr>
        </p:nvSpPr>
        <p:spPr>
          <a:xfrm>
            <a:off x="2152650" y="300581"/>
            <a:ext cx="8063405" cy="1089529"/>
          </a:xfrm>
          <a:prstGeom prst="rect">
            <a:avLst/>
          </a:prstGeom>
        </p:spPr>
        <p:txBody>
          <a:bodyPr spcFirstLastPara="1" vert="horz" lIns="91425" tIns="45700" rIns="91425" bIns="45700" rtlCol="0" anchor="ctr" anchorCtr="0">
            <a:normAutofit/>
          </a:bodyPr>
          <a:lstStyle/>
          <a:p>
            <a:pPr>
              <a:spcBef>
                <a:spcPts val="0"/>
              </a:spcBef>
              <a:buClr>
                <a:schemeClr val="dk1"/>
              </a:buClr>
              <a:buSzPts val="3300"/>
            </a:pPr>
            <a:r>
              <a:rPr lang="tr-TR" sz="3100" b="1" dirty="0">
                <a:solidFill>
                  <a:srgbClr val="FFFFFF"/>
                </a:solidFill>
                <a:latin typeface="Calibri"/>
                <a:ea typeface="Calibri"/>
                <a:cs typeface="Calibri"/>
                <a:sym typeface="Calibri"/>
              </a:rPr>
              <a:t> </a:t>
            </a:r>
            <a:r>
              <a:rPr lang="tr-TR" sz="3100" b="1" dirty="0">
                <a:solidFill>
                  <a:schemeClr val="bg1"/>
                </a:solidFill>
                <a:latin typeface="Calibri"/>
                <a:ea typeface="Calibri"/>
                <a:cs typeface="Calibri"/>
                <a:sym typeface="Calibri"/>
              </a:rPr>
              <a:t>Vaka Çalışması: </a:t>
            </a:r>
            <a:br>
              <a:rPr lang="tr-TR" sz="3100" b="1" dirty="0">
                <a:solidFill>
                  <a:schemeClr val="bg1"/>
                </a:solidFill>
                <a:latin typeface="Calibri"/>
                <a:ea typeface="Calibri"/>
                <a:cs typeface="Calibri"/>
                <a:sym typeface="Calibri"/>
              </a:rPr>
            </a:br>
            <a:r>
              <a:rPr lang="en-US" sz="3200" b="1" dirty="0" err="1">
                <a:solidFill>
                  <a:schemeClr val="bg1"/>
                </a:solidFill>
                <a:latin typeface="Calibri"/>
                <a:ea typeface="Calibri"/>
                <a:cs typeface="Calibri"/>
                <a:sym typeface="Calibri"/>
              </a:rPr>
              <a:t>Özbekistan</a:t>
            </a:r>
            <a:r>
              <a:rPr lang="en-US" sz="3200" b="1" dirty="0">
                <a:solidFill>
                  <a:schemeClr val="bg1"/>
                </a:solidFill>
                <a:latin typeface="Calibri"/>
                <a:ea typeface="Calibri"/>
                <a:cs typeface="Calibri"/>
                <a:sym typeface="Calibri"/>
              </a:rPr>
              <a:t> </a:t>
            </a:r>
            <a:r>
              <a:rPr lang="en-US" sz="3200" b="1" dirty="0" err="1">
                <a:solidFill>
                  <a:schemeClr val="bg1"/>
                </a:solidFill>
                <a:latin typeface="Calibri"/>
                <a:ea typeface="Calibri"/>
                <a:cs typeface="Calibri"/>
                <a:sym typeface="Calibri"/>
              </a:rPr>
              <a:t>Öksürük</a:t>
            </a:r>
            <a:r>
              <a:rPr lang="en-US" sz="3200" b="1" dirty="0">
                <a:solidFill>
                  <a:schemeClr val="bg1"/>
                </a:solidFill>
                <a:latin typeface="Calibri"/>
                <a:ea typeface="Calibri"/>
                <a:cs typeface="Calibri"/>
                <a:sym typeface="Calibri"/>
              </a:rPr>
              <a:t> </a:t>
            </a:r>
            <a:r>
              <a:rPr lang="en-US" sz="3200" b="1" dirty="0" err="1">
                <a:solidFill>
                  <a:schemeClr val="bg1"/>
                </a:solidFill>
                <a:latin typeface="Calibri"/>
                <a:ea typeface="Calibri"/>
                <a:cs typeface="Calibri"/>
                <a:sym typeface="Calibri"/>
              </a:rPr>
              <a:t>Şurubu</a:t>
            </a:r>
            <a:r>
              <a:rPr lang="en-US" sz="3200" b="1" dirty="0">
                <a:solidFill>
                  <a:schemeClr val="bg1"/>
                </a:solidFill>
                <a:latin typeface="Calibri"/>
                <a:ea typeface="Calibri"/>
                <a:cs typeface="Calibri"/>
                <a:sym typeface="Calibri"/>
              </a:rPr>
              <a:t> </a:t>
            </a:r>
            <a:r>
              <a:rPr lang="en-US" sz="3200" b="1" dirty="0" err="1">
                <a:solidFill>
                  <a:schemeClr val="bg1"/>
                </a:solidFill>
                <a:latin typeface="Calibri"/>
                <a:ea typeface="Calibri"/>
                <a:cs typeface="Calibri"/>
                <a:sym typeface="Calibri"/>
              </a:rPr>
              <a:t>Skandalı</a:t>
            </a:r>
            <a:endParaRPr lang="tr-TR" sz="3100" dirty="0">
              <a:solidFill>
                <a:schemeClr val="bg1"/>
              </a:solidFill>
            </a:endParaRPr>
          </a:p>
        </p:txBody>
      </p:sp>
      <p:sp>
        <p:nvSpPr>
          <p:cNvPr id="190"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1912" y="591830"/>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prstClr val="black"/>
              </a:solidFill>
              <a:latin typeface="Calibri" panose="020F0502020204030204"/>
            </a:endParaRPr>
          </a:p>
        </p:txBody>
      </p:sp>
      <p:sp>
        <p:nvSpPr>
          <p:cNvPr id="192"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70996" y="821124"/>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prstClr val="black"/>
              </a:solidFill>
              <a:latin typeface="Calibri" panose="020F0502020204030204"/>
            </a:endParaRPr>
          </a:p>
        </p:txBody>
      </p:sp>
      <p:sp>
        <p:nvSpPr>
          <p:cNvPr id="194"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90256" y="1336268"/>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prstClr val="black"/>
              </a:solidFill>
              <a:latin typeface="Calibri" panose="020F0502020204030204"/>
            </a:endParaRPr>
          </a:p>
        </p:txBody>
      </p:sp>
      <p:graphicFrame>
        <p:nvGraphicFramePr>
          <p:cNvPr id="184" name="Google Shape;182;p14">
            <a:extLst>
              <a:ext uri="{FF2B5EF4-FFF2-40B4-BE49-F238E27FC236}">
                <a16:creationId xmlns:a16="http://schemas.microsoft.com/office/drawing/2014/main" id="{D35D7001-6A8C-B328-CFE4-53D3569BFBBE}"/>
              </a:ext>
            </a:extLst>
          </p:cNvPr>
          <p:cNvGraphicFramePr>
            <a:graphicFrameLocks noGrp="1"/>
          </p:cNvGraphicFramePr>
          <p:nvPr>
            <p:ph idx="1"/>
          </p:nvPr>
        </p:nvGraphicFramePr>
        <p:xfrm>
          <a:off x="2344222" y="1948296"/>
          <a:ext cx="7441820" cy="35340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3200"/>
    </mc:Choice>
    <mc:Fallback xmlns="">
      <p:transition spd="slow" advTm="32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0"/>
        <p:cNvGrpSpPr/>
        <p:nvPr/>
      </p:nvGrpSpPr>
      <p:grpSpPr>
        <a:xfrm>
          <a:off x="0" y="0"/>
          <a:ext cx="0" cy="0"/>
          <a:chOff x="0" y="0"/>
          <a:chExt cx="0" cy="0"/>
        </a:xfrm>
      </p:grpSpPr>
      <p:pic>
        <p:nvPicPr>
          <p:cNvPr id="2" name="Picture 99">
            <a:extLst>
              <a:ext uri="{FF2B5EF4-FFF2-40B4-BE49-F238E27FC236}">
                <a16:creationId xmlns:a16="http://schemas.microsoft.com/office/drawing/2014/main" id="{E818518B-979A-5209-880F-359C0DF7069B}"/>
              </a:ext>
            </a:extLst>
          </p:cNvPr>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harpenSoften amount="4000"/>
                    </a14:imgEffect>
                    <a14:imgEffect>
                      <a14:brightnessContrast contrast="-2000"/>
                    </a14:imgEffect>
                  </a14:imgLayer>
                </a14:imgProps>
              </a:ext>
            </a:extLst>
          </a:blip>
          <a:srcRect l="535" r="10464" b="-1"/>
          <a:stretch/>
        </p:blipFill>
        <p:spPr>
          <a:xfrm>
            <a:off x="0" y="10"/>
            <a:ext cx="12192000" cy="6857990"/>
          </a:xfrm>
          <a:prstGeom prst="rect">
            <a:avLst/>
          </a:prstGeom>
        </p:spPr>
      </p:pic>
      <p:sp>
        <p:nvSpPr>
          <p:cNvPr id="181" name="Google Shape;181;p14"/>
          <p:cNvSpPr txBox="1">
            <a:spLocks noGrp="1"/>
          </p:cNvSpPr>
          <p:nvPr>
            <p:ph type="title"/>
          </p:nvPr>
        </p:nvSpPr>
        <p:spPr>
          <a:xfrm>
            <a:off x="2152650" y="365126"/>
            <a:ext cx="7886700" cy="1325563"/>
          </a:xfrm>
          <a:prstGeom prst="rect">
            <a:avLst/>
          </a:prstGeom>
        </p:spPr>
        <p:txBody>
          <a:bodyPr spcFirstLastPara="1" vert="horz" lIns="91425" tIns="45700" rIns="91425" bIns="45700" rtlCol="0" anchor="ctr" anchorCtr="0">
            <a:normAutofit/>
          </a:bodyPr>
          <a:lstStyle/>
          <a:p>
            <a:pPr>
              <a:spcBef>
                <a:spcPts val="0"/>
              </a:spcBef>
              <a:buClr>
                <a:schemeClr val="dk1"/>
              </a:buClr>
              <a:buSzPts val="3300"/>
            </a:pPr>
            <a:r>
              <a:rPr lang="tr-TR" b="1" dirty="0">
                <a:latin typeface="Calibri"/>
                <a:ea typeface="Calibri"/>
                <a:cs typeface="Calibri"/>
                <a:sym typeface="Calibri"/>
              </a:rPr>
              <a:t>GMP hataları nelerdi?</a:t>
            </a:r>
            <a:br>
              <a:rPr lang="tr-TR" b="1" dirty="0">
                <a:latin typeface="Calibri"/>
                <a:ea typeface="Calibri"/>
                <a:cs typeface="Calibri"/>
                <a:sym typeface="Calibri"/>
              </a:rPr>
            </a:br>
            <a:r>
              <a:rPr lang="en-US" sz="3600" b="1" dirty="0" err="1">
                <a:latin typeface="Calibri"/>
                <a:ea typeface="Calibri"/>
                <a:cs typeface="Calibri"/>
                <a:sym typeface="Calibri"/>
              </a:rPr>
              <a:t>Özbekistan</a:t>
            </a:r>
            <a:r>
              <a:rPr lang="en-US" sz="3600" b="1" dirty="0">
                <a:latin typeface="Calibri"/>
                <a:ea typeface="Calibri"/>
                <a:cs typeface="Calibri"/>
                <a:sym typeface="Calibri"/>
              </a:rPr>
              <a:t> </a:t>
            </a:r>
            <a:r>
              <a:rPr lang="en-US" sz="3600" b="1" dirty="0" err="1">
                <a:latin typeface="Calibri"/>
                <a:ea typeface="Calibri"/>
                <a:cs typeface="Calibri"/>
                <a:sym typeface="Calibri"/>
              </a:rPr>
              <a:t>Öksürük</a:t>
            </a:r>
            <a:r>
              <a:rPr lang="en-US" sz="3600" b="1" dirty="0">
                <a:latin typeface="Calibri"/>
                <a:ea typeface="Calibri"/>
                <a:cs typeface="Calibri"/>
                <a:sym typeface="Calibri"/>
              </a:rPr>
              <a:t> </a:t>
            </a:r>
            <a:r>
              <a:rPr lang="en-US" sz="3600" b="1" dirty="0" err="1">
                <a:latin typeface="Calibri"/>
                <a:ea typeface="Calibri"/>
                <a:cs typeface="Calibri"/>
                <a:sym typeface="Calibri"/>
              </a:rPr>
              <a:t>Şurubu</a:t>
            </a:r>
            <a:r>
              <a:rPr lang="en-US" sz="3600" b="1" dirty="0">
                <a:latin typeface="Calibri"/>
                <a:ea typeface="Calibri"/>
                <a:cs typeface="Calibri"/>
                <a:sym typeface="Calibri"/>
              </a:rPr>
              <a:t> </a:t>
            </a:r>
            <a:r>
              <a:rPr lang="en-US" sz="3600" b="1" dirty="0" err="1">
                <a:latin typeface="Calibri"/>
                <a:ea typeface="Calibri"/>
                <a:cs typeface="Calibri"/>
                <a:sym typeface="Calibri"/>
              </a:rPr>
              <a:t>Skandalı</a:t>
            </a:r>
            <a:endParaRPr lang="tr-TR" dirty="0"/>
          </a:p>
        </p:txBody>
      </p:sp>
      <p:graphicFrame>
        <p:nvGraphicFramePr>
          <p:cNvPr id="183" name="Content Placeholder 2">
            <a:extLst>
              <a:ext uri="{FF2B5EF4-FFF2-40B4-BE49-F238E27FC236}">
                <a16:creationId xmlns:a16="http://schemas.microsoft.com/office/drawing/2014/main" id="{A05C8C75-CBC7-CA3B-C893-CB33E92E328A}"/>
              </a:ext>
            </a:extLst>
          </p:cNvPr>
          <p:cNvGraphicFramePr>
            <a:graphicFrameLocks noGrp="1"/>
          </p:cNvGraphicFramePr>
          <p:nvPr>
            <p:ph idx="1"/>
            <p:extLst>
              <p:ext uri="{D42A27DB-BD31-4B8C-83A1-F6EECF244321}">
                <p14:modId xmlns:p14="http://schemas.microsoft.com/office/powerpoint/2010/main" val="300945732"/>
              </p:ext>
            </p:extLst>
          </p:nvPr>
        </p:nvGraphicFramePr>
        <p:xfrm>
          <a:off x="1154167" y="1846645"/>
          <a:ext cx="9829143"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Dikdörtgen: Üst Köşeleri Yuvarlatılmış 2">
            <a:extLst>
              <a:ext uri="{FF2B5EF4-FFF2-40B4-BE49-F238E27FC236}">
                <a16:creationId xmlns:a16="http://schemas.microsoft.com/office/drawing/2014/main" id="{ACE8F3FB-B8A6-4F9A-1F46-101C94FC7E5A}"/>
              </a:ext>
            </a:extLst>
          </p:cNvPr>
          <p:cNvSpPr/>
          <p:nvPr/>
        </p:nvSpPr>
        <p:spPr>
          <a:xfrm rot="5400000">
            <a:off x="7458241" y="2583937"/>
            <a:ext cx="837972" cy="6212166"/>
          </a:xfrm>
          <a:prstGeom prst="round2Same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vert="vert270"/>
          <a:lstStyle/>
          <a:p>
            <a:pPr marL="360363" lvl="2" indent="-185738" defTabSz="711200">
              <a:lnSpc>
                <a:spcPct val="90000"/>
              </a:lnSpc>
              <a:spcBef>
                <a:spcPct val="0"/>
              </a:spcBef>
              <a:spcAft>
                <a:spcPct val="15000"/>
              </a:spcAft>
              <a:buChar char="•"/>
            </a:pPr>
            <a:r>
              <a:rPr lang="en-US" dirty="0" err="1">
                <a:solidFill>
                  <a:srgbClr val="1F1F1F"/>
                </a:solidFill>
                <a:latin typeface="Google Sans"/>
              </a:rPr>
              <a:t>Rüşvet</a:t>
            </a:r>
            <a:r>
              <a:rPr lang="en-US" dirty="0">
                <a:solidFill>
                  <a:srgbClr val="1F1F1F"/>
                </a:solidFill>
                <a:latin typeface="Google Sans"/>
              </a:rPr>
              <a:t> </a:t>
            </a:r>
            <a:r>
              <a:rPr lang="en-US" dirty="0" err="1">
                <a:solidFill>
                  <a:srgbClr val="1F1F1F"/>
                </a:solidFill>
                <a:latin typeface="Google Sans"/>
              </a:rPr>
              <a:t>iddiaları</a:t>
            </a:r>
            <a:endParaRPr lang="tr-TR" dirty="0">
              <a:solidFill>
                <a:srgbClr val="1F1F1F"/>
              </a:solidFill>
              <a:latin typeface="Google Sans"/>
            </a:endParaRPr>
          </a:p>
          <a:p>
            <a:pPr marL="360363" lvl="2" indent="-185738" defTabSz="711200">
              <a:lnSpc>
                <a:spcPct val="90000"/>
              </a:lnSpc>
              <a:spcBef>
                <a:spcPct val="0"/>
              </a:spcBef>
              <a:spcAft>
                <a:spcPct val="15000"/>
              </a:spcAft>
              <a:buChar char="•"/>
            </a:pPr>
            <a:r>
              <a:rPr lang="en-US" dirty="0" err="1">
                <a:solidFill>
                  <a:srgbClr val="1F1F1F"/>
                </a:solidFill>
                <a:latin typeface="Google Sans"/>
              </a:rPr>
              <a:t>Kurumsal</a:t>
            </a:r>
            <a:r>
              <a:rPr lang="en-US" dirty="0">
                <a:solidFill>
                  <a:srgbClr val="1F1F1F"/>
                </a:solidFill>
                <a:latin typeface="Google Sans"/>
              </a:rPr>
              <a:t> </a:t>
            </a:r>
            <a:r>
              <a:rPr lang="en-US" dirty="0" err="1">
                <a:solidFill>
                  <a:srgbClr val="1F1F1F"/>
                </a:solidFill>
                <a:latin typeface="Google Sans"/>
              </a:rPr>
              <a:t>ihmal</a:t>
            </a:r>
            <a:endParaRPr lang="en-US" dirty="0">
              <a:solidFill>
                <a:srgbClr val="1F1F1F"/>
              </a:solidFill>
              <a:latin typeface="Google Sans"/>
            </a:endParaRPr>
          </a:p>
        </p:txBody>
      </p:sp>
    </p:spTree>
    <p:custDataLst>
      <p:tags r:id="rId1"/>
    </p:custDataLst>
    <p:extLst>
      <p:ext uri="{BB962C8B-B14F-4D97-AF65-F5344CB8AC3E}">
        <p14:creationId xmlns:p14="http://schemas.microsoft.com/office/powerpoint/2010/main" val="3775144796"/>
      </p:ext>
    </p:extLst>
  </p:cSld>
  <p:clrMapOvr>
    <a:masterClrMapping/>
  </p:clrMapOvr>
  <mc:AlternateContent xmlns:mc="http://schemas.openxmlformats.org/markup-compatibility/2006" xmlns:p14="http://schemas.microsoft.com/office/powerpoint/2010/main">
    <mc:Choice Requires="p14">
      <p:transition spd="slow" p14:dur="2000" advTm="51483"/>
    </mc:Choice>
    <mc:Fallback xmlns="">
      <p:transition spd="slow" advTm="514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3">
                                            <p:graphicEl>
                                              <a:dgm id="{796923EC-FF9D-244E-9758-3394A18862B3}"/>
                                            </p:graphicEl>
                                          </p:spTgt>
                                        </p:tgtEl>
                                        <p:attrNameLst>
                                          <p:attrName>style.visibility</p:attrName>
                                        </p:attrNameLst>
                                      </p:cBhvr>
                                      <p:to>
                                        <p:strVal val="visible"/>
                                      </p:to>
                                    </p:set>
                                    <p:animEffect transition="in" filter="dissolve">
                                      <p:cBhvr>
                                        <p:cTn id="7" dur="500"/>
                                        <p:tgtEl>
                                          <p:spTgt spid="183">
                                            <p:graphicEl>
                                              <a:dgm id="{796923EC-FF9D-244E-9758-3394A18862B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3">
                                            <p:graphicEl>
                                              <a:dgm id="{F361A271-E715-BE4E-9AB4-82E6F7301032}"/>
                                            </p:graphicEl>
                                          </p:spTgt>
                                        </p:tgtEl>
                                        <p:attrNameLst>
                                          <p:attrName>style.visibility</p:attrName>
                                        </p:attrNameLst>
                                      </p:cBhvr>
                                      <p:to>
                                        <p:strVal val="visible"/>
                                      </p:to>
                                    </p:set>
                                    <p:animEffect transition="in" filter="dissolve">
                                      <p:cBhvr>
                                        <p:cTn id="12" dur="500"/>
                                        <p:tgtEl>
                                          <p:spTgt spid="183">
                                            <p:graphicEl>
                                              <a:dgm id="{F361A271-E715-BE4E-9AB4-82E6F7301032}"/>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3">
                                            <p:graphicEl>
                                              <a:dgm id="{E818ECB6-D197-D64D-9269-8B5474D8861D}"/>
                                            </p:graphicEl>
                                          </p:spTgt>
                                        </p:tgtEl>
                                        <p:attrNameLst>
                                          <p:attrName>style.visibility</p:attrName>
                                        </p:attrNameLst>
                                      </p:cBhvr>
                                      <p:to>
                                        <p:strVal val="visible"/>
                                      </p:to>
                                    </p:set>
                                    <p:animEffect transition="in" filter="dissolve">
                                      <p:cBhvr>
                                        <p:cTn id="17" dur="500"/>
                                        <p:tgtEl>
                                          <p:spTgt spid="183">
                                            <p:graphicEl>
                                              <a:dgm id="{E818ECB6-D197-D64D-9269-8B5474D8861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3">
                                            <p:graphicEl>
                                              <a:dgm id="{34A330C3-3F57-1944-8C2A-AF4577AE659B}"/>
                                            </p:graphicEl>
                                          </p:spTgt>
                                        </p:tgtEl>
                                        <p:attrNameLst>
                                          <p:attrName>style.visibility</p:attrName>
                                        </p:attrNameLst>
                                      </p:cBhvr>
                                      <p:to>
                                        <p:strVal val="visible"/>
                                      </p:to>
                                    </p:set>
                                    <p:animEffect transition="in" filter="dissolve">
                                      <p:cBhvr>
                                        <p:cTn id="22" dur="500"/>
                                        <p:tgtEl>
                                          <p:spTgt spid="183">
                                            <p:graphicEl>
                                              <a:dgm id="{34A330C3-3F57-1944-8C2A-AF4577AE659B}"/>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3">
                                            <p:graphicEl>
                                              <a:dgm id="{6F4E18A4-A5F9-FD4B-85B6-FF31F0CF5BDD}"/>
                                            </p:graphicEl>
                                          </p:spTgt>
                                        </p:tgtEl>
                                        <p:attrNameLst>
                                          <p:attrName>style.visibility</p:attrName>
                                        </p:attrNameLst>
                                      </p:cBhvr>
                                      <p:to>
                                        <p:strVal val="visible"/>
                                      </p:to>
                                    </p:set>
                                    <p:animEffect transition="in" filter="dissolve">
                                      <p:cBhvr>
                                        <p:cTn id="27" dur="500"/>
                                        <p:tgtEl>
                                          <p:spTgt spid="183">
                                            <p:graphicEl>
                                              <a:dgm id="{6F4E18A4-A5F9-FD4B-85B6-FF31F0CF5BDD}"/>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3">
                                            <p:graphicEl>
                                              <a:dgm id="{8AEABB1D-1D34-FE48-9A0E-BB86F0A0D9F1}"/>
                                            </p:graphicEl>
                                          </p:spTgt>
                                        </p:tgtEl>
                                        <p:attrNameLst>
                                          <p:attrName>style.visibility</p:attrName>
                                        </p:attrNameLst>
                                      </p:cBhvr>
                                      <p:to>
                                        <p:strVal val="visible"/>
                                      </p:to>
                                    </p:set>
                                    <p:animEffect transition="in" filter="dissolve">
                                      <p:cBhvr>
                                        <p:cTn id="32" dur="500"/>
                                        <p:tgtEl>
                                          <p:spTgt spid="183">
                                            <p:graphicEl>
                                              <a:dgm id="{8AEABB1D-1D34-FE48-9A0E-BB86F0A0D9F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3">
                                            <p:graphicEl>
                                              <a:dgm id="{11680EE9-DDDD-487F-971F-5D876A6029C7}"/>
                                            </p:graphicEl>
                                          </p:spTgt>
                                        </p:tgtEl>
                                        <p:attrNameLst>
                                          <p:attrName>style.visibility</p:attrName>
                                        </p:attrNameLst>
                                      </p:cBhvr>
                                      <p:to>
                                        <p:strVal val="visible"/>
                                      </p:to>
                                    </p:set>
                                    <p:animEffect transition="in" filter="dissolve">
                                      <p:cBhvr>
                                        <p:cTn id="37" dur="500"/>
                                        <p:tgtEl>
                                          <p:spTgt spid="183">
                                            <p:graphicEl>
                                              <a:dgm id="{11680EE9-DDDD-487F-971F-5D876A6029C7}"/>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3" grpId="0">
        <p:bldSub>
          <a:bldDgm bld="one"/>
        </p:bldSub>
      </p:bldGraphic>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0"/>
        <p:cNvGrpSpPr/>
        <p:nvPr/>
      </p:nvGrpSpPr>
      <p:grpSpPr>
        <a:xfrm>
          <a:off x="0" y="0"/>
          <a:ext cx="0" cy="0"/>
          <a:chOff x="0" y="0"/>
          <a:chExt cx="0" cy="0"/>
        </a:xfrm>
      </p:grpSpPr>
      <p:pic>
        <p:nvPicPr>
          <p:cNvPr id="3" name="Picture 99">
            <a:extLst>
              <a:ext uri="{FF2B5EF4-FFF2-40B4-BE49-F238E27FC236}">
                <a16:creationId xmlns:a16="http://schemas.microsoft.com/office/drawing/2014/main" id="{429D4336-62F7-68EF-7B37-7F10795BBC97}"/>
              </a:ext>
            </a:extLst>
          </p:cNvPr>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harpenSoften amount="4000"/>
                    </a14:imgEffect>
                    <a14:imgEffect>
                      <a14:brightnessContrast contrast="-2000"/>
                    </a14:imgEffect>
                  </a14:imgLayer>
                </a14:imgProps>
              </a:ext>
            </a:extLst>
          </a:blip>
          <a:srcRect l="535" r="10464" b="-1"/>
          <a:stretch/>
        </p:blipFill>
        <p:spPr>
          <a:xfrm>
            <a:off x="0" y="10"/>
            <a:ext cx="12192000" cy="6857990"/>
          </a:xfrm>
          <a:prstGeom prst="rect">
            <a:avLst/>
          </a:prstGeom>
        </p:spPr>
      </p:pic>
      <p:sp>
        <p:nvSpPr>
          <p:cNvPr id="181" name="Google Shape;181;p14"/>
          <p:cNvSpPr txBox="1">
            <a:spLocks noGrp="1"/>
          </p:cNvSpPr>
          <p:nvPr>
            <p:ph type="title"/>
          </p:nvPr>
        </p:nvSpPr>
        <p:spPr>
          <a:xfrm>
            <a:off x="2152649" y="1"/>
            <a:ext cx="7886700" cy="1325563"/>
          </a:xfrm>
          <a:prstGeom prst="rect">
            <a:avLst/>
          </a:prstGeom>
        </p:spPr>
        <p:txBody>
          <a:bodyPr spcFirstLastPara="1" vert="horz" lIns="91425" tIns="45700" rIns="91425" bIns="45700" rtlCol="0" anchor="ctr" anchorCtr="0">
            <a:normAutofit/>
          </a:bodyPr>
          <a:lstStyle/>
          <a:p>
            <a:pPr>
              <a:spcBef>
                <a:spcPts val="0"/>
              </a:spcBef>
              <a:buClr>
                <a:schemeClr val="dk1"/>
              </a:buClr>
              <a:buSzPts val="3300"/>
            </a:pPr>
            <a:r>
              <a:rPr lang="tr-TR" b="1" dirty="0">
                <a:latin typeface="Calibri"/>
                <a:ea typeface="Calibri"/>
                <a:cs typeface="Calibri"/>
                <a:sym typeface="Calibri"/>
              </a:rPr>
              <a:t>GMP hatalarının sonuçları?</a:t>
            </a:r>
            <a:endParaRPr lang="tr-TR" dirty="0"/>
          </a:p>
        </p:txBody>
      </p:sp>
      <p:graphicFrame>
        <p:nvGraphicFramePr>
          <p:cNvPr id="183" name="Content Placeholder 3">
            <a:extLst>
              <a:ext uri="{FF2B5EF4-FFF2-40B4-BE49-F238E27FC236}">
                <a16:creationId xmlns:a16="http://schemas.microsoft.com/office/drawing/2014/main" id="{D24C34A4-F356-7815-2DDF-2AF8DAF6EFFA}"/>
              </a:ext>
            </a:extLst>
          </p:cNvPr>
          <p:cNvGraphicFramePr>
            <a:graphicFrameLocks noGrp="1"/>
          </p:cNvGraphicFramePr>
          <p:nvPr>
            <p:ph idx="1"/>
            <p:extLst>
              <p:ext uri="{D42A27DB-BD31-4B8C-83A1-F6EECF244321}">
                <p14:modId xmlns:p14="http://schemas.microsoft.com/office/powerpoint/2010/main" val="2115971037"/>
              </p:ext>
            </p:extLst>
          </p:nvPr>
        </p:nvGraphicFramePr>
        <p:xfrm>
          <a:off x="1946204" y="987972"/>
          <a:ext cx="8299593" cy="57176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2684141183"/>
      </p:ext>
    </p:extLst>
  </p:cSld>
  <p:clrMapOvr>
    <a:masterClrMapping/>
  </p:clrMapOvr>
  <mc:AlternateContent xmlns:mc="http://schemas.openxmlformats.org/markup-compatibility/2006" xmlns:p14="http://schemas.microsoft.com/office/powerpoint/2010/main">
    <mc:Choice Requires="p14">
      <p:transition spd="slow" p14:dur="2000" advTm="36732"/>
    </mc:Choice>
    <mc:Fallback xmlns="">
      <p:transition spd="slow" advTm="367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3">
                                            <p:graphicEl>
                                              <a:dgm id="{572BE2D4-DD8A-7D49-A862-00C68D0B9B86}"/>
                                            </p:graphicEl>
                                          </p:spTgt>
                                        </p:tgtEl>
                                        <p:attrNameLst>
                                          <p:attrName>style.visibility</p:attrName>
                                        </p:attrNameLst>
                                      </p:cBhvr>
                                      <p:to>
                                        <p:strVal val="visible"/>
                                      </p:to>
                                    </p:set>
                                    <p:animEffect transition="in" filter="dissolve">
                                      <p:cBhvr>
                                        <p:cTn id="7" dur="500"/>
                                        <p:tgtEl>
                                          <p:spTgt spid="183">
                                            <p:graphicEl>
                                              <a:dgm id="{572BE2D4-DD8A-7D49-A862-00C68D0B9B8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3">
                                            <p:graphicEl>
                                              <a:dgm id="{3541AC97-7124-8F4C-B6BF-92B6A38B3474}"/>
                                            </p:graphicEl>
                                          </p:spTgt>
                                        </p:tgtEl>
                                        <p:attrNameLst>
                                          <p:attrName>style.visibility</p:attrName>
                                        </p:attrNameLst>
                                      </p:cBhvr>
                                      <p:to>
                                        <p:strVal val="visible"/>
                                      </p:to>
                                    </p:set>
                                    <p:animEffect transition="in" filter="dissolve">
                                      <p:cBhvr>
                                        <p:cTn id="12" dur="500"/>
                                        <p:tgtEl>
                                          <p:spTgt spid="183">
                                            <p:graphicEl>
                                              <a:dgm id="{3541AC97-7124-8F4C-B6BF-92B6A38B347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3">
                                            <p:graphicEl>
                                              <a:dgm id="{D3B8BE93-2719-D243-BE01-2972D3918CAA}"/>
                                            </p:graphicEl>
                                          </p:spTgt>
                                        </p:tgtEl>
                                        <p:attrNameLst>
                                          <p:attrName>style.visibility</p:attrName>
                                        </p:attrNameLst>
                                      </p:cBhvr>
                                      <p:to>
                                        <p:strVal val="visible"/>
                                      </p:to>
                                    </p:set>
                                    <p:animEffect transition="in" filter="dissolve">
                                      <p:cBhvr>
                                        <p:cTn id="17" dur="500"/>
                                        <p:tgtEl>
                                          <p:spTgt spid="183">
                                            <p:graphicEl>
                                              <a:dgm id="{D3B8BE93-2719-D243-BE01-2972D3918CAA}"/>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3">
                                            <p:graphicEl>
                                              <a:dgm id="{5666CA86-236C-834C-ADBF-7FCFD66C462D}"/>
                                            </p:graphicEl>
                                          </p:spTgt>
                                        </p:tgtEl>
                                        <p:attrNameLst>
                                          <p:attrName>style.visibility</p:attrName>
                                        </p:attrNameLst>
                                      </p:cBhvr>
                                      <p:to>
                                        <p:strVal val="visible"/>
                                      </p:to>
                                    </p:set>
                                    <p:animEffect transition="in" filter="dissolve">
                                      <p:cBhvr>
                                        <p:cTn id="22" dur="500"/>
                                        <p:tgtEl>
                                          <p:spTgt spid="183">
                                            <p:graphicEl>
                                              <a:dgm id="{5666CA86-236C-834C-ADBF-7FCFD66C462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3">
                                            <p:graphicEl>
                                              <a:dgm id="{FAE6D534-3407-5143-992E-34141099C6E8}"/>
                                            </p:graphicEl>
                                          </p:spTgt>
                                        </p:tgtEl>
                                        <p:attrNameLst>
                                          <p:attrName>style.visibility</p:attrName>
                                        </p:attrNameLst>
                                      </p:cBhvr>
                                      <p:to>
                                        <p:strVal val="visible"/>
                                      </p:to>
                                    </p:set>
                                    <p:animEffect transition="in" filter="dissolve">
                                      <p:cBhvr>
                                        <p:cTn id="27" dur="500"/>
                                        <p:tgtEl>
                                          <p:spTgt spid="183">
                                            <p:graphicEl>
                                              <a:dgm id="{FAE6D534-3407-5143-992E-34141099C6E8}"/>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3">
                                            <p:graphicEl>
                                              <a:dgm id="{D738B755-5026-8341-92B3-DE715DB13367}"/>
                                            </p:graphicEl>
                                          </p:spTgt>
                                        </p:tgtEl>
                                        <p:attrNameLst>
                                          <p:attrName>style.visibility</p:attrName>
                                        </p:attrNameLst>
                                      </p:cBhvr>
                                      <p:to>
                                        <p:strVal val="visible"/>
                                      </p:to>
                                    </p:set>
                                    <p:animEffect transition="in" filter="dissolve">
                                      <p:cBhvr>
                                        <p:cTn id="32" dur="500"/>
                                        <p:tgtEl>
                                          <p:spTgt spid="183">
                                            <p:graphicEl>
                                              <a:dgm id="{D738B755-5026-8341-92B3-DE715DB13367}"/>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3">
                                            <p:graphicEl>
                                              <a:dgm id="{B85631F6-A134-4943-B80E-8A4FC5FC53B1}"/>
                                            </p:graphicEl>
                                          </p:spTgt>
                                        </p:tgtEl>
                                        <p:attrNameLst>
                                          <p:attrName>style.visibility</p:attrName>
                                        </p:attrNameLst>
                                      </p:cBhvr>
                                      <p:to>
                                        <p:strVal val="visible"/>
                                      </p:to>
                                    </p:set>
                                    <p:animEffect transition="in" filter="dissolve">
                                      <p:cBhvr>
                                        <p:cTn id="37" dur="500"/>
                                        <p:tgtEl>
                                          <p:spTgt spid="183">
                                            <p:graphicEl>
                                              <a:dgm id="{B85631F6-A134-4943-B80E-8A4FC5FC53B1}"/>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3">
                                            <p:graphicEl>
                                              <a:dgm id="{F3EF4E35-7674-4060-89F3-19E4505E2FEF}"/>
                                            </p:graphicEl>
                                          </p:spTgt>
                                        </p:tgtEl>
                                        <p:attrNameLst>
                                          <p:attrName>style.visibility</p:attrName>
                                        </p:attrNameLst>
                                      </p:cBhvr>
                                      <p:to>
                                        <p:strVal val="visible"/>
                                      </p:to>
                                    </p:set>
                                    <p:animEffect transition="in" filter="dissolve">
                                      <p:cBhvr>
                                        <p:cTn id="42" dur="500"/>
                                        <p:tgtEl>
                                          <p:spTgt spid="183">
                                            <p:graphicEl>
                                              <a:dgm id="{F3EF4E35-7674-4060-89F3-19E4505E2FE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3"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5"/>
        <p:cNvGrpSpPr/>
        <p:nvPr/>
      </p:nvGrpSpPr>
      <p:grpSpPr>
        <a:xfrm>
          <a:off x="0" y="0"/>
          <a:ext cx="0" cy="0"/>
          <a:chOff x="0" y="0"/>
          <a:chExt cx="0" cy="0"/>
        </a:xfrm>
      </p:grpSpPr>
      <p:pic>
        <p:nvPicPr>
          <p:cNvPr id="100" name="Picture 99">
            <a:extLst>
              <a:ext uri="{FF2B5EF4-FFF2-40B4-BE49-F238E27FC236}">
                <a16:creationId xmlns:a16="http://schemas.microsoft.com/office/drawing/2014/main" id="{EAA03CEA-7B2E-390A-B91F-AF35CF754F5F}"/>
              </a:ext>
            </a:extLst>
          </p:cNvPr>
          <p:cNvPicPr>
            <a:picLocks noChangeAspect="1"/>
          </p:cNvPicPr>
          <p:nvPr/>
        </p:nvPicPr>
        <p:blipFill rotWithShape="1">
          <a:blip r:embed="rId4">
            <a:duotone>
              <a:schemeClr val="bg2">
                <a:shade val="45000"/>
                <a:satMod val="135000"/>
              </a:schemeClr>
              <a:prstClr val="white"/>
            </a:duotone>
          </a:blip>
          <a:srcRect l="535" r="10464" b="-1"/>
          <a:stretch/>
        </p:blipFill>
        <p:spPr>
          <a:xfrm>
            <a:off x="0" y="10"/>
            <a:ext cx="12192000" cy="6857990"/>
          </a:xfrm>
          <a:prstGeom prst="rect">
            <a:avLst/>
          </a:prstGeom>
        </p:spPr>
      </p:pic>
      <p:sp>
        <p:nvSpPr>
          <p:cNvPr id="96" name="Google Shape;96;p2"/>
          <p:cNvSpPr txBox="1">
            <a:spLocks noGrp="1"/>
          </p:cNvSpPr>
          <p:nvPr>
            <p:ph type="title"/>
          </p:nvPr>
        </p:nvSpPr>
        <p:spPr>
          <a:xfrm>
            <a:off x="2152650" y="365126"/>
            <a:ext cx="7886700" cy="1325563"/>
          </a:xfrm>
          <a:prstGeom prst="rect">
            <a:avLst/>
          </a:prstGeom>
        </p:spPr>
        <p:txBody>
          <a:bodyPr spcFirstLastPara="1" vert="horz" lIns="91425" tIns="45700" rIns="91425" bIns="45700" rtlCol="0" anchor="ctr" anchorCtr="0">
            <a:normAutofit/>
          </a:bodyPr>
          <a:lstStyle/>
          <a:p>
            <a:pPr>
              <a:spcBef>
                <a:spcPts val="0"/>
              </a:spcBef>
              <a:buClr>
                <a:schemeClr val="dk1"/>
              </a:buClr>
              <a:buSzPts val="3300"/>
            </a:pPr>
            <a:r>
              <a:rPr lang="tr-TR" b="1" dirty="0">
                <a:latin typeface="Calibri"/>
                <a:ea typeface="Calibri"/>
                <a:cs typeface="Calibri"/>
                <a:sym typeface="Calibri"/>
              </a:rPr>
              <a:t>Öğrenme Hedefleri</a:t>
            </a:r>
            <a:endParaRPr lang="en-NL" b="1" dirty="0">
              <a:latin typeface="Calibri"/>
              <a:ea typeface="Calibri"/>
              <a:cs typeface="Calibri"/>
              <a:sym typeface="Calibri"/>
            </a:endParaRPr>
          </a:p>
        </p:txBody>
      </p:sp>
      <p:graphicFrame>
        <p:nvGraphicFramePr>
          <p:cNvPr id="99" name="Google Shape;97;p2">
            <a:extLst>
              <a:ext uri="{FF2B5EF4-FFF2-40B4-BE49-F238E27FC236}">
                <a16:creationId xmlns:a16="http://schemas.microsoft.com/office/drawing/2014/main" id="{F6434C65-A9B5-0D01-9CAD-D2FE5D96F87A}"/>
              </a:ext>
            </a:extLst>
          </p:cNvPr>
          <p:cNvGraphicFramePr>
            <a:graphicFrameLocks noGrp="1"/>
          </p:cNvGraphicFramePr>
          <p:nvPr>
            <p:ph idx="1"/>
            <p:extLst>
              <p:ext uri="{D42A27DB-BD31-4B8C-83A1-F6EECF244321}">
                <p14:modId xmlns:p14="http://schemas.microsoft.com/office/powerpoint/2010/main" val="3807497782"/>
              </p:ext>
            </p:extLst>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4648"/>
    </mc:Choice>
    <mc:Fallback xmlns="">
      <p:transition spd="slow" advTm="946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
                                            <p:graphicEl>
                                              <a:dgm id="{FC5EC155-5306-614F-BBAF-3C4D8E7964F6}"/>
                                            </p:graphicEl>
                                          </p:spTgt>
                                        </p:tgtEl>
                                        <p:attrNameLst>
                                          <p:attrName>style.visibility</p:attrName>
                                        </p:attrNameLst>
                                      </p:cBhvr>
                                      <p:to>
                                        <p:strVal val="visible"/>
                                      </p:to>
                                    </p:set>
                                    <p:animEffect transition="in" filter="dissolve">
                                      <p:cBhvr>
                                        <p:cTn id="7" dur="500"/>
                                        <p:tgtEl>
                                          <p:spTgt spid="99">
                                            <p:graphicEl>
                                              <a:dgm id="{FC5EC155-5306-614F-BBAF-3C4D8E7964F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9">
                                            <p:graphicEl>
                                              <a:dgm id="{6DEC8A3D-F31A-7548-9B06-B1A05FA88956}"/>
                                            </p:graphicEl>
                                          </p:spTgt>
                                        </p:tgtEl>
                                        <p:attrNameLst>
                                          <p:attrName>style.visibility</p:attrName>
                                        </p:attrNameLst>
                                      </p:cBhvr>
                                      <p:to>
                                        <p:strVal val="visible"/>
                                      </p:to>
                                    </p:set>
                                    <p:animEffect transition="in" filter="dissolve">
                                      <p:cBhvr>
                                        <p:cTn id="12" dur="500"/>
                                        <p:tgtEl>
                                          <p:spTgt spid="99">
                                            <p:graphicEl>
                                              <a:dgm id="{6DEC8A3D-F31A-7548-9B06-B1A05FA8895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9">
                                            <p:graphicEl>
                                              <a:dgm id="{ECB6B41B-E29E-D04E-84CC-45D2271F45A7}"/>
                                            </p:graphicEl>
                                          </p:spTgt>
                                        </p:tgtEl>
                                        <p:attrNameLst>
                                          <p:attrName>style.visibility</p:attrName>
                                        </p:attrNameLst>
                                      </p:cBhvr>
                                      <p:to>
                                        <p:strVal val="visible"/>
                                      </p:to>
                                    </p:set>
                                    <p:animEffect transition="in" filter="dissolve">
                                      <p:cBhvr>
                                        <p:cTn id="17" dur="500"/>
                                        <p:tgtEl>
                                          <p:spTgt spid="99">
                                            <p:graphicEl>
                                              <a:dgm id="{ECB6B41B-E29E-D04E-84CC-45D2271F45A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9">
                                            <p:graphicEl>
                                              <a:dgm id="{82C30A45-5E7E-0941-9291-0549577DC880}"/>
                                            </p:graphicEl>
                                          </p:spTgt>
                                        </p:tgtEl>
                                        <p:attrNameLst>
                                          <p:attrName>style.visibility</p:attrName>
                                        </p:attrNameLst>
                                      </p:cBhvr>
                                      <p:to>
                                        <p:strVal val="visible"/>
                                      </p:to>
                                    </p:set>
                                    <p:animEffect transition="in" filter="dissolve">
                                      <p:cBhvr>
                                        <p:cTn id="22" dur="500"/>
                                        <p:tgtEl>
                                          <p:spTgt spid="99">
                                            <p:graphicEl>
                                              <a:dgm id="{82C30A45-5E7E-0941-9291-0549577DC88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9" grpId="0" uiExpand="1">
        <p:bldSub>
          <a:bldDgm bld="lvl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0"/>
        <p:cNvGrpSpPr/>
        <p:nvPr/>
      </p:nvGrpSpPr>
      <p:grpSpPr>
        <a:xfrm>
          <a:off x="0" y="0"/>
          <a:ext cx="0" cy="0"/>
          <a:chOff x="0" y="0"/>
          <a:chExt cx="0" cy="0"/>
        </a:xfrm>
      </p:grpSpPr>
      <p:pic>
        <p:nvPicPr>
          <p:cNvPr id="2" name="Picture 99">
            <a:extLst>
              <a:ext uri="{FF2B5EF4-FFF2-40B4-BE49-F238E27FC236}">
                <a16:creationId xmlns:a16="http://schemas.microsoft.com/office/drawing/2014/main" id="{8BE1D53D-642C-177A-753C-2B939FE5A637}"/>
              </a:ext>
            </a:extLst>
          </p:cNvPr>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harpenSoften amount="4000"/>
                    </a14:imgEffect>
                    <a14:imgEffect>
                      <a14:brightnessContrast contrast="-2000"/>
                    </a14:imgEffect>
                  </a14:imgLayer>
                </a14:imgProps>
              </a:ext>
            </a:extLst>
          </a:blip>
          <a:srcRect l="535" r="10464" b="-1"/>
          <a:stretch/>
        </p:blipFill>
        <p:spPr>
          <a:xfrm>
            <a:off x="0" y="10"/>
            <a:ext cx="12192000" cy="6857990"/>
          </a:xfrm>
          <a:prstGeom prst="rect">
            <a:avLst/>
          </a:prstGeom>
        </p:spPr>
      </p:pic>
      <p:sp>
        <p:nvSpPr>
          <p:cNvPr id="181" name="Google Shape;181;p14"/>
          <p:cNvSpPr txBox="1">
            <a:spLocks noGrp="1"/>
          </p:cNvSpPr>
          <p:nvPr>
            <p:ph type="title"/>
          </p:nvPr>
        </p:nvSpPr>
        <p:spPr>
          <a:xfrm>
            <a:off x="2152650" y="365126"/>
            <a:ext cx="7886700" cy="1325563"/>
          </a:xfrm>
          <a:prstGeom prst="rect">
            <a:avLst/>
          </a:prstGeom>
        </p:spPr>
        <p:txBody>
          <a:bodyPr spcFirstLastPara="1" vert="horz" lIns="91425" tIns="45700" rIns="91425" bIns="45700" rtlCol="0" anchor="ctr" anchorCtr="0">
            <a:normAutofit/>
          </a:bodyPr>
          <a:lstStyle/>
          <a:p>
            <a:pPr>
              <a:spcBef>
                <a:spcPts val="0"/>
              </a:spcBef>
              <a:buClr>
                <a:schemeClr val="dk1"/>
              </a:buClr>
              <a:buSzPts val="3300"/>
            </a:pPr>
            <a:r>
              <a:rPr lang="tr-TR" b="1" dirty="0">
                <a:latin typeface="Calibri"/>
                <a:ea typeface="Calibri"/>
                <a:cs typeface="Calibri"/>
                <a:sym typeface="Calibri"/>
              </a:rPr>
              <a:t>Ne yapılmalı?</a:t>
            </a:r>
            <a:endParaRPr lang="tr-TR" dirty="0"/>
          </a:p>
        </p:txBody>
      </p:sp>
      <p:graphicFrame>
        <p:nvGraphicFramePr>
          <p:cNvPr id="183" name="Content Placeholder 3">
            <a:extLst>
              <a:ext uri="{FF2B5EF4-FFF2-40B4-BE49-F238E27FC236}">
                <a16:creationId xmlns:a16="http://schemas.microsoft.com/office/drawing/2014/main" id="{969A25A2-339E-136F-11D2-B8F073813168}"/>
              </a:ext>
            </a:extLst>
          </p:cNvPr>
          <p:cNvGraphicFramePr>
            <a:graphicFrameLocks noGrp="1"/>
          </p:cNvGraphicFramePr>
          <p:nvPr>
            <p:ph idx="1"/>
            <p:extLst>
              <p:ext uri="{D42A27DB-BD31-4B8C-83A1-F6EECF244321}">
                <p14:modId xmlns:p14="http://schemas.microsoft.com/office/powerpoint/2010/main" val="2846840425"/>
              </p:ext>
            </p:extLst>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1708789085"/>
      </p:ext>
    </p:extLst>
  </p:cSld>
  <p:clrMapOvr>
    <a:masterClrMapping/>
  </p:clrMapOvr>
  <mc:AlternateContent xmlns:mc="http://schemas.openxmlformats.org/markup-compatibility/2006" xmlns:p14="http://schemas.microsoft.com/office/powerpoint/2010/main">
    <mc:Choice Requires="p14">
      <p:transition spd="slow" p14:dur="2000" advTm="51392"/>
    </mc:Choice>
    <mc:Fallback xmlns="">
      <p:transition spd="slow" advTm="513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3">
                                            <p:graphicEl>
                                              <a:dgm id="{A34BA5AE-95E3-DE48-A439-CE79BC0DD335}"/>
                                            </p:graphicEl>
                                          </p:spTgt>
                                        </p:tgtEl>
                                        <p:attrNameLst>
                                          <p:attrName>style.visibility</p:attrName>
                                        </p:attrNameLst>
                                      </p:cBhvr>
                                      <p:to>
                                        <p:strVal val="visible"/>
                                      </p:to>
                                    </p:set>
                                    <p:animEffect transition="in" filter="dissolve">
                                      <p:cBhvr>
                                        <p:cTn id="7" dur="500"/>
                                        <p:tgtEl>
                                          <p:spTgt spid="183">
                                            <p:graphicEl>
                                              <a:dgm id="{A34BA5AE-95E3-DE48-A439-CE79BC0DD33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3">
                                            <p:graphicEl>
                                              <a:dgm id="{1DE886EA-AF47-FB45-BAE8-8FD3D0B94EAE}"/>
                                            </p:graphicEl>
                                          </p:spTgt>
                                        </p:tgtEl>
                                        <p:attrNameLst>
                                          <p:attrName>style.visibility</p:attrName>
                                        </p:attrNameLst>
                                      </p:cBhvr>
                                      <p:to>
                                        <p:strVal val="visible"/>
                                      </p:to>
                                    </p:set>
                                    <p:animEffect transition="in" filter="dissolve">
                                      <p:cBhvr>
                                        <p:cTn id="12" dur="500"/>
                                        <p:tgtEl>
                                          <p:spTgt spid="183">
                                            <p:graphicEl>
                                              <a:dgm id="{1DE886EA-AF47-FB45-BAE8-8FD3D0B94EA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3">
                                            <p:graphicEl>
                                              <a:dgm id="{4E41043F-63D8-C241-88EC-E4FE8916DB2C}"/>
                                            </p:graphicEl>
                                          </p:spTgt>
                                        </p:tgtEl>
                                        <p:attrNameLst>
                                          <p:attrName>style.visibility</p:attrName>
                                        </p:attrNameLst>
                                      </p:cBhvr>
                                      <p:to>
                                        <p:strVal val="visible"/>
                                      </p:to>
                                    </p:set>
                                    <p:animEffect transition="in" filter="dissolve">
                                      <p:cBhvr>
                                        <p:cTn id="17" dur="500"/>
                                        <p:tgtEl>
                                          <p:spTgt spid="183">
                                            <p:graphicEl>
                                              <a:dgm id="{4E41043F-63D8-C241-88EC-E4FE8916DB2C}"/>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3">
                                            <p:graphicEl>
                                              <a:dgm id="{764FE8EC-5734-4D44-AB91-03C5839942CC}"/>
                                            </p:graphicEl>
                                          </p:spTgt>
                                        </p:tgtEl>
                                        <p:attrNameLst>
                                          <p:attrName>style.visibility</p:attrName>
                                        </p:attrNameLst>
                                      </p:cBhvr>
                                      <p:to>
                                        <p:strVal val="visible"/>
                                      </p:to>
                                    </p:set>
                                    <p:animEffect transition="in" filter="dissolve">
                                      <p:cBhvr>
                                        <p:cTn id="22" dur="500"/>
                                        <p:tgtEl>
                                          <p:spTgt spid="183">
                                            <p:graphicEl>
                                              <a:dgm id="{764FE8EC-5734-4D44-AB91-03C5839942CC}"/>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3">
                                            <p:graphicEl>
                                              <a:dgm id="{9B4E6390-46EB-D541-B9F2-C4559F18956E}"/>
                                            </p:graphicEl>
                                          </p:spTgt>
                                        </p:tgtEl>
                                        <p:attrNameLst>
                                          <p:attrName>style.visibility</p:attrName>
                                        </p:attrNameLst>
                                      </p:cBhvr>
                                      <p:to>
                                        <p:strVal val="visible"/>
                                      </p:to>
                                    </p:set>
                                    <p:animEffect transition="in" filter="dissolve">
                                      <p:cBhvr>
                                        <p:cTn id="27" dur="500"/>
                                        <p:tgtEl>
                                          <p:spTgt spid="183">
                                            <p:graphicEl>
                                              <a:dgm id="{9B4E6390-46EB-D541-B9F2-C4559F18956E}"/>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3">
                                            <p:graphicEl>
                                              <a:dgm id="{566BD33C-A2B9-F744-90DD-C567C1DE8743}"/>
                                            </p:graphicEl>
                                          </p:spTgt>
                                        </p:tgtEl>
                                        <p:attrNameLst>
                                          <p:attrName>style.visibility</p:attrName>
                                        </p:attrNameLst>
                                      </p:cBhvr>
                                      <p:to>
                                        <p:strVal val="visible"/>
                                      </p:to>
                                    </p:set>
                                    <p:animEffect transition="in" filter="dissolve">
                                      <p:cBhvr>
                                        <p:cTn id="32" dur="500"/>
                                        <p:tgtEl>
                                          <p:spTgt spid="183">
                                            <p:graphicEl>
                                              <a:dgm id="{566BD33C-A2B9-F744-90DD-C567C1DE874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3"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9"/>
          <p:cNvSpPr txBox="1">
            <a:spLocks noGrp="1"/>
          </p:cNvSpPr>
          <p:nvPr>
            <p:ph type="title"/>
          </p:nvPr>
        </p:nvSpPr>
        <p:spPr>
          <a:xfrm>
            <a:off x="842010" y="1841169"/>
            <a:ext cx="2415246" cy="2027227"/>
          </a:xfrm>
          <a:prstGeom prst="rect">
            <a:avLst/>
          </a:prstGeom>
        </p:spPr>
        <p:txBody>
          <a:bodyPr spcFirstLastPara="1" vert="horz" lIns="91425" tIns="45700" rIns="91425" bIns="45700" rtlCol="0" anchor="t" anchorCtr="0">
            <a:normAutofit/>
          </a:bodyPr>
          <a:lstStyle/>
          <a:p>
            <a:pPr>
              <a:spcBef>
                <a:spcPts val="0"/>
              </a:spcBef>
              <a:buClr>
                <a:schemeClr val="dk1"/>
              </a:buClr>
              <a:buSzPts val="3300"/>
            </a:pPr>
            <a:r>
              <a:rPr lang="tr-TR" sz="4400" b="1" dirty="0" err="1">
                <a:latin typeface="Calibri"/>
                <a:ea typeface="Calibri"/>
                <a:cs typeface="Calibri"/>
                <a:sym typeface="Calibri"/>
              </a:rPr>
              <a:t>GMP’nin</a:t>
            </a:r>
            <a:r>
              <a:rPr lang="tr-TR" sz="4400" b="1" dirty="0">
                <a:latin typeface="Calibri"/>
                <a:ea typeface="Calibri"/>
                <a:cs typeface="Calibri"/>
                <a:sym typeface="Calibri"/>
              </a:rPr>
              <a:t> önemi</a:t>
            </a:r>
            <a:endParaRPr lang="tr-TR" sz="4400" dirty="0"/>
          </a:p>
        </p:txBody>
      </p:sp>
      <p:graphicFrame>
        <p:nvGraphicFramePr>
          <p:cNvPr id="151" name="Google Shape;147;p9">
            <a:extLst>
              <a:ext uri="{FF2B5EF4-FFF2-40B4-BE49-F238E27FC236}">
                <a16:creationId xmlns:a16="http://schemas.microsoft.com/office/drawing/2014/main" id="{5E830EDE-B7DF-79CA-2674-9F3DBD82098A}"/>
              </a:ext>
            </a:extLst>
          </p:cNvPr>
          <p:cNvGraphicFramePr>
            <a:graphicFrameLocks noGrp="1"/>
          </p:cNvGraphicFramePr>
          <p:nvPr>
            <p:ph idx="1"/>
          </p:nvPr>
        </p:nvGraphicFramePr>
        <p:xfrm>
          <a:off x="5681004" y="541607"/>
          <a:ext cx="4358346" cy="5678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227">
            <a:extLst>
              <a:ext uri="{FF2B5EF4-FFF2-40B4-BE49-F238E27FC236}">
                <a16:creationId xmlns:a16="http://schemas.microsoft.com/office/drawing/2014/main" id="{6B62769F-891C-6D8D-19FB-7E3CB9F3E079}"/>
              </a:ext>
            </a:extLst>
          </p:cNvPr>
          <p:cNvPicPr>
            <a:picLocks noChangeAspect="1"/>
          </p:cNvPicPr>
          <p:nvPr/>
        </p:nvPicPr>
        <p:blipFill rotWithShape="1">
          <a:blip r:embed="rId8"/>
          <a:srcRect r="31762" b="-3"/>
          <a:stretch/>
        </p:blipFill>
        <p:spPr>
          <a:xfrm>
            <a:off x="203221" y="163518"/>
            <a:ext cx="4653283" cy="6530963"/>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Tree>
  </p:cSld>
  <p:clrMapOvr>
    <a:masterClrMapping/>
  </p:clrMapOvr>
  <mc:AlternateContent xmlns:mc="http://schemas.openxmlformats.org/markup-compatibility/2006" xmlns:p14="http://schemas.microsoft.com/office/powerpoint/2010/main">
    <mc:Choice Requires="p14">
      <p:transition spd="slow" p14:dur="2000" advTm="6800"/>
    </mc:Choice>
    <mc:Fallback xmlns="">
      <p:transition spd="slow" advTm="68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sp useBgFill="1">
        <p:nvSpPr>
          <p:cNvPr id="186" name="Rectangle 185">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3" name="Google Shape;153;p10"/>
          <p:cNvSpPr txBox="1">
            <a:spLocks noGrp="1"/>
          </p:cNvSpPr>
          <p:nvPr>
            <p:ph type="title"/>
          </p:nvPr>
        </p:nvSpPr>
        <p:spPr>
          <a:xfrm>
            <a:off x="2154936" y="256032"/>
            <a:ext cx="7879842" cy="1014984"/>
          </a:xfrm>
          <a:prstGeom prst="rect">
            <a:avLst/>
          </a:prstGeom>
        </p:spPr>
        <p:txBody>
          <a:bodyPr spcFirstLastPara="1" vert="horz" lIns="91425" tIns="45700" rIns="91425" bIns="45700" rtlCol="0" anchor="b" anchorCtr="0">
            <a:normAutofit/>
          </a:bodyPr>
          <a:lstStyle/>
          <a:p>
            <a:pPr>
              <a:spcBef>
                <a:spcPts val="0"/>
              </a:spcBef>
              <a:buClr>
                <a:schemeClr val="dk1"/>
              </a:buClr>
              <a:buSzPts val="3300"/>
            </a:pPr>
            <a:r>
              <a:rPr lang="tr-TR" b="1" dirty="0">
                <a:latin typeface="Calibri"/>
                <a:ea typeface="Calibri"/>
                <a:cs typeface="Calibri"/>
                <a:sym typeface="Calibri"/>
              </a:rPr>
              <a:t>GMP Mevzuat</a:t>
            </a:r>
            <a:endParaRPr lang="tr-TR" dirty="0"/>
          </a:p>
        </p:txBody>
      </p:sp>
      <p:sp>
        <p:nvSpPr>
          <p:cNvPr id="187" name="Rectangle 186">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73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5" name="Rectangle 18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154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56" name="Google Shape;154;p10">
            <a:extLst>
              <a:ext uri="{FF2B5EF4-FFF2-40B4-BE49-F238E27FC236}">
                <a16:creationId xmlns:a16="http://schemas.microsoft.com/office/drawing/2014/main" id="{B8C028AB-BF95-EF39-B038-D3E38D0E505D}"/>
              </a:ext>
            </a:extLst>
          </p:cNvPr>
          <p:cNvGraphicFramePr>
            <a:graphicFrameLocks noGrp="1"/>
          </p:cNvGraphicFramePr>
          <p:nvPr>
            <p:ph idx="1"/>
          </p:nvPr>
        </p:nvGraphicFramePr>
        <p:xfrm>
          <a:off x="2152650" y="1926266"/>
          <a:ext cx="7886700" cy="43575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7962"/>
    </mc:Choice>
    <mc:Fallback xmlns="">
      <p:transition spd="slow" advTm="779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6">
                                            <p:graphicEl>
                                              <a:dgm id="{15B9CCFC-5BDC-431D-8113-2C6003A97F02}"/>
                                            </p:graphicEl>
                                          </p:spTgt>
                                        </p:tgtEl>
                                        <p:attrNameLst>
                                          <p:attrName>style.visibility</p:attrName>
                                        </p:attrNameLst>
                                      </p:cBhvr>
                                      <p:to>
                                        <p:strVal val="visible"/>
                                      </p:to>
                                    </p:set>
                                    <p:animEffect transition="in" filter="dissolve">
                                      <p:cBhvr>
                                        <p:cTn id="7" dur="500"/>
                                        <p:tgtEl>
                                          <p:spTgt spid="156">
                                            <p:graphicEl>
                                              <a:dgm id="{15B9CCFC-5BDC-431D-8113-2C6003A97F02}"/>
                                            </p:graphic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6">
                                            <p:graphicEl>
                                              <a:dgm id="{D08E6885-6AB4-4E64-B79B-4105F19CD03E}"/>
                                            </p:graphicEl>
                                          </p:spTgt>
                                        </p:tgtEl>
                                        <p:attrNameLst>
                                          <p:attrName>style.visibility</p:attrName>
                                        </p:attrNameLst>
                                      </p:cBhvr>
                                      <p:to>
                                        <p:strVal val="visible"/>
                                      </p:to>
                                    </p:set>
                                    <p:animEffect transition="in" filter="dissolve">
                                      <p:cBhvr>
                                        <p:cTn id="10" dur="500"/>
                                        <p:tgtEl>
                                          <p:spTgt spid="156">
                                            <p:graphicEl>
                                              <a:dgm id="{D08E6885-6AB4-4E64-B79B-4105F19CD03E}"/>
                                            </p:graphic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6">
                                            <p:graphicEl>
                                              <a:dgm id="{F8D9D999-19A9-4C54-92A1-FFD5CA5E7086}"/>
                                            </p:graphicEl>
                                          </p:spTgt>
                                        </p:tgtEl>
                                        <p:attrNameLst>
                                          <p:attrName>style.visibility</p:attrName>
                                        </p:attrNameLst>
                                      </p:cBhvr>
                                      <p:to>
                                        <p:strVal val="visible"/>
                                      </p:to>
                                    </p:set>
                                    <p:animEffect transition="in" filter="dissolve">
                                      <p:cBhvr>
                                        <p:cTn id="13" dur="500"/>
                                        <p:tgtEl>
                                          <p:spTgt spid="156">
                                            <p:graphicEl>
                                              <a:dgm id="{F8D9D999-19A9-4C54-92A1-FFD5CA5E7086}"/>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56">
                                            <p:graphicEl>
                                              <a:dgm id="{6E6FF6D6-6421-409B-B3BA-91D8841976C0}"/>
                                            </p:graphicEl>
                                          </p:spTgt>
                                        </p:tgtEl>
                                        <p:attrNameLst>
                                          <p:attrName>style.visibility</p:attrName>
                                        </p:attrNameLst>
                                      </p:cBhvr>
                                      <p:to>
                                        <p:strVal val="visible"/>
                                      </p:to>
                                    </p:set>
                                    <p:animEffect transition="in" filter="dissolve">
                                      <p:cBhvr>
                                        <p:cTn id="18" dur="500"/>
                                        <p:tgtEl>
                                          <p:spTgt spid="156">
                                            <p:graphicEl>
                                              <a:dgm id="{6E6FF6D6-6421-409B-B3BA-91D8841976C0}"/>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56">
                                            <p:graphicEl>
                                              <a:dgm id="{F65F176E-5AB8-49F0-B995-B63FD05101B8}"/>
                                            </p:graphicEl>
                                          </p:spTgt>
                                        </p:tgtEl>
                                        <p:attrNameLst>
                                          <p:attrName>style.visibility</p:attrName>
                                        </p:attrNameLst>
                                      </p:cBhvr>
                                      <p:to>
                                        <p:strVal val="visible"/>
                                      </p:to>
                                    </p:set>
                                    <p:animEffect transition="in" filter="dissolve">
                                      <p:cBhvr>
                                        <p:cTn id="23" dur="500"/>
                                        <p:tgtEl>
                                          <p:spTgt spid="156">
                                            <p:graphicEl>
                                              <a:dgm id="{F65F176E-5AB8-49F0-B995-B63FD05101B8}"/>
                                            </p:graphic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56">
                                            <p:graphicEl>
                                              <a:dgm id="{3E599BB2-A1C6-44ED-80B5-8806DB3F2192}"/>
                                            </p:graphicEl>
                                          </p:spTgt>
                                        </p:tgtEl>
                                        <p:attrNameLst>
                                          <p:attrName>style.visibility</p:attrName>
                                        </p:attrNameLst>
                                      </p:cBhvr>
                                      <p:to>
                                        <p:strVal val="visible"/>
                                      </p:to>
                                    </p:set>
                                    <p:animEffect transition="in" filter="dissolve">
                                      <p:cBhvr>
                                        <p:cTn id="26" dur="500"/>
                                        <p:tgtEl>
                                          <p:spTgt spid="156">
                                            <p:graphicEl>
                                              <a:dgm id="{3E599BB2-A1C6-44ED-80B5-8806DB3F2192}"/>
                                            </p:graphic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56">
                                            <p:graphicEl>
                                              <a:dgm id="{B658F963-26D7-4114-8668-119DB127713F}"/>
                                            </p:graphicEl>
                                          </p:spTgt>
                                        </p:tgtEl>
                                        <p:attrNameLst>
                                          <p:attrName>style.visibility</p:attrName>
                                        </p:attrNameLst>
                                      </p:cBhvr>
                                      <p:to>
                                        <p:strVal val="visible"/>
                                      </p:to>
                                    </p:set>
                                    <p:animEffect transition="in" filter="dissolve">
                                      <p:cBhvr>
                                        <p:cTn id="29" dur="500"/>
                                        <p:tgtEl>
                                          <p:spTgt spid="156">
                                            <p:graphicEl>
                                              <a:dgm id="{B658F963-26D7-4114-8668-119DB127713F}"/>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56">
                                            <p:graphicEl>
                                              <a:dgm id="{8702242E-F840-4BEE-AFB0-A505093614AB}"/>
                                            </p:graphicEl>
                                          </p:spTgt>
                                        </p:tgtEl>
                                        <p:attrNameLst>
                                          <p:attrName>style.visibility</p:attrName>
                                        </p:attrNameLst>
                                      </p:cBhvr>
                                      <p:to>
                                        <p:strVal val="visible"/>
                                      </p:to>
                                    </p:set>
                                    <p:animEffect transition="in" filter="dissolve">
                                      <p:cBhvr>
                                        <p:cTn id="34" dur="500"/>
                                        <p:tgtEl>
                                          <p:spTgt spid="156">
                                            <p:graphicEl>
                                              <a:dgm id="{8702242E-F840-4BEE-AFB0-A505093614AB}"/>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56">
                                            <p:graphicEl>
                                              <a:dgm id="{1A8CC720-8F14-4380-839E-330532CD80B7}"/>
                                            </p:graphicEl>
                                          </p:spTgt>
                                        </p:tgtEl>
                                        <p:attrNameLst>
                                          <p:attrName>style.visibility</p:attrName>
                                        </p:attrNameLst>
                                      </p:cBhvr>
                                      <p:to>
                                        <p:strVal val="visible"/>
                                      </p:to>
                                    </p:set>
                                    <p:animEffect transition="in" filter="dissolve">
                                      <p:cBhvr>
                                        <p:cTn id="39" dur="500"/>
                                        <p:tgtEl>
                                          <p:spTgt spid="156">
                                            <p:graphicEl>
                                              <a:dgm id="{1A8CC720-8F14-4380-839E-330532CD80B7}"/>
                                            </p:graphic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56">
                                            <p:graphicEl>
                                              <a:dgm id="{6E7724D2-4A1D-46E5-862F-323C61016F2F}"/>
                                            </p:graphicEl>
                                          </p:spTgt>
                                        </p:tgtEl>
                                        <p:attrNameLst>
                                          <p:attrName>style.visibility</p:attrName>
                                        </p:attrNameLst>
                                      </p:cBhvr>
                                      <p:to>
                                        <p:strVal val="visible"/>
                                      </p:to>
                                    </p:set>
                                    <p:animEffect transition="in" filter="dissolve">
                                      <p:cBhvr>
                                        <p:cTn id="42" dur="500"/>
                                        <p:tgtEl>
                                          <p:spTgt spid="156">
                                            <p:graphicEl>
                                              <a:dgm id="{6E7724D2-4A1D-46E5-862F-323C61016F2F}"/>
                                            </p:graphic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56">
                                            <p:graphicEl>
                                              <a:dgm id="{336256E4-36CF-411E-8666-4CFD435B94A3}"/>
                                            </p:graphicEl>
                                          </p:spTgt>
                                        </p:tgtEl>
                                        <p:attrNameLst>
                                          <p:attrName>style.visibility</p:attrName>
                                        </p:attrNameLst>
                                      </p:cBhvr>
                                      <p:to>
                                        <p:strVal val="visible"/>
                                      </p:to>
                                    </p:set>
                                    <p:animEffect transition="in" filter="dissolve">
                                      <p:cBhvr>
                                        <p:cTn id="45" dur="500"/>
                                        <p:tgtEl>
                                          <p:spTgt spid="156">
                                            <p:graphicEl>
                                              <a:dgm id="{336256E4-36CF-411E-8666-4CFD435B94A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6"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9"/>
        <p:cNvGrpSpPr/>
        <p:nvPr/>
      </p:nvGrpSpPr>
      <p:grpSpPr>
        <a:xfrm>
          <a:off x="0" y="0"/>
          <a:ext cx="0" cy="0"/>
          <a:chOff x="0" y="0"/>
          <a:chExt cx="0" cy="0"/>
        </a:xfrm>
      </p:grpSpPr>
      <p:sp useBgFill="1">
        <p:nvSpPr>
          <p:cNvPr id="171" name="Rectangle 17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0" name="Google Shape;160;p11"/>
          <p:cNvSpPr txBox="1">
            <a:spLocks noGrp="1"/>
          </p:cNvSpPr>
          <p:nvPr>
            <p:ph type="title"/>
          </p:nvPr>
        </p:nvSpPr>
        <p:spPr>
          <a:xfrm>
            <a:off x="1800481" y="640823"/>
            <a:ext cx="3072903" cy="5583148"/>
          </a:xfrm>
          <a:prstGeom prst="rect">
            <a:avLst/>
          </a:prstGeom>
        </p:spPr>
        <p:txBody>
          <a:bodyPr spcFirstLastPara="1" vert="horz" lIns="91425" tIns="45700" rIns="91425" bIns="45700" rtlCol="0" anchor="ctr" anchorCtr="0">
            <a:normAutofit/>
          </a:bodyPr>
          <a:lstStyle/>
          <a:p>
            <a:pPr>
              <a:spcBef>
                <a:spcPts val="0"/>
              </a:spcBef>
              <a:buClr>
                <a:schemeClr val="dk1"/>
              </a:buClr>
              <a:buSzPts val="3300"/>
            </a:pPr>
            <a:r>
              <a:rPr lang="tr-TR" sz="4000" b="1" dirty="0">
                <a:latin typeface="Calibri"/>
                <a:ea typeface="Calibri"/>
                <a:cs typeface="Calibri"/>
                <a:sym typeface="Calibri"/>
              </a:rPr>
              <a:t>Farklı Sektörlerde GMP Uygulamaları</a:t>
            </a:r>
            <a:endParaRPr lang="tr-TR" sz="4000" dirty="0"/>
          </a:p>
        </p:txBody>
      </p:sp>
      <p:sp>
        <p:nvSpPr>
          <p:cNvPr id="17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068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63" name="Google Shape;161;p11">
            <a:extLst>
              <a:ext uri="{FF2B5EF4-FFF2-40B4-BE49-F238E27FC236}">
                <a16:creationId xmlns:a16="http://schemas.microsoft.com/office/drawing/2014/main" id="{AA55DBE2-E363-C4DC-26A9-406A1835EA1A}"/>
              </a:ext>
            </a:extLst>
          </p:cNvPr>
          <p:cNvGraphicFramePr>
            <a:graphicFrameLocks noGrp="1"/>
          </p:cNvGraphicFramePr>
          <p:nvPr>
            <p:ph idx="1"/>
          </p:nvPr>
        </p:nvGraphicFramePr>
        <p:xfrm>
          <a:off x="5010013" y="640823"/>
          <a:ext cx="5175384"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8297"/>
    </mc:Choice>
    <mc:Fallback xmlns="">
      <p:transition spd="slow" advTm="829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6"/>
        <p:cNvGrpSpPr/>
        <p:nvPr/>
      </p:nvGrpSpPr>
      <p:grpSpPr>
        <a:xfrm>
          <a:off x="0" y="0"/>
          <a:ext cx="0" cy="0"/>
          <a:chOff x="0" y="0"/>
          <a:chExt cx="0" cy="0"/>
        </a:xfrm>
      </p:grpSpPr>
      <p:sp useBgFill="1">
        <p:nvSpPr>
          <p:cNvPr id="174" name="Rectangle 173">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7" name="Google Shape;167;p12"/>
          <p:cNvSpPr txBox="1">
            <a:spLocks noGrp="1"/>
          </p:cNvSpPr>
          <p:nvPr>
            <p:ph type="title"/>
          </p:nvPr>
        </p:nvSpPr>
        <p:spPr>
          <a:xfrm>
            <a:off x="2000250" y="640823"/>
            <a:ext cx="2563994" cy="5583148"/>
          </a:xfrm>
          <a:prstGeom prst="rect">
            <a:avLst/>
          </a:prstGeom>
        </p:spPr>
        <p:txBody>
          <a:bodyPr spcFirstLastPara="1" vert="horz" lIns="91425" tIns="45700" rIns="91425" bIns="45700" rtlCol="0" anchor="ctr" anchorCtr="0">
            <a:normAutofit/>
          </a:bodyPr>
          <a:lstStyle/>
          <a:p>
            <a:pPr algn="ctr">
              <a:spcBef>
                <a:spcPts val="0"/>
              </a:spcBef>
              <a:buClr>
                <a:schemeClr val="dk1"/>
              </a:buClr>
              <a:buSzPts val="3300"/>
            </a:pPr>
            <a:r>
              <a:rPr lang="tr-TR" sz="3600" b="1" dirty="0">
                <a:latin typeface="Calibri"/>
                <a:ea typeface="Calibri"/>
                <a:cs typeface="Calibri"/>
                <a:sym typeface="Calibri"/>
              </a:rPr>
              <a:t>Uyumluluk ve Denetimler</a:t>
            </a:r>
            <a:endParaRPr lang="tr-TR" sz="3600" dirty="0"/>
          </a:p>
        </p:txBody>
      </p:sp>
      <p:sp>
        <p:nvSpPr>
          <p:cNvPr id="176"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068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70" name="Google Shape;168;p12">
            <a:extLst>
              <a:ext uri="{FF2B5EF4-FFF2-40B4-BE49-F238E27FC236}">
                <a16:creationId xmlns:a16="http://schemas.microsoft.com/office/drawing/2014/main" id="{5CB7895A-EB17-E8BD-80D6-18109765B39A}"/>
              </a:ext>
            </a:extLst>
          </p:cNvPr>
          <p:cNvGraphicFramePr>
            <a:graphicFrameLocks noGrp="1"/>
          </p:cNvGraphicFramePr>
          <p:nvPr>
            <p:ph idx="1"/>
          </p:nvPr>
        </p:nvGraphicFramePr>
        <p:xfrm>
          <a:off x="5010013" y="640823"/>
          <a:ext cx="5175384"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31727"/>
    </mc:Choice>
    <mc:Fallback xmlns="">
      <p:transition spd="slow" advTm="3172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9"/>
          <p:cNvSpPr txBox="1">
            <a:spLocks noGrp="1"/>
          </p:cNvSpPr>
          <p:nvPr>
            <p:ph type="title"/>
          </p:nvPr>
        </p:nvSpPr>
        <p:spPr>
          <a:xfrm>
            <a:off x="2152650" y="1131094"/>
            <a:ext cx="7886700" cy="994172"/>
          </a:xfrm>
          <a:prstGeom prst="rect">
            <a:avLst/>
          </a:prstGeom>
        </p:spPr>
        <p:txBody>
          <a:bodyPr spcFirstLastPara="1" vert="horz" lIns="68569" tIns="34275" rIns="68569" bIns="34275" rtlCol="0" anchor="ctr" anchorCtr="0">
            <a:normAutofit/>
          </a:bodyPr>
          <a:lstStyle/>
          <a:p>
            <a:pPr>
              <a:spcBef>
                <a:spcPts val="0"/>
              </a:spcBef>
              <a:buClr>
                <a:schemeClr val="dk1"/>
              </a:buClr>
              <a:buSzPts val="3600"/>
            </a:pPr>
            <a:r>
              <a:rPr lang="tr-TR" b="1" dirty="0">
                <a:latin typeface="+mn-lt"/>
                <a:ea typeface="Calibri"/>
                <a:cs typeface="Calibri"/>
                <a:sym typeface="Calibri"/>
              </a:rPr>
              <a:t>Sorular ve Tartışma</a:t>
            </a:r>
            <a:endParaRPr lang="tr-TR" dirty="0">
              <a:latin typeface="+mn-lt"/>
              <a:ea typeface="Calibri"/>
              <a:cs typeface="Calibri"/>
              <a:sym typeface="Calibri"/>
            </a:endParaRPr>
          </a:p>
        </p:txBody>
      </p:sp>
      <p:graphicFrame>
        <p:nvGraphicFramePr>
          <p:cNvPr id="300" name="Google Shape;298;p29">
            <a:extLst>
              <a:ext uri="{FF2B5EF4-FFF2-40B4-BE49-F238E27FC236}">
                <a16:creationId xmlns:a16="http://schemas.microsoft.com/office/drawing/2014/main" id="{9CDBA956-9CA8-264F-0231-AF3639F9F6CB}"/>
              </a:ext>
            </a:extLst>
          </p:cNvPr>
          <p:cNvGraphicFramePr>
            <a:graphicFrameLocks noGrp="1"/>
          </p:cNvGraphicFramePr>
          <p:nvPr>
            <p:ph idx="1"/>
          </p:nvPr>
        </p:nvGraphicFramePr>
        <p:xfrm>
          <a:off x="2152650" y="2528316"/>
          <a:ext cx="7886700" cy="2961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6612"/>
    </mc:Choice>
    <mc:Fallback xmlns="">
      <p:transition spd="slow" advTm="661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7"/>
        <p:cNvGrpSpPr/>
        <p:nvPr/>
      </p:nvGrpSpPr>
      <p:grpSpPr>
        <a:xfrm>
          <a:off x="0" y="0"/>
          <a:ext cx="0" cy="0"/>
          <a:chOff x="0" y="0"/>
          <a:chExt cx="0" cy="0"/>
        </a:xfrm>
      </p:grpSpPr>
      <p:sp useBgFill="1">
        <p:nvSpPr>
          <p:cNvPr id="195" name="Rectangle 194">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8" name="Google Shape;188;p15"/>
          <p:cNvSpPr txBox="1">
            <a:spLocks noGrp="1"/>
          </p:cNvSpPr>
          <p:nvPr>
            <p:ph type="title"/>
          </p:nvPr>
        </p:nvSpPr>
        <p:spPr>
          <a:xfrm>
            <a:off x="592836" y="640823"/>
            <a:ext cx="3971408" cy="5583148"/>
          </a:xfrm>
          <a:prstGeom prst="rect">
            <a:avLst/>
          </a:prstGeom>
        </p:spPr>
        <p:txBody>
          <a:bodyPr spcFirstLastPara="1" vert="horz" lIns="91425" tIns="45700" rIns="91425" bIns="45700" rtlCol="0" anchor="ctr" anchorCtr="0">
            <a:normAutofit/>
          </a:bodyPr>
          <a:lstStyle/>
          <a:p>
            <a:pPr algn="ctr">
              <a:spcBef>
                <a:spcPts val="0"/>
              </a:spcBef>
              <a:buClr>
                <a:schemeClr val="dk1"/>
              </a:buClr>
              <a:buSzPts val="3300"/>
            </a:pPr>
            <a:r>
              <a:rPr lang="tr-TR" sz="4000" b="1" dirty="0">
                <a:latin typeface="Calibri"/>
                <a:ea typeface="Calibri"/>
                <a:cs typeface="Calibri"/>
                <a:sym typeface="Calibri"/>
              </a:rPr>
              <a:t>İyi Üretim Uygulamaları</a:t>
            </a:r>
            <a:br>
              <a:rPr lang="tr-TR" sz="4000" b="1" dirty="0">
                <a:latin typeface="Calibri"/>
                <a:ea typeface="Calibri"/>
                <a:cs typeface="Calibri"/>
                <a:sym typeface="Calibri"/>
              </a:rPr>
            </a:br>
            <a:r>
              <a:rPr lang="tr-TR" sz="4000" i="1" dirty="0">
                <a:latin typeface="Calibri"/>
                <a:ea typeface="Calibri"/>
                <a:cs typeface="Calibri"/>
                <a:sym typeface="Calibri"/>
              </a:rPr>
              <a:t>Özet</a:t>
            </a:r>
            <a:endParaRPr lang="tr-TR" sz="4000" i="1" dirty="0"/>
          </a:p>
        </p:txBody>
      </p:sp>
      <p:sp>
        <p:nvSpPr>
          <p:cNvPr id="197"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068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91" name="Google Shape;189;p15">
            <a:extLst>
              <a:ext uri="{FF2B5EF4-FFF2-40B4-BE49-F238E27FC236}">
                <a16:creationId xmlns:a16="http://schemas.microsoft.com/office/drawing/2014/main" id="{897F1876-9A7B-ABDF-10C3-55F2372F25FA}"/>
              </a:ext>
            </a:extLst>
          </p:cNvPr>
          <p:cNvGraphicFramePr>
            <a:graphicFrameLocks noGrp="1"/>
          </p:cNvGraphicFramePr>
          <p:nvPr>
            <p:ph idx="1"/>
            <p:extLst>
              <p:ext uri="{D42A27DB-BD31-4B8C-83A1-F6EECF244321}">
                <p14:modId xmlns:p14="http://schemas.microsoft.com/office/powerpoint/2010/main" val="1540578495"/>
              </p:ext>
            </p:extLst>
          </p:nvPr>
        </p:nvGraphicFramePr>
        <p:xfrm>
          <a:off x="5010013" y="1087120"/>
          <a:ext cx="5735710" cy="50898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8362"/>
    </mc:Choice>
    <mc:Fallback xmlns="">
      <p:transition spd="slow" advTm="183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1">
                                            <p:graphicEl>
                                              <a:dgm id="{37D527C0-0755-2149-8167-F1B016DBDA71}"/>
                                            </p:graphicEl>
                                          </p:spTgt>
                                        </p:tgtEl>
                                        <p:attrNameLst>
                                          <p:attrName>style.visibility</p:attrName>
                                        </p:attrNameLst>
                                      </p:cBhvr>
                                      <p:to>
                                        <p:strVal val="visible"/>
                                      </p:to>
                                    </p:set>
                                    <p:animEffect transition="in" filter="dissolve">
                                      <p:cBhvr>
                                        <p:cTn id="7" dur="500"/>
                                        <p:tgtEl>
                                          <p:spTgt spid="191">
                                            <p:graphicEl>
                                              <a:dgm id="{37D527C0-0755-2149-8167-F1B016DBDA71}"/>
                                            </p:graphic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1">
                                            <p:graphicEl>
                                              <a:dgm id="{D708B8C5-E6E2-3E42-BAFC-C4D7E3BCEBCC}"/>
                                            </p:graphicEl>
                                          </p:spTgt>
                                        </p:tgtEl>
                                        <p:attrNameLst>
                                          <p:attrName>style.visibility</p:attrName>
                                        </p:attrNameLst>
                                      </p:cBhvr>
                                      <p:to>
                                        <p:strVal val="visible"/>
                                      </p:to>
                                    </p:set>
                                    <p:animEffect transition="in" filter="dissolve">
                                      <p:cBhvr>
                                        <p:cTn id="10" dur="500"/>
                                        <p:tgtEl>
                                          <p:spTgt spid="191">
                                            <p:graphicEl>
                                              <a:dgm id="{D708B8C5-E6E2-3E42-BAFC-C4D7E3BCEBCC}"/>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91">
                                            <p:graphicEl>
                                              <a:dgm id="{0C49A7C6-22CA-404B-AD38-E9CB791954A6}"/>
                                            </p:graphicEl>
                                          </p:spTgt>
                                        </p:tgtEl>
                                        <p:attrNameLst>
                                          <p:attrName>style.visibility</p:attrName>
                                        </p:attrNameLst>
                                      </p:cBhvr>
                                      <p:to>
                                        <p:strVal val="visible"/>
                                      </p:to>
                                    </p:set>
                                    <p:animEffect transition="in" filter="dissolve">
                                      <p:cBhvr>
                                        <p:cTn id="15" dur="500"/>
                                        <p:tgtEl>
                                          <p:spTgt spid="191">
                                            <p:graphicEl>
                                              <a:dgm id="{0C49A7C6-22CA-404B-AD38-E9CB791954A6}"/>
                                            </p:graphic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1">
                                            <p:graphicEl>
                                              <a:dgm id="{814339C3-A3DE-D64C-9F2E-1390290ACE6F}"/>
                                            </p:graphicEl>
                                          </p:spTgt>
                                        </p:tgtEl>
                                        <p:attrNameLst>
                                          <p:attrName>style.visibility</p:attrName>
                                        </p:attrNameLst>
                                      </p:cBhvr>
                                      <p:to>
                                        <p:strVal val="visible"/>
                                      </p:to>
                                    </p:set>
                                    <p:animEffect transition="in" filter="dissolve">
                                      <p:cBhvr>
                                        <p:cTn id="18" dur="500"/>
                                        <p:tgtEl>
                                          <p:spTgt spid="191">
                                            <p:graphicEl>
                                              <a:dgm id="{814339C3-A3DE-D64C-9F2E-1390290ACE6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1"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2"/>
        <p:cNvGrpSpPr/>
        <p:nvPr/>
      </p:nvGrpSpPr>
      <p:grpSpPr>
        <a:xfrm>
          <a:off x="0" y="0"/>
          <a:ext cx="0" cy="0"/>
          <a:chOff x="0" y="0"/>
          <a:chExt cx="0" cy="0"/>
        </a:xfrm>
      </p:grpSpPr>
      <p:sp>
        <p:nvSpPr>
          <p:cNvPr id="303" name="Google Shape;303;p30">
            <a:extLst>
              <a:ext uri="{FF2B5EF4-FFF2-40B4-BE49-F238E27FC236}">
                <a16:creationId xmlns:a16="http://schemas.microsoft.com/office/drawing/2014/main" id="{1B99AFF2-8913-399D-0B80-A68A4550C202}"/>
              </a:ext>
            </a:extLst>
          </p:cNvPr>
          <p:cNvSpPr txBox="1">
            <a:spLocks noGrp="1"/>
          </p:cNvSpPr>
          <p:nvPr>
            <p:ph type="title"/>
          </p:nvPr>
        </p:nvSpPr>
        <p:spPr>
          <a:xfrm>
            <a:off x="1953369" y="238540"/>
            <a:ext cx="8263890" cy="1434415"/>
          </a:xfrm>
          <a:prstGeom prst="rect">
            <a:avLst/>
          </a:prstGeom>
        </p:spPr>
        <p:txBody>
          <a:bodyPr spcFirstLastPara="1" vert="horz" lIns="91425" tIns="45700" rIns="91425" bIns="45700" rtlCol="0" anchor="b" anchorCtr="0">
            <a:normAutofit/>
          </a:bodyPr>
          <a:lstStyle/>
          <a:p>
            <a:pPr>
              <a:spcBef>
                <a:spcPts val="0"/>
              </a:spcBef>
              <a:buClr>
                <a:schemeClr val="dk1"/>
              </a:buClr>
              <a:buSzPts val="3300"/>
            </a:pPr>
            <a:r>
              <a:rPr lang="tr-TR" sz="4700" b="1" dirty="0">
                <a:latin typeface="Calibri"/>
                <a:ea typeface="Calibri"/>
                <a:cs typeface="Calibri"/>
                <a:sym typeface="Calibri"/>
              </a:rPr>
              <a:t>Ek Kaynaklar</a:t>
            </a:r>
          </a:p>
        </p:txBody>
      </p:sp>
      <p:sp>
        <p:nvSpPr>
          <p:cNvPr id="304" name="Google Shape;304;p30">
            <a:extLst>
              <a:ext uri="{FF2B5EF4-FFF2-40B4-BE49-F238E27FC236}">
                <a16:creationId xmlns:a16="http://schemas.microsoft.com/office/drawing/2014/main" id="{796642C3-1A79-755A-EF39-1CDE8D5331EF}"/>
              </a:ext>
            </a:extLst>
          </p:cNvPr>
          <p:cNvSpPr txBox="1">
            <a:spLocks noGrp="1"/>
          </p:cNvSpPr>
          <p:nvPr>
            <p:ph idx="1"/>
          </p:nvPr>
        </p:nvSpPr>
        <p:spPr>
          <a:xfrm>
            <a:off x="467360" y="1672955"/>
            <a:ext cx="7162800" cy="4697365"/>
          </a:xfrm>
          <a:prstGeom prst="rect">
            <a:avLst/>
          </a:prstGeom>
        </p:spPr>
        <p:txBody>
          <a:bodyPr spcFirstLastPara="1" vert="horz" lIns="91425" tIns="45700" rIns="91425" bIns="45700" rtlCol="0" anchor="t" anchorCtr="0">
            <a:normAutofit/>
          </a:bodyPr>
          <a:lstStyle/>
          <a:p>
            <a:pPr>
              <a:buClr>
                <a:srgbClr val="374151"/>
              </a:buClr>
              <a:buSzPts val="2100"/>
              <a:buFont typeface="Arial"/>
              <a:buChar char="•"/>
            </a:pPr>
            <a:r>
              <a:rPr lang="tr-TR" sz="1800" dirty="0"/>
              <a:t>EMA. https://www.ema.europa.eu/en/human-regulatory-overview/research-development/compliance-research-development/good-manufacturing-practice</a:t>
            </a:r>
          </a:p>
          <a:p>
            <a:pPr>
              <a:buClr>
                <a:srgbClr val="374151"/>
              </a:buClr>
              <a:buSzPts val="2100"/>
              <a:buFont typeface="Arial"/>
              <a:buChar char="•"/>
            </a:pPr>
            <a:r>
              <a:rPr lang="tr-TR" sz="1800" dirty="0"/>
              <a:t>FDA. </a:t>
            </a:r>
            <a:r>
              <a:rPr lang="en-US" sz="1800" dirty="0"/>
              <a:t>GMP International Master Reference Guide: https://www.gmppublications.com/</a:t>
            </a:r>
          </a:p>
          <a:p>
            <a:pPr>
              <a:buClr>
                <a:srgbClr val="374151"/>
              </a:buClr>
              <a:buSzPts val="2100"/>
              <a:buFont typeface="Arial"/>
              <a:buChar char="•"/>
            </a:pPr>
            <a:r>
              <a:rPr lang="en-US" sz="1800" dirty="0"/>
              <a:t>Documents required by EU GMP - a detailed list with references: https://www.inspiredpharma.com/gmp-training/</a:t>
            </a:r>
          </a:p>
          <a:p>
            <a:pPr>
              <a:buClr>
                <a:srgbClr val="374151"/>
              </a:buClr>
              <a:buSzPts val="2100"/>
              <a:buFont typeface="Arial"/>
              <a:buChar char="•"/>
            </a:pPr>
            <a:r>
              <a:rPr lang="en-US" sz="1800" dirty="0"/>
              <a:t>Guidance on good manufacturing practice and good distribution practice: Questions and answers: </a:t>
            </a:r>
            <a:r>
              <a:rPr lang="en-US" sz="1800" dirty="0">
                <a:hlinkClick r:id="rId3"/>
              </a:rPr>
              <a:t>https://www.ema.europa.eu/en/human-regulatory-overview/research-and-development/compliance-research-and-development/good-manufacturing-practice/guidance-good-manufacturing-practice-and-good-distribution-practice-questions-and-answers</a:t>
            </a:r>
            <a:endParaRPr lang="tr-TR" sz="1800" dirty="0"/>
          </a:p>
          <a:p>
            <a:pPr>
              <a:buClr>
                <a:srgbClr val="374151"/>
              </a:buClr>
              <a:buSzPts val="2100"/>
              <a:buFont typeface="Arial"/>
              <a:buChar char="•"/>
            </a:pPr>
            <a:r>
              <a:rPr lang="en-US" sz="1800" dirty="0">
                <a:solidFill>
                  <a:srgbClr val="1F1F1F"/>
                </a:solidFill>
              </a:rPr>
              <a:t>World Health Organization (WHO): </a:t>
            </a:r>
            <a:r>
              <a:rPr lang="en-US" sz="1800" dirty="0">
                <a:solidFill>
                  <a:srgbClr val="1F1F1F"/>
                </a:solidFill>
                <a:hlinkClick r:id="rId4"/>
              </a:rPr>
              <a:t>https://www.who.int/teams/health-product-and-policy-standards/standards-and-specifications/norms-and-standards-for-pharmaceuticals/guidelines/production</a:t>
            </a:r>
            <a:endParaRPr lang="en-US" sz="1800" dirty="0">
              <a:solidFill>
                <a:srgbClr val="1F1F1F"/>
              </a:solidFill>
            </a:endParaRPr>
          </a:p>
          <a:p>
            <a:pPr>
              <a:buClr>
                <a:srgbClr val="374151"/>
              </a:buClr>
              <a:buSzPts val="2100"/>
              <a:buFont typeface="Arial"/>
              <a:buChar char="•"/>
            </a:pPr>
            <a:endParaRPr lang="tr-TR" sz="1800" dirty="0"/>
          </a:p>
        </p:txBody>
      </p:sp>
      <p:pic>
        <p:nvPicPr>
          <p:cNvPr id="319" name="Picture 318" descr="Glasses on top of a book">
            <a:extLst>
              <a:ext uri="{FF2B5EF4-FFF2-40B4-BE49-F238E27FC236}">
                <a16:creationId xmlns:a16="http://schemas.microsoft.com/office/drawing/2014/main" id="{745A2D26-B139-A8A1-A8EA-8F9AE3670727}"/>
              </a:ext>
            </a:extLst>
          </p:cNvPr>
          <p:cNvPicPr>
            <a:picLocks noChangeAspect="1"/>
          </p:cNvPicPr>
          <p:nvPr/>
        </p:nvPicPr>
        <p:blipFill rotWithShape="1">
          <a:blip r:embed="rId5"/>
          <a:srcRect l="13778" r="38421" b="3"/>
          <a:stretch/>
        </p:blipFill>
        <p:spPr>
          <a:xfrm>
            <a:off x="7788742" y="955746"/>
            <a:ext cx="3732697" cy="51732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89"/>
    </mc:Choice>
    <mc:Fallback xmlns="">
      <p:transition spd="slow" advTm="7889"/>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txBox="1">
            <a:spLocks noGrp="1"/>
          </p:cNvSpPr>
          <p:nvPr>
            <p:ph idx="1"/>
          </p:nvPr>
        </p:nvSpPr>
        <p:spPr>
          <a:xfrm>
            <a:off x="2696960" y="4467143"/>
            <a:ext cx="6500191" cy="1191612"/>
          </a:xfrm>
          <a:prstGeom prst="rect">
            <a:avLst/>
          </a:prstGeom>
          <a:noFill/>
          <a:ln>
            <a:noFill/>
          </a:ln>
        </p:spPr>
        <p:txBody>
          <a:bodyPr spcFirstLastPara="1" vert="horz" wrap="square" lIns="68569" tIns="34275" rIns="68569" bIns="34275" rtlCol="0" anchor="t" anchorCtr="0">
            <a:normAutofit/>
          </a:bodyPr>
          <a:lstStyle/>
          <a:p>
            <a:pPr marL="0" indent="0" algn="ctr">
              <a:spcBef>
                <a:spcPts val="0"/>
              </a:spcBef>
              <a:buClr>
                <a:schemeClr val="dk1"/>
              </a:buClr>
              <a:buSzPts val="2000"/>
              <a:buNone/>
            </a:pPr>
            <a:r>
              <a:rPr lang="tr-TR" sz="1500" b="1" dirty="0"/>
              <a:t>Bu doküman </a:t>
            </a:r>
            <a:endParaRPr sz="1500" b="1" dirty="0"/>
          </a:p>
          <a:p>
            <a:pPr marL="0" indent="0" algn="ctr">
              <a:spcBef>
                <a:spcPts val="563"/>
              </a:spcBef>
              <a:buClr>
                <a:schemeClr val="dk1"/>
              </a:buClr>
              <a:buSzPts val="2000"/>
              <a:buNone/>
            </a:pPr>
            <a:r>
              <a:rPr lang="tr-TR" sz="1500" b="1" dirty="0"/>
              <a:t>"2022-1-TR01-KA220-VET-000088373 Erasmus Project </a:t>
            </a:r>
            <a:endParaRPr b="1" dirty="0"/>
          </a:p>
          <a:p>
            <a:pPr marL="0" indent="0" algn="ctr">
              <a:spcBef>
                <a:spcPts val="563"/>
              </a:spcBef>
              <a:buClr>
                <a:schemeClr val="dk1"/>
              </a:buClr>
              <a:buSzPts val="2000"/>
              <a:buNone/>
            </a:pPr>
            <a:r>
              <a:rPr lang="tr-TR" sz="1500" b="1" dirty="0"/>
              <a:t>A UNIVERSAL STRATEGIC NECESSITY: FROM MOLECULE TO DRUG»</a:t>
            </a:r>
          </a:p>
          <a:p>
            <a:pPr marL="0" indent="0" algn="ctr">
              <a:spcBef>
                <a:spcPts val="563"/>
              </a:spcBef>
              <a:buClr>
                <a:schemeClr val="dk1"/>
              </a:buClr>
              <a:buSzPts val="2000"/>
              <a:buNone/>
            </a:pPr>
            <a:r>
              <a:rPr lang="tr-TR" sz="1500" b="1" dirty="0"/>
              <a:t>için hazırlanmıştır</a:t>
            </a:r>
            <a:endParaRPr b="1" dirty="0"/>
          </a:p>
        </p:txBody>
      </p:sp>
      <p:pic>
        <p:nvPicPr>
          <p:cNvPr id="310" name="Google Shape;310;p31"/>
          <p:cNvPicPr preferRelativeResize="0"/>
          <p:nvPr/>
        </p:nvPicPr>
        <p:blipFill rotWithShape="1">
          <a:blip r:embed="rId3">
            <a:alphaModFix/>
          </a:blip>
          <a:srcRect/>
          <a:stretch/>
        </p:blipFill>
        <p:spPr>
          <a:xfrm>
            <a:off x="3618271" y="2713703"/>
            <a:ext cx="4543773" cy="1553497"/>
          </a:xfrm>
          <a:prstGeom prst="rect">
            <a:avLst/>
          </a:prstGeom>
          <a:noFill/>
          <a:ln>
            <a:noFill/>
          </a:ln>
        </p:spPr>
      </p:pic>
      <p:pic>
        <p:nvPicPr>
          <p:cNvPr id="2" name="Immagine 9">
            <a:extLst>
              <a:ext uri="{FF2B5EF4-FFF2-40B4-BE49-F238E27FC236}">
                <a16:creationId xmlns:a16="http://schemas.microsoft.com/office/drawing/2014/main" id="{319ADF93-BF6D-795C-9C0A-B525666168A7}"/>
              </a:ext>
            </a:extLst>
          </p:cNvPr>
          <p:cNvPicPr>
            <a:picLocks noChangeAspect="1"/>
          </p:cNvPicPr>
          <p:nvPr/>
        </p:nvPicPr>
        <p:blipFill>
          <a:blip r:embed="rId4"/>
          <a:stretch>
            <a:fillRect/>
          </a:stretch>
        </p:blipFill>
        <p:spPr>
          <a:xfrm>
            <a:off x="2362767" y="1492750"/>
            <a:ext cx="1717394" cy="863100"/>
          </a:xfrm>
          <a:prstGeom prst="rect">
            <a:avLst/>
          </a:prstGeom>
        </p:spPr>
      </p:pic>
      <p:pic>
        <p:nvPicPr>
          <p:cNvPr id="3" name="Picture 2" descr="Turkish National Agency | ESN Turkey">
            <a:extLst>
              <a:ext uri="{FF2B5EF4-FFF2-40B4-BE49-F238E27FC236}">
                <a16:creationId xmlns:a16="http://schemas.microsoft.com/office/drawing/2014/main" id="{1CD432B5-C14F-76FA-2681-0904074007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2444" y="1463014"/>
            <a:ext cx="1717394" cy="9049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nforegio - Download centre for visual elements">
            <a:extLst>
              <a:ext uri="{FF2B5EF4-FFF2-40B4-BE49-F238E27FC236}">
                <a16:creationId xmlns:a16="http://schemas.microsoft.com/office/drawing/2014/main" id="{541D2FFF-D528-A0B7-41B4-A22DA96A67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1591" y="1464929"/>
            <a:ext cx="4409192" cy="9259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B43C4EE-23E9-3CF9-62E8-FA96A8B4E68B}"/>
              </a:ext>
            </a:extLst>
          </p:cNvPr>
          <p:cNvSpPr txBox="1"/>
          <p:nvPr/>
        </p:nvSpPr>
        <p:spPr>
          <a:xfrm>
            <a:off x="2101993" y="5736271"/>
            <a:ext cx="7988015" cy="430887"/>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""Erasmus+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Programı</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kapsamında</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Avrupa</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Komisyonu</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tarafından</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desteklenmektedir</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endParaRPr kumimoji="0" lang="tr-TR"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Ancak b</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urada</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yer</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alan</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görüşlerden</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Avrupa</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Komisyonu</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ve Türkiye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Ulusal</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Ajansı</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sorumlu</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tutulamaz</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a:t>
            </a:r>
            <a:endParaRPr kumimoji="0" lang="en-NL"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4738"/>
    </mc:Choice>
    <mc:Fallback xmlns="">
      <p:transition spd="slow" advTm="473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D83E6-2F36-C9BD-E14D-3E211EBF21AD}"/>
            </a:ext>
          </a:extLst>
        </p:cNvPr>
        <p:cNvGrpSpPr/>
        <p:nvPr/>
      </p:nvGrpSpPr>
      <p:grpSpPr>
        <a:xfrm>
          <a:off x="0" y="0"/>
          <a:ext cx="0" cy="0"/>
          <a:chOff x="0" y="0"/>
          <a:chExt cx="0" cy="0"/>
        </a:xfrm>
      </p:grpSpPr>
      <p:sp>
        <p:nvSpPr>
          <p:cNvPr id="5" name="Başlık 4">
            <a:extLst>
              <a:ext uri="{FF2B5EF4-FFF2-40B4-BE49-F238E27FC236}">
                <a16:creationId xmlns:a16="http://schemas.microsoft.com/office/drawing/2014/main" id="{DE30716E-38A4-172D-79F4-468BA0B4961F}"/>
              </a:ext>
            </a:extLst>
          </p:cNvPr>
          <p:cNvSpPr>
            <a:spLocks noGrp="1"/>
          </p:cNvSpPr>
          <p:nvPr>
            <p:ph type="ctrTitle"/>
          </p:nvPr>
        </p:nvSpPr>
        <p:spPr>
          <a:xfrm>
            <a:off x="1159928" y="1337868"/>
            <a:ext cx="3404317" cy="4187361"/>
          </a:xfrm>
        </p:spPr>
        <p:txBody>
          <a:bodyPr vert="horz" lIns="68580" tIns="34290" rIns="68580" bIns="34290" rtlCol="0" anchor="ctr">
            <a:normAutofit/>
          </a:bodyPr>
          <a:lstStyle/>
          <a:p>
            <a:pPr algn="l"/>
            <a:r>
              <a:rPr lang="en-US" sz="5400" b="1" dirty="0" err="1">
                <a:latin typeface="Calibri Light" panose="020F0302020204030204" pitchFamily="34" charset="0"/>
                <a:ea typeface="Calibri Light" panose="020F0302020204030204" pitchFamily="34" charset="0"/>
                <a:cs typeface="Calibri Light" panose="020F0302020204030204" pitchFamily="34" charset="0"/>
              </a:rPr>
              <a:t>Proje</a:t>
            </a:r>
            <a:r>
              <a:rPr lang="en-US" sz="5400" b="1" dirty="0">
                <a:latin typeface="Calibri Light" panose="020F0302020204030204" pitchFamily="34" charset="0"/>
                <a:ea typeface="Calibri Light" panose="020F0302020204030204" pitchFamily="34" charset="0"/>
                <a:cs typeface="Calibri Light" panose="020F0302020204030204" pitchFamily="34" charset="0"/>
              </a:rPr>
              <a:t> Partner</a:t>
            </a:r>
            <a:r>
              <a:rPr lang="tr-TR" sz="5400" b="1" dirty="0" err="1">
                <a:latin typeface="Calibri Light" panose="020F0302020204030204" pitchFamily="34" charset="0"/>
                <a:ea typeface="Calibri Light" panose="020F0302020204030204" pitchFamily="34" charset="0"/>
                <a:cs typeface="Calibri Light" panose="020F0302020204030204" pitchFamily="34" charset="0"/>
              </a:rPr>
              <a:t>leri</a:t>
            </a:r>
            <a:endParaRPr lang="en-US" sz="5400" b="1"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30" name="Picture 6" descr="Ankara University - Wikipedia">
            <a:extLst>
              <a:ext uri="{FF2B5EF4-FFF2-40B4-BE49-F238E27FC236}">
                <a16:creationId xmlns:a16="http://schemas.microsoft.com/office/drawing/2014/main" id="{AC34D15D-C92A-95E9-905B-30B6C1020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719" y="1017333"/>
            <a:ext cx="1138978" cy="1138978"/>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a:extLst>
              <a:ext uri="{FF2B5EF4-FFF2-40B4-BE49-F238E27FC236}">
                <a16:creationId xmlns:a16="http://schemas.microsoft.com/office/drawing/2014/main" id="{98ADAD1C-D8B5-B73A-D4BF-F8DA6DFE8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005" y="3510706"/>
            <a:ext cx="1011918" cy="1011918"/>
          </a:xfrm>
          <a:prstGeom prst="rect">
            <a:avLst/>
          </a:prstGeom>
        </p:spPr>
      </p:pic>
      <p:pic>
        <p:nvPicPr>
          <p:cNvPr id="11" name="Resim 10">
            <a:extLst>
              <a:ext uri="{FF2B5EF4-FFF2-40B4-BE49-F238E27FC236}">
                <a16:creationId xmlns:a16="http://schemas.microsoft.com/office/drawing/2014/main" id="{CAE05125-7ADB-E780-6D86-61D59E0CF4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1417" y="3516218"/>
            <a:ext cx="1107969" cy="1000897"/>
          </a:xfrm>
          <a:prstGeom prst="rect">
            <a:avLst/>
          </a:prstGeom>
        </p:spPr>
      </p:pic>
      <p:pic>
        <p:nvPicPr>
          <p:cNvPr id="12" name="Picture 2" descr="Logolar | Dokuz Eylül Üniversitesi Edebiyat Fakültesi">
            <a:extLst>
              <a:ext uri="{FF2B5EF4-FFF2-40B4-BE49-F238E27FC236}">
                <a16:creationId xmlns:a16="http://schemas.microsoft.com/office/drawing/2014/main" id="{5C10C731-5482-B9CB-C6FD-F86BD67DB6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2005" y="2331560"/>
            <a:ext cx="1011918" cy="1011918"/>
          </a:xfrm>
          <a:prstGeom prst="rect">
            <a:avLst/>
          </a:prstGeom>
          <a:solidFill>
            <a:schemeClr val="bg1"/>
          </a:solidFill>
        </p:spPr>
      </p:pic>
      <p:pic>
        <p:nvPicPr>
          <p:cNvPr id="13" name="Resim 12">
            <a:extLst>
              <a:ext uri="{FF2B5EF4-FFF2-40B4-BE49-F238E27FC236}">
                <a16:creationId xmlns:a16="http://schemas.microsoft.com/office/drawing/2014/main" id="{45268A91-C708-9908-8948-0F817FAD2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1417" y="2453557"/>
            <a:ext cx="1866717" cy="767929"/>
          </a:xfrm>
          <a:prstGeom prst="rect">
            <a:avLst/>
          </a:prstGeom>
        </p:spPr>
      </p:pic>
      <p:pic>
        <p:nvPicPr>
          <p:cNvPr id="14" name="Picture 2">
            <a:extLst>
              <a:ext uri="{FF2B5EF4-FFF2-40B4-BE49-F238E27FC236}">
                <a16:creationId xmlns:a16="http://schemas.microsoft.com/office/drawing/2014/main" id="{A403D928-6AFD-6632-EFC5-7AAB571914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478" y="1155413"/>
            <a:ext cx="941835" cy="941835"/>
          </a:xfrm>
          <a:prstGeom prst="rect">
            <a:avLst/>
          </a:prstGeom>
          <a:solidFill>
            <a:schemeClr val="bg1"/>
          </a:solidFill>
        </p:spPr>
      </p:pic>
      <p:pic>
        <p:nvPicPr>
          <p:cNvPr id="16" name="Picture 6" descr="Minho Üniversitesi – VETforEI">
            <a:extLst>
              <a:ext uri="{FF2B5EF4-FFF2-40B4-BE49-F238E27FC236}">
                <a16:creationId xmlns:a16="http://schemas.microsoft.com/office/drawing/2014/main" id="{84B812C7-31BC-139B-5FB9-3163F92870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1719" y="4705896"/>
            <a:ext cx="1072492" cy="10874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background with blue text&#10;&#10;Description automatically generated">
            <a:extLst>
              <a:ext uri="{FF2B5EF4-FFF2-40B4-BE49-F238E27FC236}">
                <a16:creationId xmlns:a16="http://schemas.microsoft.com/office/drawing/2014/main" id="{53EDAC1A-3EA2-5A71-35A5-FEA72D9D5D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1416" y="4990113"/>
            <a:ext cx="2294356" cy="519051"/>
          </a:xfrm>
          <a:prstGeom prst="rect">
            <a:avLst/>
          </a:prstGeom>
        </p:spPr>
      </p:pic>
    </p:spTree>
    <p:extLst>
      <p:ext uri="{BB962C8B-B14F-4D97-AF65-F5344CB8AC3E}">
        <p14:creationId xmlns:p14="http://schemas.microsoft.com/office/powerpoint/2010/main" val="393443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2"/>
        <p:cNvGrpSpPr/>
        <p:nvPr/>
      </p:nvGrpSpPr>
      <p:grpSpPr>
        <a:xfrm>
          <a:off x="0" y="0"/>
          <a:ext cx="0" cy="0"/>
          <a:chOff x="0" y="0"/>
          <a:chExt cx="0" cy="0"/>
        </a:xfrm>
      </p:grpSpPr>
      <p:sp>
        <p:nvSpPr>
          <p:cNvPr id="103" name="Google Shape;103;p3"/>
          <p:cNvSpPr txBox="1">
            <a:spLocks noGrp="1"/>
          </p:cNvSpPr>
          <p:nvPr>
            <p:ph type="title"/>
          </p:nvPr>
        </p:nvSpPr>
        <p:spPr>
          <a:xfrm>
            <a:off x="5497322" y="329184"/>
            <a:ext cx="4688333" cy="1326896"/>
          </a:xfrm>
          <a:prstGeom prst="rect">
            <a:avLst/>
          </a:prstGeom>
        </p:spPr>
        <p:txBody>
          <a:bodyPr spcFirstLastPara="1" vert="horz" lIns="91425" tIns="45700" rIns="91425" bIns="45700" rtlCol="0" anchor="b" anchorCtr="0">
            <a:normAutofit/>
          </a:bodyPr>
          <a:lstStyle/>
          <a:p>
            <a:pPr>
              <a:spcBef>
                <a:spcPts val="0"/>
              </a:spcBef>
              <a:buClr>
                <a:schemeClr val="dk1"/>
              </a:buClr>
              <a:buSzPts val="3300"/>
            </a:pPr>
            <a:r>
              <a:rPr lang="tr-TR" sz="4300" b="1" dirty="0">
                <a:latin typeface="Calibri"/>
                <a:ea typeface="Calibri"/>
                <a:cs typeface="Calibri"/>
                <a:sym typeface="Calibri"/>
              </a:rPr>
              <a:t>Sunum İçeriği</a:t>
            </a:r>
            <a:endParaRPr lang="tr-TR" sz="4300" dirty="0"/>
          </a:p>
        </p:txBody>
      </p:sp>
      <p:sp>
        <p:nvSpPr>
          <p:cNvPr id="104" name="Google Shape;104;p3"/>
          <p:cNvSpPr txBox="1">
            <a:spLocks noGrp="1"/>
          </p:cNvSpPr>
          <p:nvPr>
            <p:ph idx="1"/>
          </p:nvPr>
        </p:nvSpPr>
        <p:spPr>
          <a:xfrm>
            <a:off x="5497322" y="1802874"/>
            <a:ext cx="5384039" cy="4339862"/>
          </a:xfrm>
          <a:prstGeom prst="rect">
            <a:avLst/>
          </a:prstGeom>
        </p:spPr>
        <p:txBody>
          <a:bodyPr spcFirstLastPara="1" vert="horz" lIns="91425" tIns="45700" rIns="91425" bIns="45700" rtlCol="0" anchorCtr="0">
            <a:normAutofit lnSpcReduction="10000"/>
          </a:bodyPr>
          <a:lstStyle/>
          <a:p>
            <a:pPr marL="514350" indent="-514350">
              <a:lnSpc>
                <a:spcPct val="150000"/>
              </a:lnSpc>
              <a:spcBef>
                <a:spcPts val="0"/>
              </a:spcBef>
              <a:buClr>
                <a:schemeClr val="dk1"/>
              </a:buClr>
              <a:buSzPct val="100000"/>
              <a:buFont typeface="+mj-lt"/>
              <a:buAutoNum type="romanUcPeriod"/>
            </a:pPr>
            <a:r>
              <a:rPr lang="tr-TR" sz="2400" dirty="0"/>
              <a:t>Giriş</a:t>
            </a:r>
          </a:p>
          <a:p>
            <a:pPr marL="514350" indent="-514350">
              <a:lnSpc>
                <a:spcPct val="150000"/>
              </a:lnSpc>
              <a:spcBef>
                <a:spcPts val="0"/>
              </a:spcBef>
              <a:buClr>
                <a:schemeClr val="dk1"/>
              </a:buClr>
              <a:buSzPct val="100000"/>
              <a:buFont typeface="+mj-lt"/>
              <a:buAutoNum type="romanUcPeriod"/>
            </a:pPr>
            <a:r>
              <a:rPr lang="tr-TR" sz="2400" dirty="0"/>
              <a:t>Tarihsel Gelişim</a:t>
            </a:r>
          </a:p>
          <a:p>
            <a:pPr marL="514350" indent="-514350">
              <a:lnSpc>
                <a:spcPct val="150000"/>
              </a:lnSpc>
              <a:spcBef>
                <a:spcPts val="0"/>
              </a:spcBef>
              <a:buClr>
                <a:schemeClr val="dk1"/>
              </a:buClr>
              <a:buSzPct val="100000"/>
              <a:buFont typeface="+mj-lt"/>
              <a:buAutoNum type="romanUcPeriod"/>
            </a:pPr>
            <a:r>
              <a:rPr lang="tr-TR" sz="2400" dirty="0" err="1"/>
              <a:t>GMP'nin</a:t>
            </a:r>
            <a:r>
              <a:rPr lang="tr-TR" sz="2400" dirty="0"/>
              <a:t> Temel İlkeleri</a:t>
            </a:r>
          </a:p>
          <a:p>
            <a:pPr marL="514350" indent="-514350">
              <a:lnSpc>
                <a:spcPct val="150000"/>
              </a:lnSpc>
              <a:spcBef>
                <a:spcPts val="0"/>
              </a:spcBef>
              <a:buClr>
                <a:schemeClr val="dk1"/>
              </a:buClr>
              <a:buSzPct val="100000"/>
              <a:buFont typeface="+mj-lt"/>
              <a:buAutoNum type="romanUcPeriod"/>
            </a:pPr>
            <a:r>
              <a:rPr lang="tr-TR" sz="2400" dirty="0" err="1"/>
              <a:t>GMP'nin</a:t>
            </a:r>
            <a:r>
              <a:rPr lang="tr-TR" sz="2400" dirty="0"/>
              <a:t> Önemi</a:t>
            </a:r>
          </a:p>
          <a:p>
            <a:pPr marL="514350" indent="-514350">
              <a:lnSpc>
                <a:spcPct val="150000"/>
              </a:lnSpc>
              <a:spcBef>
                <a:spcPts val="0"/>
              </a:spcBef>
              <a:buClr>
                <a:schemeClr val="dk1"/>
              </a:buClr>
              <a:buSzPct val="100000"/>
              <a:buFont typeface="+mj-lt"/>
              <a:buAutoNum type="romanUcPeriod"/>
            </a:pPr>
            <a:r>
              <a:rPr lang="tr-TR" sz="2400" dirty="0"/>
              <a:t>GMP Düzenlemeleri</a:t>
            </a:r>
          </a:p>
          <a:p>
            <a:pPr marL="514350" indent="-514350">
              <a:lnSpc>
                <a:spcPct val="150000"/>
              </a:lnSpc>
              <a:spcBef>
                <a:spcPts val="0"/>
              </a:spcBef>
              <a:buClr>
                <a:schemeClr val="dk1"/>
              </a:buClr>
              <a:buSzPct val="100000"/>
              <a:buFont typeface="+mj-lt"/>
              <a:buAutoNum type="romanUcPeriod"/>
            </a:pPr>
            <a:r>
              <a:rPr lang="tr-TR" sz="2400" dirty="0"/>
              <a:t>Farklı Endüstrilerde GMP</a:t>
            </a:r>
          </a:p>
          <a:p>
            <a:pPr marL="514350" indent="-514350">
              <a:lnSpc>
                <a:spcPct val="150000"/>
              </a:lnSpc>
              <a:spcBef>
                <a:spcPts val="0"/>
              </a:spcBef>
              <a:buClr>
                <a:schemeClr val="dk1"/>
              </a:buClr>
              <a:buSzPct val="100000"/>
              <a:buFont typeface="+mj-lt"/>
              <a:buAutoNum type="romanUcPeriod"/>
            </a:pPr>
            <a:r>
              <a:rPr lang="tr-TR" sz="2400" dirty="0"/>
              <a:t>Uyumluluk ve Denetimler</a:t>
            </a:r>
          </a:p>
          <a:p>
            <a:pPr marL="514350" indent="-514350">
              <a:lnSpc>
                <a:spcPct val="150000"/>
              </a:lnSpc>
              <a:spcBef>
                <a:spcPts val="0"/>
              </a:spcBef>
              <a:buClr>
                <a:schemeClr val="dk1"/>
              </a:buClr>
              <a:buSzPct val="100000"/>
              <a:buFont typeface="+mj-lt"/>
              <a:buAutoNum type="romanUcPeriod"/>
            </a:pPr>
            <a:r>
              <a:rPr lang="tr-TR" sz="2400" dirty="0"/>
              <a:t>Sonuç</a:t>
            </a:r>
          </a:p>
          <a:p>
            <a:pPr marL="0" indent="0">
              <a:spcBef>
                <a:spcPts val="1550"/>
              </a:spcBef>
              <a:buClr>
                <a:schemeClr val="dk1"/>
              </a:buClr>
              <a:buSzPct val="100000"/>
              <a:buNone/>
            </a:pPr>
            <a:endParaRPr lang="tr-TR" sz="2000" dirty="0"/>
          </a:p>
        </p:txBody>
      </p:sp>
      <p:pic>
        <p:nvPicPr>
          <p:cNvPr id="106" name="Picture 105" descr="A row of samples for medical testing">
            <a:extLst>
              <a:ext uri="{FF2B5EF4-FFF2-40B4-BE49-F238E27FC236}">
                <a16:creationId xmlns:a16="http://schemas.microsoft.com/office/drawing/2014/main" id="{689B8C52-1527-F5EC-4075-F872B71CAD57}"/>
              </a:ext>
            </a:extLst>
          </p:cNvPr>
          <p:cNvPicPr>
            <a:picLocks noChangeAspect="1"/>
          </p:cNvPicPr>
          <p:nvPr/>
        </p:nvPicPr>
        <p:blipFill rotWithShape="1">
          <a:blip r:embed="rId4"/>
          <a:srcRect l="54399" r="7401"/>
          <a:stretch/>
        </p:blipFill>
        <p:spPr>
          <a:xfrm>
            <a:off x="15240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4467"/>
    </mc:Choice>
    <mc:Fallback xmlns="">
      <p:transition spd="slow" advTm="11446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9" name="Title 8">
            <a:extLst>
              <a:ext uri="{FF2B5EF4-FFF2-40B4-BE49-F238E27FC236}">
                <a16:creationId xmlns:a16="http://schemas.microsoft.com/office/drawing/2014/main" id="{87B0E883-AF1F-525E-D112-74DE2164E64F}"/>
              </a:ext>
            </a:extLst>
          </p:cNvPr>
          <p:cNvSpPr>
            <a:spLocks noGrp="1"/>
          </p:cNvSpPr>
          <p:nvPr>
            <p:ph type="title"/>
          </p:nvPr>
        </p:nvSpPr>
        <p:spPr>
          <a:xfrm>
            <a:off x="1435510" y="1337310"/>
            <a:ext cx="3556755" cy="1622323"/>
          </a:xfrm>
        </p:spPr>
        <p:txBody>
          <a:bodyPr vert="horz" lIns="68580" tIns="34290" rIns="68580" bIns="34290" rtlCol="0" anchor="b">
            <a:normAutofit/>
          </a:bodyPr>
          <a:lstStyle/>
          <a:p>
            <a:r>
              <a:rPr lang="tr-TR" sz="4400" b="1" dirty="0"/>
              <a:t>Teşekkürler</a:t>
            </a:r>
            <a:endParaRPr lang="en-US" sz="4400" b="1" dirty="0"/>
          </a:p>
        </p:txBody>
      </p:sp>
      <p:pic>
        <p:nvPicPr>
          <p:cNvPr id="12" name="Picture 11" descr="Scientist holding solution in glassware in laboratory with rainbow overlay">
            <a:extLst>
              <a:ext uri="{FF2B5EF4-FFF2-40B4-BE49-F238E27FC236}">
                <a16:creationId xmlns:a16="http://schemas.microsoft.com/office/drawing/2014/main" id="{74D10FD7-DA3F-166A-A8A9-3C970F418D89}"/>
              </a:ext>
            </a:extLst>
          </p:cNvPr>
          <p:cNvPicPr>
            <a:picLocks noChangeAspect="1"/>
          </p:cNvPicPr>
          <p:nvPr/>
        </p:nvPicPr>
        <p:blipFill rotWithShape="1">
          <a:blip r:embed="rId3"/>
          <a:srcRect l="11111" r="22438" b="-1"/>
          <a:stretch/>
        </p:blipFill>
        <p:spPr>
          <a:xfrm>
            <a:off x="5507778" y="857258"/>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4" name="Resim 11">
            <a:extLst>
              <a:ext uri="{FF2B5EF4-FFF2-40B4-BE49-F238E27FC236}">
                <a16:creationId xmlns:a16="http://schemas.microsoft.com/office/drawing/2014/main" id="{7750388E-83CF-0267-58AD-27F47D58BC0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37419" y="4188542"/>
            <a:ext cx="4254846" cy="162232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BAA73-C406-A21F-73F1-961543C2D372}"/>
              </a:ext>
            </a:extLst>
          </p:cNvPr>
          <p:cNvSpPr>
            <a:spLocks noGrp="1"/>
          </p:cNvSpPr>
          <p:nvPr>
            <p:ph type="title"/>
          </p:nvPr>
        </p:nvSpPr>
        <p:spPr>
          <a:xfrm>
            <a:off x="2152650" y="365126"/>
            <a:ext cx="7886700" cy="1325563"/>
          </a:xfrm>
        </p:spPr>
        <p:txBody>
          <a:bodyPr>
            <a:normAutofit/>
          </a:bodyPr>
          <a:lstStyle/>
          <a:p>
            <a:r>
              <a:rPr lang="tr-TR" b="1" dirty="0">
                <a:latin typeface="Calibri"/>
                <a:ea typeface="Calibri"/>
                <a:cs typeface="Calibri"/>
                <a:sym typeface="Calibri"/>
              </a:rPr>
              <a:t>İyi Üretim Uygulamalarına Giriş</a:t>
            </a:r>
            <a:endParaRPr lang="en-NL" dirty="0"/>
          </a:p>
        </p:txBody>
      </p:sp>
      <p:graphicFrame>
        <p:nvGraphicFramePr>
          <p:cNvPr id="24" name="Content Placeholder 2">
            <a:extLst>
              <a:ext uri="{FF2B5EF4-FFF2-40B4-BE49-F238E27FC236}">
                <a16:creationId xmlns:a16="http://schemas.microsoft.com/office/drawing/2014/main" id="{B28AA388-F09F-6C42-869B-3F3082D53155}"/>
              </a:ext>
            </a:extLst>
          </p:cNvPr>
          <p:cNvGraphicFramePr>
            <a:graphicFrameLocks noGrp="1"/>
          </p:cNvGraphicFramePr>
          <p:nvPr>
            <p:ph idx="1"/>
            <p:extLst>
              <p:ext uri="{D42A27DB-BD31-4B8C-83A1-F6EECF244321}">
                <p14:modId xmlns:p14="http://schemas.microsoft.com/office/powerpoint/2010/main" val="3616939999"/>
              </p:ext>
            </p:extLst>
          </p:nvPr>
        </p:nvGraphicFramePr>
        <p:xfrm>
          <a:off x="2152650" y="1509487"/>
          <a:ext cx="5146528" cy="52251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descr="Bottles in a production line">
            <a:extLst>
              <a:ext uri="{FF2B5EF4-FFF2-40B4-BE49-F238E27FC236}">
                <a16:creationId xmlns:a16="http://schemas.microsoft.com/office/drawing/2014/main" id="{543F3984-DC8E-E093-D25B-768FB91E5DFE}"/>
              </a:ext>
            </a:extLst>
          </p:cNvPr>
          <p:cNvPicPr>
            <a:picLocks noChangeAspect="1"/>
          </p:cNvPicPr>
          <p:nvPr/>
        </p:nvPicPr>
        <p:blipFill rotWithShape="1">
          <a:blip r:embed="rId9"/>
          <a:srcRect l="697" r="36476" b="-3"/>
          <a:stretch/>
        </p:blipFill>
        <p:spPr>
          <a:xfrm>
            <a:off x="7299178" y="2055814"/>
            <a:ext cx="3366536" cy="3576825"/>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Tree>
    <p:custDataLst>
      <p:tags r:id="rId1"/>
    </p:custDataLst>
    <p:extLst>
      <p:ext uri="{BB962C8B-B14F-4D97-AF65-F5344CB8AC3E}">
        <p14:creationId xmlns:p14="http://schemas.microsoft.com/office/powerpoint/2010/main" val="1106628396"/>
      </p:ext>
    </p:extLst>
  </p:cSld>
  <p:clrMapOvr>
    <a:masterClrMapping/>
  </p:clrMapOvr>
  <mc:AlternateContent xmlns:mc="http://schemas.openxmlformats.org/markup-compatibility/2006" xmlns:p14="http://schemas.microsoft.com/office/powerpoint/2010/main">
    <mc:Choice Requires="p14">
      <p:transition spd="slow" p14:dur="2000" advTm="35447"/>
    </mc:Choice>
    <mc:Fallback xmlns="">
      <p:transition spd="slow" advTm="354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graphicEl>
                                              <a:dgm id="{41EBC2EE-D493-41FA-8A33-3B2BBDCBDE7D}"/>
                                            </p:graphicEl>
                                          </p:spTgt>
                                        </p:tgtEl>
                                        <p:attrNameLst>
                                          <p:attrName>style.visibility</p:attrName>
                                        </p:attrNameLst>
                                      </p:cBhvr>
                                      <p:to>
                                        <p:strVal val="visible"/>
                                      </p:to>
                                    </p:set>
                                    <p:animEffect transition="in" filter="dissolve">
                                      <p:cBhvr>
                                        <p:cTn id="7" dur="500"/>
                                        <p:tgtEl>
                                          <p:spTgt spid="24">
                                            <p:graphicEl>
                                              <a:dgm id="{41EBC2EE-D493-41FA-8A33-3B2BBDCBDE7D}"/>
                                            </p:graphic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
                                            <p:graphicEl>
                                              <a:dgm id="{EEF42496-39D2-45A3-A08B-DE26985D41FD}"/>
                                            </p:graphicEl>
                                          </p:spTgt>
                                        </p:tgtEl>
                                        <p:attrNameLst>
                                          <p:attrName>style.visibility</p:attrName>
                                        </p:attrNameLst>
                                      </p:cBhvr>
                                      <p:to>
                                        <p:strVal val="visible"/>
                                      </p:to>
                                    </p:set>
                                    <p:animEffect transition="in" filter="dissolve">
                                      <p:cBhvr>
                                        <p:cTn id="10" dur="500"/>
                                        <p:tgtEl>
                                          <p:spTgt spid="24">
                                            <p:graphicEl>
                                              <a:dgm id="{EEF42496-39D2-45A3-A08B-DE26985D41FD}"/>
                                            </p:graphic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
                                            <p:graphicEl>
                                              <a:dgm id="{CABE7515-74F3-4F4D-AF75-47C857FA362F}"/>
                                            </p:graphicEl>
                                          </p:spTgt>
                                        </p:tgtEl>
                                        <p:attrNameLst>
                                          <p:attrName>style.visibility</p:attrName>
                                        </p:attrNameLst>
                                      </p:cBhvr>
                                      <p:to>
                                        <p:strVal val="visible"/>
                                      </p:to>
                                    </p:set>
                                    <p:animEffect transition="in" filter="dissolve">
                                      <p:cBhvr>
                                        <p:cTn id="13" dur="500"/>
                                        <p:tgtEl>
                                          <p:spTgt spid="24">
                                            <p:graphicEl>
                                              <a:dgm id="{CABE7515-74F3-4F4D-AF75-47C857FA362F}"/>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4">
                                            <p:graphicEl>
                                              <a:dgm id="{1B9F1614-F20D-4154-8B91-D82DDD62B7EF}"/>
                                            </p:graphicEl>
                                          </p:spTgt>
                                        </p:tgtEl>
                                        <p:attrNameLst>
                                          <p:attrName>style.visibility</p:attrName>
                                        </p:attrNameLst>
                                      </p:cBhvr>
                                      <p:to>
                                        <p:strVal val="visible"/>
                                      </p:to>
                                    </p:set>
                                    <p:animEffect transition="in" filter="dissolve">
                                      <p:cBhvr>
                                        <p:cTn id="18" dur="500"/>
                                        <p:tgtEl>
                                          <p:spTgt spid="24">
                                            <p:graphicEl>
                                              <a:dgm id="{1B9F1614-F20D-4154-8B91-D82DDD62B7EF}"/>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4">
                                            <p:graphicEl>
                                              <a:dgm id="{46ACEBDD-A6B0-4808-AEC2-1A4667B2ADE1}"/>
                                            </p:graphicEl>
                                          </p:spTgt>
                                        </p:tgtEl>
                                        <p:attrNameLst>
                                          <p:attrName>style.visibility</p:attrName>
                                        </p:attrNameLst>
                                      </p:cBhvr>
                                      <p:to>
                                        <p:strVal val="visible"/>
                                      </p:to>
                                    </p:set>
                                    <p:animEffect transition="in" filter="dissolve">
                                      <p:cBhvr>
                                        <p:cTn id="23" dur="500"/>
                                        <p:tgtEl>
                                          <p:spTgt spid="24">
                                            <p:graphicEl>
                                              <a:dgm id="{46ACEBDD-A6B0-4808-AEC2-1A4667B2ADE1}"/>
                                            </p:graphic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4">
                                            <p:graphicEl>
                                              <a:dgm id="{82AD3DF5-7925-4C15-BED7-2439308C95B9}"/>
                                            </p:graphicEl>
                                          </p:spTgt>
                                        </p:tgtEl>
                                        <p:attrNameLst>
                                          <p:attrName>style.visibility</p:attrName>
                                        </p:attrNameLst>
                                      </p:cBhvr>
                                      <p:to>
                                        <p:strVal val="visible"/>
                                      </p:to>
                                    </p:set>
                                    <p:animEffect transition="in" filter="dissolve">
                                      <p:cBhvr>
                                        <p:cTn id="26" dur="500"/>
                                        <p:tgtEl>
                                          <p:spTgt spid="24">
                                            <p:graphicEl>
                                              <a:dgm id="{82AD3DF5-7925-4C15-BED7-2439308C95B9}"/>
                                            </p:graphic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4">
                                            <p:graphicEl>
                                              <a:dgm id="{67B5B901-AE7D-4DE7-8CFD-F602F500386B}"/>
                                            </p:graphicEl>
                                          </p:spTgt>
                                        </p:tgtEl>
                                        <p:attrNameLst>
                                          <p:attrName>style.visibility</p:attrName>
                                        </p:attrNameLst>
                                      </p:cBhvr>
                                      <p:to>
                                        <p:strVal val="visible"/>
                                      </p:to>
                                    </p:set>
                                    <p:animEffect transition="in" filter="dissolve">
                                      <p:cBhvr>
                                        <p:cTn id="29" dur="500"/>
                                        <p:tgtEl>
                                          <p:spTgt spid="24">
                                            <p:graphicEl>
                                              <a:dgm id="{67B5B901-AE7D-4DE7-8CFD-F602F500386B}"/>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4">
                                            <p:graphicEl>
                                              <a:dgm id="{2C39BBFE-0737-4ED0-8C20-4F090639E7D7}"/>
                                            </p:graphicEl>
                                          </p:spTgt>
                                        </p:tgtEl>
                                        <p:attrNameLst>
                                          <p:attrName>style.visibility</p:attrName>
                                        </p:attrNameLst>
                                      </p:cBhvr>
                                      <p:to>
                                        <p:strVal val="visible"/>
                                      </p:to>
                                    </p:set>
                                    <p:animEffect transition="in" filter="dissolve">
                                      <p:cBhvr>
                                        <p:cTn id="34" dur="500"/>
                                        <p:tgtEl>
                                          <p:spTgt spid="24">
                                            <p:graphicEl>
                                              <a:dgm id="{2C39BBFE-0737-4ED0-8C20-4F090639E7D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7"/>
        <p:cNvGrpSpPr/>
        <p:nvPr/>
      </p:nvGrpSpPr>
      <p:grpSpPr>
        <a:xfrm>
          <a:off x="0" y="0"/>
          <a:ext cx="0" cy="0"/>
          <a:chOff x="0" y="0"/>
          <a:chExt cx="0" cy="0"/>
        </a:xfrm>
      </p:grpSpPr>
      <p:pic>
        <p:nvPicPr>
          <p:cNvPr id="147" name="Picture 146" descr="A blue and yellow background&#10;&#10;Description automatically generated">
            <a:extLst>
              <a:ext uri="{FF2B5EF4-FFF2-40B4-BE49-F238E27FC236}">
                <a16:creationId xmlns:a16="http://schemas.microsoft.com/office/drawing/2014/main" id="{DB1EE579-EB7C-C3CE-62E2-74A7EDE4B91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000"/>
                    </a14:imgEffect>
                    <a14:imgEffect>
                      <a14:brightnessContrast contrast="-64000"/>
                    </a14:imgEffect>
                  </a14:imgLayer>
                </a14:imgProps>
              </a:ext>
            </a:extLst>
          </a:blip>
          <a:srcRect r="21817" b="9089"/>
          <a:stretch/>
        </p:blipFill>
        <p:spPr>
          <a:xfrm>
            <a:off x="0" y="10"/>
            <a:ext cx="12192000" cy="6857990"/>
          </a:xfrm>
          <a:prstGeom prst="rect">
            <a:avLst/>
          </a:prstGeom>
          <a:effectLst>
            <a:outerShdw dist="50800" dir="5400000" algn="ctr" rotWithShape="0">
              <a:srgbClr val="000000"/>
            </a:outerShdw>
          </a:effectLst>
        </p:spPr>
      </p:pic>
      <p:sp>
        <p:nvSpPr>
          <p:cNvPr id="118" name="Google Shape;118;p5"/>
          <p:cNvSpPr txBox="1">
            <a:spLocks noGrp="1"/>
          </p:cNvSpPr>
          <p:nvPr>
            <p:ph type="title"/>
          </p:nvPr>
        </p:nvSpPr>
        <p:spPr>
          <a:xfrm>
            <a:off x="2152650" y="365126"/>
            <a:ext cx="7886700" cy="1325563"/>
          </a:xfrm>
          <a:prstGeom prst="rect">
            <a:avLst/>
          </a:prstGeom>
        </p:spPr>
        <p:txBody>
          <a:bodyPr spcFirstLastPara="1" vert="horz" lIns="91425" tIns="45700" rIns="91425" bIns="45700" rtlCol="0" anchor="ctr" anchorCtr="0">
            <a:normAutofit/>
          </a:bodyPr>
          <a:lstStyle/>
          <a:p>
            <a:pPr lvl="0" algn="ctr">
              <a:defRPr b="1"/>
            </a:pPr>
            <a:r>
              <a:rPr lang="tr-TR" b="1" dirty="0">
                <a:latin typeface="+mn-lt"/>
                <a:ea typeface="Calibri"/>
                <a:cs typeface="Calibri"/>
                <a:sym typeface="Calibri"/>
              </a:rPr>
              <a:t>Tarihsel Gelişim: </a:t>
            </a:r>
            <a:br>
              <a:rPr lang="tr-TR" b="1" dirty="0">
                <a:latin typeface="+mn-lt"/>
                <a:ea typeface="Calibri"/>
                <a:cs typeface="Calibri"/>
                <a:sym typeface="Calibri"/>
              </a:rPr>
            </a:br>
            <a:r>
              <a:rPr lang="tr-TR" b="1" dirty="0">
                <a:latin typeface="+mn-lt"/>
                <a:ea typeface="Calibri Light" panose="020F0302020204030204" pitchFamily="34" charset="0"/>
                <a:cs typeface="Calibri Light" panose="020F0302020204030204" pitchFamily="34" charset="0"/>
                <a:sym typeface="Calibri"/>
              </a:rPr>
              <a:t>20. yüzyıldaki birçok önemli olay</a:t>
            </a:r>
            <a:endParaRPr lang="tr-TR" dirty="0">
              <a:latin typeface="+mn-lt"/>
              <a:ea typeface="Calibri Light" panose="020F0302020204030204" pitchFamily="34" charset="0"/>
              <a:cs typeface="Calibri Light" panose="020F0302020204030204" pitchFamily="34" charset="0"/>
            </a:endParaRPr>
          </a:p>
        </p:txBody>
      </p:sp>
      <p:graphicFrame>
        <p:nvGraphicFramePr>
          <p:cNvPr id="151" name="Google Shape;119;p5">
            <a:extLst>
              <a:ext uri="{FF2B5EF4-FFF2-40B4-BE49-F238E27FC236}">
                <a16:creationId xmlns:a16="http://schemas.microsoft.com/office/drawing/2014/main" id="{4DA36F64-A359-B890-4C51-3F89AF97E65D}"/>
              </a:ext>
            </a:extLst>
          </p:cNvPr>
          <p:cNvGraphicFramePr/>
          <p:nvPr>
            <p:extLst>
              <p:ext uri="{D42A27DB-BD31-4B8C-83A1-F6EECF244321}">
                <p14:modId xmlns:p14="http://schemas.microsoft.com/office/powerpoint/2010/main" val="1906249541"/>
              </p:ext>
            </p:extLst>
          </p:nvPr>
        </p:nvGraphicFramePr>
        <p:xfrm>
          <a:off x="1016000" y="1690689"/>
          <a:ext cx="10414000" cy="48021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90204"/>
    </mc:Choice>
    <mc:Fallback xmlns="">
      <p:transition spd="slow" advTm="1902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
                                            <p:graphicEl>
                                              <a:dgm id="{4E305318-6241-DB4E-8EC8-5436476464EB}"/>
                                            </p:graphicEl>
                                          </p:spTgt>
                                        </p:tgtEl>
                                        <p:attrNameLst>
                                          <p:attrName>style.visibility</p:attrName>
                                        </p:attrNameLst>
                                      </p:cBhvr>
                                      <p:to>
                                        <p:strVal val="visible"/>
                                      </p:to>
                                    </p:set>
                                    <p:animEffect transition="in" filter="dissolve">
                                      <p:cBhvr>
                                        <p:cTn id="7" dur="500"/>
                                        <p:tgtEl>
                                          <p:spTgt spid="151">
                                            <p:graphicEl>
                                              <a:dgm id="{4E305318-6241-DB4E-8EC8-5436476464E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
                                            <p:graphicEl>
                                              <a:dgm id="{C3302BAE-4094-1242-8EC1-2AB235D7825F}"/>
                                            </p:graphicEl>
                                          </p:spTgt>
                                        </p:tgtEl>
                                        <p:attrNameLst>
                                          <p:attrName>style.visibility</p:attrName>
                                        </p:attrNameLst>
                                      </p:cBhvr>
                                      <p:to>
                                        <p:strVal val="visible"/>
                                      </p:to>
                                    </p:set>
                                    <p:animEffect transition="in" filter="dissolve">
                                      <p:cBhvr>
                                        <p:cTn id="12" dur="500"/>
                                        <p:tgtEl>
                                          <p:spTgt spid="151">
                                            <p:graphicEl>
                                              <a:dgm id="{C3302BAE-4094-1242-8EC1-2AB235D7825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1">
                                            <p:graphicEl>
                                              <a:dgm id="{4A62AEE8-5631-7342-B85B-2A64BC8C9505}"/>
                                            </p:graphicEl>
                                          </p:spTgt>
                                        </p:tgtEl>
                                        <p:attrNameLst>
                                          <p:attrName>style.visibility</p:attrName>
                                        </p:attrNameLst>
                                      </p:cBhvr>
                                      <p:to>
                                        <p:strVal val="visible"/>
                                      </p:to>
                                    </p:set>
                                    <p:animEffect transition="in" filter="dissolve">
                                      <p:cBhvr>
                                        <p:cTn id="17" dur="500"/>
                                        <p:tgtEl>
                                          <p:spTgt spid="151">
                                            <p:graphicEl>
                                              <a:dgm id="{4A62AEE8-5631-7342-B85B-2A64BC8C950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1">
                                            <p:graphicEl>
                                              <a:dgm id="{EC12710D-58EF-BC44-A0F4-4ACF2CA0866D}"/>
                                            </p:graphicEl>
                                          </p:spTgt>
                                        </p:tgtEl>
                                        <p:attrNameLst>
                                          <p:attrName>style.visibility</p:attrName>
                                        </p:attrNameLst>
                                      </p:cBhvr>
                                      <p:to>
                                        <p:strVal val="visible"/>
                                      </p:to>
                                    </p:set>
                                    <p:animEffect transition="in" filter="dissolve">
                                      <p:cBhvr>
                                        <p:cTn id="22" dur="500"/>
                                        <p:tgtEl>
                                          <p:spTgt spid="151">
                                            <p:graphicEl>
                                              <a:dgm id="{EC12710D-58EF-BC44-A0F4-4ACF2CA0866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1">
                                            <p:graphicEl>
                                              <a:dgm id="{93E5EC0B-1611-B64C-A1E0-15E19CC3DC35}"/>
                                            </p:graphicEl>
                                          </p:spTgt>
                                        </p:tgtEl>
                                        <p:attrNameLst>
                                          <p:attrName>style.visibility</p:attrName>
                                        </p:attrNameLst>
                                      </p:cBhvr>
                                      <p:to>
                                        <p:strVal val="visible"/>
                                      </p:to>
                                    </p:set>
                                    <p:animEffect transition="in" filter="dissolve">
                                      <p:cBhvr>
                                        <p:cTn id="27" dur="500"/>
                                        <p:tgtEl>
                                          <p:spTgt spid="151">
                                            <p:graphicEl>
                                              <a:dgm id="{93E5EC0B-1611-B64C-A1E0-15E19CC3DC3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1" grpId="0" uiExpand="1">
        <p:bldSub>
          <a:bldDgm bld="lvl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4"/>
        <p:cNvGrpSpPr/>
        <p:nvPr/>
      </p:nvGrpSpPr>
      <p:grpSpPr>
        <a:xfrm>
          <a:off x="0" y="0"/>
          <a:ext cx="0" cy="0"/>
          <a:chOff x="0" y="0"/>
          <a:chExt cx="0" cy="0"/>
        </a:xfrm>
      </p:grpSpPr>
      <p:sp>
        <p:nvSpPr>
          <p:cNvPr id="125" name="Google Shape;125;p6"/>
          <p:cNvSpPr txBox="1">
            <a:spLocks noGrp="1"/>
          </p:cNvSpPr>
          <p:nvPr>
            <p:ph type="title"/>
          </p:nvPr>
        </p:nvSpPr>
        <p:spPr>
          <a:xfrm>
            <a:off x="436946" y="842720"/>
            <a:ext cx="3408440" cy="2408480"/>
          </a:xfrm>
          <a:prstGeom prst="rect">
            <a:avLst/>
          </a:prstGeom>
        </p:spPr>
        <p:txBody>
          <a:bodyPr spcFirstLastPara="1" vert="horz" lIns="91425" tIns="45700" rIns="91425" bIns="45700" rtlCol="0" anchor="b" anchorCtr="0">
            <a:normAutofit/>
          </a:bodyPr>
          <a:lstStyle/>
          <a:p>
            <a:pPr>
              <a:spcBef>
                <a:spcPts val="0"/>
              </a:spcBef>
              <a:buClr>
                <a:schemeClr val="dk1"/>
              </a:buClr>
              <a:buSzPts val="3300"/>
            </a:pPr>
            <a:r>
              <a:rPr lang="tr-TR" b="1" dirty="0" err="1">
                <a:latin typeface="Calibri"/>
                <a:ea typeface="Calibri"/>
                <a:cs typeface="Calibri"/>
                <a:sym typeface="Calibri"/>
              </a:rPr>
              <a:t>GMP'nin</a:t>
            </a:r>
            <a:r>
              <a:rPr lang="tr-TR" b="1" dirty="0">
                <a:latin typeface="Calibri"/>
                <a:ea typeface="Calibri"/>
                <a:cs typeface="Calibri"/>
                <a:sym typeface="Calibri"/>
              </a:rPr>
              <a:t> </a:t>
            </a:r>
            <a:br>
              <a:rPr lang="tr-TR" b="1" dirty="0">
                <a:latin typeface="Calibri"/>
                <a:ea typeface="Calibri"/>
                <a:cs typeface="Calibri"/>
                <a:sym typeface="Calibri"/>
              </a:rPr>
            </a:br>
            <a:r>
              <a:rPr lang="tr-TR" b="1" dirty="0">
                <a:latin typeface="Calibri"/>
                <a:ea typeface="Calibri"/>
                <a:cs typeface="Calibri"/>
                <a:sym typeface="Calibri"/>
              </a:rPr>
              <a:t>Temel İlkeleri</a:t>
            </a:r>
            <a:endParaRPr lang="tr-TR" dirty="0"/>
          </a:p>
        </p:txBody>
      </p:sp>
      <p:sp>
        <p:nvSpPr>
          <p:cNvPr id="3" name="Freeform 2">
            <a:extLst>
              <a:ext uri="{FF2B5EF4-FFF2-40B4-BE49-F238E27FC236}">
                <a16:creationId xmlns:a16="http://schemas.microsoft.com/office/drawing/2014/main" id="{296C9198-A6B8-7376-9706-08FC9EE61922}"/>
              </a:ext>
            </a:extLst>
          </p:cNvPr>
          <p:cNvSpPr/>
          <p:nvPr/>
        </p:nvSpPr>
        <p:spPr>
          <a:xfrm>
            <a:off x="5014723" y="1810941"/>
            <a:ext cx="1618059" cy="970835"/>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789432">
              <a:lnSpc>
                <a:spcPct val="90000"/>
              </a:lnSpc>
              <a:spcBef>
                <a:spcPct val="0"/>
              </a:spcBef>
              <a:spcAft>
                <a:spcPct val="35000"/>
              </a:spcAft>
            </a:pPr>
            <a:r>
              <a:rPr lang="tr-TR" sz="1600" b="1" dirty="0"/>
              <a:t>Dokümantasyon </a:t>
            </a:r>
            <a:r>
              <a:rPr lang="tr-TR" b="1" dirty="0"/>
              <a:t>ve Kayıt</a:t>
            </a:r>
            <a:endParaRPr lang="en-US" b="1" dirty="0"/>
          </a:p>
        </p:txBody>
      </p:sp>
      <p:sp>
        <p:nvSpPr>
          <p:cNvPr id="4" name="Freeform 3">
            <a:extLst>
              <a:ext uri="{FF2B5EF4-FFF2-40B4-BE49-F238E27FC236}">
                <a16:creationId xmlns:a16="http://schemas.microsoft.com/office/drawing/2014/main" id="{1D965A4F-8CB2-1E20-0A13-FA84BAD5A8F6}"/>
              </a:ext>
            </a:extLst>
          </p:cNvPr>
          <p:cNvSpPr/>
          <p:nvPr/>
        </p:nvSpPr>
        <p:spPr>
          <a:xfrm>
            <a:off x="6794589" y="1810941"/>
            <a:ext cx="1618059" cy="970835"/>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789432">
              <a:lnSpc>
                <a:spcPct val="90000"/>
              </a:lnSpc>
              <a:spcBef>
                <a:spcPct val="0"/>
              </a:spcBef>
              <a:spcAft>
                <a:spcPct val="35000"/>
              </a:spcAft>
            </a:pPr>
            <a:r>
              <a:rPr lang="tr-TR" b="1" dirty="0"/>
              <a:t>Personel Eğitimi ve Hijyen</a:t>
            </a:r>
            <a:endParaRPr lang="en-US" b="1" dirty="0"/>
          </a:p>
        </p:txBody>
      </p:sp>
      <p:sp>
        <p:nvSpPr>
          <p:cNvPr id="5" name="Freeform 4">
            <a:extLst>
              <a:ext uri="{FF2B5EF4-FFF2-40B4-BE49-F238E27FC236}">
                <a16:creationId xmlns:a16="http://schemas.microsoft.com/office/drawing/2014/main" id="{6274FC06-591F-7EA5-FDE6-85B2E44FDC57}"/>
              </a:ext>
            </a:extLst>
          </p:cNvPr>
          <p:cNvSpPr/>
          <p:nvPr/>
        </p:nvSpPr>
        <p:spPr>
          <a:xfrm>
            <a:off x="8574454" y="1810941"/>
            <a:ext cx="1618059" cy="970835"/>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789432">
              <a:lnSpc>
                <a:spcPct val="90000"/>
              </a:lnSpc>
              <a:spcBef>
                <a:spcPct val="0"/>
              </a:spcBef>
              <a:spcAft>
                <a:spcPct val="35000"/>
              </a:spcAft>
            </a:pPr>
            <a:r>
              <a:rPr lang="tr-TR" b="1" dirty="0"/>
              <a:t>Tesis ve Ekipman Bakımı</a:t>
            </a:r>
            <a:endParaRPr lang="en-US" b="1" dirty="0"/>
          </a:p>
        </p:txBody>
      </p:sp>
      <p:sp>
        <p:nvSpPr>
          <p:cNvPr id="6" name="Freeform 5">
            <a:extLst>
              <a:ext uri="{FF2B5EF4-FFF2-40B4-BE49-F238E27FC236}">
                <a16:creationId xmlns:a16="http://schemas.microsoft.com/office/drawing/2014/main" id="{3B0C9AAC-E62E-13B6-6F2A-A2AE03218C18}"/>
              </a:ext>
            </a:extLst>
          </p:cNvPr>
          <p:cNvSpPr/>
          <p:nvPr/>
        </p:nvSpPr>
        <p:spPr>
          <a:xfrm>
            <a:off x="5014723" y="2943583"/>
            <a:ext cx="1618059" cy="970835"/>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789432">
              <a:lnSpc>
                <a:spcPct val="90000"/>
              </a:lnSpc>
              <a:spcBef>
                <a:spcPct val="0"/>
              </a:spcBef>
              <a:spcAft>
                <a:spcPct val="35000"/>
              </a:spcAft>
            </a:pPr>
            <a:r>
              <a:rPr lang="tr-TR" b="1" dirty="0"/>
              <a:t>Hammadde İşleme</a:t>
            </a:r>
            <a:endParaRPr lang="en-US" b="1" dirty="0"/>
          </a:p>
        </p:txBody>
      </p:sp>
      <p:sp>
        <p:nvSpPr>
          <p:cNvPr id="7" name="Freeform 6">
            <a:extLst>
              <a:ext uri="{FF2B5EF4-FFF2-40B4-BE49-F238E27FC236}">
                <a16:creationId xmlns:a16="http://schemas.microsoft.com/office/drawing/2014/main" id="{22B3CF7C-1BA2-A94D-3449-923EF263FF6B}"/>
              </a:ext>
            </a:extLst>
          </p:cNvPr>
          <p:cNvSpPr/>
          <p:nvPr/>
        </p:nvSpPr>
        <p:spPr>
          <a:xfrm>
            <a:off x="6794589" y="2943583"/>
            <a:ext cx="1618059" cy="970835"/>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789432">
              <a:lnSpc>
                <a:spcPct val="90000"/>
              </a:lnSpc>
              <a:spcBef>
                <a:spcPct val="0"/>
              </a:spcBef>
              <a:spcAft>
                <a:spcPct val="35000"/>
              </a:spcAft>
            </a:pPr>
            <a:r>
              <a:rPr lang="tr-TR" b="1" dirty="0"/>
              <a:t>Süreç Validasyonu</a:t>
            </a:r>
            <a:endParaRPr lang="en-US" b="1" dirty="0"/>
          </a:p>
        </p:txBody>
      </p:sp>
      <p:sp>
        <p:nvSpPr>
          <p:cNvPr id="8" name="Freeform 7">
            <a:extLst>
              <a:ext uri="{FF2B5EF4-FFF2-40B4-BE49-F238E27FC236}">
                <a16:creationId xmlns:a16="http://schemas.microsoft.com/office/drawing/2014/main" id="{2FF9B4FE-0B75-99AE-1E46-69E8EDBAF4CD}"/>
              </a:ext>
            </a:extLst>
          </p:cNvPr>
          <p:cNvSpPr/>
          <p:nvPr/>
        </p:nvSpPr>
        <p:spPr>
          <a:xfrm>
            <a:off x="8574454" y="2943583"/>
            <a:ext cx="1618059" cy="970835"/>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789432">
              <a:lnSpc>
                <a:spcPct val="90000"/>
              </a:lnSpc>
              <a:spcBef>
                <a:spcPct val="0"/>
              </a:spcBef>
              <a:spcAft>
                <a:spcPct val="35000"/>
              </a:spcAft>
            </a:pPr>
            <a:r>
              <a:rPr lang="tr-TR" b="1" dirty="0"/>
              <a:t>Kalite Kontrol ve Test etme</a:t>
            </a:r>
            <a:endParaRPr lang="en-US" b="1" dirty="0"/>
          </a:p>
        </p:txBody>
      </p:sp>
      <p:sp>
        <p:nvSpPr>
          <p:cNvPr id="9" name="Freeform 8">
            <a:extLst>
              <a:ext uri="{FF2B5EF4-FFF2-40B4-BE49-F238E27FC236}">
                <a16:creationId xmlns:a16="http://schemas.microsoft.com/office/drawing/2014/main" id="{DC495368-F41A-1DF1-799B-D03B6372FD5F}"/>
              </a:ext>
            </a:extLst>
          </p:cNvPr>
          <p:cNvSpPr/>
          <p:nvPr/>
        </p:nvSpPr>
        <p:spPr>
          <a:xfrm>
            <a:off x="5014723" y="4076225"/>
            <a:ext cx="1618059" cy="970835"/>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789432">
              <a:lnSpc>
                <a:spcPct val="90000"/>
              </a:lnSpc>
              <a:spcBef>
                <a:spcPct val="0"/>
              </a:spcBef>
              <a:spcAft>
                <a:spcPct val="35000"/>
              </a:spcAft>
            </a:pPr>
            <a:r>
              <a:rPr lang="tr-TR" b="1" dirty="0"/>
              <a:t>Paketleme ve Etiketleme</a:t>
            </a:r>
            <a:endParaRPr lang="en-US" b="1" dirty="0"/>
          </a:p>
        </p:txBody>
      </p:sp>
      <p:sp>
        <p:nvSpPr>
          <p:cNvPr id="10" name="Freeform 9">
            <a:extLst>
              <a:ext uri="{FF2B5EF4-FFF2-40B4-BE49-F238E27FC236}">
                <a16:creationId xmlns:a16="http://schemas.microsoft.com/office/drawing/2014/main" id="{E261797A-17A8-35F2-60C4-AF2618C53DA4}"/>
              </a:ext>
            </a:extLst>
          </p:cNvPr>
          <p:cNvSpPr/>
          <p:nvPr/>
        </p:nvSpPr>
        <p:spPr>
          <a:xfrm>
            <a:off x="6794589" y="4076225"/>
            <a:ext cx="1618059" cy="970835"/>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789432">
              <a:lnSpc>
                <a:spcPct val="90000"/>
              </a:lnSpc>
              <a:spcBef>
                <a:spcPct val="0"/>
              </a:spcBef>
              <a:spcAft>
                <a:spcPct val="35000"/>
              </a:spcAft>
            </a:pPr>
            <a:r>
              <a:rPr lang="tr-TR" b="1" dirty="0"/>
              <a:t>Şikayet ve Geri Çekme Prosedürleri</a:t>
            </a:r>
            <a:endParaRPr lang="en-US" b="1" dirty="0"/>
          </a:p>
        </p:txBody>
      </p:sp>
      <p:sp>
        <p:nvSpPr>
          <p:cNvPr id="11" name="Freeform 10">
            <a:extLst>
              <a:ext uri="{FF2B5EF4-FFF2-40B4-BE49-F238E27FC236}">
                <a16:creationId xmlns:a16="http://schemas.microsoft.com/office/drawing/2014/main" id="{AA8B7CDA-A300-396A-2FB7-DE383CDB0BDC}"/>
              </a:ext>
            </a:extLst>
          </p:cNvPr>
          <p:cNvSpPr/>
          <p:nvPr/>
        </p:nvSpPr>
        <p:spPr>
          <a:xfrm>
            <a:off x="8574454" y="4076225"/>
            <a:ext cx="1618059" cy="970835"/>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789432">
              <a:lnSpc>
                <a:spcPct val="90000"/>
              </a:lnSpc>
              <a:spcBef>
                <a:spcPct val="0"/>
              </a:spcBef>
              <a:spcAft>
                <a:spcPct val="35000"/>
              </a:spcAft>
            </a:pPr>
            <a:r>
              <a:rPr lang="tr-TR" b="1" dirty="0"/>
              <a:t>Risk Yönetimi</a:t>
            </a:r>
            <a:endParaRPr lang="en-US" b="1" dirty="0"/>
          </a:p>
        </p:txBody>
      </p:sp>
      <p:sp>
        <p:nvSpPr>
          <p:cNvPr id="2" name="Rectangle 1">
            <a:extLst>
              <a:ext uri="{FF2B5EF4-FFF2-40B4-BE49-F238E27FC236}">
                <a16:creationId xmlns:a16="http://schemas.microsoft.com/office/drawing/2014/main" id="{9A922579-AA39-05AF-F76D-C89F5B4C13E4}"/>
              </a:ext>
            </a:extLst>
          </p:cNvPr>
          <p:cNvSpPr>
            <a:spLocks noChangeArrowheads="1"/>
          </p:cNvSpPr>
          <p:nvPr/>
        </p:nvSpPr>
        <p:spPr bwMode="auto">
          <a:xfrm>
            <a:off x="1676401" y="-13998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9044" rIns="91440" bIns="-19044" numCol="1" anchor="ctr" anchorCtr="0" compatLnSpc="1">
            <a:prstTxWarp prst="textNoShape">
              <a:avLst/>
            </a:prstTxWarp>
            <a:spAutoFit/>
          </a:bodyPr>
          <a:lstStyle/>
          <a:p>
            <a:pPr eaLnBrk="0" fontAlgn="base" hangingPunct="0">
              <a:spcBef>
                <a:spcPct val="0"/>
              </a:spcBef>
              <a:spcAft>
                <a:spcPct val="0"/>
              </a:spcAft>
            </a:pPr>
            <a:br>
              <a:rPr lang="en-US" altLang="en-US" sz="1000">
                <a:latin typeface="Google Sans"/>
              </a:rPr>
            </a:br>
            <a:r>
              <a:rPr lang="en-US" altLang="en-US" sz="1000">
                <a:latin typeface="Google Sans"/>
              </a:rPr>
              <a:t>​</a:t>
            </a:r>
            <a:endParaRPr lang="en-US" altLang="en-US" sz="500"/>
          </a:p>
          <a:p>
            <a:pPr eaLnBrk="0" fontAlgn="base" hangingPunct="0">
              <a:spcBef>
                <a:spcPct val="0"/>
              </a:spcBef>
              <a:spcAft>
                <a:spcPct val="0"/>
              </a:spcAft>
            </a:pPr>
            <a:endParaRPr lang="en-US" altLang="en-US">
              <a:latin typeface="Arial" panose="020B0604020202020204" pitchFamily="34" charset="0"/>
            </a:endParaRPr>
          </a:p>
        </p:txBody>
      </p:sp>
      <p:sp>
        <p:nvSpPr>
          <p:cNvPr id="12" name="Rectangle 2">
            <a:extLst>
              <a:ext uri="{FF2B5EF4-FFF2-40B4-BE49-F238E27FC236}">
                <a16:creationId xmlns:a16="http://schemas.microsoft.com/office/drawing/2014/main" id="{CE19B218-4B70-313C-3C93-EA84EEB6CCCE}"/>
              </a:ext>
            </a:extLst>
          </p:cNvPr>
          <p:cNvSpPr>
            <a:spLocks noChangeArrowheads="1"/>
          </p:cNvSpPr>
          <p:nvPr/>
        </p:nvSpPr>
        <p:spPr bwMode="auto">
          <a:xfrm>
            <a:off x="1676401" y="13902"/>
            <a:ext cx="65" cy="276999"/>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endParaRPr lang="tr-TR" altLang="en-US" dirty="0">
              <a:latin typeface="Arial" panose="020B0604020202020204" pitchFamily="34" charset="0"/>
            </a:endParaRPr>
          </a:p>
        </p:txBody>
      </p:sp>
      <p:sp>
        <p:nvSpPr>
          <p:cNvPr id="13" name="Rectangle 3">
            <a:extLst>
              <a:ext uri="{FF2B5EF4-FFF2-40B4-BE49-F238E27FC236}">
                <a16:creationId xmlns:a16="http://schemas.microsoft.com/office/drawing/2014/main" id="{B1FEE95F-95CD-EBC8-5FB7-9C218ECAA660}"/>
              </a:ext>
            </a:extLst>
          </p:cNvPr>
          <p:cNvSpPr>
            <a:spLocks noChangeArrowheads="1"/>
          </p:cNvSpPr>
          <p:nvPr/>
        </p:nvSpPr>
        <p:spPr bwMode="auto">
          <a:xfrm>
            <a:off x="1676401" y="-13998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9044" rIns="91440" bIns="-19044" numCol="1" anchor="ctr" anchorCtr="0" compatLnSpc="1">
            <a:prstTxWarp prst="textNoShape">
              <a:avLst/>
            </a:prstTxWarp>
            <a:spAutoFit/>
          </a:bodyPr>
          <a:lstStyle/>
          <a:p>
            <a:pPr eaLnBrk="0" fontAlgn="base" hangingPunct="0">
              <a:spcBef>
                <a:spcPct val="0"/>
              </a:spcBef>
              <a:spcAft>
                <a:spcPct val="0"/>
              </a:spcAft>
            </a:pPr>
            <a:br>
              <a:rPr lang="en-US" altLang="en-US" sz="1000">
                <a:latin typeface="Google Sans"/>
              </a:rPr>
            </a:br>
            <a:r>
              <a:rPr lang="en-US" altLang="en-US" sz="1000">
                <a:latin typeface="Google Sans"/>
              </a:rPr>
              <a:t>​</a:t>
            </a:r>
            <a:endParaRPr lang="en-US" altLang="en-US" sz="500"/>
          </a:p>
          <a:p>
            <a:pPr eaLnBrk="0" fontAlgn="base" hangingPunct="0">
              <a:spcBef>
                <a:spcPct val="0"/>
              </a:spcBef>
              <a:spcAft>
                <a:spcPct val="0"/>
              </a:spcAft>
            </a:pPr>
            <a:endParaRPr lang="en-US" altLang="en-US">
              <a:latin typeface="Arial" panose="020B0604020202020204" pitchFamily="34" charset="0"/>
            </a:endParaRPr>
          </a:p>
        </p:txBody>
      </p:sp>
      <p:pic>
        <p:nvPicPr>
          <p:cNvPr id="14" name="Picture 227">
            <a:extLst>
              <a:ext uri="{FF2B5EF4-FFF2-40B4-BE49-F238E27FC236}">
                <a16:creationId xmlns:a16="http://schemas.microsoft.com/office/drawing/2014/main" id="{E222F22F-A44D-BF78-5EE2-0510A9EB1B26}"/>
              </a:ext>
            </a:extLst>
          </p:cNvPr>
          <p:cNvPicPr>
            <a:picLocks noChangeAspect="1"/>
          </p:cNvPicPr>
          <p:nvPr/>
        </p:nvPicPr>
        <p:blipFill rotWithShape="1">
          <a:blip r:embed="rId4"/>
          <a:srcRect r="31762" b="-3"/>
          <a:stretch/>
        </p:blipFill>
        <p:spPr>
          <a:xfrm>
            <a:off x="203221" y="163518"/>
            <a:ext cx="4653283" cy="6530963"/>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2668"/>
    </mc:Choice>
    <mc:Fallback xmlns="">
      <p:transition spd="slow" advTm="1026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dissolv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1"/>
        <p:cNvGrpSpPr/>
        <p:nvPr/>
      </p:nvGrpSpPr>
      <p:grpSpPr>
        <a:xfrm>
          <a:off x="0" y="0"/>
          <a:ext cx="0" cy="0"/>
          <a:chOff x="0" y="0"/>
          <a:chExt cx="0" cy="0"/>
        </a:xfrm>
      </p:grpSpPr>
      <p:sp>
        <p:nvSpPr>
          <p:cNvPr id="132" name="Google Shape;132;p7"/>
          <p:cNvSpPr txBox="1">
            <a:spLocks noGrp="1"/>
          </p:cNvSpPr>
          <p:nvPr>
            <p:ph type="title"/>
          </p:nvPr>
        </p:nvSpPr>
        <p:spPr>
          <a:xfrm>
            <a:off x="5581432" y="564606"/>
            <a:ext cx="5699786" cy="1053615"/>
          </a:xfrm>
          <a:prstGeom prst="rect">
            <a:avLst/>
          </a:prstGeom>
        </p:spPr>
        <p:txBody>
          <a:bodyPr spcFirstLastPara="1" vert="horz" lIns="91425" tIns="45700" rIns="91425" bIns="45700" rtlCol="0" anchor="t" anchorCtr="0">
            <a:noAutofit/>
          </a:bodyPr>
          <a:lstStyle/>
          <a:p>
            <a:pPr algn="ctr" defTabSz="789432">
              <a:spcAft>
                <a:spcPct val="35000"/>
              </a:spcAft>
            </a:pPr>
            <a:r>
              <a:rPr lang="tr-TR" sz="4000" b="1" dirty="0">
                <a:latin typeface="+mn-lt"/>
                <a:ea typeface="+mn-ea"/>
                <a:cs typeface="+mn-cs"/>
              </a:rPr>
              <a:t>Dokümantasyon ve Kayıt</a:t>
            </a:r>
            <a:endParaRPr lang="en-US" sz="4000" b="1" dirty="0"/>
          </a:p>
        </p:txBody>
      </p:sp>
      <p:sp>
        <p:nvSpPr>
          <p:cNvPr id="133" name="Google Shape;133;p7"/>
          <p:cNvSpPr txBox="1">
            <a:spLocks noGrp="1"/>
          </p:cNvSpPr>
          <p:nvPr>
            <p:ph idx="1"/>
          </p:nvPr>
        </p:nvSpPr>
        <p:spPr>
          <a:xfrm>
            <a:off x="5865938" y="1323581"/>
            <a:ext cx="5960302" cy="4444373"/>
          </a:xfrm>
          <a:prstGeom prst="rect">
            <a:avLst/>
          </a:prstGeom>
        </p:spPr>
        <p:txBody>
          <a:bodyPr spcFirstLastPara="1" vert="horz" lIns="91425" tIns="45700" rIns="91425" bIns="45700" rtlCol="0" anchorCtr="0">
            <a:noAutofit/>
          </a:bodyPr>
          <a:lstStyle/>
          <a:p>
            <a:pPr marL="0" indent="0">
              <a:lnSpc>
                <a:spcPct val="100000"/>
              </a:lnSpc>
              <a:spcBef>
                <a:spcPts val="0"/>
              </a:spcBef>
              <a:spcAft>
                <a:spcPts val="600"/>
              </a:spcAft>
              <a:buClr>
                <a:schemeClr val="dk1"/>
              </a:buClr>
              <a:buSzPts val="2800"/>
              <a:buNone/>
            </a:pPr>
            <a:r>
              <a:rPr lang="tr-TR" sz="1800" dirty="0">
                <a:latin typeface="Arial"/>
                <a:ea typeface="Arial"/>
                <a:cs typeface="Arial"/>
                <a:sym typeface="Arial"/>
              </a:rPr>
              <a:t>Üretim süreçleri de dahil olmak üzere operasyonların </a:t>
            </a:r>
            <a:r>
              <a:rPr lang="tr-TR" sz="1800" b="1" u="sng" dirty="0">
                <a:latin typeface="Arial"/>
                <a:ea typeface="Arial"/>
                <a:cs typeface="Arial"/>
                <a:sym typeface="Arial"/>
              </a:rPr>
              <a:t>tüm yönleri </a:t>
            </a:r>
            <a:r>
              <a:rPr lang="tr-TR" sz="1800" dirty="0">
                <a:latin typeface="Arial"/>
                <a:ea typeface="Arial"/>
                <a:cs typeface="Arial"/>
                <a:sym typeface="Arial"/>
              </a:rPr>
              <a:t>için </a:t>
            </a:r>
          </a:p>
          <a:p>
            <a:pPr lvl="1">
              <a:lnSpc>
                <a:spcPct val="100000"/>
              </a:lnSpc>
              <a:spcBef>
                <a:spcPts val="0"/>
              </a:spcBef>
              <a:spcAft>
                <a:spcPts val="600"/>
              </a:spcAft>
              <a:buClr>
                <a:schemeClr val="dk1"/>
              </a:buClr>
              <a:buSzPts val="2800"/>
            </a:pPr>
            <a:r>
              <a:rPr lang="tr-TR" dirty="0">
                <a:latin typeface="Arial"/>
                <a:ea typeface="Arial"/>
                <a:cs typeface="Arial"/>
                <a:sym typeface="Arial"/>
              </a:rPr>
              <a:t>Kalite kontrol </a:t>
            </a:r>
          </a:p>
          <a:p>
            <a:pPr lvl="1">
              <a:lnSpc>
                <a:spcPct val="100000"/>
              </a:lnSpc>
              <a:spcBef>
                <a:spcPts val="0"/>
              </a:spcBef>
              <a:spcAft>
                <a:spcPts val="600"/>
              </a:spcAft>
              <a:buClr>
                <a:schemeClr val="dk1"/>
              </a:buClr>
              <a:buSzPts val="2800"/>
            </a:pPr>
            <a:r>
              <a:rPr lang="tr-TR" dirty="0">
                <a:latin typeface="Arial"/>
                <a:ea typeface="Arial"/>
                <a:cs typeface="Arial"/>
                <a:sym typeface="Arial"/>
              </a:rPr>
              <a:t>Personel eğitimi </a:t>
            </a:r>
          </a:p>
          <a:p>
            <a:pPr lvl="1">
              <a:lnSpc>
                <a:spcPct val="100000"/>
              </a:lnSpc>
              <a:spcBef>
                <a:spcPts val="0"/>
              </a:spcBef>
              <a:spcAft>
                <a:spcPts val="600"/>
              </a:spcAft>
              <a:buClr>
                <a:schemeClr val="dk1"/>
              </a:buClr>
              <a:buSzPts val="2800"/>
            </a:pPr>
            <a:r>
              <a:rPr lang="tr-TR" dirty="0">
                <a:latin typeface="Arial"/>
                <a:ea typeface="Arial"/>
                <a:cs typeface="Arial"/>
                <a:sym typeface="Arial"/>
              </a:rPr>
              <a:t>Ekipman bakımı</a:t>
            </a:r>
          </a:p>
          <a:p>
            <a:pPr marL="0" indent="0">
              <a:lnSpc>
                <a:spcPct val="100000"/>
              </a:lnSpc>
              <a:spcBef>
                <a:spcPts val="0"/>
              </a:spcBef>
              <a:spcAft>
                <a:spcPts val="600"/>
              </a:spcAft>
              <a:buClr>
                <a:schemeClr val="dk1"/>
              </a:buClr>
              <a:buSzPts val="2800"/>
              <a:buNone/>
            </a:pPr>
            <a:endParaRPr lang="tr-TR" sz="1800" dirty="0">
              <a:latin typeface="Arial"/>
              <a:ea typeface="Arial"/>
              <a:cs typeface="Arial"/>
              <a:sym typeface="Arial"/>
            </a:endParaRPr>
          </a:p>
          <a:p>
            <a:pPr marL="0" indent="0">
              <a:lnSpc>
                <a:spcPct val="100000"/>
              </a:lnSpc>
              <a:spcBef>
                <a:spcPts val="0"/>
              </a:spcBef>
              <a:spcAft>
                <a:spcPts val="600"/>
              </a:spcAft>
              <a:buClr>
                <a:schemeClr val="dk1"/>
              </a:buClr>
              <a:buSzPts val="2800"/>
              <a:buNone/>
            </a:pPr>
            <a:r>
              <a:rPr lang="tr-TR" sz="1800" dirty="0">
                <a:latin typeface="Arial"/>
                <a:ea typeface="Arial"/>
                <a:cs typeface="Arial"/>
                <a:sym typeface="Arial"/>
              </a:rPr>
              <a:t>Uygun dokümantasyon ürünün yaşam döngüsü boyunca şunları sağlar:</a:t>
            </a:r>
          </a:p>
          <a:p>
            <a:pPr lvl="1">
              <a:lnSpc>
                <a:spcPct val="100000"/>
              </a:lnSpc>
              <a:spcBef>
                <a:spcPts val="0"/>
              </a:spcBef>
              <a:spcAft>
                <a:spcPts val="600"/>
              </a:spcAft>
              <a:buClr>
                <a:schemeClr val="dk1"/>
              </a:buClr>
              <a:buSzPts val="2800"/>
            </a:pPr>
            <a:r>
              <a:rPr lang="tr-TR" dirty="0">
                <a:latin typeface="Arial"/>
                <a:ea typeface="Arial"/>
                <a:cs typeface="Arial"/>
                <a:sym typeface="Arial"/>
              </a:rPr>
              <a:t>Şeffaflık </a:t>
            </a:r>
          </a:p>
          <a:p>
            <a:pPr lvl="1">
              <a:lnSpc>
                <a:spcPct val="100000"/>
              </a:lnSpc>
              <a:spcBef>
                <a:spcPts val="0"/>
              </a:spcBef>
              <a:spcAft>
                <a:spcPts val="600"/>
              </a:spcAft>
              <a:buClr>
                <a:schemeClr val="dk1"/>
              </a:buClr>
              <a:buSzPts val="2800"/>
            </a:pPr>
            <a:r>
              <a:rPr lang="tr-TR" dirty="0">
                <a:latin typeface="Arial"/>
                <a:ea typeface="Arial"/>
                <a:cs typeface="Arial"/>
                <a:sym typeface="Arial"/>
              </a:rPr>
              <a:t>İzlenebilirlik</a:t>
            </a:r>
          </a:p>
          <a:p>
            <a:pPr lvl="1">
              <a:lnSpc>
                <a:spcPct val="100000"/>
              </a:lnSpc>
              <a:spcBef>
                <a:spcPts val="0"/>
              </a:spcBef>
              <a:spcAft>
                <a:spcPts val="600"/>
              </a:spcAft>
              <a:buClr>
                <a:schemeClr val="dk1"/>
              </a:buClr>
              <a:buSzPts val="2800"/>
            </a:pPr>
            <a:r>
              <a:rPr lang="tr-TR" dirty="0">
                <a:latin typeface="Arial"/>
                <a:ea typeface="Arial"/>
                <a:cs typeface="Arial"/>
                <a:sym typeface="Arial"/>
              </a:rPr>
              <a:t>Hesap verebilirlik</a:t>
            </a:r>
          </a:p>
          <a:p>
            <a:pPr marL="0" indent="0">
              <a:lnSpc>
                <a:spcPct val="100000"/>
              </a:lnSpc>
              <a:spcBef>
                <a:spcPts val="0"/>
              </a:spcBef>
              <a:spcAft>
                <a:spcPts val="600"/>
              </a:spcAft>
              <a:buClr>
                <a:schemeClr val="dk1"/>
              </a:buClr>
              <a:buSzPts val="2800"/>
              <a:buNone/>
            </a:pPr>
            <a:endParaRPr lang="tr-TR" sz="1800" dirty="0">
              <a:latin typeface="Arial"/>
              <a:ea typeface="Arial"/>
              <a:cs typeface="Arial"/>
              <a:sym typeface="Arial"/>
            </a:endParaRPr>
          </a:p>
        </p:txBody>
      </p:sp>
      <p:pic>
        <p:nvPicPr>
          <p:cNvPr id="142" name="Picture 141" descr="Different coloured organisers">
            <a:extLst>
              <a:ext uri="{FF2B5EF4-FFF2-40B4-BE49-F238E27FC236}">
                <a16:creationId xmlns:a16="http://schemas.microsoft.com/office/drawing/2014/main" id="{701D0950-D963-3494-FBE2-298734F12BC5}"/>
              </a:ext>
            </a:extLst>
          </p:cNvPr>
          <p:cNvPicPr>
            <a:picLocks noChangeAspect="1"/>
          </p:cNvPicPr>
          <p:nvPr/>
        </p:nvPicPr>
        <p:blipFill rotWithShape="1">
          <a:blip r:embed="rId4"/>
          <a:srcRect l="33012" r="32906" b="1"/>
          <a:stretch/>
        </p:blipFill>
        <p:spPr>
          <a:xfrm>
            <a:off x="910782" y="5090"/>
            <a:ext cx="4279945" cy="685799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2903"/>
    </mc:Choice>
    <mc:Fallback xmlns="">
      <p:transition spd="slow" advTm="229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
                                            <p:txEl>
                                              <p:pRg st="0" end="0"/>
                                            </p:txEl>
                                          </p:spTgt>
                                        </p:tgtEl>
                                        <p:attrNameLst>
                                          <p:attrName>style.visibility</p:attrName>
                                        </p:attrNameLst>
                                      </p:cBhvr>
                                      <p:to>
                                        <p:strVal val="visible"/>
                                      </p:to>
                                    </p:set>
                                    <p:animEffect transition="in" filter="dissolve">
                                      <p:cBhvr>
                                        <p:cTn id="7" dur="500"/>
                                        <p:tgtEl>
                                          <p:spTgt spid="13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3">
                                            <p:txEl>
                                              <p:pRg st="1" end="1"/>
                                            </p:txEl>
                                          </p:spTgt>
                                        </p:tgtEl>
                                        <p:attrNameLst>
                                          <p:attrName>style.visibility</p:attrName>
                                        </p:attrNameLst>
                                      </p:cBhvr>
                                      <p:to>
                                        <p:strVal val="visible"/>
                                      </p:to>
                                    </p:set>
                                    <p:animEffect transition="in" filter="dissolve">
                                      <p:cBhvr>
                                        <p:cTn id="10" dur="500"/>
                                        <p:tgtEl>
                                          <p:spTgt spid="13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3">
                                            <p:txEl>
                                              <p:pRg st="2" end="2"/>
                                            </p:txEl>
                                          </p:spTgt>
                                        </p:tgtEl>
                                        <p:attrNameLst>
                                          <p:attrName>style.visibility</p:attrName>
                                        </p:attrNameLst>
                                      </p:cBhvr>
                                      <p:to>
                                        <p:strVal val="visible"/>
                                      </p:to>
                                    </p:set>
                                    <p:animEffect transition="in" filter="dissolve">
                                      <p:cBhvr>
                                        <p:cTn id="13" dur="500"/>
                                        <p:tgtEl>
                                          <p:spTgt spid="13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3">
                                            <p:txEl>
                                              <p:pRg st="3" end="3"/>
                                            </p:txEl>
                                          </p:spTgt>
                                        </p:tgtEl>
                                        <p:attrNameLst>
                                          <p:attrName>style.visibility</p:attrName>
                                        </p:attrNameLst>
                                      </p:cBhvr>
                                      <p:to>
                                        <p:strVal val="visible"/>
                                      </p:to>
                                    </p:set>
                                    <p:animEffect transition="in" filter="dissolve">
                                      <p:cBhvr>
                                        <p:cTn id="16" dur="500"/>
                                        <p:tgtEl>
                                          <p:spTgt spid="13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33">
                                            <p:txEl>
                                              <p:pRg st="5" end="5"/>
                                            </p:txEl>
                                          </p:spTgt>
                                        </p:tgtEl>
                                        <p:attrNameLst>
                                          <p:attrName>style.visibility</p:attrName>
                                        </p:attrNameLst>
                                      </p:cBhvr>
                                      <p:to>
                                        <p:strVal val="visible"/>
                                      </p:to>
                                    </p:set>
                                    <p:animEffect transition="in" filter="dissolve">
                                      <p:cBhvr>
                                        <p:cTn id="21" dur="500"/>
                                        <p:tgtEl>
                                          <p:spTgt spid="133">
                                            <p:txEl>
                                              <p:pRg st="5" end="5"/>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33">
                                            <p:txEl>
                                              <p:pRg st="6" end="6"/>
                                            </p:txEl>
                                          </p:spTgt>
                                        </p:tgtEl>
                                        <p:attrNameLst>
                                          <p:attrName>style.visibility</p:attrName>
                                        </p:attrNameLst>
                                      </p:cBhvr>
                                      <p:to>
                                        <p:strVal val="visible"/>
                                      </p:to>
                                    </p:set>
                                    <p:animEffect transition="in" filter="dissolve">
                                      <p:cBhvr>
                                        <p:cTn id="24" dur="500"/>
                                        <p:tgtEl>
                                          <p:spTgt spid="133">
                                            <p:txEl>
                                              <p:pRg st="6" end="6"/>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33">
                                            <p:txEl>
                                              <p:pRg st="7" end="7"/>
                                            </p:txEl>
                                          </p:spTgt>
                                        </p:tgtEl>
                                        <p:attrNameLst>
                                          <p:attrName>style.visibility</p:attrName>
                                        </p:attrNameLst>
                                      </p:cBhvr>
                                      <p:to>
                                        <p:strVal val="visible"/>
                                      </p:to>
                                    </p:set>
                                    <p:animEffect transition="in" filter="dissolve">
                                      <p:cBhvr>
                                        <p:cTn id="27" dur="500"/>
                                        <p:tgtEl>
                                          <p:spTgt spid="133">
                                            <p:txEl>
                                              <p:pRg st="7" end="7"/>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33">
                                            <p:txEl>
                                              <p:pRg st="8" end="8"/>
                                            </p:txEl>
                                          </p:spTgt>
                                        </p:tgtEl>
                                        <p:attrNameLst>
                                          <p:attrName>style.visibility</p:attrName>
                                        </p:attrNameLst>
                                      </p:cBhvr>
                                      <p:to>
                                        <p:strVal val="visible"/>
                                      </p:to>
                                    </p:set>
                                    <p:animEffect transition="in" filter="dissolve">
                                      <p:cBhvr>
                                        <p:cTn id="30" dur="500"/>
                                        <p:tgtEl>
                                          <p:spTgt spid="13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1"/>
        <p:cNvGrpSpPr/>
        <p:nvPr/>
      </p:nvGrpSpPr>
      <p:grpSpPr>
        <a:xfrm>
          <a:off x="0" y="0"/>
          <a:ext cx="0" cy="0"/>
          <a:chOff x="0" y="0"/>
          <a:chExt cx="0" cy="0"/>
        </a:xfrm>
      </p:grpSpPr>
      <p:sp>
        <p:nvSpPr>
          <p:cNvPr id="3" name="Title 2">
            <a:extLst>
              <a:ext uri="{FF2B5EF4-FFF2-40B4-BE49-F238E27FC236}">
                <a16:creationId xmlns:a16="http://schemas.microsoft.com/office/drawing/2014/main" id="{9574502C-15AB-9F79-C41C-66C8A331C651}"/>
              </a:ext>
            </a:extLst>
          </p:cNvPr>
          <p:cNvSpPr>
            <a:spLocks noGrp="1"/>
          </p:cNvSpPr>
          <p:nvPr>
            <p:ph type="title"/>
          </p:nvPr>
        </p:nvSpPr>
        <p:spPr>
          <a:xfrm>
            <a:off x="203221" y="508743"/>
            <a:ext cx="4165579" cy="4439177"/>
          </a:xfrm>
        </p:spPr>
        <p:txBody>
          <a:bodyPr anchor="ctr">
            <a:normAutofit/>
          </a:bodyPr>
          <a:lstStyle/>
          <a:p>
            <a:pPr algn="ctr" defTabSz="789432">
              <a:spcAft>
                <a:spcPct val="35000"/>
              </a:spcAft>
            </a:pPr>
            <a:r>
              <a:rPr lang="tr-TR" b="1" dirty="0">
                <a:latin typeface="+mn-lt"/>
                <a:ea typeface="+mn-ea"/>
                <a:cs typeface="+mn-cs"/>
              </a:rPr>
              <a:t>Personel Eğitimi ve Hijyen</a:t>
            </a:r>
            <a:endParaRPr lang="en-US" sz="5400" b="1" dirty="0"/>
          </a:p>
        </p:txBody>
      </p:sp>
      <p:graphicFrame>
        <p:nvGraphicFramePr>
          <p:cNvPr id="135" name="Google Shape;133;p7">
            <a:extLst>
              <a:ext uri="{FF2B5EF4-FFF2-40B4-BE49-F238E27FC236}">
                <a16:creationId xmlns:a16="http://schemas.microsoft.com/office/drawing/2014/main" id="{6D7BBA1C-6B4E-596F-681E-599C6788661D}"/>
              </a:ext>
            </a:extLst>
          </p:cNvPr>
          <p:cNvGraphicFramePr>
            <a:graphicFrameLocks noGrp="1"/>
          </p:cNvGraphicFramePr>
          <p:nvPr>
            <p:ph idx="1"/>
            <p:extLst>
              <p:ext uri="{D42A27DB-BD31-4B8C-83A1-F6EECF244321}">
                <p14:modId xmlns:p14="http://schemas.microsoft.com/office/powerpoint/2010/main" val="3122394472"/>
              </p:ext>
            </p:extLst>
          </p:nvPr>
        </p:nvGraphicFramePr>
        <p:xfrm>
          <a:off x="5010013" y="640823"/>
          <a:ext cx="5175384" cy="5536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227">
            <a:extLst>
              <a:ext uri="{FF2B5EF4-FFF2-40B4-BE49-F238E27FC236}">
                <a16:creationId xmlns:a16="http://schemas.microsoft.com/office/drawing/2014/main" id="{B72A187F-C1C7-62D8-7F5D-5D364E4CBFA3}"/>
              </a:ext>
            </a:extLst>
          </p:cNvPr>
          <p:cNvPicPr>
            <a:picLocks noChangeAspect="1"/>
          </p:cNvPicPr>
          <p:nvPr/>
        </p:nvPicPr>
        <p:blipFill rotWithShape="1">
          <a:blip r:embed="rId9"/>
          <a:srcRect r="31762" b="-3"/>
          <a:stretch/>
        </p:blipFill>
        <p:spPr>
          <a:xfrm>
            <a:off x="203221" y="163518"/>
            <a:ext cx="4653283" cy="6530963"/>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Tree>
    <p:custDataLst>
      <p:tags r:id="rId1"/>
    </p:custDataLst>
    <p:extLst>
      <p:ext uri="{BB962C8B-B14F-4D97-AF65-F5344CB8AC3E}">
        <p14:creationId xmlns:p14="http://schemas.microsoft.com/office/powerpoint/2010/main" val="1454262074"/>
      </p:ext>
    </p:extLst>
  </p:cSld>
  <p:clrMapOvr>
    <a:masterClrMapping/>
  </p:clrMapOvr>
  <mc:AlternateContent xmlns:mc="http://schemas.openxmlformats.org/markup-compatibility/2006" xmlns:p14="http://schemas.microsoft.com/office/powerpoint/2010/main">
    <mc:Choice Requires="p14">
      <p:transition spd="slow" p14:dur="2000" advTm="17261"/>
    </mc:Choice>
    <mc:Fallback xmlns="">
      <p:transition spd="slow" advTm="172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5">
                                            <p:graphicEl>
                                              <a:dgm id="{8BCD91EA-3800-BE49-9CC2-12C10622BE9C}"/>
                                            </p:graphicEl>
                                          </p:spTgt>
                                        </p:tgtEl>
                                        <p:attrNameLst>
                                          <p:attrName>style.visibility</p:attrName>
                                        </p:attrNameLst>
                                      </p:cBhvr>
                                      <p:to>
                                        <p:strVal val="visible"/>
                                      </p:to>
                                    </p:set>
                                    <p:animEffect transition="in" filter="dissolve">
                                      <p:cBhvr>
                                        <p:cTn id="7" dur="500"/>
                                        <p:tgtEl>
                                          <p:spTgt spid="135">
                                            <p:graphicEl>
                                              <a:dgm id="{8BCD91EA-3800-BE49-9CC2-12C10622BE9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5">
                                            <p:graphicEl>
                                              <a:dgm id="{2BCA5364-1C77-CD49-8D0B-9443966946D5}"/>
                                            </p:graphicEl>
                                          </p:spTgt>
                                        </p:tgtEl>
                                        <p:attrNameLst>
                                          <p:attrName>style.visibility</p:attrName>
                                        </p:attrNameLst>
                                      </p:cBhvr>
                                      <p:to>
                                        <p:strVal val="visible"/>
                                      </p:to>
                                    </p:set>
                                    <p:animEffect transition="in" filter="dissolve">
                                      <p:cBhvr>
                                        <p:cTn id="12" dur="500"/>
                                        <p:tgtEl>
                                          <p:spTgt spid="135">
                                            <p:graphicEl>
                                              <a:dgm id="{2BCA5364-1C77-CD49-8D0B-9443966946D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5">
                                            <p:graphicEl>
                                              <a:dgm id="{2ED45A9B-C59B-CE4E-8496-ADE668FF4352}"/>
                                            </p:graphicEl>
                                          </p:spTgt>
                                        </p:tgtEl>
                                        <p:attrNameLst>
                                          <p:attrName>style.visibility</p:attrName>
                                        </p:attrNameLst>
                                      </p:cBhvr>
                                      <p:to>
                                        <p:strVal val="visible"/>
                                      </p:to>
                                    </p:set>
                                    <p:animEffect transition="in" filter="dissolve">
                                      <p:cBhvr>
                                        <p:cTn id="17" dur="500"/>
                                        <p:tgtEl>
                                          <p:spTgt spid="135">
                                            <p:graphicEl>
                                              <a:dgm id="{2ED45A9B-C59B-CE4E-8496-ADE668FF435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5">
                                            <p:graphicEl>
                                              <a:dgm id="{4EB36C7E-FB8A-0446-BBF1-2966209CB285}"/>
                                            </p:graphicEl>
                                          </p:spTgt>
                                        </p:tgtEl>
                                        <p:attrNameLst>
                                          <p:attrName>style.visibility</p:attrName>
                                        </p:attrNameLst>
                                      </p:cBhvr>
                                      <p:to>
                                        <p:strVal val="visible"/>
                                      </p:to>
                                    </p:set>
                                    <p:animEffect transition="in" filter="dissolve">
                                      <p:cBhvr>
                                        <p:cTn id="22" dur="500"/>
                                        <p:tgtEl>
                                          <p:spTgt spid="135">
                                            <p:graphicEl>
                                              <a:dgm id="{4EB36C7E-FB8A-0446-BBF1-2966209CB285}"/>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5">
                                            <p:graphicEl>
                                              <a:dgm id="{A1E76352-E06F-484F-B679-E5283B5E6360}"/>
                                            </p:graphicEl>
                                          </p:spTgt>
                                        </p:tgtEl>
                                        <p:attrNameLst>
                                          <p:attrName>style.visibility</p:attrName>
                                        </p:attrNameLst>
                                      </p:cBhvr>
                                      <p:to>
                                        <p:strVal val="visible"/>
                                      </p:to>
                                    </p:set>
                                    <p:animEffect transition="in" filter="dissolve">
                                      <p:cBhvr>
                                        <p:cTn id="27" dur="500"/>
                                        <p:tgtEl>
                                          <p:spTgt spid="135">
                                            <p:graphicEl>
                                              <a:dgm id="{A1E76352-E06F-484F-B679-E5283B5E6360}"/>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5">
                                            <p:graphicEl>
                                              <a:dgm id="{EC45E004-C3EE-3848-B3D8-9FF8CDCF1E16}"/>
                                            </p:graphicEl>
                                          </p:spTgt>
                                        </p:tgtEl>
                                        <p:attrNameLst>
                                          <p:attrName>style.visibility</p:attrName>
                                        </p:attrNameLst>
                                      </p:cBhvr>
                                      <p:to>
                                        <p:strVal val="visible"/>
                                      </p:to>
                                    </p:set>
                                    <p:animEffect transition="in" filter="dissolve">
                                      <p:cBhvr>
                                        <p:cTn id="32" dur="500"/>
                                        <p:tgtEl>
                                          <p:spTgt spid="135">
                                            <p:graphicEl>
                                              <a:dgm id="{EC45E004-C3EE-3848-B3D8-9FF8CDCF1E16}"/>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5">
                                            <p:graphicEl>
                                              <a:dgm id="{8F4909E4-8E58-0C46-A800-CCDCD987C4DB}"/>
                                            </p:graphicEl>
                                          </p:spTgt>
                                        </p:tgtEl>
                                        <p:attrNameLst>
                                          <p:attrName>style.visibility</p:attrName>
                                        </p:attrNameLst>
                                      </p:cBhvr>
                                      <p:to>
                                        <p:strVal val="visible"/>
                                      </p:to>
                                    </p:set>
                                    <p:animEffect transition="in" filter="dissolve">
                                      <p:cBhvr>
                                        <p:cTn id="37" dur="500"/>
                                        <p:tgtEl>
                                          <p:spTgt spid="135">
                                            <p:graphicEl>
                                              <a:dgm id="{8F4909E4-8E58-0C46-A800-CCDCD987C4D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5"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1"/>
        <p:cNvGrpSpPr/>
        <p:nvPr/>
      </p:nvGrpSpPr>
      <p:grpSpPr>
        <a:xfrm>
          <a:off x="0" y="0"/>
          <a:ext cx="0" cy="0"/>
          <a:chOff x="0" y="0"/>
          <a:chExt cx="0" cy="0"/>
        </a:xfrm>
      </p:grpSpPr>
      <p:pic>
        <p:nvPicPr>
          <p:cNvPr id="135" name="Picture 134" descr="Oil refinery against blue sky">
            <a:extLst>
              <a:ext uri="{FF2B5EF4-FFF2-40B4-BE49-F238E27FC236}">
                <a16:creationId xmlns:a16="http://schemas.microsoft.com/office/drawing/2014/main" id="{9C795C3C-07EB-4823-0D6A-05C930DD6C64}"/>
              </a:ext>
            </a:extLst>
          </p:cNvPr>
          <p:cNvPicPr>
            <a:picLocks noChangeAspect="1"/>
          </p:cNvPicPr>
          <p:nvPr/>
        </p:nvPicPr>
        <p:blipFill rotWithShape="1">
          <a:blip r:embed="rId4">
            <a:alphaModFix amt="40000"/>
            <a:extLst>
              <a:ext uri="{BEBA8EAE-BF5A-486C-A8C5-ECC9F3942E4B}">
                <a14:imgProps xmlns:a14="http://schemas.microsoft.com/office/drawing/2010/main">
                  <a14:imgLayer r:embed="rId5">
                    <a14:imgEffect>
                      <a14:brightnessContrast contrast="-65000"/>
                    </a14:imgEffect>
                  </a14:imgLayer>
                </a14:imgProps>
              </a:ext>
            </a:extLst>
          </a:blip>
          <a:srcRect l="16791" r="8209"/>
          <a:stretch/>
        </p:blipFill>
        <p:spPr>
          <a:xfrm>
            <a:off x="0" y="10"/>
            <a:ext cx="12192000" cy="6857990"/>
          </a:xfrm>
          <a:prstGeom prst="rect">
            <a:avLst/>
          </a:prstGeom>
        </p:spPr>
      </p:pic>
      <p:sp>
        <p:nvSpPr>
          <p:cNvPr id="132" name="Google Shape;132;p7"/>
          <p:cNvSpPr txBox="1">
            <a:spLocks noGrp="1"/>
          </p:cNvSpPr>
          <p:nvPr>
            <p:ph type="title"/>
          </p:nvPr>
        </p:nvSpPr>
        <p:spPr>
          <a:xfrm>
            <a:off x="2004060" y="853673"/>
            <a:ext cx="3017520" cy="5004794"/>
          </a:xfrm>
          <a:prstGeom prst="rect">
            <a:avLst/>
          </a:prstGeom>
          <a:solidFill>
            <a:schemeClr val="accent1">
              <a:lumMod val="40000"/>
              <a:lumOff val="60000"/>
              <a:alpha val="35000"/>
            </a:schemeClr>
          </a:solidFill>
        </p:spPr>
        <p:txBody>
          <a:bodyPr spcFirstLastPara="1" vert="horz" lIns="91425" tIns="45700" rIns="91425" bIns="45700" rtlCol="0" anchor="ctr" anchorCtr="0">
            <a:normAutofit/>
          </a:bodyPr>
          <a:lstStyle/>
          <a:p>
            <a:pPr algn="ctr" defTabSz="789432">
              <a:spcAft>
                <a:spcPct val="35000"/>
              </a:spcAft>
            </a:pPr>
            <a:r>
              <a:rPr lang="tr-TR" b="1" dirty="0">
                <a:latin typeface="+mn-lt"/>
                <a:ea typeface="+mn-ea"/>
                <a:cs typeface="+mn-cs"/>
              </a:rPr>
              <a:t>Tesis ve Ekipman Bakımı</a:t>
            </a:r>
            <a:endParaRPr lang="en-US" sz="5400" b="1" dirty="0"/>
          </a:p>
        </p:txBody>
      </p:sp>
      <p:graphicFrame>
        <p:nvGraphicFramePr>
          <p:cNvPr id="143" name="Google Shape;133;p7">
            <a:extLst>
              <a:ext uri="{FF2B5EF4-FFF2-40B4-BE49-F238E27FC236}">
                <a16:creationId xmlns:a16="http://schemas.microsoft.com/office/drawing/2014/main" id="{FFE0C247-0F08-622C-A02E-75966AEB8817}"/>
              </a:ext>
            </a:extLst>
          </p:cNvPr>
          <p:cNvGraphicFramePr>
            <a:graphicFrameLocks noGrp="1"/>
          </p:cNvGraphicFramePr>
          <p:nvPr>
            <p:ph idx="1"/>
            <p:extLst>
              <p:ext uri="{D42A27DB-BD31-4B8C-83A1-F6EECF244321}">
                <p14:modId xmlns:p14="http://schemas.microsoft.com/office/powerpoint/2010/main" val="3739512960"/>
              </p:ext>
            </p:extLst>
          </p:nvPr>
        </p:nvGraphicFramePr>
        <p:xfrm>
          <a:off x="5723312" y="853673"/>
          <a:ext cx="4286250" cy="500479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34964365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099"/>
    </mc:Choice>
    <mc:Fallback xmlns="">
      <p:transition spd="slow" advTm="150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
                                            <p:graphicEl>
                                              <a:dgm id="{B4D328CF-6AD1-DD49-AE5A-0F1782D02D13}"/>
                                            </p:graphicEl>
                                          </p:spTgt>
                                        </p:tgtEl>
                                        <p:attrNameLst>
                                          <p:attrName>style.visibility</p:attrName>
                                        </p:attrNameLst>
                                      </p:cBhvr>
                                      <p:to>
                                        <p:strVal val="visible"/>
                                      </p:to>
                                    </p:set>
                                    <p:animEffect transition="in" filter="dissolve">
                                      <p:cBhvr>
                                        <p:cTn id="7" dur="500"/>
                                        <p:tgtEl>
                                          <p:spTgt spid="143">
                                            <p:graphicEl>
                                              <a:dgm id="{B4D328CF-6AD1-DD49-AE5A-0F1782D02D1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
                                            <p:graphicEl>
                                              <a:dgm id="{B851DBBF-AB51-124F-9479-29CA2BD20B39}"/>
                                            </p:graphicEl>
                                          </p:spTgt>
                                        </p:tgtEl>
                                        <p:attrNameLst>
                                          <p:attrName>style.visibility</p:attrName>
                                        </p:attrNameLst>
                                      </p:cBhvr>
                                      <p:to>
                                        <p:strVal val="visible"/>
                                      </p:to>
                                    </p:set>
                                    <p:animEffect transition="in" filter="dissolve">
                                      <p:cBhvr>
                                        <p:cTn id="12" dur="500"/>
                                        <p:tgtEl>
                                          <p:spTgt spid="143">
                                            <p:graphicEl>
                                              <a:dgm id="{B851DBBF-AB51-124F-9479-29CA2BD20B3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
                                            <p:graphicEl>
                                              <a:dgm id="{9D5C7AE2-DB8E-4243-8AEB-2273B3354014}"/>
                                            </p:graphicEl>
                                          </p:spTgt>
                                        </p:tgtEl>
                                        <p:attrNameLst>
                                          <p:attrName>style.visibility</p:attrName>
                                        </p:attrNameLst>
                                      </p:cBhvr>
                                      <p:to>
                                        <p:strVal val="visible"/>
                                      </p:to>
                                    </p:set>
                                    <p:animEffect transition="in" filter="dissolve">
                                      <p:cBhvr>
                                        <p:cTn id="17" dur="500"/>
                                        <p:tgtEl>
                                          <p:spTgt spid="143">
                                            <p:graphicEl>
                                              <a:dgm id="{9D5C7AE2-DB8E-4243-8AEB-2273B335401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
                                            <p:graphicEl>
                                              <a:dgm id="{3B441945-A55F-A744-81A1-80182EDFD802}"/>
                                            </p:graphicEl>
                                          </p:spTgt>
                                        </p:tgtEl>
                                        <p:attrNameLst>
                                          <p:attrName>style.visibility</p:attrName>
                                        </p:attrNameLst>
                                      </p:cBhvr>
                                      <p:to>
                                        <p:strVal val="visible"/>
                                      </p:to>
                                    </p:set>
                                    <p:animEffect transition="in" filter="dissolve">
                                      <p:cBhvr>
                                        <p:cTn id="22" dur="500"/>
                                        <p:tgtEl>
                                          <p:spTgt spid="143">
                                            <p:graphicEl>
                                              <a:dgm id="{3B441945-A55F-A744-81A1-80182EDFD802}"/>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3">
                                            <p:graphicEl>
                                              <a:dgm id="{B4E9E9F8-CD10-EF46-8E99-51A272027D96}"/>
                                            </p:graphicEl>
                                          </p:spTgt>
                                        </p:tgtEl>
                                        <p:attrNameLst>
                                          <p:attrName>style.visibility</p:attrName>
                                        </p:attrNameLst>
                                      </p:cBhvr>
                                      <p:to>
                                        <p:strVal val="visible"/>
                                      </p:to>
                                    </p:set>
                                    <p:animEffect transition="in" filter="dissolve">
                                      <p:cBhvr>
                                        <p:cTn id="27" dur="500"/>
                                        <p:tgtEl>
                                          <p:spTgt spid="143">
                                            <p:graphicEl>
                                              <a:dgm id="{B4E9E9F8-CD10-EF46-8E99-51A272027D9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3" grpId="0">
        <p:bldSub>
          <a:bldDgm bld="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8|15.7|15.4|19.9"/>
</p:tagLst>
</file>

<file path=ppt/tags/tag10.xml><?xml version="1.0" encoding="utf-8"?>
<p:tagLst xmlns:a="http://schemas.openxmlformats.org/drawingml/2006/main" xmlns:r="http://schemas.openxmlformats.org/officeDocument/2006/relationships" xmlns:p="http://schemas.openxmlformats.org/presentationml/2006/main">
  <p:tag name="TIMING" val="|1.6|2.1|3.9|1.1"/>
</p:tagLst>
</file>

<file path=ppt/tags/tag11.xml><?xml version="1.0" encoding="utf-8"?>
<p:tagLst xmlns:a="http://schemas.openxmlformats.org/drawingml/2006/main" xmlns:r="http://schemas.openxmlformats.org/officeDocument/2006/relationships" xmlns:p="http://schemas.openxmlformats.org/presentationml/2006/main">
  <p:tag name="TIMING" val="|2.4|1.7|9.7|4.5|2.2|1.3|5.2|3.4|2.5|1.6|1.9|1|2.3|1.2|1.7|2"/>
</p:tagLst>
</file>

<file path=ppt/tags/tag12.xml><?xml version="1.0" encoding="utf-8"?>
<p:tagLst xmlns:a="http://schemas.openxmlformats.org/drawingml/2006/main" xmlns:r="http://schemas.openxmlformats.org/officeDocument/2006/relationships" xmlns:p="http://schemas.openxmlformats.org/presentationml/2006/main">
  <p:tag name="TIMING" val="|2.8|2|4.7"/>
</p:tagLst>
</file>

<file path=ppt/tags/tag13.xml><?xml version="1.0" encoding="utf-8"?>
<p:tagLst xmlns:a="http://schemas.openxmlformats.org/drawingml/2006/main" xmlns:r="http://schemas.openxmlformats.org/officeDocument/2006/relationships" xmlns:p="http://schemas.openxmlformats.org/presentationml/2006/main">
  <p:tag name="TIMING" val="|9.7|2.6|9.4|2|10.6|2.9"/>
</p:tagLst>
</file>

<file path=ppt/tags/tag14.xml><?xml version="1.0" encoding="utf-8"?>
<p:tagLst xmlns:a="http://schemas.openxmlformats.org/drawingml/2006/main" xmlns:r="http://schemas.openxmlformats.org/officeDocument/2006/relationships" xmlns:p="http://schemas.openxmlformats.org/presentationml/2006/main">
  <p:tag name="TIMING" val="|8.1|9.8|2.6|2.6|5.4|3.1"/>
</p:tagLst>
</file>

<file path=ppt/tags/tag15.xml><?xml version="1.0" encoding="utf-8"?>
<p:tagLst xmlns:a="http://schemas.openxmlformats.org/drawingml/2006/main" xmlns:r="http://schemas.openxmlformats.org/officeDocument/2006/relationships" xmlns:p="http://schemas.openxmlformats.org/presentationml/2006/main">
  <p:tag name="TIMING" val="|6.4|3.9|3.8|3.8|6.2|2.3"/>
</p:tagLst>
</file>

<file path=ppt/tags/tag16.xml><?xml version="1.0" encoding="utf-8"?>
<p:tagLst xmlns:a="http://schemas.openxmlformats.org/drawingml/2006/main" xmlns:r="http://schemas.openxmlformats.org/officeDocument/2006/relationships" xmlns:p="http://schemas.openxmlformats.org/presentationml/2006/main">
  <p:tag name="TIMING" val="|46.1|2.1|11.1|3|10.4"/>
</p:tagLst>
</file>

<file path=ppt/tags/tag17.xml><?xml version="1.0" encoding="utf-8"?>
<p:tagLst xmlns:a="http://schemas.openxmlformats.org/drawingml/2006/main" xmlns:r="http://schemas.openxmlformats.org/officeDocument/2006/relationships" xmlns:p="http://schemas.openxmlformats.org/presentationml/2006/main">
  <p:tag name="TIMING" val="|2.2|5.4"/>
</p:tagLst>
</file>

<file path=ppt/tags/tag2.xml><?xml version="1.0" encoding="utf-8"?>
<p:tagLst xmlns:a="http://schemas.openxmlformats.org/drawingml/2006/main" xmlns:r="http://schemas.openxmlformats.org/officeDocument/2006/relationships" xmlns:p="http://schemas.openxmlformats.org/presentationml/2006/main">
  <p:tag name="TIMING" val="|15.6|6.8|10.5|13.8|11.4|10.3|13|11.2|10.2"/>
</p:tagLst>
</file>

<file path=ppt/tags/tag3.xml><?xml version="1.0" encoding="utf-8"?>
<p:tagLst xmlns:a="http://schemas.openxmlformats.org/drawingml/2006/main" xmlns:r="http://schemas.openxmlformats.org/officeDocument/2006/relationships" xmlns:p="http://schemas.openxmlformats.org/presentationml/2006/main">
  <p:tag name="TIMING" val="|3.7|2.1|4.3|1.7"/>
</p:tagLst>
</file>

<file path=ppt/tags/tag4.xml><?xml version="1.0" encoding="utf-8"?>
<p:tagLst xmlns:a="http://schemas.openxmlformats.org/drawingml/2006/main" xmlns:r="http://schemas.openxmlformats.org/officeDocument/2006/relationships" xmlns:p="http://schemas.openxmlformats.org/presentationml/2006/main">
  <p:tag name="TIMING" val="|30.5|29.9|31.8|39.3|11.8"/>
</p:tagLst>
</file>

<file path=ppt/tags/tag5.xml><?xml version="1.0" encoding="utf-8"?>
<p:tagLst xmlns:a="http://schemas.openxmlformats.org/drawingml/2006/main" xmlns:r="http://schemas.openxmlformats.org/officeDocument/2006/relationships" xmlns:p="http://schemas.openxmlformats.org/presentationml/2006/main">
  <p:tag name="TIMING" val="|6.9|10.5|10.3|10.9|9.8|12.6|11.6|9.5|10.5"/>
</p:tagLst>
</file>

<file path=ppt/tags/tag6.xml><?xml version="1.0" encoding="utf-8"?>
<p:tagLst xmlns:a="http://schemas.openxmlformats.org/drawingml/2006/main" xmlns:r="http://schemas.openxmlformats.org/officeDocument/2006/relationships" xmlns:p="http://schemas.openxmlformats.org/presentationml/2006/main">
  <p:tag name="TIMING" val="|8.7|6.5|5.2"/>
</p:tagLst>
</file>

<file path=ppt/tags/tag7.xml><?xml version="1.0" encoding="utf-8"?>
<p:tagLst xmlns:a="http://schemas.openxmlformats.org/drawingml/2006/main" xmlns:r="http://schemas.openxmlformats.org/officeDocument/2006/relationships" xmlns:p="http://schemas.openxmlformats.org/presentationml/2006/main">
  <p:tag name="TIMING" val="|4.8|1.3|1.9|1.7|1.5|1.3|1.4"/>
</p:tagLst>
</file>

<file path=ppt/tags/tag8.xml><?xml version="1.0" encoding="utf-8"?>
<p:tagLst xmlns:a="http://schemas.openxmlformats.org/drawingml/2006/main" xmlns:r="http://schemas.openxmlformats.org/officeDocument/2006/relationships" xmlns:p="http://schemas.openxmlformats.org/presentationml/2006/main">
  <p:tag name="TIMING" val="|2.4|2.4|1.9|2.9|2.3"/>
</p:tagLst>
</file>

<file path=ppt/tags/tag9.xml><?xml version="1.0" encoding="utf-8"?>
<p:tagLst xmlns:a="http://schemas.openxmlformats.org/drawingml/2006/main" xmlns:r="http://schemas.openxmlformats.org/officeDocument/2006/relationships" xmlns:p="http://schemas.openxmlformats.org/presentationml/2006/main">
  <p:tag name="TIMING" val="|1.7|1|4.3|1.5"/>
</p:tagLst>
</file>

<file path=ppt/theme/theme1.xml><?xml version="1.0" encoding="utf-8"?>
<a:theme xmlns:a="http://schemas.openxmlformats.org/drawingml/2006/main" name="Office 2013 - 2022 Teması">
  <a:themeElements>
    <a:clrScheme name="Office 2013 - 2022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eması">
  <a:themeElements>
    <a:clrScheme name="Office Teması">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eması">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2537</TotalTime>
  <Words>4576</Words>
  <Application>Microsoft Office PowerPoint</Application>
  <PresentationFormat>Geniş ekran</PresentationFormat>
  <Paragraphs>401</Paragraphs>
  <Slides>30</Slides>
  <Notes>30</Notes>
  <HiddenSlides>0</HiddenSlides>
  <MMClips>0</MMClips>
  <ScaleCrop>false</ScaleCrop>
  <HeadingPairs>
    <vt:vector size="6" baseType="variant">
      <vt:variant>
        <vt:lpstr>Kullanılan Yazı Tipleri</vt:lpstr>
      </vt:variant>
      <vt:variant>
        <vt:i4>8</vt:i4>
      </vt:variant>
      <vt:variant>
        <vt:lpstr>Tema</vt:lpstr>
      </vt:variant>
      <vt:variant>
        <vt:i4>3</vt:i4>
      </vt:variant>
      <vt:variant>
        <vt:lpstr>Slayt Başlıkları</vt:lpstr>
      </vt:variant>
      <vt:variant>
        <vt:i4>30</vt:i4>
      </vt:variant>
    </vt:vector>
  </HeadingPairs>
  <TitlesOfParts>
    <vt:vector size="41" baseType="lpstr">
      <vt:lpstr>Arial</vt:lpstr>
      <vt:lpstr>Aptos Display</vt:lpstr>
      <vt:lpstr>Calibri</vt:lpstr>
      <vt:lpstr>Google Sans</vt:lpstr>
      <vt:lpstr>Aptos</vt:lpstr>
      <vt:lpstr>Roboto</vt:lpstr>
      <vt:lpstr>Söhne</vt:lpstr>
      <vt:lpstr>Calibri Light</vt:lpstr>
      <vt:lpstr>Office 2013 - 2022 Teması</vt:lpstr>
      <vt:lpstr>Office Teması</vt:lpstr>
      <vt:lpstr>Office Theme</vt:lpstr>
      <vt:lpstr> ÜRETİM: İyi Üretim Uygulamaları (GMP)</vt:lpstr>
      <vt:lpstr>Öğrenme Hedefleri</vt:lpstr>
      <vt:lpstr>Sunum İçeriği</vt:lpstr>
      <vt:lpstr>İyi Üretim Uygulamalarına Giriş</vt:lpstr>
      <vt:lpstr>Tarihsel Gelişim:  20. yüzyıldaki birçok önemli olay</vt:lpstr>
      <vt:lpstr>GMP'nin  Temel İlkeleri</vt:lpstr>
      <vt:lpstr>Dokümantasyon ve Kayıt</vt:lpstr>
      <vt:lpstr>Personel Eğitimi ve Hijyen</vt:lpstr>
      <vt:lpstr>Tesis ve Ekipman Bakımı</vt:lpstr>
      <vt:lpstr>Hammadde İşleme</vt:lpstr>
      <vt:lpstr>Süreç Validasyonu</vt:lpstr>
      <vt:lpstr>Kalite Kontrol ve Test Etme</vt:lpstr>
      <vt:lpstr>Paketleme ve Etiketleme</vt:lpstr>
      <vt:lpstr>Şikayet ve Geri Çekme Prosedürleri</vt:lpstr>
      <vt:lpstr>Risk Yönetimi</vt:lpstr>
      <vt:lpstr>Vaka Çalışması:  Özbekistan Öksürük Şurubu Skandalı</vt:lpstr>
      <vt:lpstr> Vaka Çalışması:  Özbekistan Öksürük Şurubu Skandalı</vt:lpstr>
      <vt:lpstr>GMP hataları nelerdi? Özbekistan Öksürük Şurubu Skandalı</vt:lpstr>
      <vt:lpstr>GMP hatalarının sonuçları?</vt:lpstr>
      <vt:lpstr>Ne yapılmalı?</vt:lpstr>
      <vt:lpstr>GMP’nin önemi</vt:lpstr>
      <vt:lpstr>GMP Mevzuat</vt:lpstr>
      <vt:lpstr>Farklı Sektörlerde GMP Uygulamaları</vt:lpstr>
      <vt:lpstr>Uyumluluk ve Denetimler</vt:lpstr>
      <vt:lpstr>Sorular ve Tartışma</vt:lpstr>
      <vt:lpstr>İyi Üretim Uygulamaları Özet</vt:lpstr>
      <vt:lpstr>Ek Kaynaklar</vt:lpstr>
      <vt:lpstr>PowerPoint Sunusu</vt:lpstr>
      <vt:lpstr>Proje Partnerleri</vt:lpstr>
      <vt:lpstr>Teşekkürler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Good Manufacturing Practice (GMP) &amp; Laboratory Safety</dc:title>
  <dc:creator>Ayşegül Taylan Özkan</dc:creator>
  <cp:lastModifiedBy>Ayşegül Taylan Özkan</cp:lastModifiedBy>
  <cp:revision>155</cp:revision>
  <dcterms:created xsi:type="dcterms:W3CDTF">2023-09-27T19:52:03Z</dcterms:created>
  <dcterms:modified xsi:type="dcterms:W3CDTF">2024-08-29T16:58:54Z</dcterms:modified>
</cp:coreProperties>
</file>