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0.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1.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2.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3.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4.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5.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6.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7.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18.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19.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20.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21.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22.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notesSlides/notesSlide26.xml" ContentType="application/vnd.openxmlformats-officedocument.presentationml.notesSlide+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notesSlides/notesSlide27.xml" ContentType="application/vnd.openxmlformats-officedocument.presentationml.notesSlide+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notesSlides/notesSlide28.xml" ContentType="application/vnd.openxmlformats-officedocument.presentationml.notesSlide+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4"/>
  </p:notesMasterIdLst>
  <p:sldIdLst>
    <p:sldId id="287" r:id="rId2"/>
    <p:sldId id="257" r:id="rId3"/>
    <p:sldId id="297" r:id="rId4"/>
    <p:sldId id="259" r:id="rId5"/>
    <p:sldId id="293" r:id="rId6"/>
    <p:sldId id="294" r:id="rId7"/>
    <p:sldId id="261" r:id="rId8"/>
    <p:sldId id="262" r:id="rId9"/>
    <p:sldId id="263" r:id="rId10"/>
    <p:sldId id="264" r:id="rId11"/>
    <p:sldId id="265" r:id="rId12"/>
    <p:sldId id="266" r:id="rId13"/>
    <p:sldId id="267" r:id="rId14"/>
    <p:sldId id="268" r:id="rId15"/>
    <p:sldId id="269" r:id="rId16"/>
    <p:sldId id="270" r:id="rId17"/>
    <p:sldId id="295" r:id="rId18"/>
    <p:sldId id="296" r:id="rId19"/>
    <p:sldId id="273" r:id="rId20"/>
    <p:sldId id="288" r:id="rId21"/>
    <p:sldId id="289" r:id="rId22"/>
    <p:sldId id="292" r:id="rId23"/>
    <p:sldId id="290" r:id="rId24"/>
    <p:sldId id="274" r:id="rId25"/>
    <p:sldId id="275" r:id="rId26"/>
    <p:sldId id="277" r:id="rId27"/>
    <p:sldId id="1723" r:id="rId28"/>
    <p:sldId id="280" r:id="rId29"/>
    <p:sldId id="1719" r:id="rId30"/>
    <p:sldId id="1729" r:id="rId31"/>
    <p:sldId id="1731" r:id="rId32"/>
    <p:sldId id="1732" r:id="rId33"/>
  </p:sldIdLst>
  <p:sldSz cx="12192000" cy="6858000"/>
  <p:notesSz cx="6858000" cy="9144000"/>
  <p:defaultTextStyle>
    <a:defPPr>
      <a:defRPr lang="en-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CE0F685-C7DF-AE17-AC0A-51F0BA7F9CBE}" name="Arnold Bosman" initials="" userId="S::Arnold@transmissible.eu::efb74f7b-cd5d-4276-8b4d-123c8fd09e06"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35" autoAdjust="0"/>
    <p:restoredTop sz="59116"/>
  </p:normalViewPr>
  <p:slideViewPr>
    <p:cSldViewPr snapToGrid="0">
      <p:cViewPr varScale="1">
        <p:scale>
          <a:sx n="67" d="100"/>
          <a:sy n="67" d="100"/>
        </p:scale>
        <p:origin x="1644"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8/10/relationships/authors" Target="authors.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diagrams/_rels/data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0.svg"/><Relationship Id="rId1" Type="http://schemas.openxmlformats.org/officeDocument/2006/relationships/image" Target="../media/image9.png"/><Relationship Id="rId4" Type="http://schemas.openxmlformats.org/officeDocument/2006/relationships/image" Target="../media/image22.svg"/></Relationships>
</file>

<file path=ppt/diagrams/_rels/data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0.svg"/><Relationship Id="rId1" Type="http://schemas.openxmlformats.org/officeDocument/2006/relationships/image" Target="../media/image9.png"/><Relationship Id="rId4" Type="http://schemas.openxmlformats.org/officeDocument/2006/relationships/image" Target="../media/image24.svg"/></Relationships>
</file>

<file path=ppt/diagrams/_rels/data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svg"/><Relationship Id="rId1" Type="http://schemas.openxmlformats.org/officeDocument/2006/relationships/image" Target="../media/image26.png"/><Relationship Id="rId4" Type="http://schemas.openxmlformats.org/officeDocument/2006/relationships/image" Target="../media/image29.svg"/></Relationships>
</file>

<file path=ppt/diagrams/_rels/data14.xml.rels><?xml version="1.0" encoding="UTF-8" standalone="yes"?>
<Relationships xmlns="http://schemas.openxmlformats.org/package/2006/relationships"><Relationship Id="rId8" Type="http://schemas.openxmlformats.org/officeDocument/2006/relationships/image" Target="../media/image37.svg"/><Relationship Id="rId13" Type="http://schemas.openxmlformats.org/officeDocument/2006/relationships/image" Target="../media/image42.png"/><Relationship Id="rId3" Type="http://schemas.openxmlformats.org/officeDocument/2006/relationships/image" Target="../media/image32.png"/><Relationship Id="rId7" Type="http://schemas.openxmlformats.org/officeDocument/2006/relationships/image" Target="../media/image36.png"/><Relationship Id="rId12" Type="http://schemas.openxmlformats.org/officeDocument/2006/relationships/image" Target="../media/image41.svg"/><Relationship Id="rId2" Type="http://schemas.openxmlformats.org/officeDocument/2006/relationships/image" Target="../media/image31.svg"/><Relationship Id="rId16" Type="http://schemas.openxmlformats.org/officeDocument/2006/relationships/image" Target="../media/image45.svg"/><Relationship Id="rId1" Type="http://schemas.openxmlformats.org/officeDocument/2006/relationships/image" Target="../media/image30.png"/><Relationship Id="rId6" Type="http://schemas.openxmlformats.org/officeDocument/2006/relationships/image" Target="../media/image35.svg"/><Relationship Id="rId11" Type="http://schemas.openxmlformats.org/officeDocument/2006/relationships/image" Target="../media/image40.png"/><Relationship Id="rId5" Type="http://schemas.openxmlformats.org/officeDocument/2006/relationships/image" Target="../media/image34.png"/><Relationship Id="rId15" Type="http://schemas.openxmlformats.org/officeDocument/2006/relationships/image" Target="../media/image44.png"/><Relationship Id="rId10" Type="http://schemas.openxmlformats.org/officeDocument/2006/relationships/image" Target="../media/image39.svg"/><Relationship Id="rId4" Type="http://schemas.openxmlformats.org/officeDocument/2006/relationships/image" Target="../media/image33.svg"/><Relationship Id="rId9" Type="http://schemas.openxmlformats.org/officeDocument/2006/relationships/image" Target="../media/image38.png"/><Relationship Id="rId14" Type="http://schemas.openxmlformats.org/officeDocument/2006/relationships/image" Target="../media/image43.svg"/></Relationships>
</file>

<file path=ppt/diagrams/_rels/data15.xml.rels><?xml version="1.0" encoding="UTF-8" standalone="yes"?>
<Relationships xmlns="http://schemas.openxmlformats.org/package/2006/relationships"><Relationship Id="rId8" Type="http://schemas.openxmlformats.org/officeDocument/2006/relationships/image" Target="../media/image54.svg"/><Relationship Id="rId13" Type="http://schemas.openxmlformats.org/officeDocument/2006/relationships/image" Target="../media/image59.png"/><Relationship Id="rId3" Type="http://schemas.openxmlformats.org/officeDocument/2006/relationships/image" Target="../media/image49.png"/><Relationship Id="rId7" Type="http://schemas.openxmlformats.org/officeDocument/2006/relationships/image" Target="../media/image53.png"/><Relationship Id="rId12" Type="http://schemas.openxmlformats.org/officeDocument/2006/relationships/image" Target="../media/image58.svg"/><Relationship Id="rId2" Type="http://schemas.openxmlformats.org/officeDocument/2006/relationships/image" Target="../media/image48.svg"/><Relationship Id="rId1" Type="http://schemas.openxmlformats.org/officeDocument/2006/relationships/image" Target="../media/image47.png"/><Relationship Id="rId6" Type="http://schemas.openxmlformats.org/officeDocument/2006/relationships/image" Target="../media/image52.svg"/><Relationship Id="rId11" Type="http://schemas.openxmlformats.org/officeDocument/2006/relationships/image" Target="../media/image57.png"/><Relationship Id="rId5" Type="http://schemas.openxmlformats.org/officeDocument/2006/relationships/image" Target="../media/image51.png"/><Relationship Id="rId10" Type="http://schemas.openxmlformats.org/officeDocument/2006/relationships/image" Target="../media/image56.svg"/><Relationship Id="rId4" Type="http://schemas.openxmlformats.org/officeDocument/2006/relationships/image" Target="../media/image50.svg"/><Relationship Id="rId9" Type="http://schemas.openxmlformats.org/officeDocument/2006/relationships/image" Target="../media/image55.png"/><Relationship Id="rId14" Type="http://schemas.openxmlformats.org/officeDocument/2006/relationships/image" Target="../media/image60.svg"/></Relationships>
</file>

<file path=ppt/diagrams/_rels/data17.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27.svg"/><Relationship Id="rId1" Type="http://schemas.openxmlformats.org/officeDocument/2006/relationships/image" Target="../media/image26.png"/><Relationship Id="rId4" Type="http://schemas.openxmlformats.org/officeDocument/2006/relationships/image" Target="../media/image64.svg"/></Relationships>
</file>

<file path=ppt/diagrams/_rels/data21.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svg"/><Relationship Id="rId1" Type="http://schemas.openxmlformats.org/officeDocument/2006/relationships/image" Target="../media/image67.png"/><Relationship Id="rId6" Type="http://schemas.openxmlformats.org/officeDocument/2006/relationships/image" Target="../media/image72.svg"/><Relationship Id="rId5" Type="http://schemas.openxmlformats.org/officeDocument/2006/relationships/image" Target="../media/image71.png"/><Relationship Id="rId4" Type="http://schemas.openxmlformats.org/officeDocument/2006/relationships/image" Target="../media/image70.svg"/></Relationships>
</file>

<file path=ppt/diagrams/_rels/data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svg"/><Relationship Id="rId1" Type="http://schemas.openxmlformats.org/officeDocument/2006/relationships/image" Target="../media/image9.png"/><Relationship Id="rId4" Type="http://schemas.openxmlformats.org/officeDocument/2006/relationships/image" Target="../media/image12.svg"/></Relationships>
</file>

<file path=ppt/diagrams/_rels/data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diagrams/_rels/data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0.svg"/><Relationship Id="rId1" Type="http://schemas.openxmlformats.org/officeDocument/2006/relationships/image" Target="../media/image9.png"/><Relationship Id="rId4" Type="http://schemas.openxmlformats.org/officeDocument/2006/relationships/image" Target="../media/image18.svg"/></Relationships>
</file>

<file path=ppt/diagrams/_rels/data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0.svg"/><Relationship Id="rId1" Type="http://schemas.openxmlformats.org/officeDocument/2006/relationships/image" Target="../media/image19.png"/><Relationship Id="rId4" Type="http://schemas.openxmlformats.org/officeDocument/2006/relationships/image" Target="../media/image10.svg"/></Relationships>
</file>

<file path=ppt/diagrams/_rels/drawing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0.svg"/><Relationship Id="rId1" Type="http://schemas.openxmlformats.org/officeDocument/2006/relationships/image" Target="../media/image9.png"/><Relationship Id="rId4" Type="http://schemas.openxmlformats.org/officeDocument/2006/relationships/image" Target="../media/image22.svg"/></Relationships>
</file>

<file path=ppt/diagrams/_rels/drawing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0.svg"/><Relationship Id="rId1" Type="http://schemas.openxmlformats.org/officeDocument/2006/relationships/image" Target="../media/image9.png"/><Relationship Id="rId4" Type="http://schemas.openxmlformats.org/officeDocument/2006/relationships/image" Target="../media/image24.svg"/></Relationships>
</file>

<file path=ppt/diagrams/_rels/drawing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svg"/><Relationship Id="rId1" Type="http://schemas.openxmlformats.org/officeDocument/2006/relationships/image" Target="../media/image26.png"/><Relationship Id="rId4" Type="http://schemas.openxmlformats.org/officeDocument/2006/relationships/image" Target="../media/image29.svg"/></Relationships>
</file>

<file path=ppt/diagrams/_rels/drawing14.xml.rels><?xml version="1.0" encoding="UTF-8" standalone="yes"?>
<Relationships xmlns="http://schemas.openxmlformats.org/package/2006/relationships"><Relationship Id="rId8" Type="http://schemas.openxmlformats.org/officeDocument/2006/relationships/image" Target="../media/image37.svg"/><Relationship Id="rId13" Type="http://schemas.openxmlformats.org/officeDocument/2006/relationships/image" Target="../media/image42.png"/><Relationship Id="rId3" Type="http://schemas.openxmlformats.org/officeDocument/2006/relationships/image" Target="../media/image32.png"/><Relationship Id="rId7" Type="http://schemas.openxmlformats.org/officeDocument/2006/relationships/image" Target="../media/image36.png"/><Relationship Id="rId12" Type="http://schemas.openxmlformats.org/officeDocument/2006/relationships/image" Target="../media/image41.svg"/><Relationship Id="rId2" Type="http://schemas.openxmlformats.org/officeDocument/2006/relationships/image" Target="../media/image31.svg"/><Relationship Id="rId16" Type="http://schemas.openxmlformats.org/officeDocument/2006/relationships/image" Target="../media/image45.svg"/><Relationship Id="rId1" Type="http://schemas.openxmlformats.org/officeDocument/2006/relationships/image" Target="../media/image30.png"/><Relationship Id="rId6" Type="http://schemas.openxmlformats.org/officeDocument/2006/relationships/image" Target="../media/image35.svg"/><Relationship Id="rId11" Type="http://schemas.openxmlformats.org/officeDocument/2006/relationships/image" Target="../media/image40.png"/><Relationship Id="rId5" Type="http://schemas.openxmlformats.org/officeDocument/2006/relationships/image" Target="../media/image34.png"/><Relationship Id="rId15" Type="http://schemas.openxmlformats.org/officeDocument/2006/relationships/image" Target="../media/image44.png"/><Relationship Id="rId10" Type="http://schemas.openxmlformats.org/officeDocument/2006/relationships/image" Target="../media/image39.svg"/><Relationship Id="rId4" Type="http://schemas.openxmlformats.org/officeDocument/2006/relationships/image" Target="../media/image33.svg"/><Relationship Id="rId9" Type="http://schemas.openxmlformats.org/officeDocument/2006/relationships/image" Target="../media/image38.png"/><Relationship Id="rId14" Type="http://schemas.openxmlformats.org/officeDocument/2006/relationships/image" Target="../media/image43.svg"/></Relationships>
</file>

<file path=ppt/diagrams/_rels/drawing15.xml.rels><?xml version="1.0" encoding="UTF-8" standalone="yes"?>
<Relationships xmlns="http://schemas.openxmlformats.org/package/2006/relationships"><Relationship Id="rId8" Type="http://schemas.openxmlformats.org/officeDocument/2006/relationships/image" Target="../media/image54.svg"/><Relationship Id="rId13" Type="http://schemas.openxmlformats.org/officeDocument/2006/relationships/image" Target="../media/image59.png"/><Relationship Id="rId3" Type="http://schemas.openxmlformats.org/officeDocument/2006/relationships/image" Target="../media/image49.png"/><Relationship Id="rId7" Type="http://schemas.openxmlformats.org/officeDocument/2006/relationships/image" Target="../media/image53.png"/><Relationship Id="rId12" Type="http://schemas.openxmlformats.org/officeDocument/2006/relationships/image" Target="../media/image58.svg"/><Relationship Id="rId2" Type="http://schemas.openxmlformats.org/officeDocument/2006/relationships/image" Target="../media/image48.svg"/><Relationship Id="rId1" Type="http://schemas.openxmlformats.org/officeDocument/2006/relationships/image" Target="../media/image47.png"/><Relationship Id="rId6" Type="http://schemas.openxmlformats.org/officeDocument/2006/relationships/image" Target="../media/image52.svg"/><Relationship Id="rId11" Type="http://schemas.openxmlformats.org/officeDocument/2006/relationships/image" Target="../media/image57.png"/><Relationship Id="rId5" Type="http://schemas.openxmlformats.org/officeDocument/2006/relationships/image" Target="../media/image51.png"/><Relationship Id="rId10" Type="http://schemas.openxmlformats.org/officeDocument/2006/relationships/image" Target="../media/image56.svg"/><Relationship Id="rId4" Type="http://schemas.openxmlformats.org/officeDocument/2006/relationships/image" Target="../media/image50.svg"/><Relationship Id="rId9" Type="http://schemas.openxmlformats.org/officeDocument/2006/relationships/image" Target="../media/image55.png"/><Relationship Id="rId14" Type="http://schemas.openxmlformats.org/officeDocument/2006/relationships/image" Target="../media/image60.svg"/></Relationships>
</file>

<file path=ppt/diagrams/_rels/drawing17.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27.svg"/><Relationship Id="rId1" Type="http://schemas.openxmlformats.org/officeDocument/2006/relationships/image" Target="../media/image26.png"/><Relationship Id="rId4" Type="http://schemas.openxmlformats.org/officeDocument/2006/relationships/image" Target="../media/image64.svg"/></Relationships>
</file>

<file path=ppt/diagrams/_rels/drawing21.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svg"/><Relationship Id="rId1" Type="http://schemas.openxmlformats.org/officeDocument/2006/relationships/image" Target="../media/image67.png"/><Relationship Id="rId6" Type="http://schemas.openxmlformats.org/officeDocument/2006/relationships/image" Target="../media/image72.svg"/><Relationship Id="rId5" Type="http://schemas.openxmlformats.org/officeDocument/2006/relationships/image" Target="../media/image71.png"/><Relationship Id="rId4" Type="http://schemas.openxmlformats.org/officeDocument/2006/relationships/image" Target="../media/image70.svg"/></Relationships>
</file>

<file path=ppt/diagrams/_rels/drawing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svg"/><Relationship Id="rId1" Type="http://schemas.openxmlformats.org/officeDocument/2006/relationships/image" Target="../media/image9.png"/><Relationship Id="rId4" Type="http://schemas.openxmlformats.org/officeDocument/2006/relationships/image" Target="../media/image12.svg"/></Relationships>
</file>

<file path=ppt/diagrams/_rels/drawing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diagrams/_rels/drawing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0.svg"/><Relationship Id="rId1" Type="http://schemas.openxmlformats.org/officeDocument/2006/relationships/image" Target="../media/image9.png"/><Relationship Id="rId4" Type="http://schemas.openxmlformats.org/officeDocument/2006/relationships/image" Target="../media/image18.svg"/></Relationships>
</file>

<file path=ppt/diagrams/_rels/drawing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0.svg"/><Relationship Id="rId1" Type="http://schemas.openxmlformats.org/officeDocument/2006/relationships/image" Target="../media/image19.png"/><Relationship Id="rId4" Type="http://schemas.openxmlformats.org/officeDocument/2006/relationships/image" Target="../media/image10.sv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18/5/colors/Iconchunking_colored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accent2">
        <a:alpha val="0"/>
      </a:schemeClr>
    </dgm:fillClrLst>
    <dgm:linClrLst meth="repeat">
      <a:schemeClr val="accent2">
        <a:alpha val="0"/>
      </a:schemeClr>
    </dgm:linClrLst>
    <dgm:effectClrLst/>
    <dgm:txLinClrLst/>
    <dgm:txFillClrLst meth="repeat">
      <a:schemeClr val="accent2"/>
      <a:schemeClr val="accent3"/>
      <a:schemeClr val="accent4"/>
      <a:schemeClr val="accent5"/>
      <a:schemeClr val="accent6"/>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41DBA06-6F05-4FC6-AD6C-3FF19041E25B}" type="doc">
      <dgm:prSet loTypeId="urn:microsoft.com/office/officeart/2016/7/layout/VerticalSolidActionList" loCatId="List" qsTypeId="urn:microsoft.com/office/officeart/2005/8/quickstyle/simple4" qsCatId="simple" csTypeId="urn:microsoft.com/office/officeart/2005/8/colors/colorful1" csCatId="colorful" phldr="1"/>
      <dgm:spPr/>
      <dgm:t>
        <a:bodyPr/>
        <a:lstStyle/>
        <a:p>
          <a:endParaRPr lang="en-US"/>
        </a:p>
      </dgm:t>
    </dgm:pt>
    <dgm:pt modelId="{C94A0319-5CE9-4E71-BB56-84184ABFF813}">
      <dgm:prSet/>
      <dgm:spPr/>
      <dgm:t>
        <a:bodyPr/>
        <a:lstStyle/>
        <a:p>
          <a:r>
            <a:rPr lang="tr-TR" dirty="0" err="1"/>
            <a:t>Identify</a:t>
          </a:r>
          <a:endParaRPr lang="en-US" dirty="0"/>
        </a:p>
      </dgm:t>
    </dgm:pt>
    <dgm:pt modelId="{9EFC9C67-629C-44EF-BE6C-A50C9228F3D9}" type="parTrans" cxnId="{BB0189B8-5438-4BE7-AA2C-9AD103D2AED1}">
      <dgm:prSet/>
      <dgm:spPr/>
      <dgm:t>
        <a:bodyPr/>
        <a:lstStyle/>
        <a:p>
          <a:endParaRPr lang="en-US"/>
        </a:p>
      </dgm:t>
    </dgm:pt>
    <dgm:pt modelId="{FDD680FF-5897-4FFE-9F57-38A0583DA6D0}" type="sibTrans" cxnId="{BB0189B8-5438-4BE7-AA2C-9AD103D2AED1}">
      <dgm:prSet/>
      <dgm:spPr/>
      <dgm:t>
        <a:bodyPr/>
        <a:lstStyle/>
        <a:p>
          <a:endParaRPr lang="en-US"/>
        </a:p>
      </dgm:t>
    </dgm:pt>
    <dgm:pt modelId="{3401CB90-20B6-5644-9D0A-859ECB740D97}">
      <dgm:prSet/>
      <dgm:spPr/>
      <dgm:t>
        <a:bodyPr/>
        <a:lstStyle/>
        <a:p>
          <a:r>
            <a:rPr lang="tr-TR" dirty="0" err="1"/>
            <a:t>Recall</a:t>
          </a:r>
          <a:endParaRPr lang="tr-TR" dirty="0"/>
        </a:p>
      </dgm:t>
    </dgm:pt>
    <dgm:pt modelId="{B47F76BF-C660-C949-9DC4-7A826C74839C}" type="parTrans" cxnId="{3381E5F8-77B8-194F-9B10-2ACCF8A7C762}">
      <dgm:prSet/>
      <dgm:spPr/>
      <dgm:t>
        <a:bodyPr/>
        <a:lstStyle/>
        <a:p>
          <a:endParaRPr lang="en-GB"/>
        </a:p>
      </dgm:t>
    </dgm:pt>
    <dgm:pt modelId="{1EC8881E-F7F4-1D4F-A444-E68CC9DC2E2E}" type="sibTrans" cxnId="{3381E5F8-77B8-194F-9B10-2ACCF8A7C762}">
      <dgm:prSet/>
      <dgm:spPr/>
      <dgm:t>
        <a:bodyPr/>
        <a:lstStyle/>
        <a:p>
          <a:endParaRPr lang="en-GB"/>
        </a:p>
      </dgm:t>
    </dgm:pt>
    <dgm:pt modelId="{11DF0009-5C8A-504B-A095-6C9416E89B87}">
      <dgm:prSet/>
      <dgm:spPr/>
      <dgm:t>
        <a:bodyPr/>
        <a:lstStyle/>
        <a:p>
          <a:r>
            <a:rPr lang="tr-TR" dirty="0" err="1"/>
            <a:t>Interpret</a:t>
          </a:r>
          <a:endParaRPr lang="tr-TR" dirty="0"/>
        </a:p>
      </dgm:t>
    </dgm:pt>
    <dgm:pt modelId="{BFEAC631-7C45-5446-8BC0-84E5270EAEFF}" type="parTrans" cxnId="{4290393E-17AC-1844-A39C-E12936D093CE}">
      <dgm:prSet/>
      <dgm:spPr/>
      <dgm:t>
        <a:bodyPr/>
        <a:lstStyle/>
        <a:p>
          <a:endParaRPr lang="en-GB"/>
        </a:p>
      </dgm:t>
    </dgm:pt>
    <dgm:pt modelId="{A2662B7A-B82B-EB47-80B7-D04A09AF36EC}" type="sibTrans" cxnId="{4290393E-17AC-1844-A39C-E12936D093CE}">
      <dgm:prSet/>
      <dgm:spPr/>
      <dgm:t>
        <a:bodyPr/>
        <a:lstStyle/>
        <a:p>
          <a:endParaRPr lang="en-GB"/>
        </a:p>
      </dgm:t>
    </dgm:pt>
    <dgm:pt modelId="{F1D8F3C5-8FF8-244E-A3B5-D23DD5B80847}">
      <dgm:prSet/>
      <dgm:spPr/>
      <dgm:t>
        <a:bodyPr/>
        <a:lstStyle/>
        <a:p>
          <a:r>
            <a:rPr lang="tr-TR" dirty="0" err="1"/>
            <a:t>Explain</a:t>
          </a:r>
          <a:endParaRPr lang="tr-TR" dirty="0"/>
        </a:p>
      </dgm:t>
    </dgm:pt>
    <dgm:pt modelId="{1750F14A-F6E3-D14C-BBF9-15E5BE870243}" type="parTrans" cxnId="{76D9B49B-6EF9-7A44-968D-0F7CACBF7AD0}">
      <dgm:prSet/>
      <dgm:spPr/>
      <dgm:t>
        <a:bodyPr/>
        <a:lstStyle/>
        <a:p>
          <a:endParaRPr lang="en-GB"/>
        </a:p>
      </dgm:t>
    </dgm:pt>
    <dgm:pt modelId="{0BF01EBE-A813-EE47-AC76-D714D00E1DBF}" type="sibTrans" cxnId="{76D9B49B-6EF9-7A44-968D-0F7CACBF7AD0}">
      <dgm:prSet/>
      <dgm:spPr/>
      <dgm:t>
        <a:bodyPr/>
        <a:lstStyle/>
        <a:p>
          <a:endParaRPr lang="en-GB"/>
        </a:p>
      </dgm:t>
    </dgm:pt>
    <dgm:pt modelId="{D1B9986E-AF12-C546-9758-C03E3A6242FD}">
      <dgm:prSet/>
      <dgm:spPr/>
      <dgm:t>
        <a:bodyPr/>
        <a:lstStyle/>
        <a:p>
          <a:r>
            <a:rPr lang="tr-TR" dirty="0" err="1"/>
            <a:t>drug</a:t>
          </a:r>
          <a:r>
            <a:rPr lang="tr-TR" dirty="0"/>
            <a:t> </a:t>
          </a:r>
          <a:r>
            <a:rPr lang="tr-TR" dirty="0" err="1"/>
            <a:t>licensing</a:t>
          </a:r>
          <a:r>
            <a:rPr lang="tr-TR" dirty="0"/>
            <a:t> </a:t>
          </a:r>
          <a:r>
            <a:rPr lang="tr-TR" dirty="0" err="1"/>
            <a:t>rules</a:t>
          </a:r>
          <a:r>
            <a:rPr lang="tr-TR" dirty="0"/>
            <a:t> </a:t>
          </a:r>
          <a:r>
            <a:rPr lang="tr-TR" dirty="0" err="1"/>
            <a:t>and</a:t>
          </a:r>
          <a:r>
            <a:rPr lang="tr-TR" dirty="0"/>
            <a:t> </a:t>
          </a:r>
          <a:r>
            <a:rPr lang="tr-TR" dirty="0" err="1"/>
            <a:t>requirements</a:t>
          </a:r>
          <a:endParaRPr lang="en-US" dirty="0"/>
        </a:p>
      </dgm:t>
    </dgm:pt>
    <dgm:pt modelId="{99A346A6-D63A-5A42-87BE-ACE0773F8E3D}" type="parTrans" cxnId="{716F1DE6-4128-4048-BE26-73044F939730}">
      <dgm:prSet/>
      <dgm:spPr/>
    </dgm:pt>
    <dgm:pt modelId="{45EC479B-81F8-0146-9CB1-0A282A6E3470}" type="sibTrans" cxnId="{716F1DE6-4128-4048-BE26-73044F939730}">
      <dgm:prSet/>
      <dgm:spPr/>
    </dgm:pt>
    <dgm:pt modelId="{555C40BF-D600-1F4D-AE3B-8AE530248491}">
      <dgm:prSet/>
      <dgm:spPr/>
      <dgm:t>
        <a:bodyPr/>
        <a:lstStyle/>
        <a:p>
          <a:r>
            <a:rPr lang="tr-TR" dirty="0" err="1"/>
            <a:t>the</a:t>
          </a:r>
          <a:r>
            <a:rPr lang="tr-TR" dirty="0"/>
            <a:t> </a:t>
          </a:r>
          <a:r>
            <a:rPr lang="tr-TR" dirty="0" err="1"/>
            <a:t>Common</a:t>
          </a:r>
          <a:r>
            <a:rPr lang="tr-TR" dirty="0"/>
            <a:t> Technical </a:t>
          </a:r>
          <a:r>
            <a:rPr lang="tr-TR" dirty="0" err="1"/>
            <a:t>Document</a:t>
          </a:r>
          <a:r>
            <a:rPr lang="tr-TR" dirty="0"/>
            <a:t> (CTD) </a:t>
          </a:r>
          <a:r>
            <a:rPr lang="tr-TR" dirty="0" err="1"/>
            <a:t>and</a:t>
          </a:r>
          <a:r>
            <a:rPr lang="tr-TR" dirty="0"/>
            <a:t> </a:t>
          </a:r>
          <a:r>
            <a:rPr lang="tr-TR" dirty="0" err="1"/>
            <a:t>content</a:t>
          </a:r>
          <a:r>
            <a:rPr lang="tr-TR" dirty="0"/>
            <a:t> </a:t>
          </a:r>
          <a:r>
            <a:rPr lang="tr-TR" dirty="0" err="1"/>
            <a:t>required</a:t>
          </a:r>
          <a:r>
            <a:rPr lang="tr-TR" dirty="0"/>
            <a:t> </a:t>
          </a:r>
          <a:r>
            <a:rPr lang="tr-TR" dirty="0" err="1"/>
            <a:t>headers</a:t>
          </a:r>
          <a:r>
            <a:rPr lang="tr-TR" dirty="0"/>
            <a:t> in </a:t>
          </a:r>
          <a:r>
            <a:rPr lang="tr-TR" dirty="0" err="1"/>
            <a:t>the</a:t>
          </a:r>
          <a:r>
            <a:rPr lang="tr-TR" dirty="0"/>
            <a:t> </a:t>
          </a:r>
          <a:r>
            <a:rPr lang="tr-TR" dirty="0" err="1"/>
            <a:t>licensing</a:t>
          </a:r>
          <a:r>
            <a:rPr lang="tr-TR" dirty="0"/>
            <a:t> file.</a:t>
          </a:r>
        </a:p>
      </dgm:t>
    </dgm:pt>
    <dgm:pt modelId="{03DF0140-707A-8D4C-AC24-63EC50834951}" type="parTrans" cxnId="{1F28553B-15D5-0644-A8B0-B9DF3054BBD8}">
      <dgm:prSet/>
      <dgm:spPr/>
    </dgm:pt>
    <dgm:pt modelId="{72597F0A-DA4F-5D4C-B881-53B11233663C}" type="sibTrans" cxnId="{1F28553B-15D5-0644-A8B0-B9DF3054BBD8}">
      <dgm:prSet/>
      <dgm:spPr/>
    </dgm:pt>
    <dgm:pt modelId="{DE369B89-8735-8B43-99F3-2F735F6F3AEC}">
      <dgm:prSet/>
      <dgm:spPr/>
      <dgm:t>
        <a:bodyPr/>
        <a:lstStyle/>
        <a:p>
          <a:r>
            <a:rPr lang="tr-TR"/>
            <a:t>the concept of pharmacopoeia and its importance</a:t>
          </a:r>
          <a:endParaRPr lang="en-GB"/>
        </a:p>
      </dgm:t>
    </dgm:pt>
    <dgm:pt modelId="{EF2B2262-2555-974C-B4C6-1A283E869272}" type="parTrans" cxnId="{44DD4F8D-DE3D-A049-B4EB-5F21A4AE785B}">
      <dgm:prSet/>
      <dgm:spPr/>
    </dgm:pt>
    <dgm:pt modelId="{00E8630A-F94F-F644-AEDD-BACAD7DB76A6}" type="sibTrans" cxnId="{44DD4F8D-DE3D-A049-B4EB-5F21A4AE785B}">
      <dgm:prSet/>
      <dgm:spPr/>
    </dgm:pt>
    <dgm:pt modelId="{CE5EEB37-AA9A-C14B-8B5C-7AC07372CBDA}">
      <dgm:prSet/>
      <dgm:spPr/>
      <dgm:t>
        <a:bodyPr/>
        <a:lstStyle/>
        <a:p>
          <a:r>
            <a:rPr lang="tr-TR"/>
            <a:t>drug patenting process and the types of patents</a:t>
          </a:r>
          <a:endParaRPr lang="en-GB"/>
        </a:p>
      </dgm:t>
    </dgm:pt>
    <dgm:pt modelId="{AB485430-6C92-E945-9B59-1A27215F1B05}" type="parTrans" cxnId="{94325D89-F042-0749-862C-79C89FE85CAF}">
      <dgm:prSet/>
      <dgm:spPr/>
    </dgm:pt>
    <dgm:pt modelId="{694D8E24-97B9-5F4D-8CB8-8CED1517E2F7}" type="sibTrans" cxnId="{94325D89-F042-0749-862C-79C89FE85CAF}">
      <dgm:prSet/>
      <dgm:spPr/>
    </dgm:pt>
    <dgm:pt modelId="{62498256-D6A9-EF42-B5B5-D595AA322FC6}" type="pres">
      <dgm:prSet presAssocID="{341DBA06-6F05-4FC6-AD6C-3FF19041E25B}" presName="Name0" presStyleCnt="0">
        <dgm:presLayoutVars>
          <dgm:dir/>
          <dgm:animLvl val="lvl"/>
          <dgm:resizeHandles val="exact"/>
        </dgm:presLayoutVars>
      </dgm:prSet>
      <dgm:spPr/>
    </dgm:pt>
    <dgm:pt modelId="{210FE58A-C5D6-A841-9CE0-57E165B8735A}" type="pres">
      <dgm:prSet presAssocID="{C94A0319-5CE9-4E71-BB56-84184ABFF813}" presName="linNode" presStyleCnt="0"/>
      <dgm:spPr/>
    </dgm:pt>
    <dgm:pt modelId="{C9CBE89E-5935-6343-A13D-FFD1BFA17121}" type="pres">
      <dgm:prSet presAssocID="{C94A0319-5CE9-4E71-BB56-84184ABFF813}" presName="parentText" presStyleLbl="alignNode1" presStyleIdx="0" presStyleCnt="4">
        <dgm:presLayoutVars>
          <dgm:chMax val="1"/>
          <dgm:bulletEnabled/>
        </dgm:presLayoutVars>
      </dgm:prSet>
      <dgm:spPr/>
    </dgm:pt>
    <dgm:pt modelId="{9D25FA2D-E74A-7D4E-BD1B-371401AD3E0A}" type="pres">
      <dgm:prSet presAssocID="{C94A0319-5CE9-4E71-BB56-84184ABFF813}" presName="descendantText" presStyleLbl="alignAccFollowNode1" presStyleIdx="0" presStyleCnt="4">
        <dgm:presLayoutVars>
          <dgm:bulletEnabled/>
        </dgm:presLayoutVars>
      </dgm:prSet>
      <dgm:spPr/>
    </dgm:pt>
    <dgm:pt modelId="{5522B6F9-829D-EE49-8946-83FF46858742}" type="pres">
      <dgm:prSet presAssocID="{FDD680FF-5897-4FFE-9F57-38A0583DA6D0}" presName="sp" presStyleCnt="0"/>
      <dgm:spPr/>
    </dgm:pt>
    <dgm:pt modelId="{DE1A6A1F-31CE-8149-80E5-9CCA92B350D3}" type="pres">
      <dgm:prSet presAssocID="{3401CB90-20B6-5644-9D0A-859ECB740D97}" presName="linNode" presStyleCnt="0"/>
      <dgm:spPr/>
    </dgm:pt>
    <dgm:pt modelId="{E4DF6121-D0C2-6C4E-AE04-2689B90292CE}" type="pres">
      <dgm:prSet presAssocID="{3401CB90-20B6-5644-9D0A-859ECB740D97}" presName="parentText" presStyleLbl="alignNode1" presStyleIdx="1" presStyleCnt="4">
        <dgm:presLayoutVars>
          <dgm:chMax val="1"/>
          <dgm:bulletEnabled/>
        </dgm:presLayoutVars>
      </dgm:prSet>
      <dgm:spPr/>
    </dgm:pt>
    <dgm:pt modelId="{4430A8DF-7DA1-1442-88DB-1C9D41BDB80E}" type="pres">
      <dgm:prSet presAssocID="{3401CB90-20B6-5644-9D0A-859ECB740D97}" presName="descendantText" presStyleLbl="alignAccFollowNode1" presStyleIdx="1" presStyleCnt="4">
        <dgm:presLayoutVars>
          <dgm:bulletEnabled/>
        </dgm:presLayoutVars>
      </dgm:prSet>
      <dgm:spPr/>
    </dgm:pt>
    <dgm:pt modelId="{364DD0B9-7C3C-A44B-9F3C-A0235C4FC602}" type="pres">
      <dgm:prSet presAssocID="{1EC8881E-F7F4-1D4F-A444-E68CC9DC2E2E}" presName="sp" presStyleCnt="0"/>
      <dgm:spPr/>
    </dgm:pt>
    <dgm:pt modelId="{B8EBFA45-7649-A743-96A7-9BE19B6CE08C}" type="pres">
      <dgm:prSet presAssocID="{11DF0009-5C8A-504B-A095-6C9416E89B87}" presName="linNode" presStyleCnt="0"/>
      <dgm:spPr/>
    </dgm:pt>
    <dgm:pt modelId="{86611BD8-9937-224F-8CA4-5917A35D0C45}" type="pres">
      <dgm:prSet presAssocID="{11DF0009-5C8A-504B-A095-6C9416E89B87}" presName="parentText" presStyleLbl="alignNode1" presStyleIdx="2" presStyleCnt="4">
        <dgm:presLayoutVars>
          <dgm:chMax val="1"/>
          <dgm:bulletEnabled/>
        </dgm:presLayoutVars>
      </dgm:prSet>
      <dgm:spPr/>
    </dgm:pt>
    <dgm:pt modelId="{195C4863-0984-5F4D-A787-5F1613BFA8FF}" type="pres">
      <dgm:prSet presAssocID="{11DF0009-5C8A-504B-A095-6C9416E89B87}" presName="descendantText" presStyleLbl="alignAccFollowNode1" presStyleIdx="2" presStyleCnt="4">
        <dgm:presLayoutVars>
          <dgm:bulletEnabled/>
        </dgm:presLayoutVars>
      </dgm:prSet>
      <dgm:spPr/>
    </dgm:pt>
    <dgm:pt modelId="{9E320C4D-E7F5-DE4A-BC91-1B6B91993CCC}" type="pres">
      <dgm:prSet presAssocID="{A2662B7A-B82B-EB47-80B7-D04A09AF36EC}" presName="sp" presStyleCnt="0"/>
      <dgm:spPr/>
    </dgm:pt>
    <dgm:pt modelId="{BDF7B6E6-84FB-8146-960B-94E66A893FB3}" type="pres">
      <dgm:prSet presAssocID="{F1D8F3C5-8FF8-244E-A3B5-D23DD5B80847}" presName="linNode" presStyleCnt="0"/>
      <dgm:spPr/>
    </dgm:pt>
    <dgm:pt modelId="{C16A1625-4A17-C84E-9D26-32A027AB98CF}" type="pres">
      <dgm:prSet presAssocID="{F1D8F3C5-8FF8-244E-A3B5-D23DD5B80847}" presName="parentText" presStyleLbl="alignNode1" presStyleIdx="3" presStyleCnt="4">
        <dgm:presLayoutVars>
          <dgm:chMax val="1"/>
          <dgm:bulletEnabled/>
        </dgm:presLayoutVars>
      </dgm:prSet>
      <dgm:spPr/>
    </dgm:pt>
    <dgm:pt modelId="{6132EF78-F953-A147-BF58-6A99AF51F502}" type="pres">
      <dgm:prSet presAssocID="{F1D8F3C5-8FF8-244E-A3B5-D23DD5B80847}" presName="descendantText" presStyleLbl="alignAccFollowNode1" presStyleIdx="3" presStyleCnt="4">
        <dgm:presLayoutVars>
          <dgm:bulletEnabled/>
        </dgm:presLayoutVars>
      </dgm:prSet>
      <dgm:spPr/>
    </dgm:pt>
  </dgm:ptLst>
  <dgm:cxnLst>
    <dgm:cxn modelId="{75E6EF09-5044-5942-9A85-6C6435504385}" type="presOf" srcId="{DE369B89-8735-8B43-99F3-2F735F6F3AEC}" destId="{195C4863-0984-5F4D-A787-5F1613BFA8FF}" srcOrd="0" destOrd="0" presId="urn:microsoft.com/office/officeart/2016/7/layout/VerticalSolidActionList"/>
    <dgm:cxn modelId="{1F28553B-15D5-0644-A8B0-B9DF3054BBD8}" srcId="{3401CB90-20B6-5644-9D0A-859ECB740D97}" destId="{555C40BF-D600-1F4D-AE3B-8AE530248491}" srcOrd="0" destOrd="0" parTransId="{03DF0140-707A-8D4C-AC24-63EC50834951}" sibTransId="{72597F0A-DA4F-5D4C-B881-53B11233663C}"/>
    <dgm:cxn modelId="{4290393E-17AC-1844-A39C-E12936D093CE}" srcId="{341DBA06-6F05-4FC6-AD6C-3FF19041E25B}" destId="{11DF0009-5C8A-504B-A095-6C9416E89B87}" srcOrd="2" destOrd="0" parTransId="{BFEAC631-7C45-5446-8BC0-84E5270EAEFF}" sibTransId="{A2662B7A-B82B-EB47-80B7-D04A09AF36EC}"/>
    <dgm:cxn modelId="{CF21A961-A022-0444-8EDC-50BFF7F7DEF8}" type="presOf" srcId="{341DBA06-6F05-4FC6-AD6C-3FF19041E25B}" destId="{62498256-D6A9-EF42-B5B5-D595AA322FC6}" srcOrd="0" destOrd="0" presId="urn:microsoft.com/office/officeart/2016/7/layout/VerticalSolidActionList"/>
    <dgm:cxn modelId="{393B1650-5FE4-F140-9E3D-642CB8018BF1}" type="presOf" srcId="{555C40BF-D600-1F4D-AE3B-8AE530248491}" destId="{4430A8DF-7DA1-1442-88DB-1C9D41BDB80E}" srcOrd="0" destOrd="0" presId="urn:microsoft.com/office/officeart/2016/7/layout/VerticalSolidActionList"/>
    <dgm:cxn modelId="{2A816978-96E5-AA47-B27F-1499AF6A5C70}" type="presOf" srcId="{11DF0009-5C8A-504B-A095-6C9416E89B87}" destId="{86611BD8-9937-224F-8CA4-5917A35D0C45}" srcOrd="0" destOrd="0" presId="urn:microsoft.com/office/officeart/2016/7/layout/VerticalSolidActionList"/>
    <dgm:cxn modelId="{ED01947E-B82E-5945-8517-58111192C085}" type="presOf" srcId="{D1B9986E-AF12-C546-9758-C03E3A6242FD}" destId="{9D25FA2D-E74A-7D4E-BD1B-371401AD3E0A}" srcOrd="0" destOrd="0" presId="urn:microsoft.com/office/officeart/2016/7/layout/VerticalSolidActionList"/>
    <dgm:cxn modelId="{670F0E7F-B0DF-C043-81D8-B69674CFDB68}" type="presOf" srcId="{F1D8F3C5-8FF8-244E-A3B5-D23DD5B80847}" destId="{C16A1625-4A17-C84E-9D26-32A027AB98CF}" srcOrd="0" destOrd="0" presId="urn:microsoft.com/office/officeart/2016/7/layout/VerticalSolidActionList"/>
    <dgm:cxn modelId="{94325D89-F042-0749-862C-79C89FE85CAF}" srcId="{F1D8F3C5-8FF8-244E-A3B5-D23DD5B80847}" destId="{CE5EEB37-AA9A-C14B-8B5C-7AC07372CBDA}" srcOrd="0" destOrd="0" parTransId="{AB485430-6C92-E945-9B59-1A27215F1B05}" sibTransId="{694D8E24-97B9-5F4D-8CB8-8CED1517E2F7}"/>
    <dgm:cxn modelId="{44DD4F8D-DE3D-A049-B4EB-5F21A4AE785B}" srcId="{11DF0009-5C8A-504B-A095-6C9416E89B87}" destId="{DE369B89-8735-8B43-99F3-2F735F6F3AEC}" srcOrd="0" destOrd="0" parTransId="{EF2B2262-2555-974C-B4C6-1A283E869272}" sibTransId="{00E8630A-F94F-F644-AEDD-BACAD7DB76A6}"/>
    <dgm:cxn modelId="{BE7E9193-1179-2149-A403-968FC035FB7D}" type="presOf" srcId="{3401CB90-20B6-5644-9D0A-859ECB740D97}" destId="{E4DF6121-D0C2-6C4E-AE04-2689B90292CE}" srcOrd="0" destOrd="0" presId="urn:microsoft.com/office/officeart/2016/7/layout/VerticalSolidActionList"/>
    <dgm:cxn modelId="{76D9B49B-6EF9-7A44-968D-0F7CACBF7AD0}" srcId="{341DBA06-6F05-4FC6-AD6C-3FF19041E25B}" destId="{F1D8F3C5-8FF8-244E-A3B5-D23DD5B80847}" srcOrd="3" destOrd="0" parTransId="{1750F14A-F6E3-D14C-BBF9-15E5BE870243}" sibTransId="{0BF01EBE-A813-EE47-AC76-D714D00E1DBF}"/>
    <dgm:cxn modelId="{BDA53BA8-D365-E44E-A851-FFAB57F5DBA4}" type="presOf" srcId="{C94A0319-5CE9-4E71-BB56-84184ABFF813}" destId="{C9CBE89E-5935-6343-A13D-FFD1BFA17121}" srcOrd="0" destOrd="0" presId="urn:microsoft.com/office/officeart/2016/7/layout/VerticalSolidActionList"/>
    <dgm:cxn modelId="{BB0189B8-5438-4BE7-AA2C-9AD103D2AED1}" srcId="{341DBA06-6F05-4FC6-AD6C-3FF19041E25B}" destId="{C94A0319-5CE9-4E71-BB56-84184ABFF813}" srcOrd="0" destOrd="0" parTransId="{9EFC9C67-629C-44EF-BE6C-A50C9228F3D9}" sibTransId="{FDD680FF-5897-4FFE-9F57-38A0583DA6D0}"/>
    <dgm:cxn modelId="{716F1DE6-4128-4048-BE26-73044F939730}" srcId="{C94A0319-5CE9-4E71-BB56-84184ABFF813}" destId="{D1B9986E-AF12-C546-9758-C03E3A6242FD}" srcOrd="0" destOrd="0" parTransId="{99A346A6-D63A-5A42-87BE-ACE0773F8E3D}" sibTransId="{45EC479B-81F8-0146-9CB1-0A282A6E3470}"/>
    <dgm:cxn modelId="{E86C82E6-A428-B84F-8603-CD9B777CEDC4}" type="presOf" srcId="{CE5EEB37-AA9A-C14B-8B5C-7AC07372CBDA}" destId="{6132EF78-F953-A147-BF58-6A99AF51F502}" srcOrd="0" destOrd="0" presId="urn:microsoft.com/office/officeart/2016/7/layout/VerticalSolidActionList"/>
    <dgm:cxn modelId="{3381E5F8-77B8-194F-9B10-2ACCF8A7C762}" srcId="{341DBA06-6F05-4FC6-AD6C-3FF19041E25B}" destId="{3401CB90-20B6-5644-9D0A-859ECB740D97}" srcOrd="1" destOrd="0" parTransId="{B47F76BF-C660-C949-9DC4-7A826C74839C}" sibTransId="{1EC8881E-F7F4-1D4F-A444-E68CC9DC2E2E}"/>
    <dgm:cxn modelId="{A030C3A8-1683-E943-B953-60D7A31EFB3F}" type="presParOf" srcId="{62498256-D6A9-EF42-B5B5-D595AA322FC6}" destId="{210FE58A-C5D6-A841-9CE0-57E165B8735A}" srcOrd="0" destOrd="0" presId="urn:microsoft.com/office/officeart/2016/7/layout/VerticalSolidActionList"/>
    <dgm:cxn modelId="{795E25DE-181C-194E-A7E6-1AA4B678D547}" type="presParOf" srcId="{210FE58A-C5D6-A841-9CE0-57E165B8735A}" destId="{C9CBE89E-5935-6343-A13D-FFD1BFA17121}" srcOrd="0" destOrd="0" presId="urn:microsoft.com/office/officeart/2016/7/layout/VerticalSolidActionList"/>
    <dgm:cxn modelId="{A0412AB1-1DCE-904C-A93F-153552E9C9E8}" type="presParOf" srcId="{210FE58A-C5D6-A841-9CE0-57E165B8735A}" destId="{9D25FA2D-E74A-7D4E-BD1B-371401AD3E0A}" srcOrd="1" destOrd="0" presId="urn:microsoft.com/office/officeart/2016/7/layout/VerticalSolidActionList"/>
    <dgm:cxn modelId="{E24445FF-A641-864C-9659-8690176C9CEE}" type="presParOf" srcId="{62498256-D6A9-EF42-B5B5-D595AA322FC6}" destId="{5522B6F9-829D-EE49-8946-83FF46858742}" srcOrd="1" destOrd="0" presId="urn:microsoft.com/office/officeart/2016/7/layout/VerticalSolidActionList"/>
    <dgm:cxn modelId="{09FE21C3-B12E-AC41-89BA-CD891F756BF6}" type="presParOf" srcId="{62498256-D6A9-EF42-B5B5-D595AA322FC6}" destId="{DE1A6A1F-31CE-8149-80E5-9CCA92B350D3}" srcOrd="2" destOrd="0" presId="urn:microsoft.com/office/officeart/2016/7/layout/VerticalSolidActionList"/>
    <dgm:cxn modelId="{40B2727D-A4B2-CB4E-BCB3-4D348643073A}" type="presParOf" srcId="{DE1A6A1F-31CE-8149-80E5-9CCA92B350D3}" destId="{E4DF6121-D0C2-6C4E-AE04-2689B90292CE}" srcOrd="0" destOrd="0" presId="urn:microsoft.com/office/officeart/2016/7/layout/VerticalSolidActionList"/>
    <dgm:cxn modelId="{D1829D9C-FD09-004C-A477-036F837D0378}" type="presParOf" srcId="{DE1A6A1F-31CE-8149-80E5-9CCA92B350D3}" destId="{4430A8DF-7DA1-1442-88DB-1C9D41BDB80E}" srcOrd="1" destOrd="0" presId="urn:microsoft.com/office/officeart/2016/7/layout/VerticalSolidActionList"/>
    <dgm:cxn modelId="{3FF40ECE-4B06-A347-86B1-B923AE379915}" type="presParOf" srcId="{62498256-D6A9-EF42-B5B5-D595AA322FC6}" destId="{364DD0B9-7C3C-A44B-9F3C-A0235C4FC602}" srcOrd="3" destOrd="0" presId="urn:microsoft.com/office/officeart/2016/7/layout/VerticalSolidActionList"/>
    <dgm:cxn modelId="{356364EF-BCD9-6D47-BDC5-80A5EC1DB9BA}" type="presParOf" srcId="{62498256-D6A9-EF42-B5B5-D595AA322FC6}" destId="{B8EBFA45-7649-A743-96A7-9BE19B6CE08C}" srcOrd="4" destOrd="0" presId="urn:microsoft.com/office/officeart/2016/7/layout/VerticalSolidActionList"/>
    <dgm:cxn modelId="{ADE48797-A5DC-E949-941C-3348D9FAEA72}" type="presParOf" srcId="{B8EBFA45-7649-A743-96A7-9BE19B6CE08C}" destId="{86611BD8-9937-224F-8CA4-5917A35D0C45}" srcOrd="0" destOrd="0" presId="urn:microsoft.com/office/officeart/2016/7/layout/VerticalSolidActionList"/>
    <dgm:cxn modelId="{932FE685-C2A7-4142-BB2F-7AAE10570070}" type="presParOf" srcId="{B8EBFA45-7649-A743-96A7-9BE19B6CE08C}" destId="{195C4863-0984-5F4D-A787-5F1613BFA8FF}" srcOrd="1" destOrd="0" presId="urn:microsoft.com/office/officeart/2016/7/layout/VerticalSolidActionList"/>
    <dgm:cxn modelId="{194DFD47-F477-7343-8A33-24A20F447B20}" type="presParOf" srcId="{62498256-D6A9-EF42-B5B5-D595AA322FC6}" destId="{9E320C4D-E7F5-DE4A-BC91-1B6B91993CCC}" srcOrd="5" destOrd="0" presId="urn:microsoft.com/office/officeart/2016/7/layout/VerticalSolidActionList"/>
    <dgm:cxn modelId="{9442896C-099D-F341-B398-65BC1569437C}" type="presParOf" srcId="{62498256-D6A9-EF42-B5B5-D595AA322FC6}" destId="{BDF7B6E6-84FB-8146-960B-94E66A893FB3}" srcOrd="6" destOrd="0" presId="urn:microsoft.com/office/officeart/2016/7/layout/VerticalSolidActionList"/>
    <dgm:cxn modelId="{9D9CB38A-017C-ED42-9D89-70588606C828}" type="presParOf" srcId="{BDF7B6E6-84FB-8146-960B-94E66A893FB3}" destId="{C16A1625-4A17-C84E-9D26-32A027AB98CF}" srcOrd="0" destOrd="0" presId="urn:microsoft.com/office/officeart/2016/7/layout/VerticalSolidActionList"/>
    <dgm:cxn modelId="{C485E5BA-78BD-474B-9983-9721BC199EF1}" type="presParOf" srcId="{BDF7B6E6-84FB-8146-960B-94E66A893FB3}" destId="{6132EF78-F953-A147-BF58-6A99AF51F502}" srcOrd="1" destOrd="0" presId="urn:microsoft.com/office/officeart/2016/7/layout/VerticalSolidAction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15D75402-AB22-44AC-B2DB-5AA503F04A9A}"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720458F2-1D5F-4767-A8E5-A8BAAA84F15C}">
      <dgm:prSet/>
      <dgm:spPr/>
      <dgm:t>
        <a:bodyPr/>
        <a:lstStyle/>
        <a:p>
          <a:pPr>
            <a:lnSpc>
              <a:spcPct val="100000"/>
            </a:lnSpc>
          </a:pPr>
          <a:r>
            <a:rPr lang="tr-TR"/>
            <a:t>In some cases, regulatory bodies may require additional studies or commitments from pharmaceutical companies after a drug is approved. </a:t>
          </a:r>
          <a:endParaRPr lang="en-US"/>
        </a:p>
      </dgm:t>
    </dgm:pt>
    <dgm:pt modelId="{824AFAC7-43B3-44C4-98DE-4778B6A119A3}" type="parTrans" cxnId="{034DC0DD-28C2-40B6-BD88-A6BEFACF10DA}">
      <dgm:prSet/>
      <dgm:spPr/>
      <dgm:t>
        <a:bodyPr/>
        <a:lstStyle/>
        <a:p>
          <a:endParaRPr lang="en-US"/>
        </a:p>
      </dgm:t>
    </dgm:pt>
    <dgm:pt modelId="{173816DC-22D6-4761-8365-28631E43F3F5}" type="sibTrans" cxnId="{034DC0DD-28C2-40B6-BD88-A6BEFACF10DA}">
      <dgm:prSet/>
      <dgm:spPr/>
      <dgm:t>
        <a:bodyPr/>
        <a:lstStyle/>
        <a:p>
          <a:endParaRPr lang="en-US"/>
        </a:p>
      </dgm:t>
    </dgm:pt>
    <dgm:pt modelId="{B72F3F92-43ED-4FE2-B866-17F61E65E268}">
      <dgm:prSet/>
      <dgm:spPr/>
      <dgm:t>
        <a:bodyPr/>
        <a:lstStyle/>
        <a:p>
          <a:pPr>
            <a:lnSpc>
              <a:spcPct val="100000"/>
            </a:lnSpc>
          </a:pPr>
          <a:r>
            <a:rPr lang="tr-TR"/>
            <a:t>These may be related to specific safety concerns or to gather more data on long-term effects.</a:t>
          </a:r>
          <a:endParaRPr lang="en-US"/>
        </a:p>
      </dgm:t>
    </dgm:pt>
    <dgm:pt modelId="{B4DD379A-F028-4394-ABE9-08D22283EC6A}" type="parTrans" cxnId="{602A0976-F79F-4397-8C80-C8A249B7CEF5}">
      <dgm:prSet/>
      <dgm:spPr/>
      <dgm:t>
        <a:bodyPr/>
        <a:lstStyle/>
        <a:p>
          <a:endParaRPr lang="en-US"/>
        </a:p>
      </dgm:t>
    </dgm:pt>
    <dgm:pt modelId="{C52C408E-C4E0-4B05-B5F1-899A079189A7}" type="sibTrans" cxnId="{602A0976-F79F-4397-8C80-C8A249B7CEF5}">
      <dgm:prSet/>
      <dgm:spPr/>
      <dgm:t>
        <a:bodyPr/>
        <a:lstStyle/>
        <a:p>
          <a:endParaRPr lang="en-US"/>
        </a:p>
      </dgm:t>
    </dgm:pt>
    <dgm:pt modelId="{F9D9F465-D1C2-48B7-A129-448983FDBE4E}" type="pres">
      <dgm:prSet presAssocID="{15D75402-AB22-44AC-B2DB-5AA503F04A9A}" presName="root" presStyleCnt="0">
        <dgm:presLayoutVars>
          <dgm:dir/>
          <dgm:resizeHandles val="exact"/>
        </dgm:presLayoutVars>
      </dgm:prSet>
      <dgm:spPr/>
    </dgm:pt>
    <dgm:pt modelId="{14B47EF1-2DF7-43F7-B92E-D3E88029683C}" type="pres">
      <dgm:prSet presAssocID="{720458F2-1D5F-4767-A8E5-A8BAAA84F15C}" presName="compNode" presStyleCnt="0"/>
      <dgm:spPr/>
    </dgm:pt>
    <dgm:pt modelId="{BE03ED66-552C-4065-9677-B3C1C6F48E59}" type="pres">
      <dgm:prSet presAssocID="{720458F2-1D5F-4767-A8E5-A8BAAA84F15C}" presName="bgRect" presStyleLbl="bgShp" presStyleIdx="0" presStyleCnt="2"/>
      <dgm:spPr/>
    </dgm:pt>
    <dgm:pt modelId="{3DC2AC26-9FB4-425C-992A-248F5075FCA9}" type="pres">
      <dgm:prSet presAssocID="{720458F2-1D5F-4767-A8E5-A8BAAA84F15C}"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Medicine"/>
        </a:ext>
      </dgm:extLst>
    </dgm:pt>
    <dgm:pt modelId="{8C150956-5A8A-44A1-90DF-036B6843DABA}" type="pres">
      <dgm:prSet presAssocID="{720458F2-1D5F-4767-A8E5-A8BAAA84F15C}" presName="spaceRect" presStyleCnt="0"/>
      <dgm:spPr/>
    </dgm:pt>
    <dgm:pt modelId="{5A743F73-1A31-4702-BEE6-05DB71C3E3C5}" type="pres">
      <dgm:prSet presAssocID="{720458F2-1D5F-4767-A8E5-A8BAAA84F15C}" presName="parTx" presStyleLbl="revTx" presStyleIdx="0" presStyleCnt="2">
        <dgm:presLayoutVars>
          <dgm:chMax val="0"/>
          <dgm:chPref val="0"/>
        </dgm:presLayoutVars>
      </dgm:prSet>
      <dgm:spPr/>
    </dgm:pt>
    <dgm:pt modelId="{4C4CE9CE-FDA7-4B38-96C3-DB75AF0FC0B4}" type="pres">
      <dgm:prSet presAssocID="{173816DC-22D6-4761-8365-28631E43F3F5}" presName="sibTrans" presStyleCnt="0"/>
      <dgm:spPr/>
    </dgm:pt>
    <dgm:pt modelId="{B101D411-A76A-4601-B4AA-0A77A19C6D72}" type="pres">
      <dgm:prSet presAssocID="{B72F3F92-43ED-4FE2-B866-17F61E65E268}" presName="compNode" presStyleCnt="0"/>
      <dgm:spPr/>
    </dgm:pt>
    <dgm:pt modelId="{AAB0947C-B4D3-47E6-A938-01AA98F3BDA6}" type="pres">
      <dgm:prSet presAssocID="{B72F3F92-43ED-4FE2-B866-17F61E65E268}" presName="bgRect" presStyleLbl="bgShp" presStyleIdx="1" presStyleCnt="2"/>
      <dgm:spPr/>
    </dgm:pt>
    <dgm:pt modelId="{C474CED8-6E66-4F46-A833-E6B454E12797}" type="pres">
      <dgm:prSet presAssocID="{B72F3F92-43ED-4FE2-B866-17F61E65E268}"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Speed Bump"/>
        </a:ext>
      </dgm:extLst>
    </dgm:pt>
    <dgm:pt modelId="{E3B060DF-1929-4DFD-A583-818D8B851B1B}" type="pres">
      <dgm:prSet presAssocID="{B72F3F92-43ED-4FE2-B866-17F61E65E268}" presName="spaceRect" presStyleCnt="0"/>
      <dgm:spPr/>
    </dgm:pt>
    <dgm:pt modelId="{FCA66F81-CAAD-4022-A1BA-FE684D16E3A6}" type="pres">
      <dgm:prSet presAssocID="{B72F3F92-43ED-4FE2-B866-17F61E65E268}" presName="parTx" presStyleLbl="revTx" presStyleIdx="1" presStyleCnt="2">
        <dgm:presLayoutVars>
          <dgm:chMax val="0"/>
          <dgm:chPref val="0"/>
        </dgm:presLayoutVars>
      </dgm:prSet>
      <dgm:spPr/>
    </dgm:pt>
  </dgm:ptLst>
  <dgm:cxnLst>
    <dgm:cxn modelId="{CB39ED18-1852-4504-981F-42E98D267487}" type="presOf" srcId="{15D75402-AB22-44AC-B2DB-5AA503F04A9A}" destId="{F9D9F465-D1C2-48B7-A129-448983FDBE4E}" srcOrd="0" destOrd="0" presId="urn:microsoft.com/office/officeart/2018/2/layout/IconVerticalSolidList"/>
    <dgm:cxn modelId="{85C71F22-A136-4B34-8756-3253AC7CC331}" type="presOf" srcId="{720458F2-1D5F-4767-A8E5-A8BAAA84F15C}" destId="{5A743F73-1A31-4702-BEE6-05DB71C3E3C5}" srcOrd="0" destOrd="0" presId="urn:microsoft.com/office/officeart/2018/2/layout/IconVerticalSolidList"/>
    <dgm:cxn modelId="{602A0976-F79F-4397-8C80-C8A249B7CEF5}" srcId="{15D75402-AB22-44AC-B2DB-5AA503F04A9A}" destId="{B72F3F92-43ED-4FE2-B866-17F61E65E268}" srcOrd="1" destOrd="0" parTransId="{B4DD379A-F028-4394-ABE9-08D22283EC6A}" sibTransId="{C52C408E-C4E0-4B05-B5F1-899A079189A7}"/>
    <dgm:cxn modelId="{A83600C9-094D-47F6-A409-034832D684BF}" type="presOf" srcId="{B72F3F92-43ED-4FE2-B866-17F61E65E268}" destId="{FCA66F81-CAAD-4022-A1BA-FE684D16E3A6}" srcOrd="0" destOrd="0" presId="urn:microsoft.com/office/officeart/2018/2/layout/IconVerticalSolidList"/>
    <dgm:cxn modelId="{034DC0DD-28C2-40B6-BD88-A6BEFACF10DA}" srcId="{15D75402-AB22-44AC-B2DB-5AA503F04A9A}" destId="{720458F2-1D5F-4767-A8E5-A8BAAA84F15C}" srcOrd="0" destOrd="0" parTransId="{824AFAC7-43B3-44C4-98DE-4778B6A119A3}" sibTransId="{173816DC-22D6-4761-8365-28631E43F3F5}"/>
    <dgm:cxn modelId="{7F5C349D-B6EF-4830-9C6F-A46B8831EA56}" type="presParOf" srcId="{F9D9F465-D1C2-48B7-A129-448983FDBE4E}" destId="{14B47EF1-2DF7-43F7-B92E-D3E88029683C}" srcOrd="0" destOrd="0" presId="urn:microsoft.com/office/officeart/2018/2/layout/IconVerticalSolidList"/>
    <dgm:cxn modelId="{DA5A1358-DA77-4471-827F-A704591AA229}" type="presParOf" srcId="{14B47EF1-2DF7-43F7-B92E-D3E88029683C}" destId="{BE03ED66-552C-4065-9677-B3C1C6F48E59}" srcOrd="0" destOrd="0" presId="urn:microsoft.com/office/officeart/2018/2/layout/IconVerticalSolidList"/>
    <dgm:cxn modelId="{C28C6084-13E1-4B60-9D3F-A2A157361C75}" type="presParOf" srcId="{14B47EF1-2DF7-43F7-B92E-D3E88029683C}" destId="{3DC2AC26-9FB4-425C-992A-248F5075FCA9}" srcOrd="1" destOrd="0" presId="urn:microsoft.com/office/officeart/2018/2/layout/IconVerticalSolidList"/>
    <dgm:cxn modelId="{2E1CF76B-B3C7-45FD-B323-AEB9FDB7CF7D}" type="presParOf" srcId="{14B47EF1-2DF7-43F7-B92E-D3E88029683C}" destId="{8C150956-5A8A-44A1-90DF-036B6843DABA}" srcOrd="2" destOrd="0" presId="urn:microsoft.com/office/officeart/2018/2/layout/IconVerticalSolidList"/>
    <dgm:cxn modelId="{AD088091-2A9B-4A7A-AD25-FCB3B3DBE93C}" type="presParOf" srcId="{14B47EF1-2DF7-43F7-B92E-D3E88029683C}" destId="{5A743F73-1A31-4702-BEE6-05DB71C3E3C5}" srcOrd="3" destOrd="0" presId="urn:microsoft.com/office/officeart/2018/2/layout/IconVerticalSolidList"/>
    <dgm:cxn modelId="{F04CCCCA-51CF-447F-9435-A391F6AC8E1D}" type="presParOf" srcId="{F9D9F465-D1C2-48B7-A129-448983FDBE4E}" destId="{4C4CE9CE-FDA7-4B38-96C3-DB75AF0FC0B4}" srcOrd="1" destOrd="0" presId="urn:microsoft.com/office/officeart/2018/2/layout/IconVerticalSolidList"/>
    <dgm:cxn modelId="{5015D903-0E43-4CD9-B5A2-FA723BE0F8E1}" type="presParOf" srcId="{F9D9F465-D1C2-48B7-A129-448983FDBE4E}" destId="{B101D411-A76A-4601-B4AA-0A77A19C6D72}" srcOrd="2" destOrd="0" presId="urn:microsoft.com/office/officeart/2018/2/layout/IconVerticalSolidList"/>
    <dgm:cxn modelId="{5DF0E4DB-F242-490B-BD54-498226A46314}" type="presParOf" srcId="{B101D411-A76A-4601-B4AA-0A77A19C6D72}" destId="{AAB0947C-B4D3-47E6-A938-01AA98F3BDA6}" srcOrd="0" destOrd="0" presId="urn:microsoft.com/office/officeart/2018/2/layout/IconVerticalSolidList"/>
    <dgm:cxn modelId="{72E57C00-2DB3-402E-8462-5A88748C426C}" type="presParOf" srcId="{B101D411-A76A-4601-B4AA-0A77A19C6D72}" destId="{C474CED8-6E66-4F46-A833-E6B454E12797}" srcOrd="1" destOrd="0" presId="urn:microsoft.com/office/officeart/2018/2/layout/IconVerticalSolidList"/>
    <dgm:cxn modelId="{36C455D9-B556-4463-A625-EDE680C4982E}" type="presParOf" srcId="{B101D411-A76A-4601-B4AA-0A77A19C6D72}" destId="{E3B060DF-1929-4DFD-A583-818D8B851B1B}" srcOrd="2" destOrd="0" presId="urn:microsoft.com/office/officeart/2018/2/layout/IconVerticalSolidList"/>
    <dgm:cxn modelId="{C48CC4B6-72EB-406F-B6A8-7BAEAD873D5F}" type="presParOf" srcId="{B101D411-A76A-4601-B4AA-0A77A19C6D72}" destId="{FCA66F81-CAAD-4022-A1BA-FE684D16E3A6}"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53CBBFA3-03D3-48B2-9DA8-FA7AF61BAB76}"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D88A14ED-B9AA-42B7-9EBB-DDB6112AF9CD}">
      <dgm:prSet/>
      <dgm:spPr/>
      <dgm:t>
        <a:bodyPr/>
        <a:lstStyle/>
        <a:p>
          <a:pPr>
            <a:lnSpc>
              <a:spcPct val="100000"/>
            </a:lnSpc>
          </a:pPr>
          <a:r>
            <a:rPr lang="tr-TR"/>
            <a:t>Regulatory agencies often engage in research and development of new methodologies, technologies, and standards for evaluating drugs. </a:t>
          </a:r>
          <a:endParaRPr lang="en-US"/>
        </a:p>
      </dgm:t>
    </dgm:pt>
    <dgm:pt modelId="{E14B84D4-20B0-4EEF-8737-46157EA46DBA}" type="parTrans" cxnId="{602DA963-A15C-42BB-A1EE-4F4A68DF3CAA}">
      <dgm:prSet/>
      <dgm:spPr/>
      <dgm:t>
        <a:bodyPr/>
        <a:lstStyle/>
        <a:p>
          <a:endParaRPr lang="en-US"/>
        </a:p>
      </dgm:t>
    </dgm:pt>
    <dgm:pt modelId="{2A2887E9-EE6C-49C7-86E8-2886E8DB80ED}" type="sibTrans" cxnId="{602DA963-A15C-42BB-A1EE-4F4A68DF3CAA}">
      <dgm:prSet/>
      <dgm:spPr/>
      <dgm:t>
        <a:bodyPr/>
        <a:lstStyle/>
        <a:p>
          <a:endParaRPr lang="en-US"/>
        </a:p>
      </dgm:t>
    </dgm:pt>
    <dgm:pt modelId="{3917811C-ECF7-4421-ABFA-E342611157E2}">
      <dgm:prSet/>
      <dgm:spPr/>
      <dgm:t>
        <a:bodyPr/>
        <a:lstStyle/>
        <a:p>
          <a:pPr>
            <a:lnSpc>
              <a:spcPct val="100000"/>
            </a:lnSpc>
          </a:pPr>
          <a:r>
            <a:rPr lang="tr-TR"/>
            <a:t>They work to stay at the forefront of scientific advancements to enhance their oversight capabilities.</a:t>
          </a:r>
          <a:endParaRPr lang="en-US"/>
        </a:p>
      </dgm:t>
    </dgm:pt>
    <dgm:pt modelId="{095F10FE-80D3-48C0-B02B-E6AB259EA3D6}" type="parTrans" cxnId="{D346EB3A-569E-4C6D-A436-381F31E5240D}">
      <dgm:prSet/>
      <dgm:spPr/>
      <dgm:t>
        <a:bodyPr/>
        <a:lstStyle/>
        <a:p>
          <a:endParaRPr lang="en-US"/>
        </a:p>
      </dgm:t>
    </dgm:pt>
    <dgm:pt modelId="{941C9AFE-E40E-4BC4-A33B-771081F6AA2E}" type="sibTrans" cxnId="{D346EB3A-569E-4C6D-A436-381F31E5240D}">
      <dgm:prSet/>
      <dgm:spPr/>
      <dgm:t>
        <a:bodyPr/>
        <a:lstStyle/>
        <a:p>
          <a:endParaRPr lang="en-US"/>
        </a:p>
      </dgm:t>
    </dgm:pt>
    <dgm:pt modelId="{4E82FD80-BF16-45E0-8AED-4636A0D07CBE}" type="pres">
      <dgm:prSet presAssocID="{53CBBFA3-03D3-48B2-9DA8-FA7AF61BAB76}" presName="root" presStyleCnt="0">
        <dgm:presLayoutVars>
          <dgm:dir/>
          <dgm:resizeHandles val="exact"/>
        </dgm:presLayoutVars>
      </dgm:prSet>
      <dgm:spPr/>
    </dgm:pt>
    <dgm:pt modelId="{4C55DC56-BB8E-45F5-9F6A-2A06919F90BD}" type="pres">
      <dgm:prSet presAssocID="{D88A14ED-B9AA-42B7-9EBB-DDB6112AF9CD}" presName="compNode" presStyleCnt="0"/>
      <dgm:spPr/>
    </dgm:pt>
    <dgm:pt modelId="{8771166B-1FB0-4594-B018-8C36034E24C7}" type="pres">
      <dgm:prSet presAssocID="{D88A14ED-B9AA-42B7-9EBB-DDB6112AF9CD}" presName="bgRect" presStyleLbl="bgShp" presStyleIdx="0" presStyleCnt="2"/>
      <dgm:spPr/>
    </dgm:pt>
    <dgm:pt modelId="{C09532C9-7938-4B12-B3FE-13AFD91D780C}" type="pres">
      <dgm:prSet presAssocID="{D88A14ED-B9AA-42B7-9EBB-DDB6112AF9CD}"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Medicine"/>
        </a:ext>
      </dgm:extLst>
    </dgm:pt>
    <dgm:pt modelId="{D89B38A5-161B-4DDB-80BA-CB0EE541CC9E}" type="pres">
      <dgm:prSet presAssocID="{D88A14ED-B9AA-42B7-9EBB-DDB6112AF9CD}" presName="spaceRect" presStyleCnt="0"/>
      <dgm:spPr/>
    </dgm:pt>
    <dgm:pt modelId="{6187EE3E-716D-4616-9017-A80729B97362}" type="pres">
      <dgm:prSet presAssocID="{D88A14ED-B9AA-42B7-9EBB-DDB6112AF9CD}" presName="parTx" presStyleLbl="revTx" presStyleIdx="0" presStyleCnt="2">
        <dgm:presLayoutVars>
          <dgm:chMax val="0"/>
          <dgm:chPref val="0"/>
        </dgm:presLayoutVars>
      </dgm:prSet>
      <dgm:spPr/>
    </dgm:pt>
    <dgm:pt modelId="{48401034-2E65-4456-8876-A1EA0186D877}" type="pres">
      <dgm:prSet presAssocID="{2A2887E9-EE6C-49C7-86E8-2886E8DB80ED}" presName="sibTrans" presStyleCnt="0"/>
      <dgm:spPr/>
    </dgm:pt>
    <dgm:pt modelId="{D3C8154D-E11F-47E0-AB4E-367A74DBAA7E}" type="pres">
      <dgm:prSet presAssocID="{3917811C-ECF7-4421-ABFA-E342611157E2}" presName="compNode" presStyleCnt="0"/>
      <dgm:spPr/>
    </dgm:pt>
    <dgm:pt modelId="{26EC5B09-F89B-4F8B-AC5B-A14FE8F74743}" type="pres">
      <dgm:prSet presAssocID="{3917811C-ECF7-4421-ABFA-E342611157E2}" presName="bgRect" presStyleLbl="bgShp" presStyleIdx="1" presStyleCnt="2"/>
      <dgm:spPr/>
    </dgm:pt>
    <dgm:pt modelId="{4824A96B-4E68-42E7-B981-CBCE9AD762D0}" type="pres">
      <dgm:prSet presAssocID="{3917811C-ECF7-4421-ABFA-E342611157E2}"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Microscope"/>
        </a:ext>
      </dgm:extLst>
    </dgm:pt>
    <dgm:pt modelId="{1F049EFD-02CC-4035-9F08-AD0CE5A40C90}" type="pres">
      <dgm:prSet presAssocID="{3917811C-ECF7-4421-ABFA-E342611157E2}" presName="spaceRect" presStyleCnt="0"/>
      <dgm:spPr/>
    </dgm:pt>
    <dgm:pt modelId="{295E7013-A2DA-4E0F-995A-EA5FA66CC122}" type="pres">
      <dgm:prSet presAssocID="{3917811C-ECF7-4421-ABFA-E342611157E2}" presName="parTx" presStyleLbl="revTx" presStyleIdx="1" presStyleCnt="2">
        <dgm:presLayoutVars>
          <dgm:chMax val="0"/>
          <dgm:chPref val="0"/>
        </dgm:presLayoutVars>
      </dgm:prSet>
      <dgm:spPr/>
    </dgm:pt>
  </dgm:ptLst>
  <dgm:cxnLst>
    <dgm:cxn modelId="{D346EB3A-569E-4C6D-A436-381F31E5240D}" srcId="{53CBBFA3-03D3-48B2-9DA8-FA7AF61BAB76}" destId="{3917811C-ECF7-4421-ABFA-E342611157E2}" srcOrd="1" destOrd="0" parTransId="{095F10FE-80D3-48C0-B02B-E6AB259EA3D6}" sibTransId="{941C9AFE-E40E-4BC4-A33B-771081F6AA2E}"/>
    <dgm:cxn modelId="{602DA963-A15C-42BB-A1EE-4F4A68DF3CAA}" srcId="{53CBBFA3-03D3-48B2-9DA8-FA7AF61BAB76}" destId="{D88A14ED-B9AA-42B7-9EBB-DDB6112AF9CD}" srcOrd="0" destOrd="0" parTransId="{E14B84D4-20B0-4EEF-8737-46157EA46DBA}" sibTransId="{2A2887E9-EE6C-49C7-86E8-2886E8DB80ED}"/>
    <dgm:cxn modelId="{BF938F8B-3102-4A85-91CF-A144F37756CF}" type="presOf" srcId="{D88A14ED-B9AA-42B7-9EBB-DDB6112AF9CD}" destId="{6187EE3E-716D-4616-9017-A80729B97362}" srcOrd="0" destOrd="0" presId="urn:microsoft.com/office/officeart/2018/2/layout/IconVerticalSolidList"/>
    <dgm:cxn modelId="{51E0CE92-3657-4749-A10D-0B209E4F723E}" type="presOf" srcId="{3917811C-ECF7-4421-ABFA-E342611157E2}" destId="{295E7013-A2DA-4E0F-995A-EA5FA66CC122}" srcOrd="0" destOrd="0" presId="urn:microsoft.com/office/officeart/2018/2/layout/IconVerticalSolidList"/>
    <dgm:cxn modelId="{FAE242DD-A0C5-49EB-9064-EA1FE68AC5B0}" type="presOf" srcId="{53CBBFA3-03D3-48B2-9DA8-FA7AF61BAB76}" destId="{4E82FD80-BF16-45E0-8AED-4636A0D07CBE}" srcOrd="0" destOrd="0" presId="urn:microsoft.com/office/officeart/2018/2/layout/IconVerticalSolidList"/>
    <dgm:cxn modelId="{0800F88F-ABB3-436C-BA3C-4736C054B9FB}" type="presParOf" srcId="{4E82FD80-BF16-45E0-8AED-4636A0D07CBE}" destId="{4C55DC56-BB8E-45F5-9F6A-2A06919F90BD}" srcOrd="0" destOrd="0" presId="urn:microsoft.com/office/officeart/2018/2/layout/IconVerticalSolidList"/>
    <dgm:cxn modelId="{D8E3F12C-C94B-40C9-B978-B17ED7AC0DEA}" type="presParOf" srcId="{4C55DC56-BB8E-45F5-9F6A-2A06919F90BD}" destId="{8771166B-1FB0-4594-B018-8C36034E24C7}" srcOrd="0" destOrd="0" presId="urn:microsoft.com/office/officeart/2018/2/layout/IconVerticalSolidList"/>
    <dgm:cxn modelId="{AF015A5F-646A-4CC6-ACB3-09572A7BB7CE}" type="presParOf" srcId="{4C55DC56-BB8E-45F5-9F6A-2A06919F90BD}" destId="{C09532C9-7938-4B12-B3FE-13AFD91D780C}" srcOrd="1" destOrd="0" presId="urn:microsoft.com/office/officeart/2018/2/layout/IconVerticalSolidList"/>
    <dgm:cxn modelId="{75679A53-64CC-4E24-8935-BAEE5BC66F73}" type="presParOf" srcId="{4C55DC56-BB8E-45F5-9F6A-2A06919F90BD}" destId="{D89B38A5-161B-4DDB-80BA-CB0EE541CC9E}" srcOrd="2" destOrd="0" presId="urn:microsoft.com/office/officeart/2018/2/layout/IconVerticalSolidList"/>
    <dgm:cxn modelId="{07E61488-9485-4D39-93A7-B8ACA0681BFE}" type="presParOf" srcId="{4C55DC56-BB8E-45F5-9F6A-2A06919F90BD}" destId="{6187EE3E-716D-4616-9017-A80729B97362}" srcOrd="3" destOrd="0" presId="urn:microsoft.com/office/officeart/2018/2/layout/IconVerticalSolidList"/>
    <dgm:cxn modelId="{99D07CFB-4321-4E14-9B93-154F2566E4EE}" type="presParOf" srcId="{4E82FD80-BF16-45E0-8AED-4636A0D07CBE}" destId="{48401034-2E65-4456-8876-A1EA0186D877}" srcOrd="1" destOrd="0" presId="urn:microsoft.com/office/officeart/2018/2/layout/IconVerticalSolidList"/>
    <dgm:cxn modelId="{401B58D0-DC6C-4787-B0B4-50482EAB2956}" type="presParOf" srcId="{4E82FD80-BF16-45E0-8AED-4636A0D07CBE}" destId="{D3C8154D-E11F-47E0-AB4E-367A74DBAA7E}" srcOrd="2" destOrd="0" presId="urn:microsoft.com/office/officeart/2018/2/layout/IconVerticalSolidList"/>
    <dgm:cxn modelId="{DB157CCC-82BA-4898-B6A9-D9A05F17E65C}" type="presParOf" srcId="{D3C8154D-E11F-47E0-AB4E-367A74DBAA7E}" destId="{26EC5B09-F89B-4F8B-AC5B-A14FE8F74743}" srcOrd="0" destOrd="0" presId="urn:microsoft.com/office/officeart/2018/2/layout/IconVerticalSolidList"/>
    <dgm:cxn modelId="{5BF8F631-67B1-4056-942F-637E1CBAFB77}" type="presParOf" srcId="{D3C8154D-E11F-47E0-AB4E-367A74DBAA7E}" destId="{4824A96B-4E68-42E7-B981-CBCE9AD762D0}" srcOrd="1" destOrd="0" presId="urn:microsoft.com/office/officeart/2018/2/layout/IconVerticalSolidList"/>
    <dgm:cxn modelId="{036AE9CB-374E-488A-9032-F4131EFB3736}" type="presParOf" srcId="{D3C8154D-E11F-47E0-AB4E-367A74DBAA7E}" destId="{1F049EFD-02CC-4035-9F08-AD0CE5A40C90}" srcOrd="2" destOrd="0" presId="urn:microsoft.com/office/officeart/2018/2/layout/IconVerticalSolidList"/>
    <dgm:cxn modelId="{AAAF0FAF-7BF3-453B-8868-E02CCFED213C}" type="presParOf" srcId="{D3C8154D-E11F-47E0-AB4E-367A74DBAA7E}" destId="{295E7013-A2DA-4E0F-995A-EA5FA66CC122}"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F40E210A-1A11-45E2-A2D1-6E7E79071CE9}" type="doc">
      <dgm:prSet loTypeId="urn:microsoft.com/office/officeart/2005/8/layout/hierarchy3" loCatId="hierarchy" qsTypeId="urn:microsoft.com/office/officeart/2005/8/quickstyle/simple1" qsCatId="simple" csTypeId="urn:microsoft.com/office/officeart/2005/8/colors/accent1_2" csCatId="accent1"/>
      <dgm:spPr/>
      <dgm:t>
        <a:bodyPr/>
        <a:lstStyle/>
        <a:p>
          <a:endParaRPr lang="en-US"/>
        </a:p>
      </dgm:t>
    </dgm:pt>
    <dgm:pt modelId="{784FD742-2F14-4EB1-948D-071F955AA74C}">
      <dgm:prSet/>
      <dgm:spPr/>
      <dgm:t>
        <a:bodyPr/>
        <a:lstStyle/>
        <a:p>
          <a:r>
            <a:rPr lang="tr-TR"/>
            <a:t>Regulatory bodies often collaborate with their counterparts in other countries to share information and best practices. </a:t>
          </a:r>
          <a:endParaRPr lang="en-US"/>
        </a:p>
      </dgm:t>
    </dgm:pt>
    <dgm:pt modelId="{68F5B5A9-2CF4-4AFE-9D75-5F089CB05FFC}" type="parTrans" cxnId="{8357CD69-E90A-41E8-B2D5-2B2D89CF953B}">
      <dgm:prSet/>
      <dgm:spPr/>
      <dgm:t>
        <a:bodyPr/>
        <a:lstStyle/>
        <a:p>
          <a:endParaRPr lang="en-US"/>
        </a:p>
      </dgm:t>
    </dgm:pt>
    <dgm:pt modelId="{4DD23707-BAFB-4606-8C8E-C1DE2E82B60A}" type="sibTrans" cxnId="{8357CD69-E90A-41E8-B2D5-2B2D89CF953B}">
      <dgm:prSet/>
      <dgm:spPr/>
      <dgm:t>
        <a:bodyPr/>
        <a:lstStyle/>
        <a:p>
          <a:endParaRPr lang="en-US"/>
        </a:p>
      </dgm:t>
    </dgm:pt>
    <dgm:pt modelId="{F6636ACC-FE38-4EE5-853D-D91B45D1D6FA}">
      <dgm:prSet/>
      <dgm:spPr/>
      <dgm:t>
        <a:bodyPr/>
        <a:lstStyle/>
        <a:p>
          <a:r>
            <a:rPr lang="tr-TR"/>
            <a:t>This helps ensure a global perspective on drug safety and effectiveness.</a:t>
          </a:r>
          <a:endParaRPr lang="en-US"/>
        </a:p>
      </dgm:t>
    </dgm:pt>
    <dgm:pt modelId="{0F92DFE2-E3D8-4A8D-BF9B-B7A3F84AAC22}" type="parTrans" cxnId="{E7F88B96-6D95-4C08-BFBE-A694A93DF20A}">
      <dgm:prSet/>
      <dgm:spPr/>
      <dgm:t>
        <a:bodyPr/>
        <a:lstStyle/>
        <a:p>
          <a:endParaRPr lang="en-US"/>
        </a:p>
      </dgm:t>
    </dgm:pt>
    <dgm:pt modelId="{507B4F14-268D-4333-8586-D01E8CD85D39}" type="sibTrans" cxnId="{E7F88B96-6D95-4C08-BFBE-A694A93DF20A}">
      <dgm:prSet/>
      <dgm:spPr/>
      <dgm:t>
        <a:bodyPr/>
        <a:lstStyle/>
        <a:p>
          <a:endParaRPr lang="en-US"/>
        </a:p>
      </dgm:t>
    </dgm:pt>
    <dgm:pt modelId="{3770FA86-806B-7248-84E9-637D86CC3D2C}" type="pres">
      <dgm:prSet presAssocID="{F40E210A-1A11-45E2-A2D1-6E7E79071CE9}" presName="diagram" presStyleCnt="0">
        <dgm:presLayoutVars>
          <dgm:chPref val="1"/>
          <dgm:dir/>
          <dgm:animOne val="branch"/>
          <dgm:animLvl val="lvl"/>
          <dgm:resizeHandles/>
        </dgm:presLayoutVars>
      </dgm:prSet>
      <dgm:spPr/>
    </dgm:pt>
    <dgm:pt modelId="{A34E2CA8-6CAB-7647-8750-BEB8E88D3445}" type="pres">
      <dgm:prSet presAssocID="{784FD742-2F14-4EB1-948D-071F955AA74C}" presName="root" presStyleCnt="0"/>
      <dgm:spPr/>
    </dgm:pt>
    <dgm:pt modelId="{D3713F72-F444-AE4A-A241-B2539E8C7F26}" type="pres">
      <dgm:prSet presAssocID="{784FD742-2F14-4EB1-948D-071F955AA74C}" presName="rootComposite" presStyleCnt="0"/>
      <dgm:spPr/>
    </dgm:pt>
    <dgm:pt modelId="{7E77BC8E-4E1A-C844-9061-A00CA8ABD680}" type="pres">
      <dgm:prSet presAssocID="{784FD742-2F14-4EB1-948D-071F955AA74C}" presName="rootText" presStyleLbl="node1" presStyleIdx="0" presStyleCnt="2"/>
      <dgm:spPr/>
    </dgm:pt>
    <dgm:pt modelId="{9F6B64CC-4916-3244-95E3-8C23143A120D}" type="pres">
      <dgm:prSet presAssocID="{784FD742-2F14-4EB1-948D-071F955AA74C}" presName="rootConnector" presStyleLbl="node1" presStyleIdx="0" presStyleCnt="2"/>
      <dgm:spPr/>
    </dgm:pt>
    <dgm:pt modelId="{73258B7B-E579-C24F-AAE4-3B70767621BE}" type="pres">
      <dgm:prSet presAssocID="{784FD742-2F14-4EB1-948D-071F955AA74C}" presName="childShape" presStyleCnt="0"/>
      <dgm:spPr/>
    </dgm:pt>
    <dgm:pt modelId="{365B0FB8-43BE-FE4F-BA03-BF7F974FE02C}" type="pres">
      <dgm:prSet presAssocID="{F6636ACC-FE38-4EE5-853D-D91B45D1D6FA}" presName="root" presStyleCnt="0"/>
      <dgm:spPr/>
    </dgm:pt>
    <dgm:pt modelId="{4EE6A182-E9E6-6C47-9801-CCBFC35290BA}" type="pres">
      <dgm:prSet presAssocID="{F6636ACC-FE38-4EE5-853D-D91B45D1D6FA}" presName="rootComposite" presStyleCnt="0"/>
      <dgm:spPr/>
    </dgm:pt>
    <dgm:pt modelId="{B8B4E8BD-4A54-2E4A-A64C-F903BCAC41AF}" type="pres">
      <dgm:prSet presAssocID="{F6636ACC-FE38-4EE5-853D-D91B45D1D6FA}" presName="rootText" presStyleLbl="node1" presStyleIdx="1" presStyleCnt="2"/>
      <dgm:spPr/>
    </dgm:pt>
    <dgm:pt modelId="{94EE432C-2F0B-234B-B8DF-DCCE7F715197}" type="pres">
      <dgm:prSet presAssocID="{F6636ACC-FE38-4EE5-853D-D91B45D1D6FA}" presName="rootConnector" presStyleLbl="node1" presStyleIdx="1" presStyleCnt="2"/>
      <dgm:spPr/>
    </dgm:pt>
    <dgm:pt modelId="{1EC3A00B-C97B-0740-BD55-C1CFAAB799C4}" type="pres">
      <dgm:prSet presAssocID="{F6636ACC-FE38-4EE5-853D-D91B45D1D6FA}" presName="childShape" presStyleCnt="0"/>
      <dgm:spPr/>
    </dgm:pt>
  </dgm:ptLst>
  <dgm:cxnLst>
    <dgm:cxn modelId="{8357CD69-E90A-41E8-B2D5-2B2D89CF953B}" srcId="{F40E210A-1A11-45E2-A2D1-6E7E79071CE9}" destId="{784FD742-2F14-4EB1-948D-071F955AA74C}" srcOrd="0" destOrd="0" parTransId="{68F5B5A9-2CF4-4AFE-9D75-5F089CB05FFC}" sibTransId="{4DD23707-BAFB-4606-8C8E-C1DE2E82B60A}"/>
    <dgm:cxn modelId="{E7F88B96-6D95-4C08-BFBE-A694A93DF20A}" srcId="{F40E210A-1A11-45E2-A2D1-6E7E79071CE9}" destId="{F6636ACC-FE38-4EE5-853D-D91B45D1D6FA}" srcOrd="1" destOrd="0" parTransId="{0F92DFE2-E3D8-4A8D-BF9B-B7A3F84AAC22}" sibTransId="{507B4F14-268D-4333-8586-D01E8CD85D39}"/>
    <dgm:cxn modelId="{41F0879F-E9AB-CB44-9D3F-E61C1BE1EC0C}" type="presOf" srcId="{F6636ACC-FE38-4EE5-853D-D91B45D1D6FA}" destId="{94EE432C-2F0B-234B-B8DF-DCCE7F715197}" srcOrd="1" destOrd="0" presId="urn:microsoft.com/office/officeart/2005/8/layout/hierarchy3"/>
    <dgm:cxn modelId="{E5FDB5A8-4C67-9F46-87D1-CFC204EB897E}" type="presOf" srcId="{784FD742-2F14-4EB1-948D-071F955AA74C}" destId="{7E77BC8E-4E1A-C844-9061-A00CA8ABD680}" srcOrd="0" destOrd="0" presId="urn:microsoft.com/office/officeart/2005/8/layout/hierarchy3"/>
    <dgm:cxn modelId="{5D1377AD-0587-854F-90AE-ED0D013BDEE2}" type="presOf" srcId="{F6636ACC-FE38-4EE5-853D-D91B45D1D6FA}" destId="{B8B4E8BD-4A54-2E4A-A64C-F903BCAC41AF}" srcOrd="0" destOrd="0" presId="urn:microsoft.com/office/officeart/2005/8/layout/hierarchy3"/>
    <dgm:cxn modelId="{63DD92BE-2F84-D24A-8906-A5FCB8DA1545}" type="presOf" srcId="{F40E210A-1A11-45E2-A2D1-6E7E79071CE9}" destId="{3770FA86-806B-7248-84E9-637D86CC3D2C}" srcOrd="0" destOrd="0" presId="urn:microsoft.com/office/officeart/2005/8/layout/hierarchy3"/>
    <dgm:cxn modelId="{7C14B6E9-0F53-D344-9073-2664EB916685}" type="presOf" srcId="{784FD742-2F14-4EB1-948D-071F955AA74C}" destId="{9F6B64CC-4916-3244-95E3-8C23143A120D}" srcOrd="1" destOrd="0" presId="urn:microsoft.com/office/officeart/2005/8/layout/hierarchy3"/>
    <dgm:cxn modelId="{7D699519-9062-5E44-9E5E-DBDE16EAE232}" type="presParOf" srcId="{3770FA86-806B-7248-84E9-637D86CC3D2C}" destId="{A34E2CA8-6CAB-7647-8750-BEB8E88D3445}" srcOrd="0" destOrd="0" presId="urn:microsoft.com/office/officeart/2005/8/layout/hierarchy3"/>
    <dgm:cxn modelId="{E8661DC2-F087-214B-AF36-A4CEBA5E4B69}" type="presParOf" srcId="{A34E2CA8-6CAB-7647-8750-BEB8E88D3445}" destId="{D3713F72-F444-AE4A-A241-B2539E8C7F26}" srcOrd="0" destOrd="0" presId="urn:microsoft.com/office/officeart/2005/8/layout/hierarchy3"/>
    <dgm:cxn modelId="{7BE20308-84A1-324A-BF9C-91B544A30D05}" type="presParOf" srcId="{D3713F72-F444-AE4A-A241-B2539E8C7F26}" destId="{7E77BC8E-4E1A-C844-9061-A00CA8ABD680}" srcOrd="0" destOrd="0" presId="urn:microsoft.com/office/officeart/2005/8/layout/hierarchy3"/>
    <dgm:cxn modelId="{E97753B4-2073-2444-A267-146B72F725D8}" type="presParOf" srcId="{D3713F72-F444-AE4A-A241-B2539E8C7F26}" destId="{9F6B64CC-4916-3244-95E3-8C23143A120D}" srcOrd="1" destOrd="0" presId="urn:microsoft.com/office/officeart/2005/8/layout/hierarchy3"/>
    <dgm:cxn modelId="{072944DB-FF7F-694F-AC43-8370D900557D}" type="presParOf" srcId="{A34E2CA8-6CAB-7647-8750-BEB8E88D3445}" destId="{73258B7B-E579-C24F-AAE4-3B70767621BE}" srcOrd="1" destOrd="0" presId="urn:microsoft.com/office/officeart/2005/8/layout/hierarchy3"/>
    <dgm:cxn modelId="{C525926D-0F76-4248-A6A2-E4995F8807E8}" type="presParOf" srcId="{3770FA86-806B-7248-84E9-637D86CC3D2C}" destId="{365B0FB8-43BE-FE4F-BA03-BF7F974FE02C}" srcOrd="1" destOrd="0" presId="urn:microsoft.com/office/officeart/2005/8/layout/hierarchy3"/>
    <dgm:cxn modelId="{0F43DD78-AA72-8243-9D31-F2AD63DD3AFE}" type="presParOf" srcId="{365B0FB8-43BE-FE4F-BA03-BF7F974FE02C}" destId="{4EE6A182-E9E6-6C47-9801-CCBFC35290BA}" srcOrd="0" destOrd="0" presId="urn:microsoft.com/office/officeart/2005/8/layout/hierarchy3"/>
    <dgm:cxn modelId="{DE2C9D7B-108F-764F-B4A5-47BB9C835730}" type="presParOf" srcId="{4EE6A182-E9E6-6C47-9801-CCBFC35290BA}" destId="{B8B4E8BD-4A54-2E4A-A64C-F903BCAC41AF}" srcOrd="0" destOrd="0" presId="urn:microsoft.com/office/officeart/2005/8/layout/hierarchy3"/>
    <dgm:cxn modelId="{CB439F7E-CFDE-6346-83A5-1F56A4BE935D}" type="presParOf" srcId="{4EE6A182-E9E6-6C47-9801-CCBFC35290BA}" destId="{94EE432C-2F0B-234B-B8DF-DCCE7F715197}" srcOrd="1" destOrd="0" presId="urn:microsoft.com/office/officeart/2005/8/layout/hierarchy3"/>
    <dgm:cxn modelId="{B85AFB04-F3F7-274B-AF86-3CF6F723F4D8}" type="presParOf" srcId="{365B0FB8-43BE-FE4F-BA03-BF7F974FE02C}" destId="{1EC3A00B-C97B-0740-BD55-C1CFAAB799C4}" srcOrd="1"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3B53B1E7-8636-45BC-9242-7ED345B231F4}"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6EC69604-FE59-4F10-A3A8-73455B89D17B}">
      <dgm:prSet/>
      <dgm:spPr/>
      <dgm:t>
        <a:bodyPr/>
        <a:lstStyle/>
        <a:p>
          <a:r>
            <a:rPr lang="tr-TR" dirty="0"/>
            <a:t>The Common Technical Document (CTD) is a standardized format for the preparation of regulatory submissions for the approval of pharmaceuticals. </a:t>
          </a:r>
          <a:endParaRPr lang="en-US" dirty="0"/>
        </a:p>
      </dgm:t>
    </dgm:pt>
    <dgm:pt modelId="{CFE26556-DEA9-4802-9205-18AE11EBFDB5}" type="parTrans" cxnId="{430E7EA2-DCBC-4FC0-9A16-BB43AB812AC9}">
      <dgm:prSet/>
      <dgm:spPr/>
      <dgm:t>
        <a:bodyPr/>
        <a:lstStyle/>
        <a:p>
          <a:endParaRPr lang="en-US"/>
        </a:p>
      </dgm:t>
    </dgm:pt>
    <dgm:pt modelId="{134E22AD-86F4-469A-A8CD-D5151A149A58}" type="sibTrans" cxnId="{430E7EA2-DCBC-4FC0-9A16-BB43AB812AC9}">
      <dgm:prSet/>
      <dgm:spPr/>
      <dgm:t>
        <a:bodyPr/>
        <a:lstStyle/>
        <a:p>
          <a:endParaRPr lang="en-US"/>
        </a:p>
      </dgm:t>
    </dgm:pt>
    <dgm:pt modelId="{164D91AB-877F-4AD2-B083-A5BDE5A3C774}">
      <dgm:prSet/>
      <dgm:spPr/>
      <dgm:t>
        <a:bodyPr/>
        <a:lstStyle/>
        <a:p>
          <a:r>
            <a:rPr lang="tr-TR"/>
            <a:t>It's accepted internationally and includes comprehensive information about a drug. </a:t>
          </a:r>
          <a:endParaRPr lang="en-US"/>
        </a:p>
      </dgm:t>
    </dgm:pt>
    <dgm:pt modelId="{A3DB8C12-FB73-49B1-8962-31CE5A0C87A3}" type="parTrans" cxnId="{5EBA53A4-0BA0-4FC3-87E8-DBD1E42D8F1C}">
      <dgm:prSet/>
      <dgm:spPr/>
      <dgm:t>
        <a:bodyPr/>
        <a:lstStyle/>
        <a:p>
          <a:endParaRPr lang="en-US"/>
        </a:p>
      </dgm:t>
    </dgm:pt>
    <dgm:pt modelId="{64AE435F-FDA4-4A1B-94EC-C92F5BA7B71D}" type="sibTrans" cxnId="{5EBA53A4-0BA0-4FC3-87E8-DBD1E42D8F1C}">
      <dgm:prSet/>
      <dgm:spPr/>
      <dgm:t>
        <a:bodyPr/>
        <a:lstStyle/>
        <a:p>
          <a:endParaRPr lang="en-US"/>
        </a:p>
      </dgm:t>
    </dgm:pt>
    <dgm:pt modelId="{9E4F57B5-960F-4738-96E1-AA598AD82F6E}" type="pres">
      <dgm:prSet presAssocID="{3B53B1E7-8636-45BC-9242-7ED345B231F4}" presName="root" presStyleCnt="0">
        <dgm:presLayoutVars>
          <dgm:dir/>
          <dgm:resizeHandles val="exact"/>
        </dgm:presLayoutVars>
      </dgm:prSet>
      <dgm:spPr/>
    </dgm:pt>
    <dgm:pt modelId="{CF58CB5C-561D-4375-896B-2715B2396585}" type="pres">
      <dgm:prSet presAssocID="{6EC69604-FE59-4F10-A3A8-73455B89D17B}" presName="compNode" presStyleCnt="0"/>
      <dgm:spPr/>
    </dgm:pt>
    <dgm:pt modelId="{5ACA9BAB-F5D1-400D-9480-435D660A835C}" type="pres">
      <dgm:prSet presAssocID="{6EC69604-FE59-4F10-A3A8-73455B89D17B}" presName="bgRect" presStyleLbl="bgShp" presStyleIdx="0" presStyleCnt="2"/>
      <dgm:spPr/>
    </dgm:pt>
    <dgm:pt modelId="{5F364154-925D-4650-A6E5-172EAC042E8A}" type="pres">
      <dgm:prSet presAssocID="{6EC69604-FE59-4F10-A3A8-73455B89D17B}"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edicine"/>
        </a:ext>
      </dgm:extLst>
    </dgm:pt>
    <dgm:pt modelId="{2CD12630-17E0-48DD-BD9E-4FD9729E6D34}" type="pres">
      <dgm:prSet presAssocID="{6EC69604-FE59-4F10-A3A8-73455B89D17B}" presName="spaceRect" presStyleCnt="0"/>
      <dgm:spPr/>
    </dgm:pt>
    <dgm:pt modelId="{0B5076C0-F7FF-424F-BF0C-B58909BE0410}" type="pres">
      <dgm:prSet presAssocID="{6EC69604-FE59-4F10-A3A8-73455B89D17B}" presName="parTx" presStyleLbl="revTx" presStyleIdx="0" presStyleCnt="2">
        <dgm:presLayoutVars>
          <dgm:chMax val="0"/>
          <dgm:chPref val="0"/>
        </dgm:presLayoutVars>
      </dgm:prSet>
      <dgm:spPr/>
    </dgm:pt>
    <dgm:pt modelId="{3609E078-96DF-48F9-8042-EAF21CC64C7A}" type="pres">
      <dgm:prSet presAssocID="{134E22AD-86F4-469A-A8CD-D5151A149A58}" presName="sibTrans" presStyleCnt="0"/>
      <dgm:spPr/>
    </dgm:pt>
    <dgm:pt modelId="{E4EFB101-8BD3-4264-B050-5929C8D1CF3E}" type="pres">
      <dgm:prSet presAssocID="{164D91AB-877F-4AD2-B083-A5BDE5A3C774}" presName="compNode" presStyleCnt="0"/>
      <dgm:spPr/>
    </dgm:pt>
    <dgm:pt modelId="{025E1B72-9CF2-475E-9F22-FF95AE29F0B4}" type="pres">
      <dgm:prSet presAssocID="{164D91AB-877F-4AD2-B083-A5BDE5A3C774}" presName="bgRect" presStyleLbl="bgShp" presStyleIdx="1" presStyleCnt="2"/>
      <dgm:spPr/>
    </dgm:pt>
    <dgm:pt modelId="{0371D451-6EEB-4481-9699-8DA166E6AA73}" type="pres">
      <dgm:prSet presAssocID="{164D91AB-877F-4AD2-B083-A5BDE5A3C774}"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octor"/>
        </a:ext>
      </dgm:extLst>
    </dgm:pt>
    <dgm:pt modelId="{4B8BD6A0-7269-4A55-8DCC-613E2ED7997A}" type="pres">
      <dgm:prSet presAssocID="{164D91AB-877F-4AD2-B083-A5BDE5A3C774}" presName="spaceRect" presStyleCnt="0"/>
      <dgm:spPr/>
    </dgm:pt>
    <dgm:pt modelId="{3BF4BA30-7656-4ED6-8633-BDDDFFB8A076}" type="pres">
      <dgm:prSet presAssocID="{164D91AB-877F-4AD2-B083-A5BDE5A3C774}" presName="parTx" presStyleLbl="revTx" presStyleIdx="1" presStyleCnt="2">
        <dgm:presLayoutVars>
          <dgm:chMax val="0"/>
          <dgm:chPref val="0"/>
        </dgm:presLayoutVars>
      </dgm:prSet>
      <dgm:spPr/>
    </dgm:pt>
  </dgm:ptLst>
  <dgm:cxnLst>
    <dgm:cxn modelId="{6A82D409-E77E-4436-A486-45C163813320}" type="presOf" srcId="{164D91AB-877F-4AD2-B083-A5BDE5A3C774}" destId="{3BF4BA30-7656-4ED6-8633-BDDDFFB8A076}" srcOrd="0" destOrd="0" presId="urn:microsoft.com/office/officeart/2018/2/layout/IconVerticalSolidList"/>
    <dgm:cxn modelId="{12B26C98-0131-45C0-942F-1C2E374D848E}" type="presOf" srcId="{3B53B1E7-8636-45BC-9242-7ED345B231F4}" destId="{9E4F57B5-960F-4738-96E1-AA598AD82F6E}" srcOrd="0" destOrd="0" presId="urn:microsoft.com/office/officeart/2018/2/layout/IconVerticalSolidList"/>
    <dgm:cxn modelId="{430E7EA2-DCBC-4FC0-9A16-BB43AB812AC9}" srcId="{3B53B1E7-8636-45BC-9242-7ED345B231F4}" destId="{6EC69604-FE59-4F10-A3A8-73455B89D17B}" srcOrd="0" destOrd="0" parTransId="{CFE26556-DEA9-4802-9205-18AE11EBFDB5}" sibTransId="{134E22AD-86F4-469A-A8CD-D5151A149A58}"/>
    <dgm:cxn modelId="{5EBA53A4-0BA0-4FC3-87E8-DBD1E42D8F1C}" srcId="{3B53B1E7-8636-45BC-9242-7ED345B231F4}" destId="{164D91AB-877F-4AD2-B083-A5BDE5A3C774}" srcOrd="1" destOrd="0" parTransId="{A3DB8C12-FB73-49B1-8962-31CE5A0C87A3}" sibTransId="{64AE435F-FDA4-4A1B-94EC-C92F5BA7B71D}"/>
    <dgm:cxn modelId="{C6A903E6-0E56-41EA-87BF-E8FA8F37ED3F}" type="presOf" srcId="{6EC69604-FE59-4F10-A3A8-73455B89D17B}" destId="{0B5076C0-F7FF-424F-BF0C-B58909BE0410}" srcOrd="0" destOrd="0" presId="urn:microsoft.com/office/officeart/2018/2/layout/IconVerticalSolidList"/>
    <dgm:cxn modelId="{3492F1B2-169B-4590-A547-AF0F5C7CBF0B}" type="presParOf" srcId="{9E4F57B5-960F-4738-96E1-AA598AD82F6E}" destId="{CF58CB5C-561D-4375-896B-2715B2396585}" srcOrd="0" destOrd="0" presId="urn:microsoft.com/office/officeart/2018/2/layout/IconVerticalSolidList"/>
    <dgm:cxn modelId="{145A1B6D-171D-44D4-8F2D-B719158F9898}" type="presParOf" srcId="{CF58CB5C-561D-4375-896B-2715B2396585}" destId="{5ACA9BAB-F5D1-400D-9480-435D660A835C}" srcOrd="0" destOrd="0" presId="urn:microsoft.com/office/officeart/2018/2/layout/IconVerticalSolidList"/>
    <dgm:cxn modelId="{CCB1B9FF-CD66-4B17-B8C3-85C16AC1A8C4}" type="presParOf" srcId="{CF58CB5C-561D-4375-896B-2715B2396585}" destId="{5F364154-925D-4650-A6E5-172EAC042E8A}" srcOrd="1" destOrd="0" presId="urn:microsoft.com/office/officeart/2018/2/layout/IconVerticalSolidList"/>
    <dgm:cxn modelId="{A822028E-E537-4A6D-9269-09D3D3CB8E73}" type="presParOf" srcId="{CF58CB5C-561D-4375-896B-2715B2396585}" destId="{2CD12630-17E0-48DD-BD9E-4FD9729E6D34}" srcOrd="2" destOrd="0" presId="urn:microsoft.com/office/officeart/2018/2/layout/IconVerticalSolidList"/>
    <dgm:cxn modelId="{B6B1723B-02A6-43F9-9240-D435EBA8036D}" type="presParOf" srcId="{CF58CB5C-561D-4375-896B-2715B2396585}" destId="{0B5076C0-F7FF-424F-BF0C-B58909BE0410}" srcOrd="3" destOrd="0" presId="urn:microsoft.com/office/officeart/2018/2/layout/IconVerticalSolidList"/>
    <dgm:cxn modelId="{9A3C96F7-25ED-4471-913D-5FEDD1152EB3}" type="presParOf" srcId="{9E4F57B5-960F-4738-96E1-AA598AD82F6E}" destId="{3609E078-96DF-48F9-8042-EAF21CC64C7A}" srcOrd="1" destOrd="0" presId="urn:microsoft.com/office/officeart/2018/2/layout/IconVerticalSolidList"/>
    <dgm:cxn modelId="{A3722156-D51F-47B9-A2FF-BB65FA6C3472}" type="presParOf" srcId="{9E4F57B5-960F-4738-96E1-AA598AD82F6E}" destId="{E4EFB101-8BD3-4264-B050-5929C8D1CF3E}" srcOrd="2" destOrd="0" presId="urn:microsoft.com/office/officeart/2018/2/layout/IconVerticalSolidList"/>
    <dgm:cxn modelId="{DA5ED41B-E26E-4182-BEBA-42BDF578E186}" type="presParOf" srcId="{E4EFB101-8BD3-4264-B050-5929C8D1CF3E}" destId="{025E1B72-9CF2-475E-9F22-FF95AE29F0B4}" srcOrd="0" destOrd="0" presId="urn:microsoft.com/office/officeart/2018/2/layout/IconVerticalSolidList"/>
    <dgm:cxn modelId="{20EC24E4-E799-459E-B4D0-4C3E3668C01D}" type="presParOf" srcId="{E4EFB101-8BD3-4264-B050-5929C8D1CF3E}" destId="{0371D451-6EEB-4481-9699-8DA166E6AA73}" srcOrd="1" destOrd="0" presId="urn:microsoft.com/office/officeart/2018/2/layout/IconVerticalSolidList"/>
    <dgm:cxn modelId="{8BC60992-5FFD-4BE0-A831-50F60304895B}" type="presParOf" srcId="{E4EFB101-8BD3-4264-B050-5929C8D1CF3E}" destId="{4B8BD6A0-7269-4A55-8DCC-613E2ED7997A}" srcOrd="2" destOrd="0" presId="urn:microsoft.com/office/officeart/2018/2/layout/IconVerticalSolidList"/>
    <dgm:cxn modelId="{F522E6A2-C5A7-445F-80E1-3EDBB2F36B31}" type="presParOf" srcId="{E4EFB101-8BD3-4264-B050-5929C8D1CF3E}" destId="{3BF4BA30-7656-4ED6-8633-BDDDFFB8A076}" srcOrd="3"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D838DBCF-8D95-47BE-AFDC-888AA5CECE40}"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B8719081-1D88-4A3B-B311-F6E618C8E3E7}">
      <dgm:prSet/>
      <dgm:spPr/>
      <dgm:t>
        <a:bodyPr/>
        <a:lstStyle/>
        <a:p>
          <a:pPr>
            <a:lnSpc>
              <a:spcPct val="100000"/>
            </a:lnSpc>
          </a:pPr>
          <a:r>
            <a:rPr lang="tr-TR"/>
            <a:t>Module 1: Administrative Information</a:t>
          </a:r>
          <a:endParaRPr lang="en-US"/>
        </a:p>
      </dgm:t>
    </dgm:pt>
    <dgm:pt modelId="{B8B2669F-5AB0-49F1-BF72-E91B2FCCA0CB}" type="parTrans" cxnId="{C3BE62E1-9E7C-4DFB-8207-5B7ED85B581C}">
      <dgm:prSet/>
      <dgm:spPr/>
      <dgm:t>
        <a:bodyPr/>
        <a:lstStyle/>
        <a:p>
          <a:endParaRPr lang="en-US"/>
        </a:p>
      </dgm:t>
    </dgm:pt>
    <dgm:pt modelId="{8B7484DA-5831-43A9-88F9-DBBA2D0A28CA}" type="sibTrans" cxnId="{C3BE62E1-9E7C-4DFB-8207-5B7ED85B581C}">
      <dgm:prSet/>
      <dgm:spPr/>
      <dgm:t>
        <a:bodyPr/>
        <a:lstStyle/>
        <a:p>
          <a:endParaRPr lang="en-US"/>
        </a:p>
      </dgm:t>
    </dgm:pt>
    <dgm:pt modelId="{DECC4B41-E885-46A3-9DEB-0CF8038C43E6}">
      <dgm:prSet/>
      <dgm:spPr/>
      <dgm:t>
        <a:bodyPr/>
        <a:lstStyle/>
        <a:p>
          <a:pPr>
            <a:lnSpc>
              <a:spcPct val="100000"/>
            </a:lnSpc>
          </a:pPr>
          <a:r>
            <a:rPr lang="tr-TR"/>
            <a:t>Module 2: Common Technical Document Summaries</a:t>
          </a:r>
          <a:endParaRPr lang="en-US"/>
        </a:p>
      </dgm:t>
    </dgm:pt>
    <dgm:pt modelId="{A7C70B23-B276-43AC-B47B-322AC2AD9E08}" type="parTrans" cxnId="{7E7E370E-BCA9-4601-9E6E-ADCD3683EDB0}">
      <dgm:prSet/>
      <dgm:spPr/>
      <dgm:t>
        <a:bodyPr/>
        <a:lstStyle/>
        <a:p>
          <a:endParaRPr lang="en-US"/>
        </a:p>
      </dgm:t>
    </dgm:pt>
    <dgm:pt modelId="{259104B2-C1DF-4CC9-97AD-9FBCF5738EEC}" type="sibTrans" cxnId="{7E7E370E-BCA9-4601-9E6E-ADCD3683EDB0}">
      <dgm:prSet/>
      <dgm:spPr/>
      <dgm:t>
        <a:bodyPr/>
        <a:lstStyle/>
        <a:p>
          <a:endParaRPr lang="en-US"/>
        </a:p>
      </dgm:t>
    </dgm:pt>
    <dgm:pt modelId="{7A07FB5D-296E-49D0-8C33-9F32C2AE5754}">
      <dgm:prSet/>
      <dgm:spPr/>
      <dgm:t>
        <a:bodyPr/>
        <a:lstStyle/>
        <a:p>
          <a:pPr>
            <a:lnSpc>
              <a:spcPct val="100000"/>
            </a:lnSpc>
          </a:pPr>
          <a:r>
            <a:rPr lang="tr-TR"/>
            <a:t>Module 3: Quality</a:t>
          </a:r>
          <a:endParaRPr lang="en-US"/>
        </a:p>
      </dgm:t>
    </dgm:pt>
    <dgm:pt modelId="{6C31191B-0C74-44C3-BACA-B7ECCF9D21AE}" type="parTrans" cxnId="{C34EDA8E-EA6A-4E8D-8F5F-97A1F7EF6BD2}">
      <dgm:prSet/>
      <dgm:spPr/>
      <dgm:t>
        <a:bodyPr/>
        <a:lstStyle/>
        <a:p>
          <a:endParaRPr lang="en-US"/>
        </a:p>
      </dgm:t>
    </dgm:pt>
    <dgm:pt modelId="{1D239CEE-0FE8-459F-959E-BBF8B2FFA4FA}" type="sibTrans" cxnId="{C34EDA8E-EA6A-4E8D-8F5F-97A1F7EF6BD2}">
      <dgm:prSet/>
      <dgm:spPr/>
      <dgm:t>
        <a:bodyPr/>
        <a:lstStyle/>
        <a:p>
          <a:endParaRPr lang="en-US"/>
        </a:p>
      </dgm:t>
    </dgm:pt>
    <dgm:pt modelId="{4AD9D360-4D42-442C-A19B-D072698BC23E}">
      <dgm:prSet/>
      <dgm:spPr/>
      <dgm:t>
        <a:bodyPr/>
        <a:lstStyle/>
        <a:p>
          <a:pPr>
            <a:lnSpc>
              <a:spcPct val="100000"/>
            </a:lnSpc>
          </a:pPr>
          <a:r>
            <a:rPr lang="tr-TR"/>
            <a:t>Module 4: Nonclinical Study Reports</a:t>
          </a:r>
          <a:endParaRPr lang="en-US"/>
        </a:p>
      </dgm:t>
    </dgm:pt>
    <dgm:pt modelId="{2B76ADF7-F3D5-405C-9314-92E868D4BA4C}" type="parTrans" cxnId="{8D6A0EC3-7EAB-4E4B-B929-99651570FEBB}">
      <dgm:prSet/>
      <dgm:spPr/>
      <dgm:t>
        <a:bodyPr/>
        <a:lstStyle/>
        <a:p>
          <a:endParaRPr lang="en-US"/>
        </a:p>
      </dgm:t>
    </dgm:pt>
    <dgm:pt modelId="{B912BC44-A45E-4CA4-8377-E1C81C033DB3}" type="sibTrans" cxnId="{8D6A0EC3-7EAB-4E4B-B929-99651570FEBB}">
      <dgm:prSet/>
      <dgm:spPr/>
      <dgm:t>
        <a:bodyPr/>
        <a:lstStyle/>
        <a:p>
          <a:endParaRPr lang="en-US"/>
        </a:p>
      </dgm:t>
    </dgm:pt>
    <dgm:pt modelId="{3E545E9E-2E0D-4CC8-A2B5-9629128670C4}">
      <dgm:prSet/>
      <dgm:spPr/>
      <dgm:t>
        <a:bodyPr/>
        <a:lstStyle/>
        <a:p>
          <a:pPr>
            <a:lnSpc>
              <a:spcPct val="100000"/>
            </a:lnSpc>
          </a:pPr>
          <a:r>
            <a:rPr lang="tr-TR"/>
            <a:t>Module 5: Clinical Study Reports</a:t>
          </a:r>
          <a:endParaRPr lang="en-US"/>
        </a:p>
      </dgm:t>
    </dgm:pt>
    <dgm:pt modelId="{1CA34061-17FA-4926-9B42-3926FA42D17D}" type="parTrans" cxnId="{29352917-8B31-4760-9008-D2DD8BF5B49A}">
      <dgm:prSet/>
      <dgm:spPr/>
      <dgm:t>
        <a:bodyPr/>
        <a:lstStyle/>
        <a:p>
          <a:endParaRPr lang="en-US"/>
        </a:p>
      </dgm:t>
    </dgm:pt>
    <dgm:pt modelId="{FC542D78-2BD7-4D1E-9AB9-15A9F6885A80}" type="sibTrans" cxnId="{29352917-8B31-4760-9008-D2DD8BF5B49A}">
      <dgm:prSet/>
      <dgm:spPr/>
      <dgm:t>
        <a:bodyPr/>
        <a:lstStyle/>
        <a:p>
          <a:endParaRPr lang="en-US"/>
        </a:p>
      </dgm:t>
    </dgm:pt>
    <dgm:pt modelId="{CF30D890-DF0C-4204-944E-6AC0BE3A8942}">
      <dgm:prSet/>
      <dgm:spPr/>
      <dgm:t>
        <a:bodyPr/>
        <a:lstStyle/>
        <a:p>
          <a:pPr>
            <a:lnSpc>
              <a:spcPct val="100000"/>
            </a:lnSpc>
          </a:pPr>
          <a:r>
            <a:rPr lang="tr-TR"/>
            <a:t>Module 6: Overall Summary</a:t>
          </a:r>
          <a:endParaRPr lang="en-US"/>
        </a:p>
      </dgm:t>
    </dgm:pt>
    <dgm:pt modelId="{DFAC8792-ABCF-4DEF-BCCB-ADA5A7A80327}" type="parTrans" cxnId="{3055C19B-1644-4098-A521-E515800F7C95}">
      <dgm:prSet/>
      <dgm:spPr/>
      <dgm:t>
        <a:bodyPr/>
        <a:lstStyle/>
        <a:p>
          <a:endParaRPr lang="en-US"/>
        </a:p>
      </dgm:t>
    </dgm:pt>
    <dgm:pt modelId="{41FDAEB7-23F0-4020-A93A-56D358999CC7}" type="sibTrans" cxnId="{3055C19B-1644-4098-A521-E515800F7C95}">
      <dgm:prSet/>
      <dgm:spPr/>
      <dgm:t>
        <a:bodyPr/>
        <a:lstStyle/>
        <a:p>
          <a:endParaRPr lang="en-US"/>
        </a:p>
      </dgm:t>
    </dgm:pt>
    <dgm:pt modelId="{1098F95C-2502-4359-8CE2-7C24CDA6A048}">
      <dgm:prSet/>
      <dgm:spPr/>
      <dgm:t>
        <a:bodyPr/>
        <a:lstStyle/>
        <a:p>
          <a:pPr>
            <a:lnSpc>
              <a:spcPct val="100000"/>
            </a:lnSpc>
          </a:pPr>
          <a:r>
            <a:rPr lang="tr-TR"/>
            <a:t>Module 7: Appendices</a:t>
          </a:r>
          <a:endParaRPr lang="en-US"/>
        </a:p>
      </dgm:t>
    </dgm:pt>
    <dgm:pt modelId="{DE48891C-2D58-4C30-BBCA-ECE74006E5E5}" type="parTrans" cxnId="{7D1C0AE9-6605-4CB6-A14B-DF0CAC4B0D94}">
      <dgm:prSet/>
      <dgm:spPr/>
      <dgm:t>
        <a:bodyPr/>
        <a:lstStyle/>
        <a:p>
          <a:endParaRPr lang="en-US"/>
        </a:p>
      </dgm:t>
    </dgm:pt>
    <dgm:pt modelId="{3392BD9C-9FA2-4670-94F3-BFE4B0468540}" type="sibTrans" cxnId="{7D1C0AE9-6605-4CB6-A14B-DF0CAC4B0D94}">
      <dgm:prSet/>
      <dgm:spPr/>
      <dgm:t>
        <a:bodyPr/>
        <a:lstStyle/>
        <a:p>
          <a:endParaRPr lang="en-US"/>
        </a:p>
      </dgm:t>
    </dgm:pt>
    <dgm:pt modelId="{C64A6F2D-D1B6-4595-9901-81B2E4D32226}">
      <dgm:prSet/>
      <dgm:spPr/>
      <dgm:t>
        <a:bodyPr/>
        <a:lstStyle/>
        <a:p>
          <a:pPr>
            <a:lnSpc>
              <a:spcPct val="100000"/>
            </a:lnSpc>
          </a:pPr>
          <a:r>
            <a:rPr lang="tr-TR"/>
            <a:t>Module 8: Post-Approval Information</a:t>
          </a:r>
          <a:endParaRPr lang="en-US"/>
        </a:p>
      </dgm:t>
    </dgm:pt>
    <dgm:pt modelId="{49F0B1A0-45D0-42AD-9E32-DD28F1CB197C}" type="parTrans" cxnId="{28241E37-99DF-489F-8F68-B83FF7084B25}">
      <dgm:prSet/>
      <dgm:spPr/>
      <dgm:t>
        <a:bodyPr/>
        <a:lstStyle/>
        <a:p>
          <a:endParaRPr lang="en-US"/>
        </a:p>
      </dgm:t>
    </dgm:pt>
    <dgm:pt modelId="{EB411895-C4D2-4C5E-BABF-4A7FA15D87F3}" type="sibTrans" cxnId="{28241E37-99DF-489F-8F68-B83FF7084B25}">
      <dgm:prSet/>
      <dgm:spPr/>
      <dgm:t>
        <a:bodyPr/>
        <a:lstStyle/>
        <a:p>
          <a:endParaRPr lang="en-US"/>
        </a:p>
      </dgm:t>
    </dgm:pt>
    <dgm:pt modelId="{D40ABE4B-E3C4-4B8F-940F-AA9898848C73}" type="pres">
      <dgm:prSet presAssocID="{D838DBCF-8D95-47BE-AFDC-888AA5CECE40}" presName="root" presStyleCnt="0">
        <dgm:presLayoutVars>
          <dgm:dir/>
          <dgm:resizeHandles val="exact"/>
        </dgm:presLayoutVars>
      </dgm:prSet>
      <dgm:spPr/>
    </dgm:pt>
    <dgm:pt modelId="{B3F4D01C-71D4-42F2-9DF1-D11DA6AA356C}" type="pres">
      <dgm:prSet presAssocID="{B8719081-1D88-4A3B-B311-F6E618C8E3E7}" presName="compNode" presStyleCnt="0"/>
      <dgm:spPr/>
    </dgm:pt>
    <dgm:pt modelId="{88B31A26-0AA1-420E-8643-5CEF406DAEC8}" type="pres">
      <dgm:prSet presAssocID="{B8719081-1D88-4A3B-B311-F6E618C8E3E7}" presName="bgRect" presStyleLbl="bgShp" presStyleIdx="0" presStyleCnt="8"/>
      <dgm:spPr/>
    </dgm:pt>
    <dgm:pt modelId="{6E3F8F22-76F8-4BB5-9153-041B5B6DF1A4}" type="pres">
      <dgm:prSet presAssocID="{B8719081-1D88-4A3B-B311-F6E618C8E3E7}" presName="iconRect" presStyleLbl="node1" presStyleIdx="0" presStyleCnt="8"/>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Hierarchy"/>
        </a:ext>
      </dgm:extLst>
    </dgm:pt>
    <dgm:pt modelId="{26D04C80-7DF7-4BDA-8B0E-51782C02A09A}" type="pres">
      <dgm:prSet presAssocID="{B8719081-1D88-4A3B-B311-F6E618C8E3E7}" presName="spaceRect" presStyleCnt="0"/>
      <dgm:spPr/>
    </dgm:pt>
    <dgm:pt modelId="{1B487EEA-2974-47EF-8875-084FB7D9B65D}" type="pres">
      <dgm:prSet presAssocID="{B8719081-1D88-4A3B-B311-F6E618C8E3E7}" presName="parTx" presStyleLbl="revTx" presStyleIdx="0" presStyleCnt="8">
        <dgm:presLayoutVars>
          <dgm:chMax val="0"/>
          <dgm:chPref val="0"/>
        </dgm:presLayoutVars>
      </dgm:prSet>
      <dgm:spPr/>
    </dgm:pt>
    <dgm:pt modelId="{FAADF46C-1227-4573-956D-CB433C3C35C9}" type="pres">
      <dgm:prSet presAssocID="{8B7484DA-5831-43A9-88F9-DBBA2D0A28CA}" presName="sibTrans" presStyleCnt="0"/>
      <dgm:spPr/>
    </dgm:pt>
    <dgm:pt modelId="{B9C824B3-5977-4037-8219-0F2CAFCE34EB}" type="pres">
      <dgm:prSet presAssocID="{DECC4B41-E885-46A3-9DEB-0CF8038C43E6}" presName="compNode" presStyleCnt="0"/>
      <dgm:spPr/>
    </dgm:pt>
    <dgm:pt modelId="{A2335120-9811-41D5-9C59-3B3EECF381BB}" type="pres">
      <dgm:prSet presAssocID="{DECC4B41-E885-46A3-9DEB-0CF8038C43E6}" presName="bgRect" presStyleLbl="bgShp" presStyleIdx="1" presStyleCnt="8"/>
      <dgm:spPr/>
    </dgm:pt>
    <dgm:pt modelId="{14590E4B-7EE4-4418-A87D-CEF99347405E}" type="pres">
      <dgm:prSet presAssocID="{DECC4B41-E885-46A3-9DEB-0CF8038C43E6}" presName="iconRect" presStyleLbl="node1" presStyleIdx="1" presStyleCnt="8"/>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Document"/>
        </a:ext>
      </dgm:extLst>
    </dgm:pt>
    <dgm:pt modelId="{148AC0E5-7A62-41E6-A54B-F7B88C9C4448}" type="pres">
      <dgm:prSet presAssocID="{DECC4B41-E885-46A3-9DEB-0CF8038C43E6}" presName="spaceRect" presStyleCnt="0"/>
      <dgm:spPr/>
    </dgm:pt>
    <dgm:pt modelId="{E033B01A-7A68-4F7F-B968-02DC60E42E14}" type="pres">
      <dgm:prSet presAssocID="{DECC4B41-E885-46A3-9DEB-0CF8038C43E6}" presName="parTx" presStyleLbl="revTx" presStyleIdx="1" presStyleCnt="8">
        <dgm:presLayoutVars>
          <dgm:chMax val="0"/>
          <dgm:chPref val="0"/>
        </dgm:presLayoutVars>
      </dgm:prSet>
      <dgm:spPr/>
    </dgm:pt>
    <dgm:pt modelId="{80FA21D4-9566-4F1A-B13B-3A83D9A524C6}" type="pres">
      <dgm:prSet presAssocID="{259104B2-C1DF-4CC9-97AD-9FBCF5738EEC}" presName="sibTrans" presStyleCnt="0"/>
      <dgm:spPr/>
    </dgm:pt>
    <dgm:pt modelId="{80E08060-C150-4033-AA32-199A1ABEAAF7}" type="pres">
      <dgm:prSet presAssocID="{7A07FB5D-296E-49D0-8C33-9F32C2AE5754}" presName="compNode" presStyleCnt="0"/>
      <dgm:spPr/>
    </dgm:pt>
    <dgm:pt modelId="{F659211B-9A67-4423-9366-7DA83249FC21}" type="pres">
      <dgm:prSet presAssocID="{7A07FB5D-296E-49D0-8C33-9F32C2AE5754}" presName="bgRect" presStyleLbl="bgShp" presStyleIdx="2" presStyleCnt="8"/>
      <dgm:spPr/>
    </dgm:pt>
    <dgm:pt modelId="{F3073201-4FB9-48F3-BF65-3441A3E48AD8}" type="pres">
      <dgm:prSet presAssocID="{7A07FB5D-296E-49D0-8C33-9F32C2AE5754}" presName="iconRect" presStyleLbl="node1" presStyleIdx="2" presStyleCnt="8"/>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Tick"/>
        </a:ext>
      </dgm:extLst>
    </dgm:pt>
    <dgm:pt modelId="{B739EDC4-EF51-48AA-A3B2-7C6CF6A5463F}" type="pres">
      <dgm:prSet presAssocID="{7A07FB5D-296E-49D0-8C33-9F32C2AE5754}" presName="spaceRect" presStyleCnt="0"/>
      <dgm:spPr/>
    </dgm:pt>
    <dgm:pt modelId="{2B3A6B5B-4ACF-4BD3-A5F2-3BC9BE25A702}" type="pres">
      <dgm:prSet presAssocID="{7A07FB5D-296E-49D0-8C33-9F32C2AE5754}" presName="parTx" presStyleLbl="revTx" presStyleIdx="2" presStyleCnt="8">
        <dgm:presLayoutVars>
          <dgm:chMax val="0"/>
          <dgm:chPref val="0"/>
        </dgm:presLayoutVars>
      </dgm:prSet>
      <dgm:spPr/>
    </dgm:pt>
    <dgm:pt modelId="{C7000BC2-CC16-49C1-968C-615D26BD9AA8}" type="pres">
      <dgm:prSet presAssocID="{1D239CEE-0FE8-459F-959E-BBF8B2FFA4FA}" presName="sibTrans" presStyleCnt="0"/>
      <dgm:spPr/>
    </dgm:pt>
    <dgm:pt modelId="{25E898C0-AA1C-44D4-B474-30926E70A6CF}" type="pres">
      <dgm:prSet presAssocID="{4AD9D360-4D42-442C-A19B-D072698BC23E}" presName="compNode" presStyleCnt="0"/>
      <dgm:spPr/>
    </dgm:pt>
    <dgm:pt modelId="{16579303-4441-4E18-9A0E-04CB6340EB84}" type="pres">
      <dgm:prSet presAssocID="{4AD9D360-4D42-442C-A19B-D072698BC23E}" presName="bgRect" presStyleLbl="bgShp" presStyleIdx="3" presStyleCnt="8"/>
      <dgm:spPr/>
    </dgm:pt>
    <dgm:pt modelId="{4225C4A1-E514-4411-A4C8-337665C4F57B}" type="pres">
      <dgm:prSet presAssocID="{4AD9D360-4D42-442C-A19B-D072698BC23E}" presName="iconRect" presStyleLbl="node1" presStyleIdx="3" presStyleCnt="8"/>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Closed Book"/>
        </a:ext>
      </dgm:extLst>
    </dgm:pt>
    <dgm:pt modelId="{B459D6EC-3D2A-4DA2-BE72-DA2F68E71EB9}" type="pres">
      <dgm:prSet presAssocID="{4AD9D360-4D42-442C-A19B-D072698BC23E}" presName="spaceRect" presStyleCnt="0"/>
      <dgm:spPr/>
    </dgm:pt>
    <dgm:pt modelId="{0B070AB1-7852-4868-B7F9-04C26EE41F60}" type="pres">
      <dgm:prSet presAssocID="{4AD9D360-4D42-442C-A19B-D072698BC23E}" presName="parTx" presStyleLbl="revTx" presStyleIdx="3" presStyleCnt="8">
        <dgm:presLayoutVars>
          <dgm:chMax val="0"/>
          <dgm:chPref val="0"/>
        </dgm:presLayoutVars>
      </dgm:prSet>
      <dgm:spPr/>
    </dgm:pt>
    <dgm:pt modelId="{22E5FA12-2696-498B-B945-B5D0D19947AB}" type="pres">
      <dgm:prSet presAssocID="{B912BC44-A45E-4CA4-8377-E1C81C033DB3}" presName="sibTrans" presStyleCnt="0"/>
      <dgm:spPr/>
    </dgm:pt>
    <dgm:pt modelId="{B853A1A3-FC69-4CE5-97AE-956506C5B78C}" type="pres">
      <dgm:prSet presAssocID="{3E545E9E-2E0D-4CC8-A2B5-9629128670C4}" presName="compNode" presStyleCnt="0"/>
      <dgm:spPr/>
    </dgm:pt>
    <dgm:pt modelId="{E33D7AFD-1110-4887-8AC0-A1A4C6DA9F69}" type="pres">
      <dgm:prSet presAssocID="{3E545E9E-2E0D-4CC8-A2B5-9629128670C4}" presName="bgRect" presStyleLbl="bgShp" presStyleIdx="4" presStyleCnt="8"/>
      <dgm:spPr/>
    </dgm:pt>
    <dgm:pt modelId="{50D246F7-8D47-4B92-968E-529BEA5CE34E}" type="pres">
      <dgm:prSet presAssocID="{3E545E9E-2E0D-4CC8-A2B5-9629128670C4}" presName="iconRect" presStyleLbl="node1" presStyleIdx="4" presStyleCnt="8"/>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Stethoscope"/>
        </a:ext>
      </dgm:extLst>
    </dgm:pt>
    <dgm:pt modelId="{BBC57152-91E0-429D-A3BD-E523C096E3F6}" type="pres">
      <dgm:prSet presAssocID="{3E545E9E-2E0D-4CC8-A2B5-9629128670C4}" presName="spaceRect" presStyleCnt="0"/>
      <dgm:spPr/>
    </dgm:pt>
    <dgm:pt modelId="{0A44E879-4222-4598-A0E4-5F5F2B141635}" type="pres">
      <dgm:prSet presAssocID="{3E545E9E-2E0D-4CC8-A2B5-9629128670C4}" presName="parTx" presStyleLbl="revTx" presStyleIdx="4" presStyleCnt="8">
        <dgm:presLayoutVars>
          <dgm:chMax val="0"/>
          <dgm:chPref val="0"/>
        </dgm:presLayoutVars>
      </dgm:prSet>
      <dgm:spPr/>
    </dgm:pt>
    <dgm:pt modelId="{2E367E50-5D7D-4AC7-B43B-9A1420747270}" type="pres">
      <dgm:prSet presAssocID="{FC542D78-2BD7-4D1E-9AB9-15A9F6885A80}" presName="sibTrans" presStyleCnt="0"/>
      <dgm:spPr/>
    </dgm:pt>
    <dgm:pt modelId="{2D0CFC4D-20F5-4D11-8621-21EBA4CB7437}" type="pres">
      <dgm:prSet presAssocID="{CF30D890-DF0C-4204-944E-6AC0BE3A8942}" presName="compNode" presStyleCnt="0"/>
      <dgm:spPr/>
    </dgm:pt>
    <dgm:pt modelId="{8E13D75A-F439-439A-A628-DCFB495ED432}" type="pres">
      <dgm:prSet presAssocID="{CF30D890-DF0C-4204-944E-6AC0BE3A8942}" presName="bgRect" presStyleLbl="bgShp" presStyleIdx="5" presStyleCnt="8"/>
      <dgm:spPr/>
    </dgm:pt>
    <dgm:pt modelId="{5DC153E1-47DE-4389-838C-D2B4E7102E0B}" type="pres">
      <dgm:prSet presAssocID="{CF30D890-DF0C-4204-944E-6AC0BE3A8942}" presName="iconRect" presStyleLbl="node1" presStyleIdx="5" presStyleCnt="8"/>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dgm:spPr>
      <dgm:extLst>
        <a:ext uri="{E40237B7-FDA0-4F09-8148-C483321AD2D9}">
          <dgm14:cNvPr xmlns:dgm14="http://schemas.microsoft.com/office/drawing/2010/diagram" id="0" name="" descr="Teacher"/>
        </a:ext>
      </dgm:extLst>
    </dgm:pt>
    <dgm:pt modelId="{FE2B57AE-6584-4E2D-895C-C0B21931F84C}" type="pres">
      <dgm:prSet presAssocID="{CF30D890-DF0C-4204-944E-6AC0BE3A8942}" presName="spaceRect" presStyleCnt="0"/>
      <dgm:spPr/>
    </dgm:pt>
    <dgm:pt modelId="{C4EC4167-A751-4614-A19A-3468D779AFA6}" type="pres">
      <dgm:prSet presAssocID="{CF30D890-DF0C-4204-944E-6AC0BE3A8942}" presName="parTx" presStyleLbl="revTx" presStyleIdx="5" presStyleCnt="8">
        <dgm:presLayoutVars>
          <dgm:chMax val="0"/>
          <dgm:chPref val="0"/>
        </dgm:presLayoutVars>
      </dgm:prSet>
      <dgm:spPr/>
    </dgm:pt>
    <dgm:pt modelId="{68370886-D25B-4EBB-81EB-0253AC740D41}" type="pres">
      <dgm:prSet presAssocID="{41FDAEB7-23F0-4020-A93A-56D358999CC7}" presName="sibTrans" presStyleCnt="0"/>
      <dgm:spPr/>
    </dgm:pt>
    <dgm:pt modelId="{DFA6A06F-DEA5-4F96-8ABA-2BDF257FA0EE}" type="pres">
      <dgm:prSet presAssocID="{1098F95C-2502-4359-8CE2-7C24CDA6A048}" presName="compNode" presStyleCnt="0"/>
      <dgm:spPr/>
    </dgm:pt>
    <dgm:pt modelId="{AE991111-AC31-4BBF-9035-EBBA2772F08B}" type="pres">
      <dgm:prSet presAssocID="{1098F95C-2502-4359-8CE2-7C24CDA6A048}" presName="bgRect" presStyleLbl="bgShp" presStyleIdx="6" presStyleCnt="8"/>
      <dgm:spPr/>
    </dgm:pt>
    <dgm:pt modelId="{A4278C72-48E2-4AF1-B72A-3E63F0A4F4F4}" type="pres">
      <dgm:prSet presAssocID="{1098F95C-2502-4359-8CE2-7C24CDA6A048}" presName="iconRect" presStyleLbl="node1" presStyleIdx="6" presStyleCnt="8"/>
      <dgm:spPr>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dgm:spPr>
      <dgm:extLst>
        <a:ext uri="{E40237B7-FDA0-4F09-8148-C483321AD2D9}">
          <dgm14:cNvPr xmlns:dgm14="http://schemas.microsoft.com/office/drawing/2010/diagram" id="0" name="" descr="Paperclip"/>
        </a:ext>
      </dgm:extLst>
    </dgm:pt>
    <dgm:pt modelId="{35C2D8E2-FCA0-426C-8CF7-86EB9BA0BA09}" type="pres">
      <dgm:prSet presAssocID="{1098F95C-2502-4359-8CE2-7C24CDA6A048}" presName="spaceRect" presStyleCnt="0"/>
      <dgm:spPr/>
    </dgm:pt>
    <dgm:pt modelId="{AA40E4E2-DEFB-4D60-ABAE-FB8CDB4C7B4E}" type="pres">
      <dgm:prSet presAssocID="{1098F95C-2502-4359-8CE2-7C24CDA6A048}" presName="parTx" presStyleLbl="revTx" presStyleIdx="6" presStyleCnt="8">
        <dgm:presLayoutVars>
          <dgm:chMax val="0"/>
          <dgm:chPref val="0"/>
        </dgm:presLayoutVars>
      </dgm:prSet>
      <dgm:spPr/>
    </dgm:pt>
    <dgm:pt modelId="{F2E6B0C1-82D3-40F4-A698-76D7F5DE3B10}" type="pres">
      <dgm:prSet presAssocID="{3392BD9C-9FA2-4670-94F3-BFE4B0468540}" presName="sibTrans" presStyleCnt="0"/>
      <dgm:spPr/>
    </dgm:pt>
    <dgm:pt modelId="{7A05DC66-BA26-4AF7-853A-0A87DB8FD892}" type="pres">
      <dgm:prSet presAssocID="{C64A6F2D-D1B6-4595-9901-81B2E4D32226}" presName="compNode" presStyleCnt="0"/>
      <dgm:spPr/>
    </dgm:pt>
    <dgm:pt modelId="{7A9FB8BD-6B32-469F-85FD-E724C9597FF5}" type="pres">
      <dgm:prSet presAssocID="{C64A6F2D-D1B6-4595-9901-81B2E4D32226}" presName="bgRect" presStyleLbl="bgShp" presStyleIdx="7" presStyleCnt="8"/>
      <dgm:spPr/>
    </dgm:pt>
    <dgm:pt modelId="{457F6A7C-DF2E-4EE3-9B98-C3C60A0235BD}" type="pres">
      <dgm:prSet presAssocID="{C64A6F2D-D1B6-4595-9901-81B2E4D32226}" presName="iconRect" presStyleLbl="node1" presStyleIdx="7" presStyleCnt="8"/>
      <dgm:spPr>
        <a:blipFill>
          <a:blip xmlns:r="http://schemas.openxmlformats.org/officeDocument/2006/relationships"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a:blipFill>
      </dgm:spPr>
      <dgm:extLst>
        <a:ext uri="{E40237B7-FDA0-4F09-8148-C483321AD2D9}">
          <dgm14:cNvPr xmlns:dgm14="http://schemas.microsoft.com/office/drawing/2010/diagram" id="0" name="" descr="Mailbox"/>
        </a:ext>
      </dgm:extLst>
    </dgm:pt>
    <dgm:pt modelId="{80FD30C0-4FD8-4519-B842-6510AA910DAB}" type="pres">
      <dgm:prSet presAssocID="{C64A6F2D-D1B6-4595-9901-81B2E4D32226}" presName="spaceRect" presStyleCnt="0"/>
      <dgm:spPr/>
    </dgm:pt>
    <dgm:pt modelId="{F8F0B1AA-93CF-4B3A-819C-CD20ED550AC2}" type="pres">
      <dgm:prSet presAssocID="{C64A6F2D-D1B6-4595-9901-81B2E4D32226}" presName="parTx" presStyleLbl="revTx" presStyleIdx="7" presStyleCnt="8">
        <dgm:presLayoutVars>
          <dgm:chMax val="0"/>
          <dgm:chPref val="0"/>
        </dgm:presLayoutVars>
      </dgm:prSet>
      <dgm:spPr/>
    </dgm:pt>
  </dgm:ptLst>
  <dgm:cxnLst>
    <dgm:cxn modelId="{B5E55A05-3DAA-49F4-A9F5-A637EB2CEB66}" type="presOf" srcId="{C64A6F2D-D1B6-4595-9901-81B2E4D32226}" destId="{F8F0B1AA-93CF-4B3A-819C-CD20ED550AC2}" srcOrd="0" destOrd="0" presId="urn:microsoft.com/office/officeart/2018/2/layout/IconVerticalSolidList"/>
    <dgm:cxn modelId="{7E7E370E-BCA9-4601-9E6E-ADCD3683EDB0}" srcId="{D838DBCF-8D95-47BE-AFDC-888AA5CECE40}" destId="{DECC4B41-E885-46A3-9DEB-0CF8038C43E6}" srcOrd="1" destOrd="0" parTransId="{A7C70B23-B276-43AC-B47B-322AC2AD9E08}" sibTransId="{259104B2-C1DF-4CC9-97AD-9FBCF5738EEC}"/>
    <dgm:cxn modelId="{B26A3111-4F94-47EE-9E0A-6E5BA72F8DBA}" type="presOf" srcId="{7A07FB5D-296E-49D0-8C33-9F32C2AE5754}" destId="{2B3A6B5B-4ACF-4BD3-A5F2-3BC9BE25A702}" srcOrd="0" destOrd="0" presId="urn:microsoft.com/office/officeart/2018/2/layout/IconVerticalSolidList"/>
    <dgm:cxn modelId="{29352917-8B31-4760-9008-D2DD8BF5B49A}" srcId="{D838DBCF-8D95-47BE-AFDC-888AA5CECE40}" destId="{3E545E9E-2E0D-4CC8-A2B5-9629128670C4}" srcOrd="4" destOrd="0" parTransId="{1CA34061-17FA-4926-9B42-3926FA42D17D}" sibTransId="{FC542D78-2BD7-4D1E-9AB9-15A9F6885A80}"/>
    <dgm:cxn modelId="{A12E8617-6E72-445E-8547-85DD4E579AFF}" type="presOf" srcId="{3E545E9E-2E0D-4CC8-A2B5-9629128670C4}" destId="{0A44E879-4222-4598-A0E4-5F5F2B141635}" srcOrd="0" destOrd="0" presId="urn:microsoft.com/office/officeart/2018/2/layout/IconVerticalSolidList"/>
    <dgm:cxn modelId="{132EDB2B-8952-4F58-A2F8-D4D6D57A9C89}" type="presOf" srcId="{B8719081-1D88-4A3B-B311-F6E618C8E3E7}" destId="{1B487EEA-2974-47EF-8875-084FB7D9B65D}" srcOrd="0" destOrd="0" presId="urn:microsoft.com/office/officeart/2018/2/layout/IconVerticalSolidList"/>
    <dgm:cxn modelId="{28241E37-99DF-489F-8F68-B83FF7084B25}" srcId="{D838DBCF-8D95-47BE-AFDC-888AA5CECE40}" destId="{C64A6F2D-D1B6-4595-9901-81B2E4D32226}" srcOrd="7" destOrd="0" parTransId="{49F0B1A0-45D0-42AD-9E32-DD28F1CB197C}" sibTransId="{EB411895-C4D2-4C5E-BABF-4A7FA15D87F3}"/>
    <dgm:cxn modelId="{314E7C3D-4665-4E5D-8FC6-DA6DAF08E851}" type="presOf" srcId="{D838DBCF-8D95-47BE-AFDC-888AA5CECE40}" destId="{D40ABE4B-E3C4-4B8F-940F-AA9898848C73}" srcOrd="0" destOrd="0" presId="urn:microsoft.com/office/officeart/2018/2/layout/IconVerticalSolidList"/>
    <dgm:cxn modelId="{3BF53862-341F-41AD-BF48-6E4223DFAD66}" type="presOf" srcId="{DECC4B41-E885-46A3-9DEB-0CF8038C43E6}" destId="{E033B01A-7A68-4F7F-B968-02DC60E42E14}" srcOrd="0" destOrd="0" presId="urn:microsoft.com/office/officeart/2018/2/layout/IconVerticalSolidList"/>
    <dgm:cxn modelId="{3834C851-A615-477F-9F6D-BE8F48BCFBB2}" type="presOf" srcId="{CF30D890-DF0C-4204-944E-6AC0BE3A8942}" destId="{C4EC4167-A751-4614-A19A-3468D779AFA6}" srcOrd="0" destOrd="0" presId="urn:microsoft.com/office/officeart/2018/2/layout/IconVerticalSolidList"/>
    <dgm:cxn modelId="{8B2A8385-2D1D-4A1F-9975-DA514750DAFC}" type="presOf" srcId="{4AD9D360-4D42-442C-A19B-D072698BC23E}" destId="{0B070AB1-7852-4868-B7F9-04C26EE41F60}" srcOrd="0" destOrd="0" presId="urn:microsoft.com/office/officeart/2018/2/layout/IconVerticalSolidList"/>
    <dgm:cxn modelId="{C34EDA8E-EA6A-4E8D-8F5F-97A1F7EF6BD2}" srcId="{D838DBCF-8D95-47BE-AFDC-888AA5CECE40}" destId="{7A07FB5D-296E-49D0-8C33-9F32C2AE5754}" srcOrd="2" destOrd="0" parTransId="{6C31191B-0C74-44C3-BACA-B7ECCF9D21AE}" sibTransId="{1D239CEE-0FE8-459F-959E-BBF8B2FFA4FA}"/>
    <dgm:cxn modelId="{3055C19B-1644-4098-A521-E515800F7C95}" srcId="{D838DBCF-8D95-47BE-AFDC-888AA5CECE40}" destId="{CF30D890-DF0C-4204-944E-6AC0BE3A8942}" srcOrd="5" destOrd="0" parTransId="{DFAC8792-ABCF-4DEF-BCCB-ADA5A7A80327}" sibTransId="{41FDAEB7-23F0-4020-A93A-56D358999CC7}"/>
    <dgm:cxn modelId="{F3CA2BAC-BFFF-4E6F-ABB2-7C5828D63376}" type="presOf" srcId="{1098F95C-2502-4359-8CE2-7C24CDA6A048}" destId="{AA40E4E2-DEFB-4D60-ABAE-FB8CDB4C7B4E}" srcOrd="0" destOrd="0" presId="urn:microsoft.com/office/officeart/2018/2/layout/IconVerticalSolidList"/>
    <dgm:cxn modelId="{8D6A0EC3-7EAB-4E4B-B929-99651570FEBB}" srcId="{D838DBCF-8D95-47BE-AFDC-888AA5CECE40}" destId="{4AD9D360-4D42-442C-A19B-D072698BC23E}" srcOrd="3" destOrd="0" parTransId="{2B76ADF7-F3D5-405C-9314-92E868D4BA4C}" sibTransId="{B912BC44-A45E-4CA4-8377-E1C81C033DB3}"/>
    <dgm:cxn modelId="{C3BE62E1-9E7C-4DFB-8207-5B7ED85B581C}" srcId="{D838DBCF-8D95-47BE-AFDC-888AA5CECE40}" destId="{B8719081-1D88-4A3B-B311-F6E618C8E3E7}" srcOrd="0" destOrd="0" parTransId="{B8B2669F-5AB0-49F1-BF72-E91B2FCCA0CB}" sibTransId="{8B7484DA-5831-43A9-88F9-DBBA2D0A28CA}"/>
    <dgm:cxn modelId="{7D1C0AE9-6605-4CB6-A14B-DF0CAC4B0D94}" srcId="{D838DBCF-8D95-47BE-AFDC-888AA5CECE40}" destId="{1098F95C-2502-4359-8CE2-7C24CDA6A048}" srcOrd="6" destOrd="0" parTransId="{DE48891C-2D58-4C30-BBCA-ECE74006E5E5}" sibTransId="{3392BD9C-9FA2-4670-94F3-BFE4B0468540}"/>
    <dgm:cxn modelId="{7BD39B1B-272B-4A34-8494-C0EA7F61E3D1}" type="presParOf" srcId="{D40ABE4B-E3C4-4B8F-940F-AA9898848C73}" destId="{B3F4D01C-71D4-42F2-9DF1-D11DA6AA356C}" srcOrd="0" destOrd="0" presId="urn:microsoft.com/office/officeart/2018/2/layout/IconVerticalSolidList"/>
    <dgm:cxn modelId="{49E2AB99-B144-42DE-B572-CE96D6CFC37C}" type="presParOf" srcId="{B3F4D01C-71D4-42F2-9DF1-D11DA6AA356C}" destId="{88B31A26-0AA1-420E-8643-5CEF406DAEC8}" srcOrd="0" destOrd="0" presId="urn:microsoft.com/office/officeart/2018/2/layout/IconVerticalSolidList"/>
    <dgm:cxn modelId="{AE8F8C52-5FA8-4E0C-B94E-1026EA825975}" type="presParOf" srcId="{B3F4D01C-71D4-42F2-9DF1-D11DA6AA356C}" destId="{6E3F8F22-76F8-4BB5-9153-041B5B6DF1A4}" srcOrd="1" destOrd="0" presId="urn:microsoft.com/office/officeart/2018/2/layout/IconVerticalSolidList"/>
    <dgm:cxn modelId="{6C3A0B7D-9F07-429E-A301-16CD93413DB9}" type="presParOf" srcId="{B3F4D01C-71D4-42F2-9DF1-D11DA6AA356C}" destId="{26D04C80-7DF7-4BDA-8B0E-51782C02A09A}" srcOrd="2" destOrd="0" presId="urn:microsoft.com/office/officeart/2018/2/layout/IconVerticalSolidList"/>
    <dgm:cxn modelId="{4F21438C-E8D2-45A5-877A-8675171634D0}" type="presParOf" srcId="{B3F4D01C-71D4-42F2-9DF1-D11DA6AA356C}" destId="{1B487EEA-2974-47EF-8875-084FB7D9B65D}" srcOrd="3" destOrd="0" presId="urn:microsoft.com/office/officeart/2018/2/layout/IconVerticalSolidList"/>
    <dgm:cxn modelId="{63AA699B-56EE-4973-85AD-6D33562E4B42}" type="presParOf" srcId="{D40ABE4B-E3C4-4B8F-940F-AA9898848C73}" destId="{FAADF46C-1227-4573-956D-CB433C3C35C9}" srcOrd="1" destOrd="0" presId="urn:microsoft.com/office/officeart/2018/2/layout/IconVerticalSolidList"/>
    <dgm:cxn modelId="{D79976A2-09BC-456B-BABD-2BD7AF799355}" type="presParOf" srcId="{D40ABE4B-E3C4-4B8F-940F-AA9898848C73}" destId="{B9C824B3-5977-4037-8219-0F2CAFCE34EB}" srcOrd="2" destOrd="0" presId="urn:microsoft.com/office/officeart/2018/2/layout/IconVerticalSolidList"/>
    <dgm:cxn modelId="{A1609870-C7B8-40EB-A7C3-DC918D8C3CA3}" type="presParOf" srcId="{B9C824B3-5977-4037-8219-0F2CAFCE34EB}" destId="{A2335120-9811-41D5-9C59-3B3EECF381BB}" srcOrd="0" destOrd="0" presId="urn:microsoft.com/office/officeart/2018/2/layout/IconVerticalSolidList"/>
    <dgm:cxn modelId="{139D706A-5AD4-45B9-A0C4-7646F899F9EF}" type="presParOf" srcId="{B9C824B3-5977-4037-8219-0F2CAFCE34EB}" destId="{14590E4B-7EE4-4418-A87D-CEF99347405E}" srcOrd="1" destOrd="0" presId="urn:microsoft.com/office/officeart/2018/2/layout/IconVerticalSolidList"/>
    <dgm:cxn modelId="{2E44F961-B102-4C71-ADE1-AECC8A031C2D}" type="presParOf" srcId="{B9C824B3-5977-4037-8219-0F2CAFCE34EB}" destId="{148AC0E5-7A62-41E6-A54B-F7B88C9C4448}" srcOrd="2" destOrd="0" presId="urn:microsoft.com/office/officeart/2018/2/layout/IconVerticalSolidList"/>
    <dgm:cxn modelId="{25EE8F3D-17F0-45A2-B5C2-90C74CBB6E5F}" type="presParOf" srcId="{B9C824B3-5977-4037-8219-0F2CAFCE34EB}" destId="{E033B01A-7A68-4F7F-B968-02DC60E42E14}" srcOrd="3" destOrd="0" presId="urn:microsoft.com/office/officeart/2018/2/layout/IconVerticalSolidList"/>
    <dgm:cxn modelId="{A6DDB0A8-745E-4BED-B00D-3B2526A13AD8}" type="presParOf" srcId="{D40ABE4B-E3C4-4B8F-940F-AA9898848C73}" destId="{80FA21D4-9566-4F1A-B13B-3A83D9A524C6}" srcOrd="3" destOrd="0" presId="urn:microsoft.com/office/officeart/2018/2/layout/IconVerticalSolidList"/>
    <dgm:cxn modelId="{BF90690C-D6AA-4B77-B498-1125F386A857}" type="presParOf" srcId="{D40ABE4B-E3C4-4B8F-940F-AA9898848C73}" destId="{80E08060-C150-4033-AA32-199A1ABEAAF7}" srcOrd="4" destOrd="0" presId="urn:microsoft.com/office/officeart/2018/2/layout/IconVerticalSolidList"/>
    <dgm:cxn modelId="{53D7C70F-BC8D-447E-86D3-09AF2D48DC29}" type="presParOf" srcId="{80E08060-C150-4033-AA32-199A1ABEAAF7}" destId="{F659211B-9A67-4423-9366-7DA83249FC21}" srcOrd="0" destOrd="0" presId="urn:microsoft.com/office/officeart/2018/2/layout/IconVerticalSolidList"/>
    <dgm:cxn modelId="{ED78F092-6694-40C1-AD88-E483C65419D2}" type="presParOf" srcId="{80E08060-C150-4033-AA32-199A1ABEAAF7}" destId="{F3073201-4FB9-48F3-BF65-3441A3E48AD8}" srcOrd="1" destOrd="0" presId="urn:microsoft.com/office/officeart/2018/2/layout/IconVerticalSolidList"/>
    <dgm:cxn modelId="{5DC2FD89-65E7-48EF-A504-7796B3F425AE}" type="presParOf" srcId="{80E08060-C150-4033-AA32-199A1ABEAAF7}" destId="{B739EDC4-EF51-48AA-A3B2-7C6CF6A5463F}" srcOrd="2" destOrd="0" presId="urn:microsoft.com/office/officeart/2018/2/layout/IconVerticalSolidList"/>
    <dgm:cxn modelId="{77975EE2-782C-4115-B480-1F09A87E9E89}" type="presParOf" srcId="{80E08060-C150-4033-AA32-199A1ABEAAF7}" destId="{2B3A6B5B-4ACF-4BD3-A5F2-3BC9BE25A702}" srcOrd="3" destOrd="0" presId="urn:microsoft.com/office/officeart/2018/2/layout/IconVerticalSolidList"/>
    <dgm:cxn modelId="{BC413B5A-0953-4EFF-9B7D-A79FC058AEE6}" type="presParOf" srcId="{D40ABE4B-E3C4-4B8F-940F-AA9898848C73}" destId="{C7000BC2-CC16-49C1-968C-615D26BD9AA8}" srcOrd="5" destOrd="0" presId="urn:microsoft.com/office/officeart/2018/2/layout/IconVerticalSolidList"/>
    <dgm:cxn modelId="{28682155-0020-4463-99E6-F4313ED322DD}" type="presParOf" srcId="{D40ABE4B-E3C4-4B8F-940F-AA9898848C73}" destId="{25E898C0-AA1C-44D4-B474-30926E70A6CF}" srcOrd="6" destOrd="0" presId="urn:microsoft.com/office/officeart/2018/2/layout/IconVerticalSolidList"/>
    <dgm:cxn modelId="{C5EE5FA1-1EAF-4ACC-9BE6-6C04A0CEDCE2}" type="presParOf" srcId="{25E898C0-AA1C-44D4-B474-30926E70A6CF}" destId="{16579303-4441-4E18-9A0E-04CB6340EB84}" srcOrd="0" destOrd="0" presId="urn:microsoft.com/office/officeart/2018/2/layout/IconVerticalSolidList"/>
    <dgm:cxn modelId="{25D61742-D4D0-4359-9C69-402184A5AD69}" type="presParOf" srcId="{25E898C0-AA1C-44D4-B474-30926E70A6CF}" destId="{4225C4A1-E514-4411-A4C8-337665C4F57B}" srcOrd="1" destOrd="0" presId="urn:microsoft.com/office/officeart/2018/2/layout/IconVerticalSolidList"/>
    <dgm:cxn modelId="{06E1CF57-98D1-4651-A97C-16D29B2A31A8}" type="presParOf" srcId="{25E898C0-AA1C-44D4-B474-30926E70A6CF}" destId="{B459D6EC-3D2A-4DA2-BE72-DA2F68E71EB9}" srcOrd="2" destOrd="0" presId="urn:microsoft.com/office/officeart/2018/2/layout/IconVerticalSolidList"/>
    <dgm:cxn modelId="{5CC6ABEC-7F09-4145-98E2-E39F135C48D9}" type="presParOf" srcId="{25E898C0-AA1C-44D4-B474-30926E70A6CF}" destId="{0B070AB1-7852-4868-B7F9-04C26EE41F60}" srcOrd="3" destOrd="0" presId="urn:microsoft.com/office/officeart/2018/2/layout/IconVerticalSolidList"/>
    <dgm:cxn modelId="{BC5BF276-71A0-4617-80A1-FAA1E6AF8359}" type="presParOf" srcId="{D40ABE4B-E3C4-4B8F-940F-AA9898848C73}" destId="{22E5FA12-2696-498B-B945-B5D0D19947AB}" srcOrd="7" destOrd="0" presId="urn:microsoft.com/office/officeart/2018/2/layout/IconVerticalSolidList"/>
    <dgm:cxn modelId="{7985061E-FA65-4D05-91A6-AB2B241FB5A7}" type="presParOf" srcId="{D40ABE4B-E3C4-4B8F-940F-AA9898848C73}" destId="{B853A1A3-FC69-4CE5-97AE-956506C5B78C}" srcOrd="8" destOrd="0" presId="urn:microsoft.com/office/officeart/2018/2/layout/IconVerticalSolidList"/>
    <dgm:cxn modelId="{C38855B0-23C2-4B7D-AE57-5763A8D4BF5F}" type="presParOf" srcId="{B853A1A3-FC69-4CE5-97AE-956506C5B78C}" destId="{E33D7AFD-1110-4887-8AC0-A1A4C6DA9F69}" srcOrd="0" destOrd="0" presId="urn:microsoft.com/office/officeart/2018/2/layout/IconVerticalSolidList"/>
    <dgm:cxn modelId="{14ED4345-6B8E-4C5A-BA6E-46D868006D45}" type="presParOf" srcId="{B853A1A3-FC69-4CE5-97AE-956506C5B78C}" destId="{50D246F7-8D47-4B92-968E-529BEA5CE34E}" srcOrd="1" destOrd="0" presId="urn:microsoft.com/office/officeart/2018/2/layout/IconVerticalSolidList"/>
    <dgm:cxn modelId="{7610D69D-8DE1-4E73-B0D9-C1A56EA67FF6}" type="presParOf" srcId="{B853A1A3-FC69-4CE5-97AE-956506C5B78C}" destId="{BBC57152-91E0-429D-A3BD-E523C096E3F6}" srcOrd="2" destOrd="0" presId="urn:microsoft.com/office/officeart/2018/2/layout/IconVerticalSolidList"/>
    <dgm:cxn modelId="{05A7672C-BFBA-4959-956D-B46ECA8A2186}" type="presParOf" srcId="{B853A1A3-FC69-4CE5-97AE-956506C5B78C}" destId="{0A44E879-4222-4598-A0E4-5F5F2B141635}" srcOrd="3" destOrd="0" presId="urn:microsoft.com/office/officeart/2018/2/layout/IconVerticalSolidList"/>
    <dgm:cxn modelId="{DD00AB4E-6144-455C-AAAE-ABC30398F431}" type="presParOf" srcId="{D40ABE4B-E3C4-4B8F-940F-AA9898848C73}" destId="{2E367E50-5D7D-4AC7-B43B-9A1420747270}" srcOrd="9" destOrd="0" presId="urn:microsoft.com/office/officeart/2018/2/layout/IconVerticalSolidList"/>
    <dgm:cxn modelId="{A1FE2E42-69C4-4F95-BF0C-E20F32931D70}" type="presParOf" srcId="{D40ABE4B-E3C4-4B8F-940F-AA9898848C73}" destId="{2D0CFC4D-20F5-4D11-8621-21EBA4CB7437}" srcOrd="10" destOrd="0" presId="urn:microsoft.com/office/officeart/2018/2/layout/IconVerticalSolidList"/>
    <dgm:cxn modelId="{64381F73-02B8-4392-B765-C0027F794A27}" type="presParOf" srcId="{2D0CFC4D-20F5-4D11-8621-21EBA4CB7437}" destId="{8E13D75A-F439-439A-A628-DCFB495ED432}" srcOrd="0" destOrd="0" presId="urn:microsoft.com/office/officeart/2018/2/layout/IconVerticalSolidList"/>
    <dgm:cxn modelId="{AC228101-FFC4-42D6-B83A-A2B5FB6F559B}" type="presParOf" srcId="{2D0CFC4D-20F5-4D11-8621-21EBA4CB7437}" destId="{5DC153E1-47DE-4389-838C-D2B4E7102E0B}" srcOrd="1" destOrd="0" presId="urn:microsoft.com/office/officeart/2018/2/layout/IconVerticalSolidList"/>
    <dgm:cxn modelId="{AB782753-ED16-4532-A098-A9A87E32DF0A}" type="presParOf" srcId="{2D0CFC4D-20F5-4D11-8621-21EBA4CB7437}" destId="{FE2B57AE-6584-4E2D-895C-C0B21931F84C}" srcOrd="2" destOrd="0" presId="urn:microsoft.com/office/officeart/2018/2/layout/IconVerticalSolidList"/>
    <dgm:cxn modelId="{32F0D602-925C-4554-BC29-57C7E5A5F97D}" type="presParOf" srcId="{2D0CFC4D-20F5-4D11-8621-21EBA4CB7437}" destId="{C4EC4167-A751-4614-A19A-3468D779AFA6}" srcOrd="3" destOrd="0" presId="urn:microsoft.com/office/officeart/2018/2/layout/IconVerticalSolidList"/>
    <dgm:cxn modelId="{AA321DF5-91EE-4A3A-A7C2-306FD95F5AD1}" type="presParOf" srcId="{D40ABE4B-E3C4-4B8F-940F-AA9898848C73}" destId="{68370886-D25B-4EBB-81EB-0253AC740D41}" srcOrd="11" destOrd="0" presId="urn:microsoft.com/office/officeart/2018/2/layout/IconVerticalSolidList"/>
    <dgm:cxn modelId="{A60DDAD2-558E-43C4-8882-4FCE70E9E395}" type="presParOf" srcId="{D40ABE4B-E3C4-4B8F-940F-AA9898848C73}" destId="{DFA6A06F-DEA5-4F96-8ABA-2BDF257FA0EE}" srcOrd="12" destOrd="0" presId="urn:microsoft.com/office/officeart/2018/2/layout/IconVerticalSolidList"/>
    <dgm:cxn modelId="{F8CC101A-FFA7-46FD-88B0-5F6B074E7593}" type="presParOf" srcId="{DFA6A06F-DEA5-4F96-8ABA-2BDF257FA0EE}" destId="{AE991111-AC31-4BBF-9035-EBBA2772F08B}" srcOrd="0" destOrd="0" presId="urn:microsoft.com/office/officeart/2018/2/layout/IconVerticalSolidList"/>
    <dgm:cxn modelId="{B087471D-ECDD-4457-BD90-9ABA99E7CA3F}" type="presParOf" srcId="{DFA6A06F-DEA5-4F96-8ABA-2BDF257FA0EE}" destId="{A4278C72-48E2-4AF1-B72A-3E63F0A4F4F4}" srcOrd="1" destOrd="0" presId="urn:microsoft.com/office/officeart/2018/2/layout/IconVerticalSolidList"/>
    <dgm:cxn modelId="{B1927ABD-E19B-4B2C-80AD-4C547A295E40}" type="presParOf" srcId="{DFA6A06F-DEA5-4F96-8ABA-2BDF257FA0EE}" destId="{35C2D8E2-FCA0-426C-8CF7-86EB9BA0BA09}" srcOrd="2" destOrd="0" presId="urn:microsoft.com/office/officeart/2018/2/layout/IconVerticalSolidList"/>
    <dgm:cxn modelId="{E57FC708-2E6B-4889-866E-192E172321B2}" type="presParOf" srcId="{DFA6A06F-DEA5-4F96-8ABA-2BDF257FA0EE}" destId="{AA40E4E2-DEFB-4D60-ABAE-FB8CDB4C7B4E}" srcOrd="3" destOrd="0" presId="urn:microsoft.com/office/officeart/2018/2/layout/IconVerticalSolidList"/>
    <dgm:cxn modelId="{0DC49519-9C75-41E0-BF53-DFBC05272794}" type="presParOf" srcId="{D40ABE4B-E3C4-4B8F-940F-AA9898848C73}" destId="{F2E6B0C1-82D3-40F4-A698-76D7F5DE3B10}" srcOrd="13" destOrd="0" presId="urn:microsoft.com/office/officeart/2018/2/layout/IconVerticalSolidList"/>
    <dgm:cxn modelId="{0FA2414B-881B-4743-B929-20541E4F3165}" type="presParOf" srcId="{D40ABE4B-E3C4-4B8F-940F-AA9898848C73}" destId="{7A05DC66-BA26-4AF7-853A-0A87DB8FD892}" srcOrd="14" destOrd="0" presId="urn:microsoft.com/office/officeart/2018/2/layout/IconVerticalSolidList"/>
    <dgm:cxn modelId="{8F31ADCF-0AF3-4D09-B522-D990CC6E08C2}" type="presParOf" srcId="{7A05DC66-BA26-4AF7-853A-0A87DB8FD892}" destId="{7A9FB8BD-6B32-469F-85FD-E724C9597FF5}" srcOrd="0" destOrd="0" presId="urn:microsoft.com/office/officeart/2018/2/layout/IconVerticalSolidList"/>
    <dgm:cxn modelId="{6D4BB32B-992B-488A-A066-79D3900A0F7C}" type="presParOf" srcId="{7A05DC66-BA26-4AF7-853A-0A87DB8FD892}" destId="{457F6A7C-DF2E-4EE3-9B98-C3C60A0235BD}" srcOrd="1" destOrd="0" presId="urn:microsoft.com/office/officeart/2018/2/layout/IconVerticalSolidList"/>
    <dgm:cxn modelId="{EC5C29EC-BBCA-448E-A784-0485B0203F25}" type="presParOf" srcId="{7A05DC66-BA26-4AF7-853A-0A87DB8FD892}" destId="{80FD30C0-4FD8-4519-B842-6510AA910DAB}" srcOrd="2" destOrd="0" presId="urn:microsoft.com/office/officeart/2018/2/layout/IconVerticalSolidList"/>
    <dgm:cxn modelId="{0F2A0930-DBFF-4DD7-A1AE-410AC5A9AC1D}" type="presParOf" srcId="{7A05DC66-BA26-4AF7-853A-0A87DB8FD892}" destId="{F8F0B1AA-93CF-4B3A-819C-CD20ED550AC2}"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8160E51B-6C1E-4700-B7FF-FE0D679CF0F0}"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378C6850-248C-4C29-B4C1-E22DA4AD6BE8}">
      <dgm:prSet custT="1"/>
      <dgm:spPr/>
      <dgm:t>
        <a:bodyPr/>
        <a:lstStyle/>
        <a:p>
          <a:r>
            <a:rPr lang="en-US" sz="2400"/>
            <a:t>Investigational New Drug (IND) License</a:t>
          </a:r>
        </a:p>
      </dgm:t>
    </dgm:pt>
    <dgm:pt modelId="{E3C07E25-7316-4657-ABB5-C8E5FE9E45A2}" type="parTrans" cxnId="{87C1B5E8-3FA8-4CA5-B8A0-ADD21CE54534}">
      <dgm:prSet/>
      <dgm:spPr/>
      <dgm:t>
        <a:bodyPr/>
        <a:lstStyle/>
        <a:p>
          <a:endParaRPr lang="en-US" sz="2800"/>
        </a:p>
      </dgm:t>
    </dgm:pt>
    <dgm:pt modelId="{C56683C0-4621-4D97-9063-48B533995770}" type="sibTrans" cxnId="{87C1B5E8-3FA8-4CA5-B8A0-ADD21CE54534}">
      <dgm:prSet/>
      <dgm:spPr/>
      <dgm:t>
        <a:bodyPr/>
        <a:lstStyle/>
        <a:p>
          <a:endParaRPr lang="en-US" sz="2800"/>
        </a:p>
      </dgm:t>
    </dgm:pt>
    <dgm:pt modelId="{04ECF7F1-7DA8-4402-A27C-12CFFBD1DB09}">
      <dgm:prSet custT="1"/>
      <dgm:spPr/>
      <dgm:t>
        <a:bodyPr/>
        <a:lstStyle/>
        <a:p>
          <a:r>
            <a:rPr lang="en-US" sz="2400"/>
            <a:t>New Drug Application (NDA) or Marketing Authorization Application (MAA)</a:t>
          </a:r>
        </a:p>
      </dgm:t>
    </dgm:pt>
    <dgm:pt modelId="{60B54181-DFEB-4401-B792-97EE0095B918}" type="parTrans" cxnId="{4285ABA9-4DAA-4A4C-8098-EFF68E3856DF}">
      <dgm:prSet/>
      <dgm:spPr/>
      <dgm:t>
        <a:bodyPr/>
        <a:lstStyle/>
        <a:p>
          <a:endParaRPr lang="en-US" sz="2800"/>
        </a:p>
      </dgm:t>
    </dgm:pt>
    <dgm:pt modelId="{D4E45220-B100-48AF-8FA7-64835F4A1362}" type="sibTrans" cxnId="{4285ABA9-4DAA-4A4C-8098-EFF68E3856DF}">
      <dgm:prSet/>
      <dgm:spPr/>
      <dgm:t>
        <a:bodyPr/>
        <a:lstStyle/>
        <a:p>
          <a:endParaRPr lang="en-US" sz="2800"/>
        </a:p>
      </dgm:t>
    </dgm:pt>
    <dgm:pt modelId="{581A6807-70D2-4F62-8B84-686708764383}">
      <dgm:prSet custT="1"/>
      <dgm:spPr/>
      <dgm:t>
        <a:bodyPr/>
        <a:lstStyle/>
        <a:p>
          <a:r>
            <a:rPr lang="en-US" sz="2400"/>
            <a:t>Abbreviated New Drug Application (ANDA)</a:t>
          </a:r>
        </a:p>
      </dgm:t>
    </dgm:pt>
    <dgm:pt modelId="{C309FF11-2D86-40DB-B1C5-79D950480016}" type="parTrans" cxnId="{E5F3CBC0-6A64-4CF9-8E77-1618288FADFB}">
      <dgm:prSet/>
      <dgm:spPr/>
      <dgm:t>
        <a:bodyPr/>
        <a:lstStyle/>
        <a:p>
          <a:endParaRPr lang="en-US" sz="2800"/>
        </a:p>
      </dgm:t>
    </dgm:pt>
    <dgm:pt modelId="{9CB884C8-E846-48EF-818B-04179C457FE3}" type="sibTrans" cxnId="{E5F3CBC0-6A64-4CF9-8E77-1618288FADFB}">
      <dgm:prSet/>
      <dgm:spPr/>
      <dgm:t>
        <a:bodyPr/>
        <a:lstStyle/>
        <a:p>
          <a:endParaRPr lang="en-US" sz="2800"/>
        </a:p>
      </dgm:t>
    </dgm:pt>
    <dgm:pt modelId="{EAB5E67D-21D5-4E08-A608-3535E99FFB9B}">
      <dgm:prSet custT="1"/>
      <dgm:spPr/>
      <dgm:t>
        <a:bodyPr/>
        <a:lstStyle/>
        <a:p>
          <a:r>
            <a:rPr lang="en-US" sz="2400"/>
            <a:t>Biologics License Application (BLA)</a:t>
          </a:r>
        </a:p>
      </dgm:t>
    </dgm:pt>
    <dgm:pt modelId="{3CD7A59C-EF7C-44B4-9710-E68BA797BAC8}" type="parTrans" cxnId="{110CE23A-F386-45A8-B783-FDA66CD60843}">
      <dgm:prSet/>
      <dgm:spPr/>
      <dgm:t>
        <a:bodyPr/>
        <a:lstStyle/>
        <a:p>
          <a:endParaRPr lang="en-US" sz="2800"/>
        </a:p>
      </dgm:t>
    </dgm:pt>
    <dgm:pt modelId="{EA88B2D1-072B-43AC-86B5-DF81A7B9F5F1}" type="sibTrans" cxnId="{110CE23A-F386-45A8-B783-FDA66CD60843}">
      <dgm:prSet/>
      <dgm:spPr/>
      <dgm:t>
        <a:bodyPr/>
        <a:lstStyle/>
        <a:p>
          <a:endParaRPr lang="en-US" sz="2800"/>
        </a:p>
      </dgm:t>
    </dgm:pt>
    <dgm:pt modelId="{38DBF007-741F-4A86-9EEF-DB2FABFB1398}">
      <dgm:prSet custT="1"/>
      <dgm:spPr/>
      <dgm:t>
        <a:bodyPr/>
        <a:lstStyle/>
        <a:p>
          <a:r>
            <a:rPr lang="en-US" sz="2400" dirty="0"/>
            <a:t>Conditional Approval or Accelerated Approval</a:t>
          </a:r>
        </a:p>
      </dgm:t>
    </dgm:pt>
    <dgm:pt modelId="{F93AD92B-9609-476A-A3DD-2E47C20B9A51}" type="parTrans" cxnId="{E936935E-C64E-4850-AD6F-E87DA55636CE}">
      <dgm:prSet/>
      <dgm:spPr/>
      <dgm:t>
        <a:bodyPr/>
        <a:lstStyle/>
        <a:p>
          <a:endParaRPr lang="en-US" sz="2800"/>
        </a:p>
      </dgm:t>
    </dgm:pt>
    <dgm:pt modelId="{2468932E-55D1-4315-8D2C-6700B756831C}" type="sibTrans" cxnId="{E936935E-C64E-4850-AD6F-E87DA55636CE}">
      <dgm:prSet/>
      <dgm:spPr/>
      <dgm:t>
        <a:bodyPr/>
        <a:lstStyle/>
        <a:p>
          <a:endParaRPr lang="en-US" sz="2800"/>
        </a:p>
      </dgm:t>
    </dgm:pt>
    <dgm:pt modelId="{5B80BE49-4F2F-4427-9F34-D9B7CC4C0477}">
      <dgm:prSet custT="1"/>
      <dgm:spPr/>
      <dgm:t>
        <a:bodyPr/>
        <a:lstStyle/>
        <a:p>
          <a:r>
            <a:rPr lang="en-US" sz="2400"/>
            <a:t>Orphan Drug Designation</a:t>
          </a:r>
        </a:p>
      </dgm:t>
    </dgm:pt>
    <dgm:pt modelId="{EEBEE8CA-761C-48F8-A723-45CB0EF2DB83}" type="parTrans" cxnId="{EDC40F9A-E9DB-4B23-9142-1459A654C7F5}">
      <dgm:prSet/>
      <dgm:spPr/>
      <dgm:t>
        <a:bodyPr/>
        <a:lstStyle/>
        <a:p>
          <a:endParaRPr lang="en-US" sz="2800"/>
        </a:p>
      </dgm:t>
    </dgm:pt>
    <dgm:pt modelId="{557CA4A3-794A-4DC1-ACBD-71F6FF734F50}" type="sibTrans" cxnId="{EDC40F9A-E9DB-4B23-9142-1459A654C7F5}">
      <dgm:prSet/>
      <dgm:spPr/>
      <dgm:t>
        <a:bodyPr/>
        <a:lstStyle/>
        <a:p>
          <a:endParaRPr lang="en-US" sz="2800"/>
        </a:p>
      </dgm:t>
    </dgm:pt>
    <dgm:pt modelId="{C03CC20C-CD1F-4DD6-AEC8-24C5D13C83E1}">
      <dgm:prSet custT="1"/>
      <dgm:spPr/>
      <dgm:t>
        <a:bodyPr/>
        <a:lstStyle/>
        <a:p>
          <a:r>
            <a:rPr lang="en-US" sz="2400"/>
            <a:t>Post-Market Licenses and Approvals</a:t>
          </a:r>
        </a:p>
      </dgm:t>
    </dgm:pt>
    <dgm:pt modelId="{220C84BD-FEDC-4845-B447-56FB331C1692}" type="parTrans" cxnId="{8369F8CC-7788-450D-AC0C-D2B92C7317BE}">
      <dgm:prSet/>
      <dgm:spPr/>
      <dgm:t>
        <a:bodyPr/>
        <a:lstStyle/>
        <a:p>
          <a:endParaRPr lang="en-US" sz="2800"/>
        </a:p>
      </dgm:t>
    </dgm:pt>
    <dgm:pt modelId="{2A52F1CA-C3DF-459F-822F-D345C8699E3D}" type="sibTrans" cxnId="{8369F8CC-7788-450D-AC0C-D2B92C7317BE}">
      <dgm:prSet/>
      <dgm:spPr/>
      <dgm:t>
        <a:bodyPr/>
        <a:lstStyle/>
        <a:p>
          <a:endParaRPr lang="en-US" sz="2800"/>
        </a:p>
      </dgm:t>
    </dgm:pt>
    <dgm:pt modelId="{4BAF906F-416F-4F66-870A-30493D8787AD}" type="pres">
      <dgm:prSet presAssocID="{8160E51B-6C1E-4700-B7FF-FE0D679CF0F0}" presName="root" presStyleCnt="0">
        <dgm:presLayoutVars>
          <dgm:dir/>
          <dgm:resizeHandles val="exact"/>
        </dgm:presLayoutVars>
      </dgm:prSet>
      <dgm:spPr/>
    </dgm:pt>
    <dgm:pt modelId="{C6596DF1-8A0D-4FAA-BAE8-1274249D0065}" type="pres">
      <dgm:prSet presAssocID="{378C6850-248C-4C29-B4C1-E22DA4AD6BE8}" presName="compNode" presStyleCnt="0"/>
      <dgm:spPr/>
    </dgm:pt>
    <dgm:pt modelId="{92761824-1706-4A99-814D-90DEA804407A}" type="pres">
      <dgm:prSet presAssocID="{378C6850-248C-4C29-B4C1-E22DA4AD6BE8}" presName="bgRect" presStyleLbl="bgShp" presStyleIdx="0" presStyleCnt="7"/>
      <dgm:spPr/>
    </dgm:pt>
    <dgm:pt modelId="{44C00001-042A-4BA8-905A-DCA960E40470}" type="pres">
      <dgm:prSet presAssocID="{378C6850-248C-4C29-B4C1-E22DA4AD6BE8}" presName="iconRect" presStyleLbl="node1" presStyleIdx="0" presStyleCnt="7"/>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edicine"/>
        </a:ext>
      </dgm:extLst>
    </dgm:pt>
    <dgm:pt modelId="{3D143F20-DFAE-40C4-B5CD-EF0BCC3EAE5D}" type="pres">
      <dgm:prSet presAssocID="{378C6850-248C-4C29-B4C1-E22DA4AD6BE8}" presName="spaceRect" presStyleCnt="0"/>
      <dgm:spPr/>
    </dgm:pt>
    <dgm:pt modelId="{8E67859D-03EC-4AF4-835F-274F703BA111}" type="pres">
      <dgm:prSet presAssocID="{378C6850-248C-4C29-B4C1-E22DA4AD6BE8}" presName="parTx" presStyleLbl="revTx" presStyleIdx="0" presStyleCnt="7">
        <dgm:presLayoutVars>
          <dgm:chMax val="0"/>
          <dgm:chPref val="0"/>
        </dgm:presLayoutVars>
      </dgm:prSet>
      <dgm:spPr/>
    </dgm:pt>
    <dgm:pt modelId="{8EA781B0-C8FB-4F88-B7A1-12F1AD5D741C}" type="pres">
      <dgm:prSet presAssocID="{C56683C0-4621-4D97-9063-48B533995770}" presName="sibTrans" presStyleCnt="0"/>
      <dgm:spPr/>
    </dgm:pt>
    <dgm:pt modelId="{84CE92F9-108F-45D6-A900-2B9455A65A62}" type="pres">
      <dgm:prSet presAssocID="{04ECF7F1-7DA8-4402-A27C-12CFFBD1DB09}" presName="compNode" presStyleCnt="0"/>
      <dgm:spPr/>
    </dgm:pt>
    <dgm:pt modelId="{B3DDC6F7-4D78-412A-A03B-29AD19D5A12C}" type="pres">
      <dgm:prSet presAssocID="{04ECF7F1-7DA8-4402-A27C-12CFFBD1DB09}" presName="bgRect" presStyleLbl="bgShp" presStyleIdx="1" presStyleCnt="7"/>
      <dgm:spPr/>
    </dgm:pt>
    <dgm:pt modelId="{9A9CDFB0-06B6-4EFA-A642-5CD0AC3485B2}" type="pres">
      <dgm:prSet presAssocID="{04ECF7F1-7DA8-4402-A27C-12CFFBD1DB09}" presName="iconRect" presStyleLbl="node1" presStyleIdx="1" presStyleCnt="7"/>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iploma Roll"/>
        </a:ext>
      </dgm:extLst>
    </dgm:pt>
    <dgm:pt modelId="{2EF9B212-45E2-4DE9-8252-1DD0EDA2742F}" type="pres">
      <dgm:prSet presAssocID="{04ECF7F1-7DA8-4402-A27C-12CFFBD1DB09}" presName="spaceRect" presStyleCnt="0"/>
      <dgm:spPr/>
    </dgm:pt>
    <dgm:pt modelId="{5D5CACCF-33C9-4538-B6E0-DD7A9E678BB6}" type="pres">
      <dgm:prSet presAssocID="{04ECF7F1-7DA8-4402-A27C-12CFFBD1DB09}" presName="parTx" presStyleLbl="revTx" presStyleIdx="1" presStyleCnt="7">
        <dgm:presLayoutVars>
          <dgm:chMax val="0"/>
          <dgm:chPref val="0"/>
        </dgm:presLayoutVars>
      </dgm:prSet>
      <dgm:spPr/>
    </dgm:pt>
    <dgm:pt modelId="{14718A17-ECDB-42BC-86A2-A9116817770D}" type="pres">
      <dgm:prSet presAssocID="{D4E45220-B100-48AF-8FA7-64835F4A1362}" presName="sibTrans" presStyleCnt="0"/>
      <dgm:spPr/>
    </dgm:pt>
    <dgm:pt modelId="{FD26167D-D06A-4B4A-95AA-991171AB5FA6}" type="pres">
      <dgm:prSet presAssocID="{581A6807-70D2-4F62-8B84-686708764383}" presName="compNode" presStyleCnt="0"/>
      <dgm:spPr/>
    </dgm:pt>
    <dgm:pt modelId="{8EABD42C-0696-464E-AC2E-FF6E259BC330}" type="pres">
      <dgm:prSet presAssocID="{581A6807-70D2-4F62-8B84-686708764383}" presName="bgRect" presStyleLbl="bgShp" presStyleIdx="2" presStyleCnt="7"/>
      <dgm:spPr/>
    </dgm:pt>
    <dgm:pt modelId="{914EC4E0-2DAC-4ED9-89FA-6B5DD0E7EA72}" type="pres">
      <dgm:prSet presAssocID="{581A6807-70D2-4F62-8B84-686708764383}" presName="iconRect" presStyleLbl="node1" presStyleIdx="2" presStyleCnt="7"/>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Ambulance"/>
        </a:ext>
      </dgm:extLst>
    </dgm:pt>
    <dgm:pt modelId="{A00053CA-4FA8-40AC-AF2F-0346740F6F9D}" type="pres">
      <dgm:prSet presAssocID="{581A6807-70D2-4F62-8B84-686708764383}" presName="spaceRect" presStyleCnt="0"/>
      <dgm:spPr/>
    </dgm:pt>
    <dgm:pt modelId="{5636DA45-D0FE-44ED-8703-14468C30F13C}" type="pres">
      <dgm:prSet presAssocID="{581A6807-70D2-4F62-8B84-686708764383}" presName="parTx" presStyleLbl="revTx" presStyleIdx="2" presStyleCnt="7">
        <dgm:presLayoutVars>
          <dgm:chMax val="0"/>
          <dgm:chPref val="0"/>
        </dgm:presLayoutVars>
      </dgm:prSet>
      <dgm:spPr/>
    </dgm:pt>
    <dgm:pt modelId="{841BECB3-3F82-47B3-AA95-1519CAF4812C}" type="pres">
      <dgm:prSet presAssocID="{9CB884C8-E846-48EF-818B-04179C457FE3}" presName="sibTrans" presStyleCnt="0"/>
      <dgm:spPr/>
    </dgm:pt>
    <dgm:pt modelId="{DFC5867D-E0F6-430A-84F1-675D7CC8C040}" type="pres">
      <dgm:prSet presAssocID="{EAB5E67D-21D5-4E08-A608-3535E99FFB9B}" presName="compNode" presStyleCnt="0"/>
      <dgm:spPr/>
    </dgm:pt>
    <dgm:pt modelId="{22E985FC-F4A7-4705-A9E2-21873DAAEE3C}" type="pres">
      <dgm:prSet presAssocID="{EAB5E67D-21D5-4E08-A608-3535E99FFB9B}" presName="bgRect" presStyleLbl="bgShp" presStyleIdx="3" presStyleCnt="7"/>
      <dgm:spPr/>
    </dgm:pt>
    <dgm:pt modelId="{F2180B57-2B27-4CFA-8680-AF0F830B4317}" type="pres">
      <dgm:prSet presAssocID="{EAB5E67D-21D5-4E08-A608-3535E99FFB9B}" presName="iconRect" presStyleLbl="node1" presStyleIdx="3" presStyleCnt="7"/>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Finger Print"/>
        </a:ext>
      </dgm:extLst>
    </dgm:pt>
    <dgm:pt modelId="{0E3484C0-B9CD-49F6-813B-F8B0CF693A79}" type="pres">
      <dgm:prSet presAssocID="{EAB5E67D-21D5-4E08-A608-3535E99FFB9B}" presName="spaceRect" presStyleCnt="0"/>
      <dgm:spPr/>
    </dgm:pt>
    <dgm:pt modelId="{EF8F9452-A091-4EB2-9CB5-32C3EA64161E}" type="pres">
      <dgm:prSet presAssocID="{EAB5E67D-21D5-4E08-A608-3535E99FFB9B}" presName="parTx" presStyleLbl="revTx" presStyleIdx="3" presStyleCnt="7">
        <dgm:presLayoutVars>
          <dgm:chMax val="0"/>
          <dgm:chPref val="0"/>
        </dgm:presLayoutVars>
      </dgm:prSet>
      <dgm:spPr/>
    </dgm:pt>
    <dgm:pt modelId="{201B20B6-EA9F-4D19-9502-EAAE22AFDF61}" type="pres">
      <dgm:prSet presAssocID="{EA88B2D1-072B-43AC-86B5-DF81A7B9F5F1}" presName="sibTrans" presStyleCnt="0"/>
      <dgm:spPr/>
    </dgm:pt>
    <dgm:pt modelId="{5BD559C4-ED4F-4286-ACCA-6227D36AEF85}" type="pres">
      <dgm:prSet presAssocID="{38DBF007-741F-4A86-9EEF-DB2FABFB1398}" presName="compNode" presStyleCnt="0"/>
      <dgm:spPr/>
    </dgm:pt>
    <dgm:pt modelId="{A0F50CF5-0225-4E89-91BE-ED6E7244A7DD}" type="pres">
      <dgm:prSet presAssocID="{38DBF007-741F-4A86-9EEF-DB2FABFB1398}" presName="bgRect" presStyleLbl="bgShp" presStyleIdx="4" presStyleCnt="7"/>
      <dgm:spPr/>
    </dgm:pt>
    <dgm:pt modelId="{311B6E47-8A42-41C9-9DBD-EF5396ACCDD6}" type="pres">
      <dgm:prSet presAssocID="{38DBF007-741F-4A86-9EEF-DB2FABFB1398}" presName="iconRect" presStyleLbl="node1" presStyleIdx="4" presStyleCnt="7"/>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Tick"/>
        </a:ext>
      </dgm:extLst>
    </dgm:pt>
    <dgm:pt modelId="{3834BDAA-42A0-40B4-A188-975F0EC3D0EC}" type="pres">
      <dgm:prSet presAssocID="{38DBF007-741F-4A86-9EEF-DB2FABFB1398}" presName="spaceRect" presStyleCnt="0"/>
      <dgm:spPr/>
    </dgm:pt>
    <dgm:pt modelId="{FB7BF0B9-F137-4E77-82B2-A2D57781C1B9}" type="pres">
      <dgm:prSet presAssocID="{38DBF007-741F-4A86-9EEF-DB2FABFB1398}" presName="parTx" presStyleLbl="revTx" presStyleIdx="4" presStyleCnt="7">
        <dgm:presLayoutVars>
          <dgm:chMax val="0"/>
          <dgm:chPref val="0"/>
        </dgm:presLayoutVars>
      </dgm:prSet>
      <dgm:spPr/>
    </dgm:pt>
    <dgm:pt modelId="{E52E548B-4533-4F16-9646-F7ABF85EA88F}" type="pres">
      <dgm:prSet presAssocID="{2468932E-55D1-4315-8D2C-6700B756831C}" presName="sibTrans" presStyleCnt="0"/>
      <dgm:spPr/>
    </dgm:pt>
    <dgm:pt modelId="{293388C1-EB0F-4538-9765-82CB775C1A63}" type="pres">
      <dgm:prSet presAssocID="{5B80BE49-4F2F-4427-9F34-D9B7CC4C0477}" presName="compNode" presStyleCnt="0"/>
      <dgm:spPr/>
    </dgm:pt>
    <dgm:pt modelId="{F4AA22CF-AB08-4A45-91F2-EAC054A38A56}" type="pres">
      <dgm:prSet presAssocID="{5B80BE49-4F2F-4427-9F34-D9B7CC4C0477}" presName="bgRect" presStyleLbl="bgShp" presStyleIdx="5" presStyleCnt="7"/>
      <dgm:spPr/>
    </dgm:pt>
    <dgm:pt modelId="{10240FB9-E165-4F88-B8C5-4871D58A83B8}" type="pres">
      <dgm:prSet presAssocID="{5B80BE49-4F2F-4427-9F34-D9B7CC4C0477}" presName="iconRect" presStyleLbl="node1" presStyleIdx="5" presStyleCnt="7"/>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Needle"/>
        </a:ext>
      </dgm:extLst>
    </dgm:pt>
    <dgm:pt modelId="{B998242B-893C-46D6-A288-CE15B600FFBF}" type="pres">
      <dgm:prSet presAssocID="{5B80BE49-4F2F-4427-9F34-D9B7CC4C0477}" presName="spaceRect" presStyleCnt="0"/>
      <dgm:spPr/>
    </dgm:pt>
    <dgm:pt modelId="{049C3068-EB7B-4C36-966A-0F50B99480F7}" type="pres">
      <dgm:prSet presAssocID="{5B80BE49-4F2F-4427-9F34-D9B7CC4C0477}" presName="parTx" presStyleLbl="revTx" presStyleIdx="5" presStyleCnt="7">
        <dgm:presLayoutVars>
          <dgm:chMax val="0"/>
          <dgm:chPref val="0"/>
        </dgm:presLayoutVars>
      </dgm:prSet>
      <dgm:spPr/>
    </dgm:pt>
    <dgm:pt modelId="{946483DC-0B7B-4719-A819-2AC437527D25}" type="pres">
      <dgm:prSet presAssocID="{557CA4A3-794A-4DC1-ACBD-71F6FF734F50}" presName="sibTrans" presStyleCnt="0"/>
      <dgm:spPr/>
    </dgm:pt>
    <dgm:pt modelId="{14DAA390-76AD-4726-869F-E0E69F2D32B6}" type="pres">
      <dgm:prSet presAssocID="{C03CC20C-CD1F-4DD6-AEC8-24C5D13C83E1}" presName="compNode" presStyleCnt="0"/>
      <dgm:spPr/>
    </dgm:pt>
    <dgm:pt modelId="{B7BF2261-803F-44B7-8D19-B2A5E613C6CD}" type="pres">
      <dgm:prSet presAssocID="{C03CC20C-CD1F-4DD6-AEC8-24C5D13C83E1}" presName="bgRect" presStyleLbl="bgShp" presStyleIdx="6" presStyleCnt="7"/>
      <dgm:spPr/>
    </dgm:pt>
    <dgm:pt modelId="{49FE6E64-1FE9-4123-AB60-6393D0164269}" type="pres">
      <dgm:prSet presAssocID="{C03CC20C-CD1F-4DD6-AEC8-24C5D13C83E1}" presName="iconRect" presStyleLbl="node1" presStyleIdx="6" presStyleCnt="7"/>
      <dgm:spPr>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a:noFill/>
        </a:ln>
      </dgm:spPr>
      <dgm:extLst>
        <a:ext uri="{E40237B7-FDA0-4F09-8148-C483321AD2D9}">
          <dgm14:cNvPr xmlns:dgm14="http://schemas.microsoft.com/office/drawing/2010/diagram" id="0" name="" descr="Sign"/>
        </a:ext>
      </dgm:extLst>
    </dgm:pt>
    <dgm:pt modelId="{A07DA480-4B24-4100-ACA6-CE3C8DC5B4B3}" type="pres">
      <dgm:prSet presAssocID="{C03CC20C-CD1F-4DD6-AEC8-24C5D13C83E1}" presName="spaceRect" presStyleCnt="0"/>
      <dgm:spPr/>
    </dgm:pt>
    <dgm:pt modelId="{4B40A47A-24CE-4608-B6F1-61F61E1C102D}" type="pres">
      <dgm:prSet presAssocID="{C03CC20C-CD1F-4DD6-AEC8-24C5D13C83E1}" presName="parTx" presStyleLbl="revTx" presStyleIdx="6" presStyleCnt="7">
        <dgm:presLayoutVars>
          <dgm:chMax val="0"/>
          <dgm:chPref val="0"/>
        </dgm:presLayoutVars>
      </dgm:prSet>
      <dgm:spPr/>
    </dgm:pt>
  </dgm:ptLst>
  <dgm:cxnLst>
    <dgm:cxn modelId="{D8C1E608-7596-4062-A870-BCAEA372045D}" type="presOf" srcId="{04ECF7F1-7DA8-4402-A27C-12CFFBD1DB09}" destId="{5D5CACCF-33C9-4538-B6E0-DD7A9E678BB6}" srcOrd="0" destOrd="0" presId="urn:microsoft.com/office/officeart/2018/2/layout/IconVerticalSolidList"/>
    <dgm:cxn modelId="{AB93CD31-9189-493D-B234-027AC47CC793}" type="presOf" srcId="{8160E51B-6C1E-4700-B7FF-FE0D679CF0F0}" destId="{4BAF906F-416F-4F66-870A-30493D8787AD}" srcOrd="0" destOrd="0" presId="urn:microsoft.com/office/officeart/2018/2/layout/IconVerticalSolidList"/>
    <dgm:cxn modelId="{BC6CBC32-D33A-481E-93D0-83C157826E28}" type="presOf" srcId="{C03CC20C-CD1F-4DD6-AEC8-24C5D13C83E1}" destId="{4B40A47A-24CE-4608-B6F1-61F61E1C102D}" srcOrd="0" destOrd="0" presId="urn:microsoft.com/office/officeart/2018/2/layout/IconVerticalSolidList"/>
    <dgm:cxn modelId="{110CE23A-F386-45A8-B783-FDA66CD60843}" srcId="{8160E51B-6C1E-4700-B7FF-FE0D679CF0F0}" destId="{EAB5E67D-21D5-4E08-A608-3535E99FFB9B}" srcOrd="3" destOrd="0" parTransId="{3CD7A59C-EF7C-44B4-9710-E68BA797BAC8}" sibTransId="{EA88B2D1-072B-43AC-86B5-DF81A7B9F5F1}"/>
    <dgm:cxn modelId="{E936935E-C64E-4850-AD6F-E87DA55636CE}" srcId="{8160E51B-6C1E-4700-B7FF-FE0D679CF0F0}" destId="{38DBF007-741F-4A86-9EEF-DB2FABFB1398}" srcOrd="4" destOrd="0" parTransId="{F93AD92B-9609-476A-A3DD-2E47C20B9A51}" sibTransId="{2468932E-55D1-4315-8D2C-6700B756831C}"/>
    <dgm:cxn modelId="{C27C0560-AF69-4FD1-9E8E-D8FA96894B00}" type="presOf" srcId="{5B80BE49-4F2F-4427-9F34-D9B7CC4C0477}" destId="{049C3068-EB7B-4C36-966A-0F50B99480F7}" srcOrd="0" destOrd="0" presId="urn:microsoft.com/office/officeart/2018/2/layout/IconVerticalSolidList"/>
    <dgm:cxn modelId="{4FEA3C66-0089-48B3-8CD2-FEB317ED81FF}" type="presOf" srcId="{38DBF007-741F-4A86-9EEF-DB2FABFB1398}" destId="{FB7BF0B9-F137-4E77-82B2-A2D57781C1B9}" srcOrd="0" destOrd="0" presId="urn:microsoft.com/office/officeart/2018/2/layout/IconVerticalSolidList"/>
    <dgm:cxn modelId="{1740C26C-EA23-4F78-BD5F-2716AB686977}" type="presOf" srcId="{378C6850-248C-4C29-B4C1-E22DA4AD6BE8}" destId="{8E67859D-03EC-4AF4-835F-274F703BA111}" srcOrd="0" destOrd="0" presId="urn:microsoft.com/office/officeart/2018/2/layout/IconVerticalSolidList"/>
    <dgm:cxn modelId="{8F639B86-BF98-40DF-A1FE-1951ED7AAD83}" type="presOf" srcId="{EAB5E67D-21D5-4E08-A608-3535E99FFB9B}" destId="{EF8F9452-A091-4EB2-9CB5-32C3EA64161E}" srcOrd="0" destOrd="0" presId="urn:microsoft.com/office/officeart/2018/2/layout/IconVerticalSolidList"/>
    <dgm:cxn modelId="{EDC40F9A-E9DB-4B23-9142-1459A654C7F5}" srcId="{8160E51B-6C1E-4700-B7FF-FE0D679CF0F0}" destId="{5B80BE49-4F2F-4427-9F34-D9B7CC4C0477}" srcOrd="5" destOrd="0" parTransId="{EEBEE8CA-761C-48F8-A723-45CB0EF2DB83}" sibTransId="{557CA4A3-794A-4DC1-ACBD-71F6FF734F50}"/>
    <dgm:cxn modelId="{4285ABA9-4DAA-4A4C-8098-EFF68E3856DF}" srcId="{8160E51B-6C1E-4700-B7FF-FE0D679CF0F0}" destId="{04ECF7F1-7DA8-4402-A27C-12CFFBD1DB09}" srcOrd="1" destOrd="0" parTransId="{60B54181-DFEB-4401-B792-97EE0095B918}" sibTransId="{D4E45220-B100-48AF-8FA7-64835F4A1362}"/>
    <dgm:cxn modelId="{E5F3CBC0-6A64-4CF9-8E77-1618288FADFB}" srcId="{8160E51B-6C1E-4700-B7FF-FE0D679CF0F0}" destId="{581A6807-70D2-4F62-8B84-686708764383}" srcOrd="2" destOrd="0" parTransId="{C309FF11-2D86-40DB-B1C5-79D950480016}" sibTransId="{9CB884C8-E846-48EF-818B-04179C457FE3}"/>
    <dgm:cxn modelId="{8369F8CC-7788-450D-AC0C-D2B92C7317BE}" srcId="{8160E51B-6C1E-4700-B7FF-FE0D679CF0F0}" destId="{C03CC20C-CD1F-4DD6-AEC8-24C5D13C83E1}" srcOrd="6" destOrd="0" parTransId="{220C84BD-FEDC-4845-B447-56FB331C1692}" sibTransId="{2A52F1CA-C3DF-459F-822F-D345C8699E3D}"/>
    <dgm:cxn modelId="{87C1B5E8-3FA8-4CA5-B8A0-ADD21CE54534}" srcId="{8160E51B-6C1E-4700-B7FF-FE0D679CF0F0}" destId="{378C6850-248C-4C29-B4C1-E22DA4AD6BE8}" srcOrd="0" destOrd="0" parTransId="{E3C07E25-7316-4657-ABB5-C8E5FE9E45A2}" sibTransId="{C56683C0-4621-4D97-9063-48B533995770}"/>
    <dgm:cxn modelId="{E4B5B4FC-B9B0-41D5-972E-2114E163603A}" type="presOf" srcId="{581A6807-70D2-4F62-8B84-686708764383}" destId="{5636DA45-D0FE-44ED-8703-14468C30F13C}" srcOrd="0" destOrd="0" presId="urn:microsoft.com/office/officeart/2018/2/layout/IconVerticalSolidList"/>
    <dgm:cxn modelId="{2D9F6041-E9AE-4EAA-804C-B1CB1856654E}" type="presParOf" srcId="{4BAF906F-416F-4F66-870A-30493D8787AD}" destId="{C6596DF1-8A0D-4FAA-BAE8-1274249D0065}" srcOrd="0" destOrd="0" presId="urn:microsoft.com/office/officeart/2018/2/layout/IconVerticalSolidList"/>
    <dgm:cxn modelId="{1C43ACDE-926C-45B2-8E3A-3689A384E35D}" type="presParOf" srcId="{C6596DF1-8A0D-4FAA-BAE8-1274249D0065}" destId="{92761824-1706-4A99-814D-90DEA804407A}" srcOrd="0" destOrd="0" presId="urn:microsoft.com/office/officeart/2018/2/layout/IconVerticalSolidList"/>
    <dgm:cxn modelId="{8694BD46-B4FA-44C6-8693-F13C088D5CAE}" type="presParOf" srcId="{C6596DF1-8A0D-4FAA-BAE8-1274249D0065}" destId="{44C00001-042A-4BA8-905A-DCA960E40470}" srcOrd="1" destOrd="0" presId="urn:microsoft.com/office/officeart/2018/2/layout/IconVerticalSolidList"/>
    <dgm:cxn modelId="{C118974E-7266-46A4-8AB7-B02F5B0326FC}" type="presParOf" srcId="{C6596DF1-8A0D-4FAA-BAE8-1274249D0065}" destId="{3D143F20-DFAE-40C4-B5CD-EF0BCC3EAE5D}" srcOrd="2" destOrd="0" presId="urn:microsoft.com/office/officeart/2018/2/layout/IconVerticalSolidList"/>
    <dgm:cxn modelId="{7DAFB74E-8B82-4E32-A35C-D7E3828BE0E0}" type="presParOf" srcId="{C6596DF1-8A0D-4FAA-BAE8-1274249D0065}" destId="{8E67859D-03EC-4AF4-835F-274F703BA111}" srcOrd="3" destOrd="0" presId="urn:microsoft.com/office/officeart/2018/2/layout/IconVerticalSolidList"/>
    <dgm:cxn modelId="{68E869AD-9FD1-41B2-A529-B494D41224B9}" type="presParOf" srcId="{4BAF906F-416F-4F66-870A-30493D8787AD}" destId="{8EA781B0-C8FB-4F88-B7A1-12F1AD5D741C}" srcOrd="1" destOrd="0" presId="urn:microsoft.com/office/officeart/2018/2/layout/IconVerticalSolidList"/>
    <dgm:cxn modelId="{FE0C0BD2-EB45-4798-B9D4-67A275B95DD9}" type="presParOf" srcId="{4BAF906F-416F-4F66-870A-30493D8787AD}" destId="{84CE92F9-108F-45D6-A900-2B9455A65A62}" srcOrd="2" destOrd="0" presId="urn:microsoft.com/office/officeart/2018/2/layout/IconVerticalSolidList"/>
    <dgm:cxn modelId="{0177B357-C1A3-4A64-A966-E8D6A77F605F}" type="presParOf" srcId="{84CE92F9-108F-45D6-A900-2B9455A65A62}" destId="{B3DDC6F7-4D78-412A-A03B-29AD19D5A12C}" srcOrd="0" destOrd="0" presId="urn:microsoft.com/office/officeart/2018/2/layout/IconVerticalSolidList"/>
    <dgm:cxn modelId="{2FF26E69-33AE-4853-BDC7-E4EEF14A976B}" type="presParOf" srcId="{84CE92F9-108F-45D6-A900-2B9455A65A62}" destId="{9A9CDFB0-06B6-4EFA-A642-5CD0AC3485B2}" srcOrd="1" destOrd="0" presId="urn:microsoft.com/office/officeart/2018/2/layout/IconVerticalSolidList"/>
    <dgm:cxn modelId="{C33107B8-3E72-4089-AECB-CFE60B2EE7CC}" type="presParOf" srcId="{84CE92F9-108F-45D6-A900-2B9455A65A62}" destId="{2EF9B212-45E2-4DE9-8252-1DD0EDA2742F}" srcOrd="2" destOrd="0" presId="urn:microsoft.com/office/officeart/2018/2/layout/IconVerticalSolidList"/>
    <dgm:cxn modelId="{82297431-4267-467B-8242-62ADEEE11F20}" type="presParOf" srcId="{84CE92F9-108F-45D6-A900-2B9455A65A62}" destId="{5D5CACCF-33C9-4538-B6E0-DD7A9E678BB6}" srcOrd="3" destOrd="0" presId="urn:microsoft.com/office/officeart/2018/2/layout/IconVerticalSolidList"/>
    <dgm:cxn modelId="{6395E5D9-6EE4-4D62-82B5-39B93DDA308C}" type="presParOf" srcId="{4BAF906F-416F-4F66-870A-30493D8787AD}" destId="{14718A17-ECDB-42BC-86A2-A9116817770D}" srcOrd="3" destOrd="0" presId="urn:microsoft.com/office/officeart/2018/2/layout/IconVerticalSolidList"/>
    <dgm:cxn modelId="{A1670C58-3E74-40E9-9D90-5B14E097E6FA}" type="presParOf" srcId="{4BAF906F-416F-4F66-870A-30493D8787AD}" destId="{FD26167D-D06A-4B4A-95AA-991171AB5FA6}" srcOrd="4" destOrd="0" presId="urn:microsoft.com/office/officeart/2018/2/layout/IconVerticalSolidList"/>
    <dgm:cxn modelId="{F68464BE-5FA5-4008-AB3B-016DF094859B}" type="presParOf" srcId="{FD26167D-D06A-4B4A-95AA-991171AB5FA6}" destId="{8EABD42C-0696-464E-AC2E-FF6E259BC330}" srcOrd="0" destOrd="0" presId="urn:microsoft.com/office/officeart/2018/2/layout/IconVerticalSolidList"/>
    <dgm:cxn modelId="{3C4587F7-32B4-4A83-B8ED-27B692CA1299}" type="presParOf" srcId="{FD26167D-D06A-4B4A-95AA-991171AB5FA6}" destId="{914EC4E0-2DAC-4ED9-89FA-6B5DD0E7EA72}" srcOrd="1" destOrd="0" presId="urn:microsoft.com/office/officeart/2018/2/layout/IconVerticalSolidList"/>
    <dgm:cxn modelId="{096736FF-ABAB-4DB5-A14D-5455496EF920}" type="presParOf" srcId="{FD26167D-D06A-4B4A-95AA-991171AB5FA6}" destId="{A00053CA-4FA8-40AC-AF2F-0346740F6F9D}" srcOrd="2" destOrd="0" presId="urn:microsoft.com/office/officeart/2018/2/layout/IconVerticalSolidList"/>
    <dgm:cxn modelId="{EBF7671E-0E0C-4706-879E-325D80ADFE30}" type="presParOf" srcId="{FD26167D-D06A-4B4A-95AA-991171AB5FA6}" destId="{5636DA45-D0FE-44ED-8703-14468C30F13C}" srcOrd="3" destOrd="0" presId="urn:microsoft.com/office/officeart/2018/2/layout/IconVerticalSolidList"/>
    <dgm:cxn modelId="{78DF94A7-1F36-4A4E-9FBC-674F644DD7A5}" type="presParOf" srcId="{4BAF906F-416F-4F66-870A-30493D8787AD}" destId="{841BECB3-3F82-47B3-AA95-1519CAF4812C}" srcOrd="5" destOrd="0" presId="urn:microsoft.com/office/officeart/2018/2/layout/IconVerticalSolidList"/>
    <dgm:cxn modelId="{D65D9A3D-8481-40B2-AD99-0A4E63A6F756}" type="presParOf" srcId="{4BAF906F-416F-4F66-870A-30493D8787AD}" destId="{DFC5867D-E0F6-430A-84F1-675D7CC8C040}" srcOrd="6" destOrd="0" presId="urn:microsoft.com/office/officeart/2018/2/layout/IconVerticalSolidList"/>
    <dgm:cxn modelId="{D7C20CD4-218D-428E-B25E-E3644ACF2B4C}" type="presParOf" srcId="{DFC5867D-E0F6-430A-84F1-675D7CC8C040}" destId="{22E985FC-F4A7-4705-A9E2-21873DAAEE3C}" srcOrd="0" destOrd="0" presId="urn:microsoft.com/office/officeart/2018/2/layout/IconVerticalSolidList"/>
    <dgm:cxn modelId="{92F45EC1-0C0B-4A5A-934D-65452FFE78A8}" type="presParOf" srcId="{DFC5867D-E0F6-430A-84F1-675D7CC8C040}" destId="{F2180B57-2B27-4CFA-8680-AF0F830B4317}" srcOrd="1" destOrd="0" presId="urn:microsoft.com/office/officeart/2018/2/layout/IconVerticalSolidList"/>
    <dgm:cxn modelId="{7CB8514B-A197-467B-9720-C14DBE4D2290}" type="presParOf" srcId="{DFC5867D-E0F6-430A-84F1-675D7CC8C040}" destId="{0E3484C0-B9CD-49F6-813B-F8B0CF693A79}" srcOrd="2" destOrd="0" presId="urn:microsoft.com/office/officeart/2018/2/layout/IconVerticalSolidList"/>
    <dgm:cxn modelId="{B7C0BD4F-47A4-486A-947A-83D087573CF2}" type="presParOf" srcId="{DFC5867D-E0F6-430A-84F1-675D7CC8C040}" destId="{EF8F9452-A091-4EB2-9CB5-32C3EA64161E}" srcOrd="3" destOrd="0" presId="urn:microsoft.com/office/officeart/2018/2/layout/IconVerticalSolidList"/>
    <dgm:cxn modelId="{98AC138B-B487-493D-86DA-16A6B0329D9C}" type="presParOf" srcId="{4BAF906F-416F-4F66-870A-30493D8787AD}" destId="{201B20B6-EA9F-4D19-9502-EAAE22AFDF61}" srcOrd="7" destOrd="0" presId="urn:microsoft.com/office/officeart/2018/2/layout/IconVerticalSolidList"/>
    <dgm:cxn modelId="{91E5087F-A7F1-46C2-A01D-A6A7A20E2499}" type="presParOf" srcId="{4BAF906F-416F-4F66-870A-30493D8787AD}" destId="{5BD559C4-ED4F-4286-ACCA-6227D36AEF85}" srcOrd="8" destOrd="0" presId="urn:microsoft.com/office/officeart/2018/2/layout/IconVerticalSolidList"/>
    <dgm:cxn modelId="{F2F2A2C9-E14E-4BBB-93FB-089810844E55}" type="presParOf" srcId="{5BD559C4-ED4F-4286-ACCA-6227D36AEF85}" destId="{A0F50CF5-0225-4E89-91BE-ED6E7244A7DD}" srcOrd="0" destOrd="0" presId="urn:microsoft.com/office/officeart/2018/2/layout/IconVerticalSolidList"/>
    <dgm:cxn modelId="{3A7CB691-9B88-46B4-A87E-E2139D6DD3DF}" type="presParOf" srcId="{5BD559C4-ED4F-4286-ACCA-6227D36AEF85}" destId="{311B6E47-8A42-41C9-9DBD-EF5396ACCDD6}" srcOrd="1" destOrd="0" presId="urn:microsoft.com/office/officeart/2018/2/layout/IconVerticalSolidList"/>
    <dgm:cxn modelId="{6C9AB4FB-1669-4F15-AFB1-5D3AEC3AD9BF}" type="presParOf" srcId="{5BD559C4-ED4F-4286-ACCA-6227D36AEF85}" destId="{3834BDAA-42A0-40B4-A188-975F0EC3D0EC}" srcOrd="2" destOrd="0" presId="urn:microsoft.com/office/officeart/2018/2/layout/IconVerticalSolidList"/>
    <dgm:cxn modelId="{3AA379CB-F233-4F5C-BA31-A96C88F4C7DC}" type="presParOf" srcId="{5BD559C4-ED4F-4286-ACCA-6227D36AEF85}" destId="{FB7BF0B9-F137-4E77-82B2-A2D57781C1B9}" srcOrd="3" destOrd="0" presId="urn:microsoft.com/office/officeart/2018/2/layout/IconVerticalSolidList"/>
    <dgm:cxn modelId="{B0488E91-989E-472D-A54A-56C38C69F409}" type="presParOf" srcId="{4BAF906F-416F-4F66-870A-30493D8787AD}" destId="{E52E548B-4533-4F16-9646-F7ABF85EA88F}" srcOrd="9" destOrd="0" presId="urn:microsoft.com/office/officeart/2018/2/layout/IconVerticalSolidList"/>
    <dgm:cxn modelId="{3954339C-1C08-4500-8E76-FA53FAEF6644}" type="presParOf" srcId="{4BAF906F-416F-4F66-870A-30493D8787AD}" destId="{293388C1-EB0F-4538-9765-82CB775C1A63}" srcOrd="10" destOrd="0" presId="urn:microsoft.com/office/officeart/2018/2/layout/IconVerticalSolidList"/>
    <dgm:cxn modelId="{F8985D34-E49A-4981-91B2-F0CBF88AD761}" type="presParOf" srcId="{293388C1-EB0F-4538-9765-82CB775C1A63}" destId="{F4AA22CF-AB08-4A45-91F2-EAC054A38A56}" srcOrd="0" destOrd="0" presId="urn:microsoft.com/office/officeart/2018/2/layout/IconVerticalSolidList"/>
    <dgm:cxn modelId="{B5145C28-B392-4082-92C1-6B45574A2ACE}" type="presParOf" srcId="{293388C1-EB0F-4538-9765-82CB775C1A63}" destId="{10240FB9-E165-4F88-B8C5-4871D58A83B8}" srcOrd="1" destOrd="0" presId="urn:microsoft.com/office/officeart/2018/2/layout/IconVerticalSolidList"/>
    <dgm:cxn modelId="{B85ACEBC-7854-474C-ACDF-9FCAD695988E}" type="presParOf" srcId="{293388C1-EB0F-4538-9765-82CB775C1A63}" destId="{B998242B-893C-46D6-A288-CE15B600FFBF}" srcOrd="2" destOrd="0" presId="urn:microsoft.com/office/officeart/2018/2/layout/IconVerticalSolidList"/>
    <dgm:cxn modelId="{14FB7345-64D7-495D-B8D7-4FFD2967F15F}" type="presParOf" srcId="{293388C1-EB0F-4538-9765-82CB775C1A63}" destId="{049C3068-EB7B-4C36-966A-0F50B99480F7}" srcOrd="3" destOrd="0" presId="urn:microsoft.com/office/officeart/2018/2/layout/IconVerticalSolidList"/>
    <dgm:cxn modelId="{F4E24E99-9B68-47D0-B6B8-438F4F2EE81E}" type="presParOf" srcId="{4BAF906F-416F-4F66-870A-30493D8787AD}" destId="{946483DC-0B7B-4719-A819-2AC437527D25}" srcOrd="11" destOrd="0" presId="urn:microsoft.com/office/officeart/2018/2/layout/IconVerticalSolidList"/>
    <dgm:cxn modelId="{79BDB1A6-D411-4D61-B3D0-B1078F4081A4}" type="presParOf" srcId="{4BAF906F-416F-4F66-870A-30493D8787AD}" destId="{14DAA390-76AD-4726-869F-E0E69F2D32B6}" srcOrd="12" destOrd="0" presId="urn:microsoft.com/office/officeart/2018/2/layout/IconVerticalSolidList"/>
    <dgm:cxn modelId="{9F3174F3-3347-4A15-B568-F4580505D343}" type="presParOf" srcId="{14DAA390-76AD-4726-869F-E0E69F2D32B6}" destId="{B7BF2261-803F-44B7-8D19-B2A5E613C6CD}" srcOrd="0" destOrd="0" presId="urn:microsoft.com/office/officeart/2018/2/layout/IconVerticalSolidList"/>
    <dgm:cxn modelId="{658300EA-D8FE-4C06-9EDD-F88BBB8E8849}" type="presParOf" srcId="{14DAA390-76AD-4726-869F-E0E69F2D32B6}" destId="{49FE6E64-1FE9-4123-AB60-6393D0164269}" srcOrd="1" destOrd="0" presId="urn:microsoft.com/office/officeart/2018/2/layout/IconVerticalSolidList"/>
    <dgm:cxn modelId="{35905CEB-D2D5-492E-ABD7-373F397BCDD5}" type="presParOf" srcId="{14DAA390-76AD-4726-869F-E0E69F2D32B6}" destId="{A07DA480-4B24-4100-ACA6-CE3C8DC5B4B3}" srcOrd="2" destOrd="0" presId="urn:microsoft.com/office/officeart/2018/2/layout/IconVerticalSolidList"/>
    <dgm:cxn modelId="{95EB997F-91A4-45C0-8311-5A58C41896C5}" type="presParOf" srcId="{14DAA390-76AD-4726-869F-E0E69F2D32B6}" destId="{4B40A47A-24CE-4608-B6F1-61F61E1C102D}"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1FFC256C-41D3-461F-B912-8F0CEAA21FC8}"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B6A90BCA-8BFC-4394-8752-BEEE256F26EC}">
      <dgm:prSet/>
      <dgm:spPr/>
      <dgm:t>
        <a:bodyPr/>
        <a:lstStyle/>
        <a:p>
          <a:r>
            <a:rPr lang="en-US"/>
            <a:t>A generic drug is a medication that is equivalent to a brand-name product in terms of active ingredient, dosage form, strength, route of administration, and intended use. </a:t>
          </a:r>
        </a:p>
      </dgm:t>
    </dgm:pt>
    <dgm:pt modelId="{43715338-0172-4E27-9E24-54005E0E6A52}" type="parTrans" cxnId="{D00940F8-5505-471F-BF9B-CB7D87469439}">
      <dgm:prSet/>
      <dgm:spPr/>
      <dgm:t>
        <a:bodyPr/>
        <a:lstStyle/>
        <a:p>
          <a:endParaRPr lang="en-US"/>
        </a:p>
      </dgm:t>
    </dgm:pt>
    <dgm:pt modelId="{8DB31870-1E64-44CE-84DE-B31C3B951699}" type="sibTrans" cxnId="{D00940F8-5505-471F-BF9B-CB7D87469439}">
      <dgm:prSet/>
      <dgm:spPr/>
      <dgm:t>
        <a:bodyPr/>
        <a:lstStyle/>
        <a:p>
          <a:endParaRPr lang="en-US"/>
        </a:p>
      </dgm:t>
    </dgm:pt>
    <dgm:pt modelId="{965FE1BF-6E60-4288-A0B1-C8C977E4B419}">
      <dgm:prSet/>
      <dgm:spPr/>
      <dgm:t>
        <a:bodyPr/>
        <a:lstStyle/>
        <a:p>
          <a:r>
            <a:rPr lang="en-US"/>
            <a:t>These drugs are typically produced after the patent for the original brand-name drug has expired. </a:t>
          </a:r>
        </a:p>
      </dgm:t>
    </dgm:pt>
    <dgm:pt modelId="{72D97AF6-A910-42BB-AAC3-DB985B57D957}" type="parTrans" cxnId="{24735293-42B1-48D2-BDE9-C410EF7D2C70}">
      <dgm:prSet/>
      <dgm:spPr/>
      <dgm:t>
        <a:bodyPr/>
        <a:lstStyle/>
        <a:p>
          <a:endParaRPr lang="en-US"/>
        </a:p>
      </dgm:t>
    </dgm:pt>
    <dgm:pt modelId="{A638AB92-D9B1-42DE-977B-C9478FCEA1A0}" type="sibTrans" cxnId="{24735293-42B1-48D2-BDE9-C410EF7D2C70}">
      <dgm:prSet/>
      <dgm:spPr/>
      <dgm:t>
        <a:bodyPr/>
        <a:lstStyle/>
        <a:p>
          <a:endParaRPr lang="en-US"/>
        </a:p>
      </dgm:t>
    </dgm:pt>
    <dgm:pt modelId="{1A486862-2FC0-4BF3-8719-4B4A3C4BC24A}">
      <dgm:prSet/>
      <dgm:spPr/>
      <dgm:t>
        <a:bodyPr/>
        <a:lstStyle/>
        <a:p>
          <a:r>
            <a:rPr lang="en-US"/>
            <a:t>Generic drugs are subject to rigorous regulatory standards to ensure they are as safe and effective as their brand-name counterparts.</a:t>
          </a:r>
        </a:p>
      </dgm:t>
    </dgm:pt>
    <dgm:pt modelId="{8148C2E5-76F0-48C5-AFCE-9886C91A040C}" type="parTrans" cxnId="{2BCBD88C-1AA8-428A-A912-0A47152E2D6A}">
      <dgm:prSet/>
      <dgm:spPr/>
      <dgm:t>
        <a:bodyPr/>
        <a:lstStyle/>
        <a:p>
          <a:endParaRPr lang="en-US"/>
        </a:p>
      </dgm:t>
    </dgm:pt>
    <dgm:pt modelId="{766789C9-BF63-4B82-A104-CC08F3488690}" type="sibTrans" cxnId="{2BCBD88C-1AA8-428A-A912-0A47152E2D6A}">
      <dgm:prSet/>
      <dgm:spPr/>
      <dgm:t>
        <a:bodyPr/>
        <a:lstStyle/>
        <a:p>
          <a:endParaRPr lang="en-US"/>
        </a:p>
      </dgm:t>
    </dgm:pt>
    <dgm:pt modelId="{8B79EF3A-5E7E-F148-8824-9E45A18A83BE}" type="pres">
      <dgm:prSet presAssocID="{1FFC256C-41D3-461F-B912-8F0CEAA21FC8}" presName="linear" presStyleCnt="0">
        <dgm:presLayoutVars>
          <dgm:animLvl val="lvl"/>
          <dgm:resizeHandles val="exact"/>
        </dgm:presLayoutVars>
      </dgm:prSet>
      <dgm:spPr/>
    </dgm:pt>
    <dgm:pt modelId="{2012DBF3-D198-C34F-9229-52C2DA477691}" type="pres">
      <dgm:prSet presAssocID="{B6A90BCA-8BFC-4394-8752-BEEE256F26EC}" presName="parentText" presStyleLbl="node1" presStyleIdx="0" presStyleCnt="3">
        <dgm:presLayoutVars>
          <dgm:chMax val="0"/>
          <dgm:bulletEnabled val="1"/>
        </dgm:presLayoutVars>
      </dgm:prSet>
      <dgm:spPr/>
    </dgm:pt>
    <dgm:pt modelId="{B00399EB-D3CD-FC40-A958-762E21D0E63D}" type="pres">
      <dgm:prSet presAssocID="{8DB31870-1E64-44CE-84DE-B31C3B951699}" presName="spacer" presStyleCnt="0"/>
      <dgm:spPr/>
    </dgm:pt>
    <dgm:pt modelId="{A7BEB563-D2CA-CC48-8AF2-F623A7C79A31}" type="pres">
      <dgm:prSet presAssocID="{965FE1BF-6E60-4288-A0B1-C8C977E4B419}" presName="parentText" presStyleLbl="node1" presStyleIdx="1" presStyleCnt="3">
        <dgm:presLayoutVars>
          <dgm:chMax val="0"/>
          <dgm:bulletEnabled val="1"/>
        </dgm:presLayoutVars>
      </dgm:prSet>
      <dgm:spPr/>
    </dgm:pt>
    <dgm:pt modelId="{AFA0A04A-45FF-2E4B-8216-691AF45CEAE6}" type="pres">
      <dgm:prSet presAssocID="{A638AB92-D9B1-42DE-977B-C9478FCEA1A0}" presName="spacer" presStyleCnt="0"/>
      <dgm:spPr/>
    </dgm:pt>
    <dgm:pt modelId="{D2EEBED6-EB71-2A42-9629-8DC54163C350}" type="pres">
      <dgm:prSet presAssocID="{1A486862-2FC0-4BF3-8719-4B4A3C4BC24A}" presName="parentText" presStyleLbl="node1" presStyleIdx="2" presStyleCnt="3">
        <dgm:presLayoutVars>
          <dgm:chMax val="0"/>
          <dgm:bulletEnabled val="1"/>
        </dgm:presLayoutVars>
      </dgm:prSet>
      <dgm:spPr/>
    </dgm:pt>
  </dgm:ptLst>
  <dgm:cxnLst>
    <dgm:cxn modelId="{23E59D08-30CE-B24D-8778-3E30FAB7F3EC}" type="presOf" srcId="{965FE1BF-6E60-4288-A0B1-C8C977E4B419}" destId="{A7BEB563-D2CA-CC48-8AF2-F623A7C79A31}" srcOrd="0" destOrd="0" presId="urn:microsoft.com/office/officeart/2005/8/layout/vList2"/>
    <dgm:cxn modelId="{A9203B77-DA74-4B4C-923A-8E1D2CAA735B}" type="presOf" srcId="{B6A90BCA-8BFC-4394-8752-BEEE256F26EC}" destId="{2012DBF3-D198-C34F-9229-52C2DA477691}" srcOrd="0" destOrd="0" presId="urn:microsoft.com/office/officeart/2005/8/layout/vList2"/>
    <dgm:cxn modelId="{A6E9548B-24CE-A34F-AF07-F22E7C7DBD01}" type="presOf" srcId="{1FFC256C-41D3-461F-B912-8F0CEAA21FC8}" destId="{8B79EF3A-5E7E-F148-8824-9E45A18A83BE}" srcOrd="0" destOrd="0" presId="urn:microsoft.com/office/officeart/2005/8/layout/vList2"/>
    <dgm:cxn modelId="{2BCBD88C-1AA8-428A-A912-0A47152E2D6A}" srcId="{1FFC256C-41D3-461F-B912-8F0CEAA21FC8}" destId="{1A486862-2FC0-4BF3-8719-4B4A3C4BC24A}" srcOrd="2" destOrd="0" parTransId="{8148C2E5-76F0-48C5-AFCE-9886C91A040C}" sibTransId="{766789C9-BF63-4B82-A104-CC08F3488690}"/>
    <dgm:cxn modelId="{24735293-42B1-48D2-BDE9-C410EF7D2C70}" srcId="{1FFC256C-41D3-461F-B912-8F0CEAA21FC8}" destId="{965FE1BF-6E60-4288-A0B1-C8C977E4B419}" srcOrd="1" destOrd="0" parTransId="{72D97AF6-A910-42BB-AAC3-DB985B57D957}" sibTransId="{A638AB92-D9B1-42DE-977B-C9478FCEA1A0}"/>
    <dgm:cxn modelId="{CF5A0BB1-353D-5E40-864F-E86CD89E3011}" type="presOf" srcId="{1A486862-2FC0-4BF3-8719-4B4A3C4BC24A}" destId="{D2EEBED6-EB71-2A42-9629-8DC54163C350}" srcOrd="0" destOrd="0" presId="urn:microsoft.com/office/officeart/2005/8/layout/vList2"/>
    <dgm:cxn modelId="{D00940F8-5505-471F-BF9B-CB7D87469439}" srcId="{1FFC256C-41D3-461F-B912-8F0CEAA21FC8}" destId="{B6A90BCA-8BFC-4394-8752-BEEE256F26EC}" srcOrd="0" destOrd="0" parTransId="{43715338-0172-4E27-9E24-54005E0E6A52}" sibTransId="{8DB31870-1E64-44CE-84DE-B31C3B951699}"/>
    <dgm:cxn modelId="{A4F4B816-2FF2-9743-A2D7-DB3121150004}" type="presParOf" srcId="{8B79EF3A-5E7E-F148-8824-9E45A18A83BE}" destId="{2012DBF3-D198-C34F-9229-52C2DA477691}" srcOrd="0" destOrd="0" presId="urn:microsoft.com/office/officeart/2005/8/layout/vList2"/>
    <dgm:cxn modelId="{AFF54F34-D552-CB4F-9358-183E93976A37}" type="presParOf" srcId="{8B79EF3A-5E7E-F148-8824-9E45A18A83BE}" destId="{B00399EB-D3CD-FC40-A958-762E21D0E63D}" srcOrd="1" destOrd="0" presId="urn:microsoft.com/office/officeart/2005/8/layout/vList2"/>
    <dgm:cxn modelId="{DAB3B745-A2E9-DE41-B5EE-B988D000AA1B}" type="presParOf" srcId="{8B79EF3A-5E7E-F148-8824-9E45A18A83BE}" destId="{A7BEB563-D2CA-CC48-8AF2-F623A7C79A31}" srcOrd="2" destOrd="0" presId="urn:microsoft.com/office/officeart/2005/8/layout/vList2"/>
    <dgm:cxn modelId="{2159A815-6984-344B-9CC5-8523B700BBA3}" type="presParOf" srcId="{8B79EF3A-5E7E-F148-8824-9E45A18A83BE}" destId="{AFA0A04A-45FF-2E4B-8216-691AF45CEAE6}" srcOrd="3" destOrd="0" presId="urn:microsoft.com/office/officeart/2005/8/layout/vList2"/>
    <dgm:cxn modelId="{3A7F6F22-5C7D-0843-A955-ADC1D942304A}" type="presParOf" srcId="{8B79EF3A-5E7E-F148-8824-9E45A18A83BE}" destId="{D2EEBED6-EB71-2A42-9629-8DC54163C350}"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B752F158-3937-475F-8269-A6BA7E99A1B4}"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5B93443C-CB92-4D99-82DB-A66A3D3FD1DF}">
      <dgm:prSet/>
      <dgm:spPr/>
      <dgm:t>
        <a:bodyPr/>
        <a:lstStyle/>
        <a:p>
          <a:r>
            <a:rPr lang="tr-TR"/>
            <a:t>Equivalent drugs refer to pharmaceutical products that have the same active ingredient(s), dosage form, strength, and route of administration as another drug, but they may be produced by different manufacturers. They are essentially interchangeable with each other in terms of their therapeutic effects.</a:t>
          </a:r>
          <a:endParaRPr lang="en-US"/>
        </a:p>
      </dgm:t>
    </dgm:pt>
    <dgm:pt modelId="{D6CE41A2-CE07-4767-A9B1-D478E9C9C3F5}" type="parTrans" cxnId="{F53B3825-38D5-4AF8-A954-7ADAA84A8052}">
      <dgm:prSet/>
      <dgm:spPr/>
      <dgm:t>
        <a:bodyPr/>
        <a:lstStyle/>
        <a:p>
          <a:endParaRPr lang="en-US"/>
        </a:p>
      </dgm:t>
    </dgm:pt>
    <dgm:pt modelId="{F5E61AC6-8D1B-4D56-9B2A-478C68ECF146}" type="sibTrans" cxnId="{F53B3825-38D5-4AF8-A954-7ADAA84A8052}">
      <dgm:prSet/>
      <dgm:spPr/>
      <dgm:t>
        <a:bodyPr/>
        <a:lstStyle/>
        <a:p>
          <a:endParaRPr lang="en-US"/>
        </a:p>
      </dgm:t>
    </dgm:pt>
    <dgm:pt modelId="{71DDEB5D-0781-49EF-A50A-E5A39893A5C7}">
      <dgm:prSet/>
      <dgm:spPr/>
      <dgm:t>
        <a:bodyPr/>
        <a:lstStyle/>
        <a:p>
          <a:r>
            <a:rPr lang="tr-TR"/>
            <a:t>For example, if two drugs have the same active ingredient, same dosage form (e.g., tablet, capsule), same strength (e.g., 50 mg), and are intended for oral administration, they can be considered equivalent. This means a patient can switch from one to the other without any significant change in therapeutic outcome.</a:t>
          </a:r>
          <a:endParaRPr lang="en-US"/>
        </a:p>
      </dgm:t>
    </dgm:pt>
    <dgm:pt modelId="{F0904D00-327F-423D-BEAD-C9DF9A328065}" type="parTrans" cxnId="{D088BA23-D527-4FD8-958B-6F444E301C8C}">
      <dgm:prSet/>
      <dgm:spPr/>
      <dgm:t>
        <a:bodyPr/>
        <a:lstStyle/>
        <a:p>
          <a:endParaRPr lang="en-US"/>
        </a:p>
      </dgm:t>
    </dgm:pt>
    <dgm:pt modelId="{1976327F-A8E9-4725-A0CB-F92CF1645DD7}" type="sibTrans" cxnId="{D088BA23-D527-4FD8-958B-6F444E301C8C}">
      <dgm:prSet/>
      <dgm:spPr/>
      <dgm:t>
        <a:bodyPr/>
        <a:lstStyle/>
        <a:p>
          <a:endParaRPr lang="en-US"/>
        </a:p>
      </dgm:t>
    </dgm:pt>
    <dgm:pt modelId="{BB4AB131-280D-416B-A071-4B76FE48F08F}" type="pres">
      <dgm:prSet presAssocID="{B752F158-3937-475F-8269-A6BA7E99A1B4}" presName="root" presStyleCnt="0">
        <dgm:presLayoutVars>
          <dgm:dir/>
          <dgm:resizeHandles val="exact"/>
        </dgm:presLayoutVars>
      </dgm:prSet>
      <dgm:spPr/>
    </dgm:pt>
    <dgm:pt modelId="{9A835324-BC99-4186-AD96-FC898A7FC1B9}" type="pres">
      <dgm:prSet presAssocID="{5B93443C-CB92-4D99-82DB-A66A3D3FD1DF}" presName="compNode" presStyleCnt="0"/>
      <dgm:spPr/>
    </dgm:pt>
    <dgm:pt modelId="{235EFB59-ACE5-40BA-BB64-3C89C88CEC63}" type="pres">
      <dgm:prSet presAssocID="{5B93443C-CB92-4D99-82DB-A66A3D3FD1DF}" presName="bgRect" presStyleLbl="bgShp" presStyleIdx="0" presStyleCnt="2"/>
      <dgm:spPr/>
    </dgm:pt>
    <dgm:pt modelId="{EEF5F70A-020F-4C5A-B0A6-D4F10DAFF3CE}" type="pres">
      <dgm:prSet presAssocID="{5B93443C-CB92-4D99-82DB-A66A3D3FD1DF}"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edicine"/>
        </a:ext>
      </dgm:extLst>
    </dgm:pt>
    <dgm:pt modelId="{20C09713-ADEF-4D58-A4A9-7EB6C534E1CA}" type="pres">
      <dgm:prSet presAssocID="{5B93443C-CB92-4D99-82DB-A66A3D3FD1DF}" presName="spaceRect" presStyleCnt="0"/>
      <dgm:spPr/>
    </dgm:pt>
    <dgm:pt modelId="{09BA6A29-CA92-4FCB-A96A-435A6BE4AFAE}" type="pres">
      <dgm:prSet presAssocID="{5B93443C-CB92-4D99-82DB-A66A3D3FD1DF}" presName="parTx" presStyleLbl="revTx" presStyleIdx="0" presStyleCnt="2">
        <dgm:presLayoutVars>
          <dgm:chMax val="0"/>
          <dgm:chPref val="0"/>
        </dgm:presLayoutVars>
      </dgm:prSet>
      <dgm:spPr/>
    </dgm:pt>
    <dgm:pt modelId="{9E85D079-E8D8-4A8D-A36E-5CE3D2722F37}" type="pres">
      <dgm:prSet presAssocID="{F5E61AC6-8D1B-4D56-9B2A-478C68ECF146}" presName="sibTrans" presStyleCnt="0"/>
      <dgm:spPr/>
    </dgm:pt>
    <dgm:pt modelId="{A7AE96F3-1B4C-4812-BD90-7E85BE3135C7}" type="pres">
      <dgm:prSet presAssocID="{71DDEB5D-0781-49EF-A50A-E5A39893A5C7}" presName="compNode" presStyleCnt="0"/>
      <dgm:spPr/>
    </dgm:pt>
    <dgm:pt modelId="{041421C1-0EAF-4733-B2D6-765B2D3C6852}" type="pres">
      <dgm:prSet presAssocID="{71DDEB5D-0781-49EF-A50A-E5A39893A5C7}" presName="bgRect" presStyleLbl="bgShp" presStyleIdx="1" presStyleCnt="2"/>
      <dgm:spPr/>
    </dgm:pt>
    <dgm:pt modelId="{AC17F496-FFB8-4FF8-B6AC-387A222B6B07}" type="pres">
      <dgm:prSet presAssocID="{71DDEB5D-0781-49EF-A50A-E5A39893A5C7}"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cientist"/>
        </a:ext>
      </dgm:extLst>
    </dgm:pt>
    <dgm:pt modelId="{9EA5E210-CED0-4388-B07A-01085FCD119B}" type="pres">
      <dgm:prSet presAssocID="{71DDEB5D-0781-49EF-A50A-E5A39893A5C7}" presName="spaceRect" presStyleCnt="0"/>
      <dgm:spPr/>
    </dgm:pt>
    <dgm:pt modelId="{CC18632C-89BF-44E2-9629-CEE0BDCE8504}" type="pres">
      <dgm:prSet presAssocID="{71DDEB5D-0781-49EF-A50A-E5A39893A5C7}" presName="parTx" presStyleLbl="revTx" presStyleIdx="1" presStyleCnt="2">
        <dgm:presLayoutVars>
          <dgm:chMax val="0"/>
          <dgm:chPref val="0"/>
        </dgm:presLayoutVars>
      </dgm:prSet>
      <dgm:spPr/>
    </dgm:pt>
  </dgm:ptLst>
  <dgm:cxnLst>
    <dgm:cxn modelId="{D088BA23-D527-4FD8-958B-6F444E301C8C}" srcId="{B752F158-3937-475F-8269-A6BA7E99A1B4}" destId="{71DDEB5D-0781-49EF-A50A-E5A39893A5C7}" srcOrd="1" destOrd="0" parTransId="{F0904D00-327F-423D-BEAD-C9DF9A328065}" sibTransId="{1976327F-A8E9-4725-A0CB-F92CF1645DD7}"/>
    <dgm:cxn modelId="{F53B3825-38D5-4AF8-A954-7ADAA84A8052}" srcId="{B752F158-3937-475F-8269-A6BA7E99A1B4}" destId="{5B93443C-CB92-4D99-82DB-A66A3D3FD1DF}" srcOrd="0" destOrd="0" parTransId="{D6CE41A2-CE07-4767-A9B1-D478E9C9C3F5}" sibTransId="{F5E61AC6-8D1B-4D56-9B2A-478C68ECF146}"/>
    <dgm:cxn modelId="{C99A056B-3074-40DE-93D1-B61A996F1AF8}" type="presOf" srcId="{5B93443C-CB92-4D99-82DB-A66A3D3FD1DF}" destId="{09BA6A29-CA92-4FCB-A96A-435A6BE4AFAE}" srcOrd="0" destOrd="0" presId="urn:microsoft.com/office/officeart/2018/2/layout/IconVerticalSolidList"/>
    <dgm:cxn modelId="{09BE2C78-A295-43C2-86C2-19C6FCD791B9}" type="presOf" srcId="{B752F158-3937-475F-8269-A6BA7E99A1B4}" destId="{BB4AB131-280D-416B-A071-4B76FE48F08F}" srcOrd="0" destOrd="0" presId="urn:microsoft.com/office/officeart/2018/2/layout/IconVerticalSolidList"/>
    <dgm:cxn modelId="{F7C52CD0-D29B-493F-804B-EA8445CCE58C}" type="presOf" srcId="{71DDEB5D-0781-49EF-A50A-E5A39893A5C7}" destId="{CC18632C-89BF-44E2-9629-CEE0BDCE8504}" srcOrd="0" destOrd="0" presId="urn:microsoft.com/office/officeart/2018/2/layout/IconVerticalSolidList"/>
    <dgm:cxn modelId="{E823AB13-0E09-4763-B5E4-B1B5D9F6C8E1}" type="presParOf" srcId="{BB4AB131-280D-416B-A071-4B76FE48F08F}" destId="{9A835324-BC99-4186-AD96-FC898A7FC1B9}" srcOrd="0" destOrd="0" presId="urn:microsoft.com/office/officeart/2018/2/layout/IconVerticalSolidList"/>
    <dgm:cxn modelId="{AB66FE1E-1D74-495F-85C1-9612DCB137F4}" type="presParOf" srcId="{9A835324-BC99-4186-AD96-FC898A7FC1B9}" destId="{235EFB59-ACE5-40BA-BB64-3C89C88CEC63}" srcOrd="0" destOrd="0" presId="urn:microsoft.com/office/officeart/2018/2/layout/IconVerticalSolidList"/>
    <dgm:cxn modelId="{0900060E-E1F1-4A5A-ABAF-D5F37CA78082}" type="presParOf" srcId="{9A835324-BC99-4186-AD96-FC898A7FC1B9}" destId="{EEF5F70A-020F-4C5A-B0A6-D4F10DAFF3CE}" srcOrd="1" destOrd="0" presId="urn:microsoft.com/office/officeart/2018/2/layout/IconVerticalSolidList"/>
    <dgm:cxn modelId="{3B441C9B-DC4C-4E59-BEC1-BA72E916CDFA}" type="presParOf" srcId="{9A835324-BC99-4186-AD96-FC898A7FC1B9}" destId="{20C09713-ADEF-4D58-A4A9-7EB6C534E1CA}" srcOrd="2" destOrd="0" presId="urn:microsoft.com/office/officeart/2018/2/layout/IconVerticalSolidList"/>
    <dgm:cxn modelId="{DF192A42-A1AE-407A-A6A5-E6834AF40ED3}" type="presParOf" srcId="{9A835324-BC99-4186-AD96-FC898A7FC1B9}" destId="{09BA6A29-CA92-4FCB-A96A-435A6BE4AFAE}" srcOrd="3" destOrd="0" presId="urn:microsoft.com/office/officeart/2018/2/layout/IconVerticalSolidList"/>
    <dgm:cxn modelId="{5FF0E9F2-18AE-401A-B6E8-EA7E45A1F4FE}" type="presParOf" srcId="{BB4AB131-280D-416B-A071-4B76FE48F08F}" destId="{9E85D079-E8D8-4A8D-A36E-5CE3D2722F37}" srcOrd="1" destOrd="0" presId="urn:microsoft.com/office/officeart/2018/2/layout/IconVerticalSolidList"/>
    <dgm:cxn modelId="{F315DCEA-4883-4161-B73C-A49FD96E0E52}" type="presParOf" srcId="{BB4AB131-280D-416B-A071-4B76FE48F08F}" destId="{A7AE96F3-1B4C-4812-BD90-7E85BE3135C7}" srcOrd="2" destOrd="0" presId="urn:microsoft.com/office/officeart/2018/2/layout/IconVerticalSolidList"/>
    <dgm:cxn modelId="{421DB6D8-68DB-4D24-91EA-F835B6F76334}" type="presParOf" srcId="{A7AE96F3-1B4C-4812-BD90-7E85BE3135C7}" destId="{041421C1-0EAF-4733-B2D6-765B2D3C6852}" srcOrd="0" destOrd="0" presId="urn:microsoft.com/office/officeart/2018/2/layout/IconVerticalSolidList"/>
    <dgm:cxn modelId="{0FCA1C53-FBEB-44E8-83DA-D5C7E1CD7780}" type="presParOf" srcId="{A7AE96F3-1B4C-4812-BD90-7E85BE3135C7}" destId="{AC17F496-FFB8-4FF8-B6AC-387A222B6B07}" srcOrd="1" destOrd="0" presId="urn:microsoft.com/office/officeart/2018/2/layout/IconVerticalSolidList"/>
    <dgm:cxn modelId="{ED37C5B4-107D-4CDE-AAC3-2E29DDE02B94}" type="presParOf" srcId="{A7AE96F3-1B4C-4812-BD90-7E85BE3135C7}" destId="{9EA5E210-CED0-4388-B07A-01085FCD119B}" srcOrd="2" destOrd="0" presId="urn:microsoft.com/office/officeart/2018/2/layout/IconVerticalSolidList"/>
    <dgm:cxn modelId="{A6BF121D-62B0-418C-A9B7-A1DFEE21C5DF}" type="presParOf" srcId="{A7AE96F3-1B4C-4812-BD90-7E85BE3135C7}" destId="{CC18632C-89BF-44E2-9629-CEE0BDCE8504}"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4658C1EE-D54D-43A8-8B54-C0F3BFE599E4}"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86030D1A-31DA-41A5-8DBF-F2D7A7FFC6BC}">
      <dgm:prSet/>
      <dgm:spPr/>
      <dgm:t>
        <a:bodyPr/>
        <a:lstStyle/>
        <a:p>
          <a:r>
            <a:rPr lang="en-US"/>
            <a:t>Ensuring Drug Quality</a:t>
          </a:r>
        </a:p>
      </dgm:t>
    </dgm:pt>
    <dgm:pt modelId="{C89DB8EF-55C5-4FA1-9135-564167692584}" type="parTrans" cxnId="{03F664BF-43B2-4602-8118-9B3D821F83EF}">
      <dgm:prSet/>
      <dgm:spPr/>
      <dgm:t>
        <a:bodyPr/>
        <a:lstStyle/>
        <a:p>
          <a:endParaRPr lang="en-US"/>
        </a:p>
      </dgm:t>
    </dgm:pt>
    <dgm:pt modelId="{F47C65BE-4587-45DB-A12A-CA35A1102464}" type="sibTrans" cxnId="{03F664BF-43B2-4602-8118-9B3D821F83EF}">
      <dgm:prSet/>
      <dgm:spPr/>
      <dgm:t>
        <a:bodyPr/>
        <a:lstStyle/>
        <a:p>
          <a:endParaRPr lang="en-US"/>
        </a:p>
      </dgm:t>
    </dgm:pt>
    <dgm:pt modelId="{EADAD86F-4D87-44F5-8B66-71B5F07DAF11}">
      <dgm:prSet/>
      <dgm:spPr/>
      <dgm:t>
        <a:bodyPr/>
        <a:lstStyle/>
        <a:p>
          <a:r>
            <a:rPr lang="en-US"/>
            <a:t>Facilitating Interchangeability</a:t>
          </a:r>
        </a:p>
      </dgm:t>
    </dgm:pt>
    <dgm:pt modelId="{87293C6B-FF07-4F2F-857A-80C70D220C52}" type="parTrans" cxnId="{5A0209C2-D0E0-48F6-8F4C-CC1FA19A00DC}">
      <dgm:prSet/>
      <dgm:spPr/>
      <dgm:t>
        <a:bodyPr/>
        <a:lstStyle/>
        <a:p>
          <a:endParaRPr lang="en-US"/>
        </a:p>
      </dgm:t>
    </dgm:pt>
    <dgm:pt modelId="{EA941B52-EDD6-4D61-9148-6D07DA80B909}" type="sibTrans" cxnId="{5A0209C2-D0E0-48F6-8F4C-CC1FA19A00DC}">
      <dgm:prSet/>
      <dgm:spPr/>
      <dgm:t>
        <a:bodyPr/>
        <a:lstStyle/>
        <a:p>
          <a:endParaRPr lang="en-US"/>
        </a:p>
      </dgm:t>
    </dgm:pt>
    <dgm:pt modelId="{06311140-6C9F-4333-BD36-9CA62EA29F25}">
      <dgm:prSet/>
      <dgm:spPr/>
      <dgm:t>
        <a:bodyPr/>
        <a:lstStyle/>
        <a:p>
          <a:r>
            <a:rPr lang="en-US"/>
            <a:t>Regulatory Compliance</a:t>
          </a:r>
        </a:p>
      </dgm:t>
    </dgm:pt>
    <dgm:pt modelId="{F2A47F5E-9AB8-43AD-9D32-23B239137177}" type="parTrans" cxnId="{50B6A41E-1BFF-4275-B341-1AA95D65A403}">
      <dgm:prSet/>
      <dgm:spPr/>
      <dgm:t>
        <a:bodyPr/>
        <a:lstStyle/>
        <a:p>
          <a:endParaRPr lang="en-US"/>
        </a:p>
      </dgm:t>
    </dgm:pt>
    <dgm:pt modelId="{E509C16B-F904-4574-8763-795F5EEBE84C}" type="sibTrans" cxnId="{50B6A41E-1BFF-4275-B341-1AA95D65A403}">
      <dgm:prSet/>
      <dgm:spPr/>
      <dgm:t>
        <a:bodyPr/>
        <a:lstStyle/>
        <a:p>
          <a:endParaRPr lang="en-US"/>
        </a:p>
      </dgm:t>
    </dgm:pt>
    <dgm:pt modelId="{2801EC38-1C6C-4A6C-B29F-000DBC43A31F}">
      <dgm:prSet/>
      <dgm:spPr/>
      <dgm:t>
        <a:bodyPr/>
        <a:lstStyle/>
        <a:p>
          <a:r>
            <a:rPr lang="en-US"/>
            <a:t>Promoting Public Safety</a:t>
          </a:r>
        </a:p>
      </dgm:t>
    </dgm:pt>
    <dgm:pt modelId="{263B891A-2AB8-47B4-8673-F9DAB5FCA3B4}" type="parTrans" cxnId="{56F6DF86-C4A2-4C7F-8489-3ABBFB0C69BC}">
      <dgm:prSet/>
      <dgm:spPr/>
      <dgm:t>
        <a:bodyPr/>
        <a:lstStyle/>
        <a:p>
          <a:endParaRPr lang="en-US"/>
        </a:p>
      </dgm:t>
    </dgm:pt>
    <dgm:pt modelId="{71AA0FC3-E270-434A-98CF-2DD657617792}" type="sibTrans" cxnId="{56F6DF86-C4A2-4C7F-8489-3ABBFB0C69BC}">
      <dgm:prSet/>
      <dgm:spPr/>
      <dgm:t>
        <a:bodyPr/>
        <a:lstStyle/>
        <a:p>
          <a:endParaRPr lang="en-US"/>
        </a:p>
      </dgm:t>
    </dgm:pt>
    <dgm:pt modelId="{8D42FB90-A5BE-4D0C-9103-F36AB7EDA2C6}">
      <dgm:prSet/>
      <dgm:spPr/>
      <dgm:t>
        <a:bodyPr/>
        <a:lstStyle/>
        <a:p>
          <a:r>
            <a:rPr lang="en-US"/>
            <a:t>Supporting Research and</a:t>
          </a:r>
          <a:r>
            <a:rPr lang="tr-TR"/>
            <a:t> D</a:t>
          </a:r>
          <a:r>
            <a:rPr lang="en-US"/>
            <a:t>evelopment</a:t>
          </a:r>
        </a:p>
      </dgm:t>
    </dgm:pt>
    <dgm:pt modelId="{286A5D61-241B-415B-B558-B791D1BE1A61}" type="parTrans" cxnId="{0788602A-0AB2-400E-909F-9E431EC7D5A9}">
      <dgm:prSet/>
      <dgm:spPr/>
      <dgm:t>
        <a:bodyPr/>
        <a:lstStyle/>
        <a:p>
          <a:endParaRPr lang="en-US"/>
        </a:p>
      </dgm:t>
    </dgm:pt>
    <dgm:pt modelId="{9D2C5301-B06C-4D7E-8073-3630B6CB6F49}" type="sibTrans" cxnId="{0788602A-0AB2-400E-909F-9E431EC7D5A9}">
      <dgm:prSet/>
      <dgm:spPr/>
      <dgm:t>
        <a:bodyPr/>
        <a:lstStyle/>
        <a:p>
          <a:endParaRPr lang="en-US"/>
        </a:p>
      </dgm:t>
    </dgm:pt>
    <dgm:pt modelId="{7952CE94-BFFE-2849-8E39-F53B219977EE}" type="pres">
      <dgm:prSet presAssocID="{4658C1EE-D54D-43A8-8B54-C0F3BFE599E4}" presName="linear" presStyleCnt="0">
        <dgm:presLayoutVars>
          <dgm:animLvl val="lvl"/>
          <dgm:resizeHandles val="exact"/>
        </dgm:presLayoutVars>
      </dgm:prSet>
      <dgm:spPr/>
    </dgm:pt>
    <dgm:pt modelId="{ECFEFA73-5CC8-2244-BBDC-081270F98BCF}" type="pres">
      <dgm:prSet presAssocID="{86030D1A-31DA-41A5-8DBF-F2D7A7FFC6BC}" presName="parentText" presStyleLbl="node1" presStyleIdx="0" presStyleCnt="5">
        <dgm:presLayoutVars>
          <dgm:chMax val="0"/>
          <dgm:bulletEnabled val="1"/>
        </dgm:presLayoutVars>
      </dgm:prSet>
      <dgm:spPr/>
    </dgm:pt>
    <dgm:pt modelId="{11DC0037-934C-6B45-9A90-476D74A6A3CA}" type="pres">
      <dgm:prSet presAssocID="{F47C65BE-4587-45DB-A12A-CA35A1102464}" presName="spacer" presStyleCnt="0"/>
      <dgm:spPr/>
    </dgm:pt>
    <dgm:pt modelId="{CC1DCCA7-3421-6E47-BEF9-85DA92B8E9C8}" type="pres">
      <dgm:prSet presAssocID="{EADAD86F-4D87-44F5-8B66-71B5F07DAF11}" presName="parentText" presStyleLbl="node1" presStyleIdx="1" presStyleCnt="5">
        <dgm:presLayoutVars>
          <dgm:chMax val="0"/>
          <dgm:bulletEnabled val="1"/>
        </dgm:presLayoutVars>
      </dgm:prSet>
      <dgm:spPr/>
    </dgm:pt>
    <dgm:pt modelId="{0DE64FE4-DA76-344B-B536-C0BA6A176EAB}" type="pres">
      <dgm:prSet presAssocID="{EA941B52-EDD6-4D61-9148-6D07DA80B909}" presName="spacer" presStyleCnt="0"/>
      <dgm:spPr/>
    </dgm:pt>
    <dgm:pt modelId="{18A5F1DD-8F7E-E44F-B8C0-FBCB71FCFB5E}" type="pres">
      <dgm:prSet presAssocID="{06311140-6C9F-4333-BD36-9CA62EA29F25}" presName="parentText" presStyleLbl="node1" presStyleIdx="2" presStyleCnt="5">
        <dgm:presLayoutVars>
          <dgm:chMax val="0"/>
          <dgm:bulletEnabled val="1"/>
        </dgm:presLayoutVars>
      </dgm:prSet>
      <dgm:spPr/>
    </dgm:pt>
    <dgm:pt modelId="{9E918E2F-611F-7B44-966F-BF7E90D2D49C}" type="pres">
      <dgm:prSet presAssocID="{E509C16B-F904-4574-8763-795F5EEBE84C}" presName="spacer" presStyleCnt="0"/>
      <dgm:spPr/>
    </dgm:pt>
    <dgm:pt modelId="{2CFE6907-9D17-9C46-ADB3-ABE54935A56B}" type="pres">
      <dgm:prSet presAssocID="{2801EC38-1C6C-4A6C-B29F-000DBC43A31F}" presName="parentText" presStyleLbl="node1" presStyleIdx="3" presStyleCnt="5">
        <dgm:presLayoutVars>
          <dgm:chMax val="0"/>
          <dgm:bulletEnabled val="1"/>
        </dgm:presLayoutVars>
      </dgm:prSet>
      <dgm:spPr/>
    </dgm:pt>
    <dgm:pt modelId="{E98DA6D1-0ACB-9148-ABDD-4612FB6B65D2}" type="pres">
      <dgm:prSet presAssocID="{71AA0FC3-E270-434A-98CF-2DD657617792}" presName="spacer" presStyleCnt="0"/>
      <dgm:spPr/>
    </dgm:pt>
    <dgm:pt modelId="{8583908D-079E-7B48-A573-D708D1264BA7}" type="pres">
      <dgm:prSet presAssocID="{8D42FB90-A5BE-4D0C-9103-F36AB7EDA2C6}" presName="parentText" presStyleLbl="node1" presStyleIdx="4" presStyleCnt="5">
        <dgm:presLayoutVars>
          <dgm:chMax val="0"/>
          <dgm:bulletEnabled val="1"/>
        </dgm:presLayoutVars>
      </dgm:prSet>
      <dgm:spPr/>
    </dgm:pt>
  </dgm:ptLst>
  <dgm:cxnLst>
    <dgm:cxn modelId="{50B6A41E-1BFF-4275-B341-1AA95D65A403}" srcId="{4658C1EE-D54D-43A8-8B54-C0F3BFE599E4}" destId="{06311140-6C9F-4333-BD36-9CA62EA29F25}" srcOrd="2" destOrd="0" parTransId="{F2A47F5E-9AB8-43AD-9D32-23B239137177}" sibTransId="{E509C16B-F904-4574-8763-795F5EEBE84C}"/>
    <dgm:cxn modelId="{0788602A-0AB2-400E-909F-9E431EC7D5A9}" srcId="{4658C1EE-D54D-43A8-8B54-C0F3BFE599E4}" destId="{8D42FB90-A5BE-4D0C-9103-F36AB7EDA2C6}" srcOrd="4" destOrd="0" parTransId="{286A5D61-241B-415B-B558-B791D1BE1A61}" sibTransId="{9D2C5301-B06C-4D7E-8073-3630B6CB6F49}"/>
    <dgm:cxn modelId="{2A28B92C-334C-174F-8E6E-DA1925FADAB6}" type="presOf" srcId="{2801EC38-1C6C-4A6C-B29F-000DBC43A31F}" destId="{2CFE6907-9D17-9C46-ADB3-ABE54935A56B}" srcOrd="0" destOrd="0" presId="urn:microsoft.com/office/officeart/2005/8/layout/vList2"/>
    <dgm:cxn modelId="{7002BD31-CE45-5045-AB58-FDDB9025F7E9}" type="presOf" srcId="{06311140-6C9F-4333-BD36-9CA62EA29F25}" destId="{18A5F1DD-8F7E-E44F-B8C0-FBCB71FCFB5E}" srcOrd="0" destOrd="0" presId="urn:microsoft.com/office/officeart/2005/8/layout/vList2"/>
    <dgm:cxn modelId="{32C68F48-21D2-FD45-AB79-6CDB72DB1C8D}" type="presOf" srcId="{86030D1A-31DA-41A5-8DBF-F2D7A7FFC6BC}" destId="{ECFEFA73-5CC8-2244-BBDC-081270F98BCF}" srcOrd="0" destOrd="0" presId="urn:microsoft.com/office/officeart/2005/8/layout/vList2"/>
    <dgm:cxn modelId="{56F6DF86-C4A2-4C7F-8489-3ABBFB0C69BC}" srcId="{4658C1EE-D54D-43A8-8B54-C0F3BFE599E4}" destId="{2801EC38-1C6C-4A6C-B29F-000DBC43A31F}" srcOrd="3" destOrd="0" parTransId="{263B891A-2AB8-47B4-8673-F9DAB5FCA3B4}" sibTransId="{71AA0FC3-E270-434A-98CF-2DD657617792}"/>
    <dgm:cxn modelId="{71FCD4B5-8C7F-6745-9367-E1A17948DFA3}" type="presOf" srcId="{8D42FB90-A5BE-4D0C-9103-F36AB7EDA2C6}" destId="{8583908D-079E-7B48-A573-D708D1264BA7}" srcOrd="0" destOrd="0" presId="urn:microsoft.com/office/officeart/2005/8/layout/vList2"/>
    <dgm:cxn modelId="{03F664BF-43B2-4602-8118-9B3D821F83EF}" srcId="{4658C1EE-D54D-43A8-8B54-C0F3BFE599E4}" destId="{86030D1A-31DA-41A5-8DBF-F2D7A7FFC6BC}" srcOrd="0" destOrd="0" parTransId="{C89DB8EF-55C5-4FA1-9135-564167692584}" sibTransId="{F47C65BE-4587-45DB-A12A-CA35A1102464}"/>
    <dgm:cxn modelId="{5A0209C2-D0E0-48F6-8F4C-CC1FA19A00DC}" srcId="{4658C1EE-D54D-43A8-8B54-C0F3BFE599E4}" destId="{EADAD86F-4D87-44F5-8B66-71B5F07DAF11}" srcOrd="1" destOrd="0" parTransId="{87293C6B-FF07-4F2F-857A-80C70D220C52}" sibTransId="{EA941B52-EDD6-4D61-9148-6D07DA80B909}"/>
    <dgm:cxn modelId="{B6C334CA-4FD2-5D4A-B60C-0549D638B55D}" type="presOf" srcId="{4658C1EE-D54D-43A8-8B54-C0F3BFE599E4}" destId="{7952CE94-BFFE-2849-8E39-F53B219977EE}" srcOrd="0" destOrd="0" presId="urn:microsoft.com/office/officeart/2005/8/layout/vList2"/>
    <dgm:cxn modelId="{9AA96EDA-1EE2-6049-8150-18B641D01F35}" type="presOf" srcId="{EADAD86F-4D87-44F5-8B66-71B5F07DAF11}" destId="{CC1DCCA7-3421-6E47-BEF9-85DA92B8E9C8}" srcOrd="0" destOrd="0" presId="urn:microsoft.com/office/officeart/2005/8/layout/vList2"/>
    <dgm:cxn modelId="{5903837A-6778-F545-ABA7-D2F0C9640F5D}" type="presParOf" srcId="{7952CE94-BFFE-2849-8E39-F53B219977EE}" destId="{ECFEFA73-5CC8-2244-BBDC-081270F98BCF}" srcOrd="0" destOrd="0" presId="urn:microsoft.com/office/officeart/2005/8/layout/vList2"/>
    <dgm:cxn modelId="{98AF0BC2-EF41-2E40-8554-5F012A879EAB}" type="presParOf" srcId="{7952CE94-BFFE-2849-8E39-F53B219977EE}" destId="{11DC0037-934C-6B45-9A90-476D74A6A3CA}" srcOrd="1" destOrd="0" presId="urn:microsoft.com/office/officeart/2005/8/layout/vList2"/>
    <dgm:cxn modelId="{D6EF4FAC-86AE-C543-98B9-944AF7F5486E}" type="presParOf" srcId="{7952CE94-BFFE-2849-8E39-F53B219977EE}" destId="{CC1DCCA7-3421-6E47-BEF9-85DA92B8E9C8}" srcOrd="2" destOrd="0" presId="urn:microsoft.com/office/officeart/2005/8/layout/vList2"/>
    <dgm:cxn modelId="{1F9C9145-3728-0245-90A5-908FEBD6BFC4}" type="presParOf" srcId="{7952CE94-BFFE-2849-8E39-F53B219977EE}" destId="{0DE64FE4-DA76-344B-B536-C0BA6A176EAB}" srcOrd="3" destOrd="0" presId="urn:microsoft.com/office/officeart/2005/8/layout/vList2"/>
    <dgm:cxn modelId="{BF396226-E45E-6246-86AA-601783C67444}" type="presParOf" srcId="{7952CE94-BFFE-2849-8E39-F53B219977EE}" destId="{18A5F1DD-8F7E-E44F-B8C0-FBCB71FCFB5E}" srcOrd="4" destOrd="0" presId="urn:microsoft.com/office/officeart/2005/8/layout/vList2"/>
    <dgm:cxn modelId="{E3CDCB81-6FC7-FF45-8561-5424093D243D}" type="presParOf" srcId="{7952CE94-BFFE-2849-8E39-F53B219977EE}" destId="{9E918E2F-611F-7B44-966F-BF7E90D2D49C}" srcOrd="5" destOrd="0" presId="urn:microsoft.com/office/officeart/2005/8/layout/vList2"/>
    <dgm:cxn modelId="{34ECA019-DBD8-DC4A-841A-F1A5DD8DC91F}" type="presParOf" srcId="{7952CE94-BFFE-2849-8E39-F53B219977EE}" destId="{2CFE6907-9D17-9C46-ADB3-ABE54935A56B}" srcOrd="6" destOrd="0" presId="urn:microsoft.com/office/officeart/2005/8/layout/vList2"/>
    <dgm:cxn modelId="{05736010-EE76-DB4A-A6BD-968AE30C5459}" type="presParOf" srcId="{7952CE94-BFFE-2849-8E39-F53B219977EE}" destId="{E98DA6D1-0ACB-9148-ABDD-4612FB6B65D2}" srcOrd="7" destOrd="0" presId="urn:microsoft.com/office/officeart/2005/8/layout/vList2"/>
    <dgm:cxn modelId="{212FDCB1-F783-6D43-A142-6C48AC79B9E3}" type="presParOf" srcId="{7952CE94-BFFE-2849-8E39-F53B219977EE}" destId="{8583908D-079E-7B48-A573-D708D1264BA7}"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E82FADC2-23D9-445B-AA01-2DA3916B734B}" type="doc">
      <dgm:prSet loTypeId="urn:microsoft.com/office/officeart/2008/layout/LinedList" loCatId="list" qsTypeId="urn:microsoft.com/office/officeart/2005/8/quickstyle/simple1" qsCatId="simple" csTypeId="urn:microsoft.com/office/officeart/2005/8/colors/colorful2" csCatId="colorful"/>
      <dgm:spPr/>
      <dgm:t>
        <a:bodyPr/>
        <a:lstStyle/>
        <a:p>
          <a:endParaRPr lang="en-US"/>
        </a:p>
      </dgm:t>
    </dgm:pt>
    <dgm:pt modelId="{9445FDEC-EB07-4FEA-83B7-2D7CF71E2E9E}">
      <dgm:prSet/>
      <dgm:spPr/>
      <dgm:t>
        <a:bodyPr/>
        <a:lstStyle/>
        <a:p>
          <a:r>
            <a:rPr lang="tr-TR"/>
            <a:t>A drug's lifecycle begins with the filing of a compound's patent during the early stages of development. The patent provides a period of exclusivity, typically 20 years, during which the developer has the sole right to produce and sell the drug.</a:t>
          </a:r>
          <a:endParaRPr lang="en-US"/>
        </a:p>
      </dgm:t>
    </dgm:pt>
    <dgm:pt modelId="{A35D33AB-EF85-44EF-A394-9F103D84330D}" type="parTrans" cxnId="{313AB999-F8CD-43B1-8F5C-C8193A21F032}">
      <dgm:prSet/>
      <dgm:spPr/>
      <dgm:t>
        <a:bodyPr/>
        <a:lstStyle/>
        <a:p>
          <a:endParaRPr lang="en-US"/>
        </a:p>
      </dgm:t>
    </dgm:pt>
    <dgm:pt modelId="{14C4EA78-D722-441F-B417-0E9796853D21}" type="sibTrans" cxnId="{313AB999-F8CD-43B1-8F5C-C8193A21F032}">
      <dgm:prSet/>
      <dgm:spPr/>
      <dgm:t>
        <a:bodyPr/>
        <a:lstStyle/>
        <a:p>
          <a:endParaRPr lang="en-US"/>
        </a:p>
      </dgm:t>
    </dgm:pt>
    <dgm:pt modelId="{2884BB46-D635-4601-9920-776E63B0E5FC}">
      <dgm:prSet/>
      <dgm:spPr/>
      <dgm:t>
        <a:bodyPr/>
        <a:lstStyle/>
        <a:p>
          <a:r>
            <a:rPr lang="tr-TR"/>
            <a:t>As patents approach expiration, generic drug manufacturers can seek approval to produce and sell equivalent versions. This competition can lead to reduced drug prices and increased accessibility.</a:t>
          </a:r>
          <a:endParaRPr lang="en-US"/>
        </a:p>
      </dgm:t>
    </dgm:pt>
    <dgm:pt modelId="{0961974E-8107-4E35-B4D9-C4E6050F394F}" type="parTrans" cxnId="{EA442D80-62B2-4F8D-929C-F6B0FE86B73C}">
      <dgm:prSet/>
      <dgm:spPr/>
      <dgm:t>
        <a:bodyPr/>
        <a:lstStyle/>
        <a:p>
          <a:endParaRPr lang="en-US"/>
        </a:p>
      </dgm:t>
    </dgm:pt>
    <dgm:pt modelId="{159221DD-077B-4CB2-BA2E-B317A4E05A5F}" type="sibTrans" cxnId="{EA442D80-62B2-4F8D-929C-F6B0FE86B73C}">
      <dgm:prSet/>
      <dgm:spPr/>
      <dgm:t>
        <a:bodyPr/>
        <a:lstStyle/>
        <a:p>
          <a:endParaRPr lang="en-US"/>
        </a:p>
      </dgm:t>
    </dgm:pt>
    <dgm:pt modelId="{D1F07603-BA38-49DC-8306-F0D591B8040A}" type="pres">
      <dgm:prSet presAssocID="{E82FADC2-23D9-445B-AA01-2DA3916B734B}" presName="vert0" presStyleCnt="0">
        <dgm:presLayoutVars>
          <dgm:dir/>
          <dgm:animOne val="branch"/>
          <dgm:animLvl val="lvl"/>
        </dgm:presLayoutVars>
      </dgm:prSet>
      <dgm:spPr/>
    </dgm:pt>
    <dgm:pt modelId="{C9FA24E0-8D30-4C4D-B2DC-754558398496}" type="pres">
      <dgm:prSet presAssocID="{9445FDEC-EB07-4FEA-83B7-2D7CF71E2E9E}" presName="thickLine" presStyleLbl="alignNode1" presStyleIdx="0" presStyleCnt="2"/>
      <dgm:spPr/>
    </dgm:pt>
    <dgm:pt modelId="{DDAFC532-EB2F-43EE-9ED2-901C429171CB}" type="pres">
      <dgm:prSet presAssocID="{9445FDEC-EB07-4FEA-83B7-2D7CF71E2E9E}" presName="horz1" presStyleCnt="0"/>
      <dgm:spPr/>
    </dgm:pt>
    <dgm:pt modelId="{E1876107-122A-4C4D-8EFC-C66FAFED0276}" type="pres">
      <dgm:prSet presAssocID="{9445FDEC-EB07-4FEA-83B7-2D7CF71E2E9E}" presName="tx1" presStyleLbl="revTx" presStyleIdx="0" presStyleCnt="2"/>
      <dgm:spPr/>
    </dgm:pt>
    <dgm:pt modelId="{1E174A6E-A420-404D-B468-F2FA5C929C5F}" type="pres">
      <dgm:prSet presAssocID="{9445FDEC-EB07-4FEA-83B7-2D7CF71E2E9E}" presName="vert1" presStyleCnt="0"/>
      <dgm:spPr/>
    </dgm:pt>
    <dgm:pt modelId="{442D970C-593D-49DF-931F-1EAF033D3211}" type="pres">
      <dgm:prSet presAssocID="{2884BB46-D635-4601-9920-776E63B0E5FC}" presName="thickLine" presStyleLbl="alignNode1" presStyleIdx="1" presStyleCnt="2"/>
      <dgm:spPr/>
    </dgm:pt>
    <dgm:pt modelId="{EB43231A-BC20-482A-9950-CBE4C75A4A85}" type="pres">
      <dgm:prSet presAssocID="{2884BB46-D635-4601-9920-776E63B0E5FC}" presName="horz1" presStyleCnt="0"/>
      <dgm:spPr/>
    </dgm:pt>
    <dgm:pt modelId="{AC778BC7-E640-4C36-8940-BA7DB43E5439}" type="pres">
      <dgm:prSet presAssocID="{2884BB46-D635-4601-9920-776E63B0E5FC}" presName="tx1" presStyleLbl="revTx" presStyleIdx="1" presStyleCnt="2"/>
      <dgm:spPr/>
    </dgm:pt>
    <dgm:pt modelId="{1C1AE90D-1CE4-4A6A-8B29-55E797EA2FE2}" type="pres">
      <dgm:prSet presAssocID="{2884BB46-D635-4601-9920-776E63B0E5FC}" presName="vert1" presStyleCnt="0"/>
      <dgm:spPr/>
    </dgm:pt>
  </dgm:ptLst>
  <dgm:cxnLst>
    <dgm:cxn modelId="{0F1F382E-5226-4896-9A51-E1ADCE9031CC}" type="presOf" srcId="{2884BB46-D635-4601-9920-776E63B0E5FC}" destId="{AC778BC7-E640-4C36-8940-BA7DB43E5439}" srcOrd="0" destOrd="0" presId="urn:microsoft.com/office/officeart/2008/layout/LinedList"/>
    <dgm:cxn modelId="{EA442D80-62B2-4F8D-929C-F6B0FE86B73C}" srcId="{E82FADC2-23D9-445B-AA01-2DA3916B734B}" destId="{2884BB46-D635-4601-9920-776E63B0E5FC}" srcOrd="1" destOrd="0" parTransId="{0961974E-8107-4E35-B4D9-C4E6050F394F}" sibTransId="{159221DD-077B-4CB2-BA2E-B317A4E05A5F}"/>
    <dgm:cxn modelId="{C1879D85-169F-4990-ACF9-FE5FA7D8A71D}" type="presOf" srcId="{9445FDEC-EB07-4FEA-83B7-2D7CF71E2E9E}" destId="{E1876107-122A-4C4D-8EFC-C66FAFED0276}" srcOrd="0" destOrd="0" presId="urn:microsoft.com/office/officeart/2008/layout/LinedList"/>
    <dgm:cxn modelId="{313AB999-F8CD-43B1-8F5C-C8193A21F032}" srcId="{E82FADC2-23D9-445B-AA01-2DA3916B734B}" destId="{9445FDEC-EB07-4FEA-83B7-2D7CF71E2E9E}" srcOrd="0" destOrd="0" parTransId="{A35D33AB-EF85-44EF-A394-9F103D84330D}" sibTransId="{14C4EA78-D722-441F-B417-0E9796853D21}"/>
    <dgm:cxn modelId="{EF3541EA-88E5-4FD0-A3C0-226A02EBB819}" type="presOf" srcId="{E82FADC2-23D9-445B-AA01-2DA3916B734B}" destId="{D1F07603-BA38-49DC-8306-F0D591B8040A}" srcOrd="0" destOrd="0" presId="urn:microsoft.com/office/officeart/2008/layout/LinedList"/>
    <dgm:cxn modelId="{434B6BC5-197C-4E77-9391-1B111178B198}" type="presParOf" srcId="{D1F07603-BA38-49DC-8306-F0D591B8040A}" destId="{C9FA24E0-8D30-4C4D-B2DC-754558398496}" srcOrd="0" destOrd="0" presId="urn:microsoft.com/office/officeart/2008/layout/LinedList"/>
    <dgm:cxn modelId="{4AD7A709-B091-466D-A39E-9F111CB0FBB9}" type="presParOf" srcId="{D1F07603-BA38-49DC-8306-F0D591B8040A}" destId="{DDAFC532-EB2F-43EE-9ED2-901C429171CB}" srcOrd="1" destOrd="0" presId="urn:microsoft.com/office/officeart/2008/layout/LinedList"/>
    <dgm:cxn modelId="{F8B528D8-4CE6-46A6-B19D-E545464B25E6}" type="presParOf" srcId="{DDAFC532-EB2F-43EE-9ED2-901C429171CB}" destId="{E1876107-122A-4C4D-8EFC-C66FAFED0276}" srcOrd="0" destOrd="0" presId="urn:microsoft.com/office/officeart/2008/layout/LinedList"/>
    <dgm:cxn modelId="{1B8C24B3-0672-4A2A-8695-A7D7CEFA0CC5}" type="presParOf" srcId="{DDAFC532-EB2F-43EE-9ED2-901C429171CB}" destId="{1E174A6E-A420-404D-B468-F2FA5C929C5F}" srcOrd="1" destOrd="0" presId="urn:microsoft.com/office/officeart/2008/layout/LinedList"/>
    <dgm:cxn modelId="{262CE0CB-B592-49C5-87B3-4BB6C7C74574}" type="presParOf" srcId="{D1F07603-BA38-49DC-8306-F0D591B8040A}" destId="{442D970C-593D-49DF-931F-1EAF033D3211}" srcOrd="2" destOrd="0" presId="urn:microsoft.com/office/officeart/2008/layout/LinedList"/>
    <dgm:cxn modelId="{8962B9D5-8A28-4C0A-88CE-FFAC757E6757}" type="presParOf" srcId="{D1F07603-BA38-49DC-8306-F0D591B8040A}" destId="{EB43231A-BC20-482A-9950-CBE4C75A4A85}" srcOrd="3" destOrd="0" presId="urn:microsoft.com/office/officeart/2008/layout/LinedList"/>
    <dgm:cxn modelId="{E8639B22-6933-465F-8ED7-6C5B45A419AD}" type="presParOf" srcId="{EB43231A-BC20-482A-9950-CBE4C75A4A85}" destId="{AC778BC7-E640-4C36-8940-BA7DB43E5439}" srcOrd="0" destOrd="0" presId="urn:microsoft.com/office/officeart/2008/layout/LinedList"/>
    <dgm:cxn modelId="{38294FD9-05EA-41F5-91DB-6CC580E69D7B}" type="presParOf" srcId="{EB43231A-BC20-482A-9950-CBE4C75A4A85}" destId="{1C1AE90D-1CE4-4A6A-8B29-55E797EA2FE2}"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974EA10-2A40-4452-8F37-4750B76F4343}" type="doc">
      <dgm:prSet loTypeId="urn:microsoft.com/office/officeart/2005/8/layout/default" loCatId="list" qsTypeId="urn:microsoft.com/office/officeart/2005/8/quickstyle/simple1" qsCatId="simple" csTypeId="urn:microsoft.com/office/officeart/2005/8/colors/accent1_2" csCatId="accent1"/>
      <dgm:spPr/>
      <dgm:t>
        <a:bodyPr/>
        <a:lstStyle/>
        <a:p>
          <a:endParaRPr lang="en-US"/>
        </a:p>
      </dgm:t>
    </dgm:pt>
    <dgm:pt modelId="{CF3418FF-D1EE-4FB9-94D9-B9527EF9F812}">
      <dgm:prSet/>
      <dgm:spPr/>
      <dgm:t>
        <a:bodyPr/>
        <a:lstStyle/>
        <a:p>
          <a:r>
            <a:rPr lang="en-US"/>
            <a:t>Setting Standards and Guidelines</a:t>
          </a:r>
        </a:p>
      </dgm:t>
    </dgm:pt>
    <dgm:pt modelId="{F2951E4C-26FB-407B-889C-6A437D9A0703}" type="parTrans" cxnId="{C164E57F-1697-4097-A38A-805387B302C5}">
      <dgm:prSet/>
      <dgm:spPr/>
      <dgm:t>
        <a:bodyPr/>
        <a:lstStyle/>
        <a:p>
          <a:endParaRPr lang="en-US"/>
        </a:p>
      </dgm:t>
    </dgm:pt>
    <dgm:pt modelId="{F25E12D3-AE4A-41B7-98C0-E6E4E6941770}" type="sibTrans" cxnId="{C164E57F-1697-4097-A38A-805387B302C5}">
      <dgm:prSet/>
      <dgm:spPr/>
      <dgm:t>
        <a:bodyPr/>
        <a:lstStyle/>
        <a:p>
          <a:endParaRPr lang="en-US"/>
        </a:p>
      </dgm:t>
    </dgm:pt>
    <dgm:pt modelId="{F6ED5C29-5D99-4089-89E1-267DE0F35B15}">
      <dgm:prSet/>
      <dgm:spPr/>
      <dgm:t>
        <a:bodyPr/>
        <a:lstStyle/>
        <a:p>
          <a:r>
            <a:rPr lang="en-US"/>
            <a:t>Preclinical Evaluation</a:t>
          </a:r>
        </a:p>
      </dgm:t>
    </dgm:pt>
    <dgm:pt modelId="{532FC962-347D-4830-9158-DD2700D2ED5F}" type="parTrans" cxnId="{3DD28147-2C08-4ECE-8EC0-B981D54AA3EC}">
      <dgm:prSet/>
      <dgm:spPr/>
      <dgm:t>
        <a:bodyPr/>
        <a:lstStyle/>
        <a:p>
          <a:endParaRPr lang="en-US"/>
        </a:p>
      </dgm:t>
    </dgm:pt>
    <dgm:pt modelId="{9F4456DD-BEBD-4926-BC56-4DEA4311D80B}" type="sibTrans" cxnId="{3DD28147-2C08-4ECE-8EC0-B981D54AA3EC}">
      <dgm:prSet/>
      <dgm:spPr/>
      <dgm:t>
        <a:bodyPr/>
        <a:lstStyle/>
        <a:p>
          <a:endParaRPr lang="en-US"/>
        </a:p>
      </dgm:t>
    </dgm:pt>
    <dgm:pt modelId="{957528E7-EFB4-4796-8487-3E8BE54B906B}">
      <dgm:prSet/>
      <dgm:spPr/>
      <dgm:t>
        <a:bodyPr/>
        <a:lstStyle/>
        <a:p>
          <a:r>
            <a:rPr lang="en-US"/>
            <a:t>Clinical Trials Oversight</a:t>
          </a:r>
        </a:p>
      </dgm:t>
    </dgm:pt>
    <dgm:pt modelId="{D6FFAB62-F409-435A-9FF9-402DCD89721D}" type="parTrans" cxnId="{902BF560-43EF-4829-B547-E6C1D1AA424D}">
      <dgm:prSet/>
      <dgm:spPr/>
      <dgm:t>
        <a:bodyPr/>
        <a:lstStyle/>
        <a:p>
          <a:endParaRPr lang="en-US"/>
        </a:p>
      </dgm:t>
    </dgm:pt>
    <dgm:pt modelId="{0DF41540-87BE-44DC-B145-DFDDC25B554C}" type="sibTrans" cxnId="{902BF560-43EF-4829-B547-E6C1D1AA424D}">
      <dgm:prSet/>
      <dgm:spPr/>
      <dgm:t>
        <a:bodyPr/>
        <a:lstStyle/>
        <a:p>
          <a:endParaRPr lang="en-US"/>
        </a:p>
      </dgm:t>
    </dgm:pt>
    <dgm:pt modelId="{BE853A28-0894-4A1B-B710-84B8B90923EE}">
      <dgm:prSet/>
      <dgm:spPr/>
      <dgm:t>
        <a:bodyPr/>
        <a:lstStyle/>
        <a:p>
          <a:r>
            <a:rPr lang="en-US"/>
            <a:t>Risk-Benefit Assessment</a:t>
          </a:r>
        </a:p>
      </dgm:t>
    </dgm:pt>
    <dgm:pt modelId="{DD7F8FA0-20C6-4D7D-99B7-F1154C4C4136}" type="parTrans" cxnId="{C1CAC0D4-7137-49C7-8FD4-50918DEC2F02}">
      <dgm:prSet/>
      <dgm:spPr/>
      <dgm:t>
        <a:bodyPr/>
        <a:lstStyle/>
        <a:p>
          <a:endParaRPr lang="en-US"/>
        </a:p>
      </dgm:t>
    </dgm:pt>
    <dgm:pt modelId="{7B6DC15A-A3AA-492A-A75D-19A5490A5AFA}" type="sibTrans" cxnId="{C1CAC0D4-7137-49C7-8FD4-50918DEC2F02}">
      <dgm:prSet/>
      <dgm:spPr/>
      <dgm:t>
        <a:bodyPr/>
        <a:lstStyle/>
        <a:p>
          <a:endParaRPr lang="en-US"/>
        </a:p>
      </dgm:t>
    </dgm:pt>
    <dgm:pt modelId="{12C6C9AB-398E-41E9-9659-724A57C38B05}">
      <dgm:prSet/>
      <dgm:spPr/>
      <dgm:t>
        <a:bodyPr/>
        <a:lstStyle/>
        <a:p>
          <a:r>
            <a:rPr lang="en-US"/>
            <a:t>Review of Marketing Authorization Applications (MAAs)</a:t>
          </a:r>
        </a:p>
      </dgm:t>
    </dgm:pt>
    <dgm:pt modelId="{7476192D-13B6-4190-8CBC-61F8515274B1}" type="parTrans" cxnId="{35A93441-D587-4019-8754-AD4F8E919253}">
      <dgm:prSet/>
      <dgm:spPr/>
      <dgm:t>
        <a:bodyPr/>
        <a:lstStyle/>
        <a:p>
          <a:endParaRPr lang="en-US"/>
        </a:p>
      </dgm:t>
    </dgm:pt>
    <dgm:pt modelId="{D4391651-FFFC-4FD7-A370-8ACCD130786F}" type="sibTrans" cxnId="{35A93441-D587-4019-8754-AD4F8E919253}">
      <dgm:prSet/>
      <dgm:spPr/>
      <dgm:t>
        <a:bodyPr/>
        <a:lstStyle/>
        <a:p>
          <a:endParaRPr lang="en-US"/>
        </a:p>
      </dgm:t>
    </dgm:pt>
    <dgm:pt modelId="{2C6A6EE3-DBF4-4E2A-82DF-C756739E43C4}">
      <dgm:prSet/>
      <dgm:spPr/>
      <dgm:t>
        <a:bodyPr/>
        <a:lstStyle/>
        <a:p>
          <a:r>
            <a:rPr lang="en-US"/>
            <a:t>Post-Market Surveillance</a:t>
          </a:r>
        </a:p>
      </dgm:t>
    </dgm:pt>
    <dgm:pt modelId="{6528B743-BC14-4A84-8BCE-EDB1F9010FF0}" type="parTrans" cxnId="{A2D6D038-7632-48FB-8A17-715AD2C55A43}">
      <dgm:prSet/>
      <dgm:spPr/>
      <dgm:t>
        <a:bodyPr/>
        <a:lstStyle/>
        <a:p>
          <a:endParaRPr lang="en-US"/>
        </a:p>
      </dgm:t>
    </dgm:pt>
    <dgm:pt modelId="{03B321B9-EA4A-407E-AA99-F5CD70CE51B2}" type="sibTrans" cxnId="{A2D6D038-7632-48FB-8A17-715AD2C55A43}">
      <dgm:prSet/>
      <dgm:spPr/>
      <dgm:t>
        <a:bodyPr/>
        <a:lstStyle/>
        <a:p>
          <a:endParaRPr lang="en-US"/>
        </a:p>
      </dgm:t>
    </dgm:pt>
    <dgm:pt modelId="{A5436B45-2C35-48B8-8567-D0873AD05101}">
      <dgm:prSet/>
      <dgm:spPr/>
      <dgm:t>
        <a:bodyPr/>
        <a:lstStyle/>
        <a:p>
          <a:r>
            <a:rPr lang="en-US"/>
            <a:t>Labeling and Packaging Oversight</a:t>
          </a:r>
        </a:p>
      </dgm:t>
    </dgm:pt>
    <dgm:pt modelId="{B3549014-2DF3-498F-BA9C-EB83764D34DD}" type="parTrans" cxnId="{B612661C-9186-4451-A792-4C216EA34895}">
      <dgm:prSet/>
      <dgm:spPr/>
      <dgm:t>
        <a:bodyPr/>
        <a:lstStyle/>
        <a:p>
          <a:endParaRPr lang="en-US"/>
        </a:p>
      </dgm:t>
    </dgm:pt>
    <dgm:pt modelId="{3B3A92DD-127C-4482-B806-370A0167F4DD}" type="sibTrans" cxnId="{B612661C-9186-4451-A792-4C216EA34895}">
      <dgm:prSet/>
      <dgm:spPr/>
      <dgm:t>
        <a:bodyPr/>
        <a:lstStyle/>
        <a:p>
          <a:endParaRPr lang="en-US"/>
        </a:p>
      </dgm:t>
    </dgm:pt>
    <dgm:pt modelId="{2F252A16-6937-4848-930D-D79378AA0313}">
      <dgm:prSet/>
      <dgm:spPr/>
      <dgm:t>
        <a:bodyPr/>
        <a:lstStyle/>
        <a:p>
          <a:r>
            <a:rPr lang="en-US"/>
            <a:t>Inspecting Manufacturing Facilities</a:t>
          </a:r>
        </a:p>
      </dgm:t>
    </dgm:pt>
    <dgm:pt modelId="{9B01BB3C-8706-4F44-A947-F5BC00D6516B}" type="parTrans" cxnId="{51393550-F679-4524-899E-4E7D9D47E973}">
      <dgm:prSet/>
      <dgm:spPr/>
      <dgm:t>
        <a:bodyPr/>
        <a:lstStyle/>
        <a:p>
          <a:endParaRPr lang="en-US"/>
        </a:p>
      </dgm:t>
    </dgm:pt>
    <dgm:pt modelId="{571A9CFE-A877-4EEE-8386-87E1D7BE37A2}" type="sibTrans" cxnId="{51393550-F679-4524-899E-4E7D9D47E973}">
      <dgm:prSet/>
      <dgm:spPr/>
      <dgm:t>
        <a:bodyPr/>
        <a:lstStyle/>
        <a:p>
          <a:endParaRPr lang="en-US"/>
        </a:p>
      </dgm:t>
    </dgm:pt>
    <dgm:pt modelId="{D23A43F5-28A0-4940-8575-9A78C9FE0611}">
      <dgm:prSet/>
      <dgm:spPr/>
      <dgm:t>
        <a:bodyPr/>
        <a:lstStyle/>
        <a:p>
          <a:r>
            <a:rPr lang="en-US"/>
            <a:t>Post-Market Studies and Commitments</a:t>
          </a:r>
        </a:p>
      </dgm:t>
    </dgm:pt>
    <dgm:pt modelId="{F63070FB-F4D5-4FC4-9A98-50E6B5F11BFB}" type="parTrans" cxnId="{BE3C6ED7-C5AE-4D4B-BC85-0953983CEA0B}">
      <dgm:prSet/>
      <dgm:spPr/>
      <dgm:t>
        <a:bodyPr/>
        <a:lstStyle/>
        <a:p>
          <a:endParaRPr lang="en-US"/>
        </a:p>
      </dgm:t>
    </dgm:pt>
    <dgm:pt modelId="{17A3CBDF-AB4B-4990-AA61-7A804FEE9A09}" type="sibTrans" cxnId="{BE3C6ED7-C5AE-4D4B-BC85-0953983CEA0B}">
      <dgm:prSet/>
      <dgm:spPr/>
      <dgm:t>
        <a:bodyPr/>
        <a:lstStyle/>
        <a:p>
          <a:endParaRPr lang="en-US"/>
        </a:p>
      </dgm:t>
    </dgm:pt>
    <dgm:pt modelId="{39D6F969-D632-404F-A862-2CF7E20975F9}">
      <dgm:prSet/>
      <dgm:spPr/>
      <dgm:t>
        <a:bodyPr/>
        <a:lstStyle/>
        <a:p>
          <a:r>
            <a:rPr lang="en-US"/>
            <a:t>Regulatory Science and Research</a:t>
          </a:r>
        </a:p>
      </dgm:t>
    </dgm:pt>
    <dgm:pt modelId="{549A327B-7AFA-48FD-AFB4-B6788B48291F}" type="parTrans" cxnId="{96DFF411-2620-4665-9729-7106E9CFAA83}">
      <dgm:prSet/>
      <dgm:spPr/>
      <dgm:t>
        <a:bodyPr/>
        <a:lstStyle/>
        <a:p>
          <a:endParaRPr lang="en-US"/>
        </a:p>
      </dgm:t>
    </dgm:pt>
    <dgm:pt modelId="{359F9876-9AD2-481A-B24B-8FA5180135F4}" type="sibTrans" cxnId="{96DFF411-2620-4665-9729-7106E9CFAA83}">
      <dgm:prSet/>
      <dgm:spPr/>
      <dgm:t>
        <a:bodyPr/>
        <a:lstStyle/>
        <a:p>
          <a:endParaRPr lang="en-US"/>
        </a:p>
      </dgm:t>
    </dgm:pt>
    <dgm:pt modelId="{416BB1D1-CE8D-49F8-A04D-B23589DDC8F7}">
      <dgm:prSet/>
      <dgm:spPr/>
      <dgm:t>
        <a:bodyPr/>
        <a:lstStyle/>
        <a:p>
          <a:r>
            <a:rPr lang="en-US"/>
            <a:t>International Collaboration</a:t>
          </a:r>
        </a:p>
      </dgm:t>
    </dgm:pt>
    <dgm:pt modelId="{C875BE82-3BDD-49E8-B3E3-F405DC3FF67C}" type="parTrans" cxnId="{ACE48C23-977A-4CFA-9F38-BF946AFEE313}">
      <dgm:prSet/>
      <dgm:spPr/>
      <dgm:t>
        <a:bodyPr/>
        <a:lstStyle/>
        <a:p>
          <a:endParaRPr lang="en-US"/>
        </a:p>
      </dgm:t>
    </dgm:pt>
    <dgm:pt modelId="{BB36A93D-6FD9-4C2B-8843-15A6159E7703}" type="sibTrans" cxnId="{ACE48C23-977A-4CFA-9F38-BF946AFEE313}">
      <dgm:prSet/>
      <dgm:spPr/>
      <dgm:t>
        <a:bodyPr/>
        <a:lstStyle/>
        <a:p>
          <a:endParaRPr lang="en-US"/>
        </a:p>
      </dgm:t>
    </dgm:pt>
    <dgm:pt modelId="{936225F2-AF09-A548-AC3C-87E7765525E5}" type="pres">
      <dgm:prSet presAssocID="{A974EA10-2A40-4452-8F37-4750B76F4343}" presName="diagram" presStyleCnt="0">
        <dgm:presLayoutVars>
          <dgm:dir/>
          <dgm:resizeHandles val="exact"/>
        </dgm:presLayoutVars>
      </dgm:prSet>
      <dgm:spPr/>
    </dgm:pt>
    <dgm:pt modelId="{23F807EF-F45B-B34F-9574-B230143378E5}" type="pres">
      <dgm:prSet presAssocID="{CF3418FF-D1EE-4FB9-94D9-B9527EF9F812}" presName="node" presStyleLbl="node1" presStyleIdx="0" presStyleCnt="11">
        <dgm:presLayoutVars>
          <dgm:bulletEnabled val="1"/>
        </dgm:presLayoutVars>
      </dgm:prSet>
      <dgm:spPr/>
    </dgm:pt>
    <dgm:pt modelId="{739507BE-C841-4D46-BCB4-339D0445C9C2}" type="pres">
      <dgm:prSet presAssocID="{F25E12D3-AE4A-41B7-98C0-E6E4E6941770}" presName="sibTrans" presStyleCnt="0"/>
      <dgm:spPr/>
    </dgm:pt>
    <dgm:pt modelId="{E1391E46-5447-C44A-B60B-6AAE4DB988DB}" type="pres">
      <dgm:prSet presAssocID="{F6ED5C29-5D99-4089-89E1-267DE0F35B15}" presName="node" presStyleLbl="node1" presStyleIdx="1" presStyleCnt="11">
        <dgm:presLayoutVars>
          <dgm:bulletEnabled val="1"/>
        </dgm:presLayoutVars>
      </dgm:prSet>
      <dgm:spPr/>
    </dgm:pt>
    <dgm:pt modelId="{6F338261-7165-564A-8FE0-157FE1DF386E}" type="pres">
      <dgm:prSet presAssocID="{9F4456DD-BEBD-4926-BC56-4DEA4311D80B}" presName="sibTrans" presStyleCnt="0"/>
      <dgm:spPr/>
    </dgm:pt>
    <dgm:pt modelId="{A05C2EFD-162F-EC45-BB33-D39226D327B3}" type="pres">
      <dgm:prSet presAssocID="{957528E7-EFB4-4796-8487-3E8BE54B906B}" presName="node" presStyleLbl="node1" presStyleIdx="2" presStyleCnt="11">
        <dgm:presLayoutVars>
          <dgm:bulletEnabled val="1"/>
        </dgm:presLayoutVars>
      </dgm:prSet>
      <dgm:spPr/>
    </dgm:pt>
    <dgm:pt modelId="{62B925E2-DFFE-7643-A98E-9219F53A3F4F}" type="pres">
      <dgm:prSet presAssocID="{0DF41540-87BE-44DC-B145-DFDDC25B554C}" presName="sibTrans" presStyleCnt="0"/>
      <dgm:spPr/>
    </dgm:pt>
    <dgm:pt modelId="{46E42A10-1DAC-554A-B1EE-F7A5A4DE5F96}" type="pres">
      <dgm:prSet presAssocID="{BE853A28-0894-4A1B-B710-84B8B90923EE}" presName="node" presStyleLbl="node1" presStyleIdx="3" presStyleCnt="11">
        <dgm:presLayoutVars>
          <dgm:bulletEnabled val="1"/>
        </dgm:presLayoutVars>
      </dgm:prSet>
      <dgm:spPr/>
    </dgm:pt>
    <dgm:pt modelId="{4157FEA8-9B9A-854C-9C6F-3EBFE2BD7CE6}" type="pres">
      <dgm:prSet presAssocID="{7B6DC15A-A3AA-492A-A75D-19A5490A5AFA}" presName="sibTrans" presStyleCnt="0"/>
      <dgm:spPr/>
    </dgm:pt>
    <dgm:pt modelId="{6808DC78-FC3A-ED4E-A191-A6D40D7FAC93}" type="pres">
      <dgm:prSet presAssocID="{12C6C9AB-398E-41E9-9659-724A57C38B05}" presName="node" presStyleLbl="node1" presStyleIdx="4" presStyleCnt="11">
        <dgm:presLayoutVars>
          <dgm:bulletEnabled val="1"/>
        </dgm:presLayoutVars>
      </dgm:prSet>
      <dgm:spPr/>
    </dgm:pt>
    <dgm:pt modelId="{225E463D-5984-0643-ACB6-0694A9C859A6}" type="pres">
      <dgm:prSet presAssocID="{D4391651-FFFC-4FD7-A370-8ACCD130786F}" presName="sibTrans" presStyleCnt="0"/>
      <dgm:spPr/>
    </dgm:pt>
    <dgm:pt modelId="{A902481B-3500-6346-8B0E-B1367DB001C1}" type="pres">
      <dgm:prSet presAssocID="{2C6A6EE3-DBF4-4E2A-82DF-C756739E43C4}" presName="node" presStyleLbl="node1" presStyleIdx="5" presStyleCnt="11">
        <dgm:presLayoutVars>
          <dgm:bulletEnabled val="1"/>
        </dgm:presLayoutVars>
      </dgm:prSet>
      <dgm:spPr/>
    </dgm:pt>
    <dgm:pt modelId="{E3A615ED-6214-C447-AEB7-2AD1D8D52289}" type="pres">
      <dgm:prSet presAssocID="{03B321B9-EA4A-407E-AA99-F5CD70CE51B2}" presName="sibTrans" presStyleCnt="0"/>
      <dgm:spPr/>
    </dgm:pt>
    <dgm:pt modelId="{8E6F8BC4-166B-5D49-A032-00F63ACB11FD}" type="pres">
      <dgm:prSet presAssocID="{A5436B45-2C35-48B8-8567-D0873AD05101}" presName="node" presStyleLbl="node1" presStyleIdx="6" presStyleCnt="11">
        <dgm:presLayoutVars>
          <dgm:bulletEnabled val="1"/>
        </dgm:presLayoutVars>
      </dgm:prSet>
      <dgm:spPr/>
    </dgm:pt>
    <dgm:pt modelId="{33EC9BDC-DF39-C843-B92C-8D5BD47D60C6}" type="pres">
      <dgm:prSet presAssocID="{3B3A92DD-127C-4482-B806-370A0167F4DD}" presName="sibTrans" presStyleCnt="0"/>
      <dgm:spPr/>
    </dgm:pt>
    <dgm:pt modelId="{02682E64-1BBF-674E-AF0C-5960D5772B86}" type="pres">
      <dgm:prSet presAssocID="{2F252A16-6937-4848-930D-D79378AA0313}" presName="node" presStyleLbl="node1" presStyleIdx="7" presStyleCnt="11">
        <dgm:presLayoutVars>
          <dgm:bulletEnabled val="1"/>
        </dgm:presLayoutVars>
      </dgm:prSet>
      <dgm:spPr/>
    </dgm:pt>
    <dgm:pt modelId="{ED47F67A-2AFE-1742-BFB2-AC7C4B2203BD}" type="pres">
      <dgm:prSet presAssocID="{571A9CFE-A877-4EEE-8386-87E1D7BE37A2}" presName="sibTrans" presStyleCnt="0"/>
      <dgm:spPr/>
    </dgm:pt>
    <dgm:pt modelId="{0A63FB09-F50F-084F-B5E8-A41495831B11}" type="pres">
      <dgm:prSet presAssocID="{D23A43F5-28A0-4940-8575-9A78C9FE0611}" presName="node" presStyleLbl="node1" presStyleIdx="8" presStyleCnt="11">
        <dgm:presLayoutVars>
          <dgm:bulletEnabled val="1"/>
        </dgm:presLayoutVars>
      </dgm:prSet>
      <dgm:spPr/>
    </dgm:pt>
    <dgm:pt modelId="{8E67E35B-606F-CF4A-AC87-55CC62650BFC}" type="pres">
      <dgm:prSet presAssocID="{17A3CBDF-AB4B-4990-AA61-7A804FEE9A09}" presName="sibTrans" presStyleCnt="0"/>
      <dgm:spPr/>
    </dgm:pt>
    <dgm:pt modelId="{509FD65D-0281-1844-81B9-6E2871FD851F}" type="pres">
      <dgm:prSet presAssocID="{39D6F969-D632-404F-A862-2CF7E20975F9}" presName="node" presStyleLbl="node1" presStyleIdx="9" presStyleCnt="11">
        <dgm:presLayoutVars>
          <dgm:bulletEnabled val="1"/>
        </dgm:presLayoutVars>
      </dgm:prSet>
      <dgm:spPr/>
    </dgm:pt>
    <dgm:pt modelId="{229BF9D3-2B81-CE4D-B198-ABD42FE0729E}" type="pres">
      <dgm:prSet presAssocID="{359F9876-9AD2-481A-B24B-8FA5180135F4}" presName="sibTrans" presStyleCnt="0"/>
      <dgm:spPr/>
    </dgm:pt>
    <dgm:pt modelId="{934D2409-BBDC-A54E-AE28-E15925EE8FAF}" type="pres">
      <dgm:prSet presAssocID="{416BB1D1-CE8D-49F8-A04D-B23589DDC8F7}" presName="node" presStyleLbl="node1" presStyleIdx="10" presStyleCnt="11">
        <dgm:presLayoutVars>
          <dgm:bulletEnabled val="1"/>
        </dgm:presLayoutVars>
      </dgm:prSet>
      <dgm:spPr/>
    </dgm:pt>
  </dgm:ptLst>
  <dgm:cxnLst>
    <dgm:cxn modelId="{86387000-B327-B047-802E-420560DFE312}" type="presOf" srcId="{A5436B45-2C35-48B8-8567-D0873AD05101}" destId="{8E6F8BC4-166B-5D49-A032-00F63ACB11FD}" srcOrd="0" destOrd="0" presId="urn:microsoft.com/office/officeart/2005/8/layout/default"/>
    <dgm:cxn modelId="{96DFF411-2620-4665-9729-7106E9CFAA83}" srcId="{A974EA10-2A40-4452-8F37-4750B76F4343}" destId="{39D6F969-D632-404F-A862-2CF7E20975F9}" srcOrd="9" destOrd="0" parTransId="{549A327B-7AFA-48FD-AFB4-B6788B48291F}" sibTransId="{359F9876-9AD2-481A-B24B-8FA5180135F4}"/>
    <dgm:cxn modelId="{221A4A14-DDE9-E746-9967-B69D4C11074E}" type="presOf" srcId="{12C6C9AB-398E-41E9-9659-724A57C38B05}" destId="{6808DC78-FC3A-ED4E-A191-A6D40D7FAC93}" srcOrd="0" destOrd="0" presId="urn:microsoft.com/office/officeart/2005/8/layout/default"/>
    <dgm:cxn modelId="{B612661C-9186-4451-A792-4C216EA34895}" srcId="{A974EA10-2A40-4452-8F37-4750B76F4343}" destId="{A5436B45-2C35-48B8-8567-D0873AD05101}" srcOrd="6" destOrd="0" parTransId="{B3549014-2DF3-498F-BA9C-EB83764D34DD}" sibTransId="{3B3A92DD-127C-4482-B806-370A0167F4DD}"/>
    <dgm:cxn modelId="{ACE48C23-977A-4CFA-9F38-BF946AFEE313}" srcId="{A974EA10-2A40-4452-8F37-4750B76F4343}" destId="{416BB1D1-CE8D-49F8-A04D-B23589DDC8F7}" srcOrd="10" destOrd="0" parTransId="{C875BE82-3BDD-49E8-B3E3-F405DC3FF67C}" sibTransId="{BB36A93D-6FD9-4C2B-8843-15A6159E7703}"/>
    <dgm:cxn modelId="{15D99523-A723-FC49-974A-66FEF9AA4FBF}" type="presOf" srcId="{CF3418FF-D1EE-4FB9-94D9-B9527EF9F812}" destId="{23F807EF-F45B-B34F-9574-B230143378E5}" srcOrd="0" destOrd="0" presId="urn:microsoft.com/office/officeart/2005/8/layout/default"/>
    <dgm:cxn modelId="{C88A1D29-C33F-2C4A-8121-544F81BA665D}" type="presOf" srcId="{D23A43F5-28A0-4940-8575-9A78C9FE0611}" destId="{0A63FB09-F50F-084F-B5E8-A41495831B11}" srcOrd="0" destOrd="0" presId="urn:microsoft.com/office/officeart/2005/8/layout/default"/>
    <dgm:cxn modelId="{500B4E2A-7FC9-4F44-BCF5-C6CAA6CDAF55}" type="presOf" srcId="{416BB1D1-CE8D-49F8-A04D-B23589DDC8F7}" destId="{934D2409-BBDC-A54E-AE28-E15925EE8FAF}" srcOrd="0" destOrd="0" presId="urn:microsoft.com/office/officeart/2005/8/layout/default"/>
    <dgm:cxn modelId="{2B36292E-ED73-314A-9532-AF0C88B4ACC7}" type="presOf" srcId="{BE853A28-0894-4A1B-B710-84B8B90923EE}" destId="{46E42A10-1DAC-554A-B1EE-F7A5A4DE5F96}" srcOrd="0" destOrd="0" presId="urn:microsoft.com/office/officeart/2005/8/layout/default"/>
    <dgm:cxn modelId="{A2D6D038-7632-48FB-8A17-715AD2C55A43}" srcId="{A974EA10-2A40-4452-8F37-4750B76F4343}" destId="{2C6A6EE3-DBF4-4E2A-82DF-C756739E43C4}" srcOrd="5" destOrd="0" parTransId="{6528B743-BC14-4A84-8BCE-EDB1F9010FF0}" sibTransId="{03B321B9-EA4A-407E-AA99-F5CD70CE51B2}"/>
    <dgm:cxn modelId="{902BF560-43EF-4829-B547-E6C1D1AA424D}" srcId="{A974EA10-2A40-4452-8F37-4750B76F4343}" destId="{957528E7-EFB4-4796-8487-3E8BE54B906B}" srcOrd="2" destOrd="0" parTransId="{D6FFAB62-F409-435A-9FF9-402DCD89721D}" sibTransId="{0DF41540-87BE-44DC-B145-DFDDC25B554C}"/>
    <dgm:cxn modelId="{35A93441-D587-4019-8754-AD4F8E919253}" srcId="{A974EA10-2A40-4452-8F37-4750B76F4343}" destId="{12C6C9AB-398E-41E9-9659-724A57C38B05}" srcOrd="4" destOrd="0" parTransId="{7476192D-13B6-4190-8CBC-61F8515274B1}" sibTransId="{D4391651-FFFC-4FD7-A370-8ACCD130786F}"/>
    <dgm:cxn modelId="{3DD28147-2C08-4ECE-8EC0-B981D54AA3EC}" srcId="{A974EA10-2A40-4452-8F37-4750B76F4343}" destId="{F6ED5C29-5D99-4089-89E1-267DE0F35B15}" srcOrd="1" destOrd="0" parTransId="{532FC962-347D-4830-9158-DD2700D2ED5F}" sibTransId="{9F4456DD-BEBD-4926-BC56-4DEA4311D80B}"/>
    <dgm:cxn modelId="{D6F92C6F-4C77-904E-A6C0-4BC985C8AF77}" type="presOf" srcId="{2C6A6EE3-DBF4-4E2A-82DF-C756739E43C4}" destId="{A902481B-3500-6346-8B0E-B1367DB001C1}" srcOrd="0" destOrd="0" presId="urn:microsoft.com/office/officeart/2005/8/layout/default"/>
    <dgm:cxn modelId="{51393550-F679-4524-899E-4E7D9D47E973}" srcId="{A974EA10-2A40-4452-8F37-4750B76F4343}" destId="{2F252A16-6937-4848-930D-D79378AA0313}" srcOrd="7" destOrd="0" parTransId="{9B01BB3C-8706-4F44-A947-F5BC00D6516B}" sibTransId="{571A9CFE-A877-4EEE-8386-87E1D7BE37A2}"/>
    <dgm:cxn modelId="{E6A17E58-CDF9-0F40-B40D-08D5694409FF}" type="presOf" srcId="{A974EA10-2A40-4452-8F37-4750B76F4343}" destId="{936225F2-AF09-A548-AC3C-87E7765525E5}" srcOrd="0" destOrd="0" presId="urn:microsoft.com/office/officeart/2005/8/layout/default"/>
    <dgm:cxn modelId="{C164E57F-1697-4097-A38A-805387B302C5}" srcId="{A974EA10-2A40-4452-8F37-4750B76F4343}" destId="{CF3418FF-D1EE-4FB9-94D9-B9527EF9F812}" srcOrd="0" destOrd="0" parTransId="{F2951E4C-26FB-407B-889C-6A437D9A0703}" sibTransId="{F25E12D3-AE4A-41B7-98C0-E6E4E6941770}"/>
    <dgm:cxn modelId="{869D988C-1C0C-3245-A429-363FA5DBF491}" type="presOf" srcId="{957528E7-EFB4-4796-8487-3E8BE54B906B}" destId="{A05C2EFD-162F-EC45-BB33-D39226D327B3}" srcOrd="0" destOrd="0" presId="urn:microsoft.com/office/officeart/2005/8/layout/default"/>
    <dgm:cxn modelId="{6155F28F-9383-E740-84EA-A8CFBC344FD2}" type="presOf" srcId="{F6ED5C29-5D99-4089-89E1-267DE0F35B15}" destId="{E1391E46-5447-C44A-B60B-6AAE4DB988DB}" srcOrd="0" destOrd="0" presId="urn:microsoft.com/office/officeart/2005/8/layout/default"/>
    <dgm:cxn modelId="{E8D1DCB3-4E5A-CC49-9BCE-58EE3F7C344F}" type="presOf" srcId="{39D6F969-D632-404F-A862-2CF7E20975F9}" destId="{509FD65D-0281-1844-81B9-6E2871FD851F}" srcOrd="0" destOrd="0" presId="urn:microsoft.com/office/officeart/2005/8/layout/default"/>
    <dgm:cxn modelId="{C1CAC0D4-7137-49C7-8FD4-50918DEC2F02}" srcId="{A974EA10-2A40-4452-8F37-4750B76F4343}" destId="{BE853A28-0894-4A1B-B710-84B8B90923EE}" srcOrd="3" destOrd="0" parTransId="{DD7F8FA0-20C6-4D7D-99B7-F1154C4C4136}" sibTransId="{7B6DC15A-A3AA-492A-A75D-19A5490A5AFA}"/>
    <dgm:cxn modelId="{BE3C6ED7-C5AE-4D4B-BC85-0953983CEA0B}" srcId="{A974EA10-2A40-4452-8F37-4750B76F4343}" destId="{D23A43F5-28A0-4940-8575-9A78C9FE0611}" srcOrd="8" destOrd="0" parTransId="{F63070FB-F4D5-4FC4-9A98-50E6B5F11BFB}" sibTransId="{17A3CBDF-AB4B-4990-AA61-7A804FEE9A09}"/>
    <dgm:cxn modelId="{EF614EDE-9AAC-2845-BA71-007B126F8DFE}" type="presOf" srcId="{2F252A16-6937-4848-930D-D79378AA0313}" destId="{02682E64-1BBF-674E-AF0C-5960D5772B86}" srcOrd="0" destOrd="0" presId="urn:microsoft.com/office/officeart/2005/8/layout/default"/>
    <dgm:cxn modelId="{C8BA0B4F-3D71-0E4E-82B0-B8A83AECC3EB}" type="presParOf" srcId="{936225F2-AF09-A548-AC3C-87E7765525E5}" destId="{23F807EF-F45B-B34F-9574-B230143378E5}" srcOrd="0" destOrd="0" presId="urn:microsoft.com/office/officeart/2005/8/layout/default"/>
    <dgm:cxn modelId="{F4D19E12-9BD2-F14E-81C4-E7EB8EF81D10}" type="presParOf" srcId="{936225F2-AF09-A548-AC3C-87E7765525E5}" destId="{739507BE-C841-4D46-BCB4-339D0445C9C2}" srcOrd="1" destOrd="0" presId="urn:microsoft.com/office/officeart/2005/8/layout/default"/>
    <dgm:cxn modelId="{6BCC7F30-43E1-DA42-9466-84AEE3B46F10}" type="presParOf" srcId="{936225F2-AF09-A548-AC3C-87E7765525E5}" destId="{E1391E46-5447-C44A-B60B-6AAE4DB988DB}" srcOrd="2" destOrd="0" presId="urn:microsoft.com/office/officeart/2005/8/layout/default"/>
    <dgm:cxn modelId="{78DA66BA-E0DC-984A-B554-71F85CE29D89}" type="presParOf" srcId="{936225F2-AF09-A548-AC3C-87E7765525E5}" destId="{6F338261-7165-564A-8FE0-157FE1DF386E}" srcOrd="3" destOrd="0" presId="urn:microsoft.com/office/officeart/2005/8/layout/default"/>
    <dgm:cxn modelId="{812B047E-4080-0E4B-A2C7-F148801B2BDA}" type="presParOf" srcId="{936225F2-AF09-A548-AC3C-87E7765525E5}" destId="{A05C2EFD-162F-EC45-BB33-D39226D327B3}" srcOrd="4" destOrd="0" presId="urn:microsoft.com/office/officeart/2005/8/layout/default"/>
    <dgm:cxn modelId="{C13419F9-A5A8-5845-991C-913DCE036CCD}" type="presParOf" srcId="{936225F2-AF09-A548-AC3C-87E7765525E5}" destId="{62B925E2-DFFE-7643-A98E-9219F53A3F4F}" srcOrd="5" destOrd="0" presId="urn:microsoft.com/office/officeart/2005/8/layout/default"/>
    <dgm:cxn modelId="{C7D69F08-696D-5A43-82FB-A54089589A1F}" type="presParOf" srcId="{936225F2-AF09-A548-AC3C-87E7765525E5}" destId="{46E42A10-1DAC-554A-B1EE-F7A5A4DE5F96}" srcOrd="6" destOrd="0" presId="urn:microsoft.com/office/officeart/2005/8/layout/default"/>
    <dgm:cxn modelId="{D8EDAADF-11B1-4446-AC7F-0B6807983C3B}" type="presParOf" srcId="{936225F2-AF09-A548-AC3C-87E7765525E5}" destId="{4157FEA8-9B9A-854C-9C6F-3EBFE2BD7CE6}" srcOrd="7" destOrd="0" presId="urn:microsoft.com/office/officeart/2005/8/layout/default"/>
    <dgm:cxn modelId="{D45114D7-CCFE-6A41-B03E-BD15B88E2EAB}" type="presParOf" srcId="{936225F2-AF09-A548-AC3C-87E7765525E5}" destId="{6808DC78-FC3A-ED4E-A191-A6D40D7FAC93}" srcOrd="8" destOrd="0" presId="urn:microsoft.com/office/officeart/2005/8/layout/default"/>
    <dgm:cxn modelId="{01122E84-D7D9-5241-9209-B37EDA992D80}" type="presParOf" srcId="{936225F2-AF09-A548-AC3C-87E7765525E5}" destId="{225E463D-5984-0643-ACB6-0694A9C859A6}" srcOrd="9" destOrd="0" presId="urn:microsoft.com/office/officeart/2005/8/layout/default"/>
    <dgm:cxn modelId="{240410A2-98B9-D347-88FA-81D4F9670E08}" type="presParOf" srcId="{936225F2-AF09-A548-AC3C-87E7765525E5}" destId="{A902481B-3500-6346-8B0E-B1367DB001C1}" srcOrd="10" destOrd="0" presId="urn:microsoft.com/office/officeart/2005/8/layout/default"/>
    <dgm:cxn modelId="{393AE8D3-FA74-EB4F-8990-5E0B7F5F2FE4}" type="presParOf" srcId="{936225F2-AF09-A548-AC3C-87E7765525E5}" destId="{E3A615ED-6214-C447-AEB7-2AD1D8D52289}" srcOrd="11" destOrd="0" presId="urn:microsoft.com/office/officeart/2005/8/layout/default"/>
    <dgm:cxn modelId="{CA7CF2D5-6B92-AF49-8511-E8E9E584423A}" type="presParOf" srcId="{936225F2-AF09-A548-AC3C-87E7765525E5}" destId="{8E6F8BC4-166B-5D49-A032-00F63ACB11FD}" srcOrd="12" destOrd="0" presId="urn:microsoft.com/office/officeart/2005/8/layout/default"/>
    <dgm:cxn modelId="{9F03E15B-2329-2148-92B9-51D95B2F2549}" type="presParOf" srcId="{936225F2-AF09-A548-AC3C-87E7765525E5}" destId="{33EC9BDC-DF39-C843-B92C-8D5BD47D60C6}" srcOrd="13" destOrd="0" presId="urn:microsoft.com/office/officeart/2005/8/layout/default"/>
    <dgm:cxn modelId="{BE6A6414-9A62-FC46-9B3C-0DC9BCF9BF2F}" type="presParOf" srcId="{936225F2-AF09-A548-AC3C-87E7765525E5}" destId="{02682E64-1BBF-674E-AF0C-5960D5772B86}" srcOrd="14" destOrd="0" presId="urn:microsoft.com/office/officeart/2005/8/layout/default"/>
    <dgm:cxn modelId="{9CC2E70B-DEA5-F446-BB8A-1B417A13FBB5}" type="presParOf" srcId="{936225F2-AF09-A548-AC3C-87E7765525E5}" destId="{ED47F67A-2AFE-1742-BFB2-AC7C4B2203BD}" srcOrd="15" destOrd="0" presId="urn:microsoft.com/office/officeart/2005/8/layout/default"/>
    <dgm:cxn modelId="{0013204E-14FD-D440-8298-E35ECD054E79}" type="presParOf" srcId="{936225F2-AF09-A548-AC3C-87E7765525E5}" destId="{0A63FB09-F50F-084F-B5E8-A41495831B11}" srcOrd="16" destOrd="0" presId="urn:microsoft.com/office/officeart/2005/8/layout/default"/>
    <dgm:cxn modelId="{9275C18E-6D24-0340-9575-C04E9DEF07AA}" type="presParOf" srcId="{936225F2-AF09-A548-AC3C-87E7765525E5}" destId="{8E67E35B-606F-CF4A-AC87-55CC62650BFC}" srcOrd="17" destOrd="0" presId="urn:microsoft.com/office/officeart/2005/8/layout/default"/>
    <dgm:cxn modelId="{157FFE66-1011-A848-BC5C-4D34EF02DBD6}" type="presParOf" srcId="{936225F2-AF09-A548-AC3C-87E7765525E5}" destId="{509FD65D-0281-1844-81B9-6E2871FD851F}" srcOrd="18" destOrd="0" presId="urn:microsoft.com/office/officeart/2005/8/layout/default"/>
    <dgm:cxn modelId="{29DB088F-05FF-344E-B391-9422079E9D5D}" type="presParOf" srcId="{936225F2-AF09-A548-AC3C-87E7765525E5}" destId="{229BF9D3-2B81-CE4D-B198-ABD42FE0729E}" srcOrd="19" destOrd="0" presId="urn:microsoft.com/office/officeart/2005/8/layout/default"/>
    <dgm:cxn modelId="{73B07281-6FAD-E648-AEF4-5CE9F7D70690}" type="presParOf" srcId="{936225F2-AF09-A548-AC3C-87E7765525E5}" destId="{934D2409-BBDC-A54E-AE28-E15925EE8FAF}" srcOrd="2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91AF33DC-7898-4417-B871-2F31238A3362}" type="doc">
      <dgm:prSet loTypeId="urn:microsoft.com/office/officeart/2005/8/layout/vList2" loCatId="list" qsTypeId="urn:microsoft.com/office/officeart/2005/8/quickstyle/simple1" qsCatId="simple" csTypeId="urn:microsoft.com/office/officeart/2005/8/colors/accent0_3" csCatId="mainScheme"/>
      <dgm:spPr/>
      <dgm:t>
        <a:bodyPr/>
        <a:lstStyle/>
        <a:p>
          <a:endParaRPr lang="en-US"/>
        </a:p>
      </dgm:t>
    </dgm:pt>
    <dgm:pt modelId="{30E6ED42-0B50-4A97-9022-8C6770F047E8}">
      <dgm:prSet/>
      <dgm:spPr/>
      <dgm:t>
        <a:bodyPr/>
        <a:lstStyle/>
        <a:p>
          <a:r>
            <a:rPr lang="tr-TR"/>
            <a:t>Data Exclusivity</a:t>
          </a:r>
          <a:endParaRPr lang="en-US"/>
        </a:p>
      </dgm:t>
    </dgm:pt>
    <dgm:pt modelId="{1AD4B3D1-1184-4A40-A034-786895A29036}" type="parTrans" cxnId="{018333DE-D905-405C-A377-785DCA85F4B7}">
      <dgm:prSet/>
      <dgm:spPr/>
      <dgm:t>
        <a:bodyPr/>
        <a:lstStyle/>
        <a:p>
          <a:endParaRPr lang="en-US"/>
        </a:p>
      </dgm:t>
    </dgm:pt>
    <dgm:pt modelId="{9EFAC97F-07F5-421F-9BF5-D88A9CA096C9}" type="sibTrans" cxnId="{018333DE-D905-405C-A377-785DCA85F4B7}">
      <dgm:prSet/>
      <dgm:spPr/>
      <dgm:t>
        <a:bodyPr/>
        <a:lstStyle/>
        <a:p>
          <a:endParaRPr lang="en-US"/>
        </a:p>
      </dgm:t>
    </dgm:pt>
    <dgm:pt modelId="{51A013E6-DB35-4686-9E20-8C7CABF431FE}">
      <dgm:prSet/>
      <dgm:spPr/>
      <dgm:t>
        <a:bodyPr/>
        <a:lstStyle/>
        <a:p>
          <a:r>
            <a:rPr lang="tr-TR"/>
            <a:t>Data exclusivity provides protection to the clinical trial data submitted by a drug developer. </a:t>
          </a:r>
          <a:endParaRPr lang="en-US"/>
        </a:p>
      </dgm:t>
    </dgm:pt>
    <dgm:pt modelId="{2ADF7CC3-E5C0-42D2-9CEB-98AC193D2BB6}" type="parTrans" cxnId="{45D05904-75BD-4121-A43F-D17BF70152F7}">
      <dgm:prSet/>
      <dgm:spPr/>
      <dgm:t>
        <a:bodyPr/>
        <a:lstStyle/>
        <a:p>
          <a:endParaRPr lang="en-US"/>
        </a:p>
      </dgm:t>
    </dgm:pt>
    <dgm:pt modelId="{321CF0C9-FBC9-46FE-AEFB-10C7D5D333B1}" type="sibTrans" cxnId="{45D05904-75BD-4121-A43F-D17BF70152F7}">
      <dgm:prSet/>
      <dgm:spPr/>
      <dgm:t>
        <a:bodyPr/>
        <a:lstStyle/>
        <a:p>
          <a:endParaRPr lang="en-US"/>
        </a:p>
      </dgm:t>
    </dgm:pt>
    <dgm:pt modelId="{3054AA26-F0AC-4F43-9DD4-80E4F0E623D9}">
      <dgm:prSet/>
      <dgm:spPr/>
      <dgm:t>
        <a:bodyPr/>
        <a:lstStyle/>
        <a:p>
          <a:r>
            <a:rPr lang="tr-TR"/>
            <a:t>Regulatory Exclusivity</a:t>
          </a:r>
          <a:endParaRPr lang="en-US"/>
        </a:p>
      </dgm:t>
    </dgm:pt>
    <dgm:pt modelId="{77946C4D-8B24-4373-B57D-B6B03D2C7B7E}" type="parTrans" cxnId="{28952D6B-CD67-4305-98F4-D988F0F93EB2}">
      <dgm:prSet/>
      <dgm:spPr/>
      <dgm:t>
        <a:bodyPr/>
        <a:lstStyle/>
        <a:p>
          <a:endParaRPr lang="en-US"/>
        </a:p>
      </dgm:t>
    </dgm:pt>
    <dgm:pt modelId="{B31AB58A-5B4A-4B93-A742-D976A5737318}" type="sibTrans" cxnId="{28952D6B-CD67-4305-98F4-D988F0F93EB2}">
      <dgm:prSet/>
      <dgm:spPr/>
      <dgm:t>
        <a:bodyPr/>
        <a:lstStyle/>
        <a:p>
          <a:endParaRPr lang="en-US"/>
        </a:p>
      </dgm:t>
    </dgm:pt>
    <dgm:pt modelId="{17A772D3-4F10-4F28-BED3-9C8F446EDB58}">
      <dgm:prSet/>
      <dgm:spPr/>
      <dgm:t>
        <a:bodyPr/>
        <a:lstStyle/>
        <a:p>
          <a:r>
            <a:rPr lang="tr-TR"/>
            <a:t>Regulatory exclusivity refers to the period during which a regulatory agency refrains from approving a generic version of a drug, even after a patent has expired. </a:t>
          </a:r>
          <a:endParaRPr lang="en-US"/>
        </a:p>
      </dgm:t>
    </dgm:pt>
    <dgm:pt modelId="{963331B6-C244-43AC-94B2-4D931889901C}" type="parTrans" cxnId="{062BD915-DF95-4530-8982-AB68BBC7C641}">
      <dgm:prSet/>
      <dgm:spPr/>
      <dgm:t>
        <a:bodyPr/>
        <a:lstStyle/>
        <a:p>
          <a:endParaRPr lang="en-US"/>
        </a:p>
      </dgm:t>
    </dgm:pt>
    <dgm:pt modelId="{37A701BB-7ABA-45D6-8B00-47C4825ED9F5}" type="sibTrans" cxnId="{062BD915-DF95-4530-8982-AB68BBC7C641}">
      <dgm:prSet/>
      <dgm:spPr/>
      <dgm:t>
        <a:bodyPr/>
        <a:lstStyle/>
        <a:p>
          <a:endParaRPr lang="en-US"/>
        </a:p>
      </dgm:t>
    </dgm:pt>
    <dgm:pt modelId="{123D4987-BCFD-45D8-BC8F-4E93953F3C3C}">
      <dgm:prSet/>
      <dgm:spPr/>
      <dgm:t>
        <a:bodyPr/>
        <a:lstStyle/>
        <a:p>
          <a:r>
            <a:rPr lang="tr-TR" dirty="0"/>
            <a:t>Balancing Innovation and Accessibility</a:t>
          </a:r>
          <a:endParaRPr lang="en-US" dirty="0"/>
        </a:p>
      </dgm:t>
    </dgm:pt>
    <dgm:pt modelId="{246A8EAA-EA04-4811-A237-6286B7F1E3C6}" type="parTrans" cxnId="{BDD8C3DE-C9A7-49A6-BB5F-B6DAC2264A26}">
      <dgm:prSet/>
      <dgm:spPr/>
      <dgm:t>
        <a:bodyPr/>
        <a:lstStyle/>
        <a:p>
          <a:endParaRPr lang="en-US"/>
        </a:p>
      </dgm:t>
    </dgm:pt>
    <dgm:pt modelId="{9067DDF1-EF9A-41A3-833B-F19F3BB2E163}" type="sibTrans" cxnId="{BDD8C3DE-C9A7-49A6-BB5F-B6DAC2264A26}">
      <dgm:prSet/>
      <dgm:spPr/>
      <dgm:t>
        <a:bodyPr/>
        <a:lstStyle/>
        <a:p>
          <a:endParaRPr lang="en-US"/>
        </a:p>
      </dgm:t>
    </dgm:pt>
    <dgm:pt modelId="{1888239A-5B70-4185-95D4-3FD89AF00E4F}" type="pres">
      <dgm:prSet presAssocID="{91AF33DC-7898-4417-B871-2F31238A3362}" presName="linear" presStyleCnt="0">
        <dgm:presLayoutVars>
          <dgm:animLvl val="lvl"/>
          <dgm:resizeHandles val="exact"/>
        </dgm:presLayoutVars>
      </dgm:prSet>
      <dgm:spPr/>
    </dgm:pt>
    <dgm:pt modelId="{A6866484-7A15-4F70-BC4A-419509C199AD}" type="pres">
      <dgm:prSet presAssocID="{30E6ED42-0B50-4A97-9022-8C6770F047E8}" presName="parentText" presStyleLbl="node1" presStyleIdx="0" presStyleCnt="2">
        <dgm:presLayoutVars>
          <dgm:chMax val="0"/>
          <dgm:bulletEnabled val="1"/>
        </dgm:presLayoutVars>
      </dgm:prSet>
      <dgm:spPr/>
    </dgm:pt>
    <dgm:pt modelId="{74F78F04-1D2E-4FF3-B100-C56D5E046F47}" type="pres">
      <dgm:prSet presAssocID="{30E6ED42-0B50-4A97-9022-8C6770F047E8}" presName="childText" presStyleLbl="revTx" presStyleIdx="0" presStyleCnt="2">
        <dgm:presLayoutVars>
          <dgm:bulletEnabled val="1"/>
        </dgm:presLayoutVars>
      </dgm:prSet>
      <dgm:spPr/>
    </dgm:pt>
    <dgm:pt modelId="{1B219D34-BECF-447B-99DB-7DBFBE02DF42}" type="pres">
      <dgm:prSet presAssocID="{3054AA26-F0AC-4F43-9DD4-80E4F0E623D9}" presName="parentText" presStyleLbl="node1" presStyleIdx="1" presStyleCnt="2">
        <dgm:presLayoutVars>
          <dgm:chMax val="0"/>
          <dgm:bulletEnabled val="1"/>
        </dgm:presLayoutVars>
      </dgm:prSet>
      <dgm:spPr/>
    </dgm:pt>
    <dgm:pt modelId="{87E7ACA2-0458-441B-AC6C-739271A32071}" type="pres">
      <dgm:prSet presAssocID="{3054AA26-F0AC-4F43-9DD4-80E4F0E623D9}" presName="childText" presStyleLbl="revTx" presStyleIdx="1" presStyleCnt="2">
        <dgm:presLayoutVars>
          <dgm:bulletEnabled val="1"/>
        </dgm:presLayoutVars>
      </dgm:prSet>
      <dgm:spPr/>
    </dgm:pt>
  </dgm:ptLst>
  <dgm:cxnLst>
    <dgm:cxn modelId="{45D05904-75BD-4121-A43F-D17BF70152F7}" srcId="{30E6ED42-0B50-4A97-9022-8C6770F047E8}" destId="{51A013E6-DB35-4686-9E20-8C7CABF431FE}" srcOrd="0" destOrd="0" parTransId="{2ADF7CC3-E5C0-42D2-9CEB-98AC193D2BB6}" sibTransId="{321CF0C9-FBC9-46FE-AEFB-10C7D5D333B1}"/>
    <dgm:cxn modelId="{062BD915-DF95-4530-8982-AB68BBC7C641}" srcId="{3054AA26-F0AC-4F43-9DD4-80E4F0E623D9}" destId="{17A772D3-4F10-4F28-BED3-9C8F446EDB58}" srcOrd="0" destOrd="0" parTransId="{963331B6-C244-43AC-94B2-4D931889901C}" sibTransId="{37A701BB-7ABA-45D6-8B00-47C4825ED9F5}"/>
    <dgm:cxn modelId="{7B5C691E-530B-4A0F-872C-74FCDB416ADA}" type="presOf" srcId="{123D4987-BCFD-45D8-BC8F-4E93953F3C3C}" destId="{87E7ACA2-0458-441B-AC6C-739271A32071}" srcOrd="0" destOrd="1" presId="urn:microsoft.com/office/officeart/2005/8/layout/vList2"/>
    <dgm:cxn modelId="{21B96841-0FF6-4C24-A9E3-7D89FF0938AC}" type="presOf" srcId="{30E6ED42-0B50-4A97-9022-8C6770F047E8}" destId="{A6866484-7A15-4F70-BC4A-419509C199AD}" srcOrd="0" destOrd="0" presId="urn:microsoft.com/office/officeart/2005/8/layout/vList2"/>
    <dgm:cxn modelId="{28952D6B-CD67-4305-98F4-D988F0F93EB2}" srcId="{91AF33DC-7898-4417-B871-2F31238A3362}" destId="{3054AA26-F0AC-4F43-9DD4-80E4F0E623D9}" srcOrd="1" destOrd="0" parTransId="{77946C4D-8B24-4373-B57D-B6B03D2C7B7E}" sibTransId="{B31AB58A-5B4A-4B93-A742-D976A5737318}"/>
    <dgm:cxn modelId="{98AB1587-52A5-45FA-8C81-08C908E8A47C}" type="presOf" srcId="{3054AA26-F0AC-4F43-9DD4-80E4F0E623D9}" destId="{1B219D34-BECF-447B-99DB-7DBFBE02DF42}" srcOrd="0" destOrd="0" presId="urn:microsoft.com/office/officeart/2005/8/layout/vList2"/>
    <dgm:cxn modelId="{CC0CAB9A-5767-46DE-A26F-F790B4551324}" type="presOf" srcId="{51A013E6-DB35-4686-9E20-8C7CABF431FE}" destId="{74F78F04-1D2E-4FF3-B100-C56D5E046F47}" srcOrd="0" destOrd="0" presId="urn:microsoft.com/office/officeart/2005/8/layout/vList2"/>
    <dgm:cxn modelId="{DE7C78AE-069D-4C0A-BF9E-92C259EA7F99}" type="presOf" srcId="{91AF33DC-7898-4417-B871-2F31238A3362}" destId="{1888239A-5B70-4185-95D4-3FD89AF00E4F}" srcOrd="0" destOrd="0" presId="urn:microsoft.com/office/officeart/2005/8/layout/vList2"/>
    <dgm:cxn modelId="{018333DE-D905-405C-A377-785DCA85F4B7}" srcId="{91AF33DC-7898-4417-B871-2F31238A3362}" destId="{30E6ED42-0B50-4A97-9022-8C6770F047E8}" srcOrd="0" destOrd="0" parTransId="{1AD4B3D1-1184-4A40-A034-786895A29036}" sibTransId="{9EFAC97F-07F5-421F-9BF5-D88A9CA096C9}"/>
    <dgm:cxn modelId="{BDD8C3DE-C9A7-49A6-BB5F-B6DAC2264A26}" srcId="{3054AA26-F0AC-4F43-9DD4-80E4F0E623D9}" destId="{123D4987-BCFD-45D8-BC8F-4E93953F3C3C}" srcOrd="1" destOrd="0" parTransId="{246A8EAA-EA04-4811-A237-6286B7F1E3C6}" sibTransId="{9067DDF1-EF9A-41A3-833B-F19F3BB2E163}"/>
    <dgm:cxn modelId="{059DBBF9-4289-424F-8D4C-A9C908D476D3}" type="presOf" srcId="{17A772D3-4F10-4F28-BED3-9C8F446EDB58}" destId="{87E7ACA2-0458-441B-AC6C-739271A32071}" srcOrd="0" destOrd="0" presId="urn:microsoft.com/office/officeart/2005/8/layout/vList2"/>
    <dgm:cxn modelId="{B687347E-449C-4078-8F09-117A0F0571E0}" type="presParOf" srcId="{1888239A-5B70-4185-95D4-3FD89AF00E4F}" destId="{A6866484-7A15-4F70-BC4A-419509C199AD}" srcOrd="0" destOrd="0" presId="urn:microsoft.com/office/officeart/2005/8/layout/vList2"/>
    <dgm:cxn modelId="{329F8479-9DF8-4FD7-81C3-9B04FB3A5905}" type="presParOf" srcId="{1888239A-5B70-4185-95D4-3FD89AF00E4F}" destId="{74F78F04-1D2E-4FF3-B100-C56D5E046F47}" srcOrd="1" destOrd="0" presId="urn:microsoft.com/office/officeart/2005/8/layout/vList2"/>
    <dgm:cxn modelId="{0B702DF9-EE3C-4550-A2A2-29E561F89ADE}" type="presParOf" srcId="{1888239A-5B70-4185-95D4-3FD89AF00E4F}" destId="{1B219D34-BECF-447B-99DB-7DBFBE02DF42}" srcOrd="2" destOrd="0" presId="urn:microsoft.com/office/officeart/2005/8/layout/vList2"/>
    <dgm:cxn modelId="{761984A2-AF12-4459-B355-783E77623C42}" type="presParOf" srcId="{1888239A-5B70-4185-95D4-3FD89AF00E4F}" destId="{87E7ACA2-0458-441B-AC6C-739271A32071}"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0561DC25-5987-47BC-BA69-39DD50F6BB8D}" type="doc">
      <dgm:prSet loTypeId="urn:microsoft.com/office/officeart/2018/5/layout/IconCircleLabelList" loCatId="icon" qsTypeId="urn:microsoft.com/office/officeart/2005/8/quickstyle/simple1" qsCatId="simple" csTypeId="urn:microsoft.com/office/officeart/2018/5/colors/Iconchunking_coloredtext_colorful1" csCatId="colorful" phldr="1"/>
      <dgm:spPr/>
      <dgm:t>
        <a:bodyPr/>
        <a:lstStyle/>
        <a:p>
          <a:endParaRPr lang="en-US"/>
        </a:p>
      </dgm:t>
    </dgm:pt>
    <dgm:pt modelId="{B67BF2EA-5C5D-4CCB-B074-C41F2DA92D28}">
      <dgm:prSet custT="1"/>
      <dgm:spPr/>
      <dgm:t>
        <a:bodyPr/>
        <a:lstStyle/>
        <a:p>
          <a:pPr>
            <a:lnSpc>
              <a:spcPct val="100000"/>
            </a:lnSpc>
            <a:defRPr cap="all"/>
          </a:pPr>
          <a:r>
            <a:rPr lang="en-GB" sz="2800" b="1" dirty="0"/>
            <a:t>QUESTION AND ANSWER</a:t>
          </a:r>
          <a:endParaRPr lang="en-US" sz="2800" b="1" dirty="0"/>
        </a:p>
      </dgm:t>
    </dgm:pt>
    <dgm:pt modelId="{7F66EF43-8802-4281-AD0B-8E683D8FAFD6}" type="parTrans" cxnId="{00C5150D-3353-4765-A837-8FF77145E78A}">
      <dgm:prSet/>
      <dgm:spPr/>
      <dgm:t>
        <a:bodyPr/>
        <a:lstStyle/>
        <a:p>
          <a:endParaRPr lang="en-US"/>
        </a:p>
      </dgm:t>
    </dgm:pt>
    <dgm:pt modelId="{56221C17-A290-4C6A-BED9-D9F3DFAFF3E5}" type="sibTrans" cxnId="{00C5150D-3353-4765-A837-8FF77145E78A}">
      <dgm:prSet/>
      <dgm:spPr/>
      <dgm:t>
        <a:bodyPr/>
        <a:lstStyle/>
        <a:p>
          <a:endParaRPr lang="en-US"/>
        </a:p>
      </dgm:t>
    </dgm:pt>
    <dgm:pt modelId="{EBBC015A-0528-4886-BC5B-B4601C1FC7DC}">
      <dgm:prSet custT="1"/>
      <dgm:spPr/>
      <dgm:t>
        <a:bodyPr/>
        <a:lstStyle/>
        <a:p>
          <a:pPr>
            <a:lnSpc>
              <a:spcPct val="100000"/>
            </a:lnSpc>
            <a:defRPr cap="all"/>
          </a:pPr>
          <a:r>
            <a:rPr lang="en-GB" sz="2800" b="1" dirty="0"/>
            <a:t>SHARING EXPERIENCES</a:t>
          </a:r>
          <a:endParaRPr lang="en-US" sz="2800" b="1" dirty="0"/>
        </a:p>
      </dgm:t>
    </dgm:pt>
    <dgm:pt modelId="{9AC48BA4-C602-412F-87A5-787480BED71F}" type="parTrans" cxnId="{57ED3F47-5B33-46D0-BDDE-6CED9ADEFC6E}">
      <dgm:prSet/>
      <dgm:spPr/>
      <dgm:t>
        <a:bodyPr/>
        <a:lstStyle/>
        <a:p>
          <a:endParaRPr lang="en-US"/>
        </a:p>
      </dgm:t>
    </dgm:pt>
    <dgm:pt modelId="{48326871-713A-4D81-A435-80B8935F389F}" type="sibTrans" cxnId="{57ED3F47-5B33-46D0-BDDE-6CED9ADEFC6E}">
      <dgm:prSet/>
      <dgm:spPr/>
      <dgm:t>
        <a:bodyPr/>
        <a:lstStyle/>
        <a:p>
          <a:endParaRPr lang="en-US"/>
        </a:p>
      </dgm:t>
    </dgm:pt>
    <dgm:pt modelId="{69A908F0-264A-43BA-B58B-2376307CC9BC}">
      <dgm:prSet custT="1"/>
      <dgm:spPr/>
      <dgm:t>
        <a:bodyPr/>
        <a:lstStyle/>
        <a:p>
          <a:pPr>
            <a:lnSpc>
              <a:spcPct val="100000"/>
            </a:lnSpc>
            <a:defRPr cap="all"/>
          </a:pPr>
          <a:r>
            <a:rPr lang="en-GB" sz="2800" b="1" dirty="0"/>
            <a:t>LET'S SUMMARIZE</a:t>
          </a:r>
          <a:endParaRPr lang="en-US" sz="2800" b="1" dirty="0"/>
        </a:p>
      </dgm:t>
    </dgm:pt>
    <dgm:pt modelId="{900CFF19-415F-4276-B9E4-D3684301DED5}" type="parTrans" cxnId="{2805567F-7556-49A7-96FF-1DD0FFD5331D}">
      <dgm:prSet/>
      <dgm:spPr/>
      <dgm:t>
        <a:bodyPr/>
        <a:lstStyle/>
        <a:p>
          <a:endParaRPr lang="en-US"/>
        </a:p>
      </dgm:t>
    </dgm:pt>
    <dgm:pt modelId="{EA4DD9BB-4F6B-4993-A40B-B0E8BA71BBEA}" type="sibTrans" cxnId="{2805567F-7556-49A7-96FF-1DD0FFD5331D}">
      <dgm:prSet/>
      <dgm:spPr/>
      <dgm:t>
        <a:bodyPr/>
        <a:lstStyle/>
        <a:p>
          <a:endParaRPr lang="en-US"/>
        </a:p>
      </dgm:t>
    </dgm:pt>
    <dgm:pt modelId="{24DB6651-9CE1-4D8B-9F82-AA3926793694}" type="pres">
      <dgm:prSet presAssocID="{0561DC25-5987-47BC-BA69-39DD50F6BB8D}" presName="root" presStyleCnt="0">
        <dgm:presLayoutVars>
          <dgm:dir/>
          <dgm:resizeHandles val="exact"/>
        </dgm:presLayoutVars>
      </dgm:prSet>
      <dgm:spPr/>
    </dgm:pt>
    <dgm:pt modelId="{42EA5496-3591-4420-8C1D-C9931AC7F3B6}" type="pres">
      <dgm:prSet presAssocID="{B67BF2EA-5C5D-4CCB-B074-C41F2DA92D28}" presName="compNode" presStyleCnt="0"/>
      <dgm:spPr/>
    </dgm:pt>
    <dgm:pt modelId="{B1CB063C-5A0A-4C99-BD7C-40654D67B382}" type="pres">
      <dgm:prSet presAssocID="{B67BF2EA-5C5D-4CCB-B074-C41F2DA92D28}" presName="iconBgRect" presStyleLbl="bgShp" presStyleIdx="0" presStyleCnt="3"/>
      <dgm:spPr/>
    </dgm:pt>
    <dgm:pt modelId="{AF67D722-BDCB-4F7F-AFD5-5C3A44B2CA41}" type="pres">
      <dgm:prSet presAssocID="{B67BF2EA-5C5D-4CCB-B074-C41F2DA92D28}"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Questions"/>
        </a:ext>
      </dgm:extLst>
    </dgm:pt>
    <dgm:pt modelId="{4D7A6C3E-53AE-45DA-86DF-7A0F1029EA39}" type="pres">
      <dgm:prSet presAssocID="{B67BF2EA-5C5D-4CCB-B074-C41F2DA92D28}" presName="spaceRect" presStyleCnt="0"/>
      <dgm:spPr/>
    </dgm:pt>
    <dgm:pt modelId="{C716BDEC-F275-46DD-A8BB-CE417CE72022}" type="pres">
      <dgm:prSet presAssocID="{B67BF2EA-5C5D-4CCB-B074-C41F2DA92D28}" presName="textRect" presStyleLbl="revTx" presStyleIdx="0" presStyleCnt="3">
        <dgm:presLayoutVars>
          <dgm:chMax val="1"/>
          <dgm:chPref val="1"/>
        </dgm:presLayoutVars>
      </dgm:prSet>
      <dgm:spPr/>
    </dgm:pt>
    <dgm:pt modelId="{CBF2C6D8-907F-4671-B83B-789288737002}" type="pres">
      <dgm:prSet presAssocID="{56221C17-A290-4C6A-BED9-D9F3DFAFF3E5}" presName="sibTrans" presStyleCnt="0"/>
      <dgm:spPr/>
    </dgm:pt>
    <dgm:pt modelId="{FF83DBC9-CB2B-4B18-8A9D-7B10095A36BC}" type="pres">
      <dgm:prSet presAssocID="{EBBC015A-0528-4886-BC5B-B4601C1FC7DC}" presName="compNode" presStyleCnt="0"/>
      <dgm:spPr/>
    </dgm:pt>
    <dgm:pt modelId="{54FB7054-616F-4151-841C-BD8D425B6D44}" type="pres">
      <dgm:prSet presAssocID="{EBBC015A-0528-4886-BC5B-B4601C1FC7DC}" presName="iconBgRect" presStyleLbl="bgShp" presStyleIdx="1" presStyleCnt="3"/>
      <dgm:spPr/>
    </dgm:pt>
    <dgm:pt modelId="{C5464A2D-0EE0-4EC6-9A7F-E94005E7BF21}" type="pres">
      <dgm:prSet presAssocID="{EBBC015A-0528-4886-BC5B-B4601C1FC7DC}"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Users"/>
        </a:ext>
      </dgm:extLst>
    </dgm:pt>
    <dgm:pt modelId="{1B067ADD-18FE-4979-A75D-222F5F168FC0}" type="pres">
      <dgm:prSet presAssocID="{EBBC015A-0528-4886-BC5B-B4601C1FC7DC}" presName="spaceRect" presStyleCnt="0"/>
      <dgm:spPr/>
    </dgm:pt>
    <dgm:pt modelId="{00111C2D-8E05-4408-9AE0-8D211EC425D2}" type="pres">
      <dgm:prSet presAssocID="{EBBC015A-0528-4886-BC5B-B4601C1FC7DC}" presName="textRect" presStyleLbl="revTx" presStyleIdx="1" presStyleCnt="3">
        <dgm:presLayoutVars>
          <dgm:chMax val="1"/>
          <dgm:chPref val="1"/>
        </dgm:presLayoutVars>
      </dgm:prSet>
      <dgm:spPr/>
    </dgm:pt>
    <dgm:pt modelId="{0F2A7191-F5F0-4CA1-8B45-715297CE9756}" type="pres">
      <dgm:prSet presAssocID="{48326871-713A-4D81-A435-80B8935F389F}" presName="sibTrans" presStyleCnt="0"/>
      <dgm:spPr/>
    </dgm:pt>
    <dgm:pt modelId="{DAA16332-CDEB-4004-96D7-FF12AEFB9EA9}" type="pres">
      <dgm:prSet presAssocID="{69A908F0-264A-43BA-B58B-2376307CC9BC}" presName="compNode" presStyleCnt="0"/>
      <dgm:spPr/>
    </dgm:pt>
    <dgm:pt modelId="{F1076E40-DCA3-4EED-B21A-2ADF9750DB18}" type="pres">
      <dgm:prSet presAssocID="{69A908F0-264A-43BA-B58B-2376307CC9BC}" presName="iconBgRect" presStyleLbl="bgShp" presStyleIdx="2" presStyleCnt="3"/>
      <dgm:spPr/>
    </dgm:pt>
    <dgm:pt modelId="{73C6E13C-4717-4AEF-93C3-446EBED1F60E}" type="pres">
      <dgm:prSet presAssocID="{69A908F0-264A-43BA-B58B-2376307CC9BC}"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Pencil"/>
        </a:ext>
      </dgm:extLst>
    </dgm:pt>
    <dgm:pt modelId="{79BD8702-E1F9-4EB5-B818-73A44B55C4DB}" type="pres">
      <dgm:prSet presAssocID="{69A908F0-264A-43BA-B58B-2376307CC9BC}" presName="spaceRect" presStyleCnt="0"/>
      <dgm:spPr/>
    </dgm:pt>
    <dgm:pt modelId="{6DE1476B-6FB7-4158-8AFB-939DCAC836EB}" type="pres">
      <dgm:prSet presAssocID="{69A908F0-264A-43BA-B58B-2376307CC9BC}" presName="textRect" presStyleLbl="revTx" presStyleIdx="2" presStyleCnt="3">
        <dgm:presLayoutVars>
          <dgm:chMax val="1"/>
          <dgm:chPref val="1"/>
        </dgm:presLayoutVars>
      </dgm:prSet>
      <dgm:spPr/>
    </dgm:pt>
  </dgm:ptLst>
  <dgm:cxnLst>
    <dgm:cxn modelId="{00C5150D-3353-4765-A837-8FF77145E78A}" srcId="{0561DC25-5987-47BC-BA69-39DD50F6BB8D}" destId="{B67BF2EA-5C5D-4CCB-B074-C41F2DA92D28}" srcOrd="0" destOrd="0" parTransId="{7F66EF43-8802-4281-AD0B-8E683D8FAFD6}" sibTransId="{56221C17-A290-4C6A-BED9-D9F3DFAFF3E5}"/>
    <dgm:cxn modelId="{4444A72F-08A8-7D4B-BB15-9EDC551FA48C}" type="presOf" srcId="{0561DC25-5987-47BC-BA69-39DD50F6BB8D}" destId="{24DB6651-9CE1-4D8B-9F82-AA3926793694}" srcOrd="0" destOrd="0" presId="urn:microsoft.com/office/officeart/2018/5/layout/IconCircleLabelList"/>
    <dgm:cxn modelId="{A049B03D-B34B-B94D-B3CC-6D064F8F15AB}" type="presOf" srcId="{B67BF2EA-5C5D-4CCB-B074-C41F2DA92D28}" destId="{C716BDEC-F275-46DD-A8BB-CE417CE72022}" srcOrd="0" destOrd="0" presId="urn:microsoft.com/office/officeart/2018/5/layout/IconCircleLabelList"/>
    <dgm:cxn modelId="{57ED3F47-5B33-46D0-BDDE-6CED9ADEFC6E}" srcId="{0561DC25-5987-47BC-BA69-39DD50F6BB8D}" destId="{EBBC015A-0528-4886-BC5B-B4601C1FC7DC}" srcOrd="1" destOrd="0" parTransId="{9AC48BA4-C602-412F-87A5-787480BED71F}" sibTransId="{48326871-713A-4D81-A435-80B8935F389F}"/>
    <dgm:cxn modelId="{95702C6D-714E-304D-B127-02BF6FCC7DEE}" type="presOf" srcId="{EBBC015A-0528-4886-BC5B-B4601C1FC7DC}" destId="{00111C2D-8E05-4408-9AE0-8D211EC425D2}" srcOrd="0" destOrd="0" presId="urn:microsoft.com/office/officeart/2018/5/layout/IconCircleLabelList"/>
    <dgm:cxn modelId="{2805567F-7556-49A7-96FF-1DD0FFD5331D}" srcId="{0561DC25-5987-47BC-BA69-39DD50F6BB8D}" destId="{69A908F0-264A-43BA-B58B-2376307CC9BC}" srcOrd="2" destOrd="0" parTransId="{900CFF19-415F-4276-B9E4-D3684301DED5}" sibTransId="{EA4DD9BB-4F6B-4993-A40B-B0E8BA71BBEA}"/>
    <dgm:cxn modelId="{EE88A8F8-13AD-D144-A288-4983DE5E7882}" type="presOf" srcId="{69A908F0-264A-43BA-B58B-2376307CC9BC}" destId="{6DE1476B-6FB7-4158-8AFB-939DCAC836EB}" srcOrd="0" destOrd="0" presId="urn:microsoft.com/office/officeart/2018/5/layout/IconCircleLabelList"/>
    <dgm:cxn modelId="{65904DE1-E760-C74C-B116-30529F46C822}" type="presParOf" srcId="{24DB6651-9CE1-4D8B-9F82-AA3926793694}" destId="{42EA5496-3591-4420-8C1D-C9931AC7F3B6}" srcOrd="0" destOrd="0" presId="urn:microsoft.com/office/officeart/2018/5/layout/IconCircleLabelList"/>
    <dgm:cxn modelId="{3B3C1420-4F7B-7948-A567-1A5E64D35EBF}" type="presParOf" srcId="{42EA5496-3591-4420-8C1D-C9931AC7F3B6}" destId="{B1CB063C-5A0A-4C99-BD7C-40654D67B382}" srcOrd="0" destOrd="0" presId="urn:microsoft.com/office/officeart/2018/5/layout/IconCircleLabelList"/>
    <dgm:cxn modelId="{11A53F40-561C-7640-B097-08E67B0B5FFA}" type="presParOf" srcId="{42EA5496-3591-4420-8C1D-C9931AC7F3B6}" destId="{AF67D722-BDCB-4F7F-AFD5-5C3A44B2CA41}" srcOrd="1" destOrd="0" presId="urn:microsoft.com/office/officeart/2018/5/layout/IconCircleLabelList"/>
    <dgm:cxn modelId="{6B4F5A84-CC65-7F48-8D73-5C6108C0CD0F}" type="presParOf" srcId="{42EA5496-3591-4420-8C1D-C9931AC7F3B6}" destId="{4D7A6C3E-53AE-45DA-86DF-7A0F1029EA39}" srcOrd="2" destOrd="0" presId="urn:microsoft.com/office/officeart/2018/5/layout/IconCircleLabelList"/>
    <dgm:cxn modelId="{4B268FFB-9CCA-C740-A7FD-8395E0DA67BC}" type="presParOf" srcId="{42EA5496-3591-4420-8C1D-C9931AC7F3B6}" destId="{C716BDEC-F275-46DD-A8BB-CE417CE72022}" srcOrd="3" destOrd="0" presId="urn:microsoft.com/office/officeart/2018/5/layout/IconCircleLabelList"/>
    <dgm:cxn modelId="{7172E378-76BA-D343-B201-05FCFC60DE1A}" type="presParOf" srcId="{24DB6651-9CE1-4D8B-9F82-AA3926793694}" destId="{CBF2C6D8-907F-4671-B83B-789288737002}" srcOrd="1" destOrd="0" presId="urn:microsoft.com/office/officeart/2018/5/layout/IconCircleLabelList"/>
    <dgm:cxn modelId="{9D01793D-61EB-6B4B-8D38-297DC51072A8}" type="presParOf" srcId="{24DB6651-9CE1-4D8B-9F82-AA3926793694}" destId="{FF83DBC9-CB2B-4B18-8A9D-7B10095A36BC}" srcOrd="2" destOrd="0" presId="urn:microsoft.com/office/officeart/2018/5/layout/IconCircleLabelList"/>
    <dgm:cxn modelId="{48AF71C2-1808-064D-9A4A-6C9E087B3FC6}" type="presParOf" srcId="{FF83DBC9-CB2B-4B18-8A9D-7B10095A36BC}" destId="{54FB7054-616F-4151-841C-BD8D425B6D44}" srcOrd="0" destOrd="0" presId="urn:microsoft.com/office/officeart/2018/5/layout/IconCircleLabelList"/>
    <dgm:cxn modelId="{EBD8115F-4476-1F45-98A6-6A634A23C959}" type="presParOf" srcId="{FF83DBC9-CB2B-4B18-8A9D-7B10095A36BC}" destId="{C5464A2D-0EE0-4EC6-9A7F-E94005E7BF21}" srcOrd="1" destOrd="0" presId="urn:microsoft.com/office/officeart/2018/5/layout/IconCircleLabelList"/>
    <dgm:cxn modelId="{81AABACB-D98D-8845-B1C3-5751D210717F}" type="presParOf" srcId="{FF83DBC9-CB2B-4B18-8A9D-7B10095A36BC}" destId="{1B067ADD-18FE-4979-A75D-222F5F168FC0}" srcOrd="2" destOrd="0" presId="urn:microsoft.com/office/officeart/2018/5/layout/IconCircleLabelList"/>
    <dgm:cxn modelId="{CE74B24F-BEC0-DC42-A2A3-2CD6F70F15CB}" type="presParOf" srcId="{FF83DBC9-CB2B-4B18-8A9D-7B10095A36BC}" destId="{00111C2D-8E05-4408-9AE0-8D211EC425D2}" srcOrd="3" destOrd="0" presId="urn:microsoft.com/office/officeart/2018/5/layout/IconCircleLabelList"/>
    <dgm:cxn modelId="{A1F7D96F-D349-C04B-9F5A-DFFB40F8782C}" type="presParOf" srcId="{24DB6651-9CE1-4D8B-9F82-AA3926793694}" destId="{0F2A7191-F5F0-4CA1-8B45-715297CE9756}" srcOrd="3" destOrd="0" presId="urn:microsoft.com/office/officeart/2018/5/layout/IconCircleLabelList"/>
    <dgm:cxn modelId="{FB58A621-5FBC-7046-83EA-515748E96AAB}" type="presParOf" srcId="{24DB6651-9CE1-4D8B-9F82-AA3926793694}" destId="{DAA16332-CDEB-4004-96D7-FF12AEFB9EA9}" srcOrd="4" destOrd="0" presId="urn:microsoft.com/office/officeart/2018/5/layout/IconCircleLabelList"/>
    <dgm:cxn modelId="{969273C7-B064-E74F-8D18-205AFA178C5C}" type="presParOf" srcId="{DAA16332-CDEB-4004-96D7-FF12AEFB9EA9}" destId="{F1076E40-DCA3-4EED-B21A-2ADF9750DB18}" srcOrd="0" destOrd="0" presId="urn:microsoft.com/office/officeart/2018/5/layout/IconCircleLabelList"/>
    <dgm:cxn modelId="{DABE808F-F527-724B-BE05-3B459EDA3B17}" type="presParOf" srcId="{DAA16332-CDEB-4004-96D7-FF12AEFB9EA9}" destId="{73C6E13C-4717-4AEF-93C3-446EBED1F60E}" srcOrd="1" destOrd="0" presId="urn:microsoft.com/office/officeart/2018/5/layout/IconCircleLabelList"/>
    <dgm:cxn modelId="{941091EF-3774-3142-8A1F-43AEBF53FCDA}" type="presParOf" srcId="{DAA16332-CDEB-4004-96D7-FF12AEFB9EA9}" destId="{79BD8702-E1F9-4EB5-B818-73A44B55C4DB}" srcOrd="2" destOrd="0" presId="urn:microsoft.com/office/officeart/2018/5/layout/IconCircleLabelList"/>
    <dgm:cxn modelId="{7B0A6EF0-890A-F742-AC37-E83F7A89DAF3}" type="presParOf" srcId="{DAA16332-CDEB-4004-96D7-FF12AEFB9EA9}" destId="{6DE1476B-6FB7-4158-8AFB-939DCAC836EB}"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AE7F2D5C-C32B-4B64-B0B2-9C363CD7ADC3}"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B2EE6C3B-C88D-44DF-BBDC-A5633955BA06}">
      <dgm:prSet/>
      <dgm:spPr/>
      <dgm:t>
        <a:bodyPr/>
        <a:lstStyle/>
        <a:p>
          <a:r>
            <a:rPr lang="tr-TR"/>
            <a:t>The drug licensing process, intertwined with patent and data protection concepts, is instrumental in fostering pharmaceutical innovation.</a:t>
          </a:r>
          <a:endParaRPr lang="en-US"/>
        </a:p>
      </dgm:t>
    </dgm:pt>
    <dgm:pt modelId="{523D8EA3-B23C-43CB-982A-428E5A4FA3B0}" type="parTrans" cxnId="{27E69EA7-FDB3-497C-820E-6E52903CA016}">
      <dgm:prSet/>
      <dgm:spPr/>
      <dgm:t>
        <a:bodyPr/>
        <a:lstStyle/>
        <a:p>
          <a:endParaRPr lang="en-US"/>
        </a:p>
      </dgm:t>
    </dgm:pt>
    <dgm:pt modelId="{A107776B-BB01-47A5-A876-35FE5329770E}" type="sibTrans" cxnId="{27E69EA7-FDB3-497C-820E-6E52903CA016}">
      <dgm:prSet/>
      <dgm:spPr/>
      <dgm:t>
        <a:bodyPr/>
        <a:lstStyle/>
        <a:p>
          <a:endParaRPr lang="en-US"/>
        </a:p>
      </dgm:t>
    </dgm:pt>
    <dgm:pt modelId="{20D03F23-C3E3-4744-99E0-C930942633A2}">
      <dgm:prSet/>
      <dgm:spPr/>
      <dgm:t>
        <a:bodyPr/>
        <a:lstStyle/>
        <a:p>
          <a:r>
            <a:rPr lang="en-US"/>
            <a:t>The CTD serves as a standardized way for pharmaceutical companies to present information to regulatory authorities, streamlining the review and approval process. </a:t>
          </a:r>
        </a:p>
      </dgm:t>
    </dgm:pt>
    <dgm:pt modelId="{AAC4D06B-0223-456D-A9ED-B1FBB5F88C28}" type="parTrans" cxnId="{72495BB5-A891-4C26-85F9-99CF65E3DE51}">
      <dgm:prSet/>
      <dgm:spPr/>
      <dgm:t>
        <a:bodyPr/>
        <a:lstStyle/>
        <a:p>
          <a:endParaRPr lang="en-US"/>
        </a:p>
      </dgm:t>
    </dgm:pt>
    <dgm:pt modelId="{BD4CF6B3-0B91-47F2-A052-74069074C9CE}" type="sibTrans" cxnId="{72495BB5-A891-4C26-85F9-99CF65E3DE51}">
      <dgm:prSet/>
      <dgm:spPr/>
      <dgm:t>
        <a:bodyPr/>
        <a:lstStyle/>
        <a:p>
          <a:endParaRPr lang="en-US"/>
        </a:p>
      </dgm:t>
    </dgm:pt>
    <dgm:pt modelId="{986AA699-4E1A-4897-AAD9-06D706766C93}">
      <dgm:prSet/>
      <dgm:spPr/>
      <dgm:t>
        <a:bodyPr/>
        <a:lstStyle/>
        <a:p>
          <a:r>
            <a:rPr lang="tr-TR"/>
            <a:t>P</a:t>
          </a:r>
          <a:r>
            <a:rPr lang="en-US"/>
            <a:t>harmacopoeias are essential tools in the pharmaceutical industry that establish and maintain standards for drug quality, safety, and efficacy. </a:t>
          </a:r>
        </a:p>
      </dgm:t>
    </dgm:pt>
    <dgm:pt modelId="{2C30035B-A878-456A-8662-FBB30A1653EA}" type="parTrans" cxnId="{5A56CB52-DCC7-41DC-B5EC-1C9A2F7EEBD0}">
      <dgm:prSet/>
      <dgm:spPr/>
      <dgm:t>
        <a:bodyPr/>
        <a:lstStyle/>
        <a:p>
          <a:endParaRPr lang="en-US"/>
        </a:p>
      </dgm:t>
    </dgm:pt>
    <dgm:pt modelId="{E75B139E-C679-414E-AD85-8ABEFA6A0F78}" type="sibTrans" cxnId="{5A56CB52-DCC7-41DC-B5EC-1C9A2F7EEBD0}">
      <dgm:prSet/>
      <dgm:spPr/>
      <dgm:t>
        <a:bodyPr/>
        <a:lstStyle/>
        <a:p>
          <a:endParaRPr lang="en-US"/>
        </a:p>
      </dgm:t>
    </dgm:pt>
    <dgm:pt modelId="{91A72BA0-8841-438F-9028-1B2A0D5C2DDB}">
      <dgm:prSet/>
      <dgm:spPr/>
      <dgm:t>
        <a:bodyPr/>
        <a:lstStyle/>
        <a:p>
          <a:r>
            <a:rPr lang="en-US"/>
            <a:t>The drug patenting process is a crucial aspect of pharmaceutical development, providing inventors with an incentive for investment in research and development. </a:t>
          </a:r>
        </a:p>
      </dgm:t>
    </dgm:pt>
    <dgm:pt modelId="{7450DB8D-57E8-4588-8183-21B23EE8CE8A}" type="parTrans" cxnId="{980D5D77-5BDC-454B-8BCD-76845D3FE090}">
      <dgm:prSet/>
      <dgm:spPr/>
      <dgm:t>
        <a:bodyPr/>
        <a:lstStyle/>
        <a:p>
          <a:endParaRPr lang="en-US"/>
        </a:p>
      </dgm:t>
    </dgm:pt>
    <dgm:pt modelId="{E83F6329-FB54-4124-8378-DCF7FF6B3103}" type="sibTrans" cxnId="{980D5D77-5BDC-454B-8BCD-76845D3FE090}">
      <dgm:prSet/>
      <dgm:spPr/>
      <dgm:t>
        <a:bodyPr/>
        <a:lstStyle/>
        <a:p>
          <a:endParaRPr lang="en-US"/>
        </a:p>
      </dgm:t>
    </dgm:pt>
    <dgm:pt modelId="{9EFED066-895C-48F5-B188-E23D4B84EFF1}" type="pres">
      <dgm:prSet presAssocID="{AE7F2D5C-C32B-4B64-B0B2-9C363CD7ADC3}" presName="linear" presStyleCnt="0">
        <dgm:presLayoutVars>
          <dgm:animLvl val="lvl"/>
          <dgm:resizeHandles val="exact"/>
        </dgm:presLayoutVars>
      </dgm:prSet>
      <dgm:spPr/>
    </dgm:pt>
    <dgm:pt modelId="{B235F7A3-6AD8-4991-8A47-089D4D6DABD3}" type="pres">
      <dgm:prSet presAssocID="{B2EE6C3B-C88D-44DF-BBDC-A5633955BA06}" presName="parentText" presStyleLbl="node1" presStyleIdx="0" presStyleCnt="4">
        <dgm:presLayoutVars>
          <dgm:chMax val="0"/>
          <dgm:bulletEnabled val="1"/>
        </dgm:presLayoutVars>
      </dgm:prSet>
      <dgm:spPr/>
    </dgm:pt>
    <dgm:pt modelId="{29ECDA69-6BB0-4284-966A-5D1696DD47BE}" type="pres">
      <dgm:prSet presAssocID="{A107776B-BB01-47A5-A876-35FE5329770E}" presName="spacer" presStyleCnt="0"/>
      <dgm:spPr/>
    </dgm:pt>
    <dgm:pt modelId="{E7E79F5C-B1B4-4A55-8E9D-952A976A82EF}" type="pres">
      <dgm:prSet presAssocID="{20D03F23-C3E3-4744-99E0-C930942633A2}" presName="parentText" presStyleLbl="node1" presStyleIdx="1" presStyleCnt="4">
        <dgm:presLayoutVars>
          <dgm:chMax val="0"/>
          <dgm:bulletEnabled val="1"/>
        </dgm:presLayoutVars>
      </dgm:prSet>
      <dgm:spPr/>
    </dgm:pt>
    <dgm:pt modelId="{97BCB2F1-A464-4984-AF03-E9A9830D2591}" type="pres">
      <dgm:prSet presAssocID="{BD4CF6B3-0B91-47F2-A052-74069074C9CE}" presName="spacer" presStyleCnt="0"/>
      <dgm:spPr/>
    </dgm:pt>
    <dgm:pt modelId="{F00D4C76-17F5-41EF-8986-4572C2C0AC24}" type="pres">
      <dgm:prSet presAssocID="{986AA699-4E1A-4897-AAD9-06D706766C93}" presName="parentText" presStyleLbl="node1" presStyleIdx="2" presStyleCnt="4">
        <dgm:presLayoutVars>
          <dgm:chMax val="0"/>
          <dgm:bulletEnabled val="1"/>
        </dgm:presLayoutVars>
      </dgm:prSet>
      <dgm:spPr/>
    </dgm:pt>
    <dgm:pt modelId="{55635837-2FC0-4EC0-B5B3-6ECB3C30B946}" type="pres">
      <dgm:prSet presAssocID="{E75B139E-C679-414E-AD85-8ABEFA6A0F78}" presName="spacer" presStyleCnt="0"/>
      <dgm:spPr/>
    </dgm:pt>
    <dgm:pt modelId="{6A018F96-9B02-4FA3-A18E-F08E27698DDA}" type="pres">
      <dgm:prSet presAssocID="{91A72BA0-8841-438F-9028-1B2A0D5C2DDB}" presName="parentText" presStyleLbl="node1" presStyleIdx="3" presStyleCnt="4">
        <dgm:presLayoutVars>
          <dgm:chMax val="0"/>
          <dgm:bulletEnabled val="1"/>
        </dgm:presLayoutVars>
      </dgm:prSet>
      <dgm:spPr/>
    </dgm:pt>
  </dgm:ptLst>
  <dgm:cxnLst>
    <dgm:cxn modelId="{D304C20E-B072-42E4-B419-C4152DB98329}" type="presOf" srcId="{AE7F2D5C-C32B-4B64-B0B2-9C363CD7ADC3}" destId="{9EFED066-895C-48F5-B188-E23D4B84EFF1}" srcOrd="0" destOrd="0" presId="urn:microsoft.com/office/officeart/2005/8/layout/vList2"/>
    <dgm:cxn modelId="{9D675950-9522-47BD-AD6A-672906F18199}" type="presOf" srcId="{20D03F23-C3E3-4744-99E0-C930942633A2}" destId="{E7E79F5C-B1B4-4A55-8E9D-952A976A82EF}" srcOrd="0" destOrd="0" presId="urn:microsoft.com/office/officeart/2005/8/layout/vList2"/>
    <dgm:cxn modelId="{5A56CB52-DCC7-41DC-B5EC-1C9A2F7EEBD0}" srcId="{AE7F2D5C-C32B-4B64-B0B2-9C363CD7ADC3}" destId="{986AA699-4E1A-4897-AAD9-06D706766C93}" srcOrd="2" destOrd="0" parTransId="{2C30035B-A878-456A-8662-FBB30A1653EA}" sibTransId="{E75B139E-C679-414E-AD85-8ABEFA6A0F78}"/>
    <dgm:cxn modelId="{980D5D77-5BDC-454B-8BCD-76845D3FE090}" srcId="{AE7F2D5C-C32B-4B64-B0B2-9C363CD7ADC3}" destId="{91A72BA0-8841-438F-9028-1B2A0D5C2DDB}" srcOrd="3" destOrd="0" parTransId="{7450DB8D-57E8-4588-8183-21B23EE8CE8A}" sibTransId="{E83F6329-FB54-4124-8378-DCF7FF6B3103}"/>
    <dgm:cxn modelId="{27E69EA7-FDB3-497C-820E-6E52903CA016}" srcId="{AE7F2D5C-C32B-4B64-B0B2-9C363CD7ADC3}" destId="{B2EE6C3B-C88D-44DF-BBDC-A5633955BA06}" srcOrd="0" destOrd="0" parTransId="{523D8EA3-B23C-43CB-982A-428E5A4FA3B0}" sibTransId="{A107776B-BB01-47A5-A876-35FE5329770E}"/>
    <dgm:cxn modelId="{828FDEB1-3A96-4046-B5FC-595D24880AFD}" type="presOf" srcId="{B2EE6C3B-C88D-44DF-BBDC-A5633955BA06}" destId="{B235F7A3-6AD8-4991-8A47-089D4D6DABD3}" srcOrd="0" destOrd="0" presId="urn:microsoft.com/office/officeart/2005/8/layout/vList2"/>
    <dgm:cxn modelId="{72495BB5-A891-4C26-85F9-99CF65E3DE51}" srcId="{AE7F2D5C-C32B-4B64-B0B2-9C363CD7ADC3}" destId="{20D03F23-C3E3-4744-99E0-C930942633A2}" srcOrd="1" destOrd="0" parTransId="{AAC4D06B-0223-456D-A9ED-B1FBB5F88C28}" sibTransId="{BD4CF6B3-0B91-47F2-A052-74069074C9CE}"/>
    <dgm:cxn modelId="{6EE620E7-4B97-4FBB-B3EE-EEDE56DFBF00}" type="presOf" srcId="{986AA699-4E1A-4897-AAD9-06D706766C93}" destId="{F00D4C76-17F5-41EF-8986-4572C2C0AC24}" srcOrd="0" destOrd="0" presId="urn:microsoft.com/office/officeart/2005/8/layout/vList2"/>
    <dgm:cxn modelId="{230230F0-FF2A-41C2-976B-14D6FECF6A50}" type="presOf" srcId="{91A72BA0-8841-438F-9028-1B2A0D5C2DDB}" destId="{6A018F96-9B02-4FA3-A18E-F08E27698DDA}" srcOrd="0" destOrd="0" presId="urn:microsoft.com/office/officeart/2005/8/layout/vList2"/>
    <dgm:cxn modelId="{CC6EEC79-CA64-4061-A567-0E28C6CE64C5}" type="presParOf" srcId="{9EFED066-895C-48F5-B188-E23D4B84EFF1}" destId="{B235F7A3-6AD8-4991-8A47-089D4D6DABD3}" srcOrd="0" destOrd="0" presId="urn:microsoft.com/office/officeart/2005/8/layout/vList2"/>
    <dgm:cxn modelId="{3226F8C2-27D8-40BD-AE8A-54531D8C03D0}" type="presParOf" srcId="{9EFED066-895C-48F5-B188-E23D4B84EFF1}" destId="{29ECDA69-6BB0-4284-966A-5D1696DD47BE}" srcOrd="1" destOrd="0" presId="urn:microsoft.com/office/officeart/2005/8/layout/vList2"/>
    <dgm:cxn modelId="{2489F511-0F88-4C5D-8571-6D2C84AC5F11}" type="presParOf" srcId="{9EFED066-895C-48F5-B188-E23D4B84EFF1}" destId="{E7E79F5C-B1B4-4A55-8E9D-952A976A82EF}" srcOrd="2" destOrd="0" presId="urn:microsoft.com/office/officeart/2005/8/layout/vList2"/>
    <dgm:cxn modelId="{1372BC82-D197-44AD-A269-5FD8563D0F01}" type="presParOf" srcId="{9EFED066-895C-48F5-B188-E23D4B84EFF1}" destId="{97BCB2F1-A464-4984-AF03-E9A9830D2591}" srcOrd="3" destOrd="0" presId="urn:microsoft.com/office/officeart/2005/8/layout/vList2"/>
    <dgm:cxn modelId="{3AAFC77A-3222-42F0-910C-A7B64F039759}" type="presParOf" srcId="{9EFED066-895C-48F5-B188-E23D4B84EFF1}" destId="{F00D4C76-17F5-41EF-8986-4572C2C0AC24}" srcOrd="4" destOrd="0" presId="urn:microsoft.com/office/officeart/2005/8/layout/vList2"/>
    <dgm:cxn modelId="{642DA1B1-401A-4AEA-B606-700D91247AF5}" type="presParOf" srcId="{9EFED066-895C-48F5-B188-E23D4B84EFF1}" destId="{55635837-2FC0-4EC0-B5B3-6ECB3C30B946}" srcOrd="5" destOrd="0" presId="urn:microsoft.com/office/officeart/2005/8/layout/vList2"/>
    <dgm:cxn modelId="{226FFBC2-EB66-43F0-A13B-F46D93CD104B}" type="presParOf" srcId="{9EFED066-895C-48F5-B188-E23D4B84EFF1}" destId="{6A018F96-9B02-4FA3-A18E-F08E27698DDA}"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318C84A-AF04-4FEE-874D-6933A9C255C7}" type="doc">
      <dgm:prSet loTypeId="urn:microsoft.com/office/officeart/2005/8/layout/vList5" loCatId="list" qsTypeId="urn:microsoft.com/office/officeart/2005/8/quickstyle/simple1" qsCatId="simple" csTypeId="urn:microsoft.com/office/officeart/2005/8/colors/colorful2" csCatId="colorful"/>
      <dgm:spPr/>
      <dgm:t>
        <a:bodyPr/>
        <a:lstStyle/>
        <a:p>
          <a:endParaRPr lang="en-US"/>
        </a:p>
      </dgm:t>
    </dgm:pt>
    <dgm:pt modelId="{1B29E3E3-E631-4E34-AC37-7726C7B2C58E}">
      <dgm:prSet/>
      <dgm:spPr/>
      <dgm:t>
        <a:bodyPr/>
        <a:lstStyle/>
        <a:p>
          <a:r>
            <a:rPr lang="en-US"/>
            <a:t>Discovery and Preclinical Testing</a:t>
          </a:r>
        </a:p>
      </dgm:t>
    </dgm:pt>
    <dgm:pt modelId="{97FDE9BB-B642-43DB-9AFF-97559B7B5219}" type="parTrans" cxnId="{1516388A-4B3F-4A67-987C-3909FEF65FE1}">
      <dgm:prSet/>
      <dgm:spPr/>
      <dgm:t>
        <a:bodyPr/>
        <a:lstStyle/>
        <a:p>
          <a:endParaRPr lang="en-US"/>
        </a:p>
      </dgm:t>
    </dgm:pt>
    <dgm:pt modelId="{A1C47BFA-3486-40B4-BA37-0F7F606C58E4}" type="sibTrans" cxnId="{1516388A-4B3F-4A67-987C-3909FEF65FE1}">
      <dgm:prSet/>
      <dgm:spPr/>
      <dgm:t>
        <a:bodyPr/>
        <a:lstStyle/>
        <a:p>
          <a:endParaRPr lang="en-US"/>
        </a:p>
      </dgm:t>
    </dgm:pt>
    <dgm:pt modelId="{8D68534B-1B86-4031-A06D-E734C9AA68F7}">
      <dgm:prSet/>
      <dgm:spPr/>
      <dgm:t>
        <a:bodyPr/>
        <a:lstStyle/>
        <a:p>
          <a:r>
            <a:rPr lang="en-US"/>
            <a:t>Target Identification and Validation</a:t>
          </a:r>
        </a:p>
      </dgm:t>
    </dgm:pt>
    <dgm:pt modelId="{3F2E46B9-F975-49A9-AADA-CE21CFE01076}" type="parTrans" cxnId="{B7F7778C-6CD8-41C3-B6B0-33722BE63CFF}">
      <dgm:prSet/>
      <dgm:spPr/>
      <dgm:t>
        <a:bodyPr/>
        <a:lstStyle/>
        <a:p>
          <a:endParaRPr lang="en-US"/>
        </a:p>
      </dgm:t>
    </dgm:pt>
    <dgm:pt modelId="{063648B3-C8AF-4990-8708-8A51430355E0}" type="sibTrans" cxnId="{B7F7778C-6CD8-41C3-B6B0-33722BE63CFF}">
      <dgm:prSet/>
      <dgm:spPr/>
      <dgm:t>
        <a:bodyPr/>
        <a:lstStyle/>
        <a:p>
          <a:endParaRPr lang="en-US"/>
        </a:p>
      </dgm:t>
    </dgm:pt>
    <dgm:pt modelId="{134FF9CA-AE80-4568-8AF6-46CEF854209A}">
      <dgm:prSet/>
      <dgm:spPr/>
      <dgm:t>
        <a:bodyPr/>
        <a:lstStyle/>
        <a:p>
          <a:r>
            <a:rPr lang="en-US"/>
            <a:t>In vitro and In vivo Testing</a:t>
          </a:r>
        </a:p>
      </dgm:t>
    </dgm:pt>
    <dgm:pt modelId="{C00F7034-7058-4A69-AB3D-DC2D8389482A}" type="parTrans" cxnId="{CDDC8785-4709-410C-93D8-04A66E3CDD3A}">
      <dgm:prSet/>
      <dgm:spPr/>
      <dgm:t>
        <a:bodyPr/>
        <a:lstStyle/>
        <a:p>
          <a:endParaRPr lang="en-US"/>
        </a:p>
      </dgm:t>
    </dgm:pt>
    <dgm:pt modelId="{B74AD42E-1E49-48FB-B73D-A00673BC924B}" type="sibTrans" cxnId="{CDDC8785-4709-410C-93D8-04A66E3CDD3A}">
      <dgm:prSet/>
      <dgm:spPr/>
      <dgm:t>
        <a:bodyPr/>
        <a:lstStyle/>
        <a:p>
          <a:endParaRPr lang="en-US"/>
        </a:p>
      </dgm:t>
    </dgm:pt>
    <dgm:pt modelId="{275A1806-FC83-4DAF-A661-DD211E45314B}">
      <dgm:prSet/>
      <dgm:spPr/>
      <dgm:t>
        <a:bodyPr/>
        <a:lstStyle/>
        <a:p>
          <a:r>
            <a:rPr lang="en-US"/>
            <a:t>Animal Testing</a:t>
          </a:r>
        </a:p>
      </dgm:t>
    </dgm:pt>
    <dgm:pt modelId="{C7CD8214-A52F-41CC-A40E-8EA9A2185AF5}" type="parTrans" cxnId="{FC9A68C6-B4B6-4BF7-9580-DDE61B330CB7}">
      <dgm:prSet/>
      <dgm:spPr/>
      <dgm:t>
        <a:bodyPr/>
        <a:lstStyle/>
        <a:p>
          <a:endParaRPr lang="en-US"/>
        </a:p>
      </dgm:t>
    </dgm:pt>
    <dgm:pt modelId="{01FC8272-C1D8-448C-9D6C-F24FD895ABF7}" type="sibTrans" cxnId="{FC9A68C6-B4B6-4BF7-9580-DDE61B330CB7}">
      <dgm:prSet/>
      <dgm:spPr/>
      <dgm:t>
        <a:bodyPr/>
        <a:lstStyle/>
        <a:p>
          <a:endParaRPr lang="en-US"/>
        </a:p>
      </dgm:t>
    </dgm:pt>
    <dgm:pt modelId="{D484CE51-9AFE-43AD-AC49-FB5C36AAB407}">
      <dgm:prSet/>
      <dgm:spPr/>
      <dgm:t>
        <a:bodyPr/>
        <a:lstStyle/>
        <a:p>
          <a:r>
            <a:rPr lang="en-US"/>
            <a:t>Animal Models and Ethical Considerations</a:t>
          </a:r>
        </a:p>
      </dgm:t>
    </dgm:pt>
    <dgm:pt modelId="{4F4DDB72-C33D-425D-A725-1C7D5E048A1B}" type="parTrans" cxnId="{0CAE96CF-B099-46DC-AFBC-0A5FD4109DCC}">
      <dgm:prSet/>
      <dgm:spPr/>
      <dgm:t>
        <a:bodyPr/>
        <a:lstStyle/>
        <a:p>
          <a:endParaRPr lang="en-US"/>
        </a:p>
      </dgm:t>
    </dgm:pt>
    <dgm:pt modelId="{A9F74183-140D-4EFB-BA26-1A3C74C353D9}" type="sibTrans" cxnId="{0CAE96CF-B099-46DC-AFBC-0A5FD4109DCC}">
      <dgm:prSet/>
      <dgm:spPr/>
      <dgm:t>
        <a:bodyPr/>
        <a:lstStyle/>
        <a:p>
          <a:endParaRPr lang="en-US"/>
        </a:p>
      </dgm:t>
    </dgm:pt>
    <dgm:pt modelId="{776FA31C-DFCD-4736-BCAB-9BA49CCB117F}">
      <dgm:prSet/>
      <dgm:spPr/>
      <dgm:t>
        <a:bodyPr/>
        <a:lstStyle/>
        <a:p>
          <a:r>
            <a:rPr lang="en-US"/>
            <a:t>Safety and Toxicology Studies</a:t>
          </a:r>
        </a:p>
      </dgm:t>
    </dgm:pt>
    <dgm:pt modelId="{DB3A9F4B-C309-402F-AC25-C9F39FB12ACB}" type="parTrans" cxnId="{319D28AF-5082-4B2D-9249-4B3F3FB8E203}">
      <dgm:prSet/>
      <dgm:spPr/>
      <dgm:t>
        <a:bodyPr/>
        <a:lstStyle/>
        <a:p>
          <a:endParaRPr lang="en-US"/>
        </a:p>
      </dgm:t>
    </dgm:pt>
    <dgm:pt modelId="{CD890E3F-4CD1-4779-BB2F-02259745FA8D}" type="sibTrans" cxnId="{319D28AF-5082-4B2D-9249-4B3F3FB8E203}">
      <dgm:prSet/>
      <dgm:spPr/>
      <dgm:t>
        <a:bodyPr/>
        <a:lstStyle/>
        <a:p>
          <a:endParaRPr lang="en-US"/>
        </a:p>
      </dgm:t>
    </dgm:pt>
    <dgm:pt modelId="{24072A2E-3B47-D244-AA10-148BB581137A}" type="pres">
      <dgm:prSet presAssocID="{6318C84A-AF04-4FEE-874D-6933A9C255C7}" presName="Name0" presStyleCnt="0">
        <dgm:presLayoutVars>
          <dgm:dir/>
          <dgm:animLvl val="lvl"/>
          <dgm:resizeHandles val="exact"/>
        </dgm:presLayoutVars>
      </dgm:prSet>
      <dgm:spPr/>
    </dgm:pt>
    <dgm:pt modelId="{5616E444-821F-564B-846E-DD737E811277}" type="pres">
      <dgm:prSet presAssocID="{1B29E3E3-E631-4E34-AC37-7726C7B2C58E}" presName="linNode" presStyleCnt="0"/>
      <dgm:spPr/>
    </dgm:pt>
    <dgm:pt modelId="{47D5D30A-BD3A-8141-897F-83EDCA77A052}" type="pres">
      <dgm:prSet presAssocID="{1B29E3E3-E631-4E34-AC37-7726C7B2C58E}" presName="parentText" presStyleLbl="node1" presStyleIdx="0" presStyleCnt="2">
        <dgm:presLayoutVars>
          <dgm:chMax val="1"/>
          <dgm:bulletEnabled val="1"/>
        </dgm:presLayoutVars>
      </dgm:prSet>
      <dgm:spPr/>
    </dgm:pt>
    <dgm:pt modelId="{861770D4-B4A8-E649-9ED0-D3DF701B6C59}" type="pres">
      <dgm:prSet presAssocID="{1B29E3E3-E631-4E34-AC37-7726C7B2C58E}" presName="descendantText" presStyleLbl="alignAccFollowNode1" presStyleIdx="0" presStyleCnt="2">
        <dgm:presLayoutVars>
          <dgm:bulletEnabled val="1"/>
        </dgm:presLayoutVars>
      </dgm:prSet>
      <dgm:spPr/>
    </dgm:pt>
    <dgm:pt modelId="{65A714A9-B202-6D41-A6AA-137D45E6431A}" type="pres">
      <dgm:prSet presAssocID="{A1C47BFA-3486-40B4-BA37-0F7F606C58E4}" presName="sp" presStyleCnt="0"/>
      <dgm:spPr/>
    </dgm:pt>
    <dgm:pt modelId="{8C2E8A90-B4FE-C94D-B7EE-8EC314C30EB8}" type="pres">
      <dgm:prSet presAssocID="{275A1806-FC83-4DAF-A661-DD211E45314B}" presName="linNode" presStyleCnt="0"/>
      <dgm:spPr/>
    </dgm:pt>
    <dgm:pt modelId="{3ABFFF8D-01D3-E441-B55C-D311C4EA38CE}" type="pres">
      <dgm:prSet presAssocID="{275A1806-FC83-4DAF-A661-DD211E45314B}" presName="parentText" presStyleLbl="node1" presStyleIdx="1" presStyleCnt="2">
        <dgm:presLayoutVars>
          <dgm:chMax val="1"/>
          <dgm:bulletEnabled val="1"/>
        </dgm:presLayoutVars>
      </dgm:prSet>
      <dgm:spPr/>
    </dgm:pt>
    <dgm:pt modelId="{D6CE5262-4B90-1247-A153-8942E88D1F94}" type="pres">
      <dgm:prSet presAssocID="{275A1806-FC83-4DAF-A661-DD211E45314B}" presName="descendantText" presStyleLbl="alignAccFollowNode1" presStyleIdx="1" presStyleCnt="2">
        <dgm:presLayoutVars>
          <dgm:bulletEnabled val="1"/>
        </dgm:presLayoutVars>
      </dgm:prSet>
      <dgm:spPr/>
    </dgm:pt>
  </dgm:ptLst>
  <dgm:cxnLst>
    <dgm:cxn modelId="{634A1212-6FDD-7448-8449-25DB3C513A9D}" type="presOf" srcId="{275A1806-FC83-4DAF-A661-DD211E45314B}" destId="{3ABFFF8D-01D3-E441-B55C-D311C4EA38CE}" srcOrd="0" destOrd="0" presId="urn:microsoft.com/office/officeart/2005/8/layout/vList5"/>
    <dgm:cxn modelId="{659A381B-7338-D54C-BE8D-9457E4D41E50}" type="presOf" srcId="{776FA31C-DFCD-4736-BCAB-9BA49CCB117F}" destId="{D6CE5262-4B90-1247-A153-8942E88D1F94}" srcOrd="0" destOrd="1" presId="urn:microsoft.com/office/officeart/2005/8/layout/vList5"/>
    <dgm:cxn modelId="{C7F3B449-9473-8D40-9D96-47ED2493C6EE}" type="presOf" srcId="{6318C84A-AF04-4FEE-874D-6933A9C255C7}" destId="{24072A2E-3B47-D244-AA10-148BB581137A}" srcOrd="0" destOrd="0" presId="urn:microsoft.com/office/officeart/2005/8/layout/vList5"/>
    <dgm:cxn modelId="{86166E4B-9F3B-0849-8137-83A4F6FEFE79}" type="presOf" srcId="{1B29E3E3-E631-4E34-AC37-7726C7B2C58E}" destId="{47D5D30A-BD3A-8141-897F-83EDCA77A052}" srcOrd="0" destOrd="0" presId="urn:microsoft.com/office/officeart/2005/8/layout/vList5"/>
    <dgm:cxn modelId="{CDDC8785-4709-410C-93D8-04A66E3CDD3A}" srcId="{1B29E3E3-E631-4E34-AC37-7726C7B2C58E}" destId="{134FF9CA-AE80-4568-8AF6-46CEF854209A}" srcOrd="1" destOrd="0" parTransId="{C00F7034-7058-4A69-AB3D-DC2D8389482A}" sibTransId="{B74AD42E-1E49-48FB-B73D-A00673BC924B}"/>
    <dgm:cxn modelId="{1516388A-4B3F-4A67-987C-3909FEF65FE1}" srcId="{6318C84A-AF04-4FEE-874D-6933A9C255C7}" destId="{1B29E3E3-E631-4E34-AC37-7726C7B2C58E}" srcOrd="0" destOrd="0" parTransId="{97FDE9BB-B642-43DB-9AFF-97559B7B5219}" sibTransId="{A1C47BFA-3486-40B4-BA37-0F7F606C58E4}"/>
    <dgm:cxn modelId="{9CABB48A-E389-B14B-9745-32FB9A6E98C6}" type="presOf" srcId="{8D68534B-1B86-4031-A06D-E734C9AA68F7}" destId="{861770D4-B4A8-E649-9ED0-D3DF701B6C59}" srcOrd="0" destOrd="0" presId="urn:microsoft.com/office/officeart/2005/8/layout/vList5"/>
    <dgm:cxn modelId="{B7F7778C-6CD8-41C3-B6B0-33722BE63CFF}" srcId="{1B29E3E3-E631-4E34-AC37-7726C7B2C58E}" destId="{8D68534B-1B86-4031-A06D-E734C9AA68F7}" srcOrd="0" destOrd="0" parTransId="{3F2E46B9-F975-49A9-AADA-CE21CFE01076}" sibTransId="{063648B3-C8AF-4990-8708-8A51430355E0}"/>
    <dgm:cxn modelId="{09098E9F-67E1-7F49-B8EA-19DF4D62C212}" type="presOf" srcId="{134FF9CA-AE80-4568-8AF6-46CEF854209A}" destId="{861770D4-B4A8-E649-9ED0-D3DF701B6C59}" srcOrd="0" destOrd="1" presId="urn:microsoft.com/office/officeart/2005/8/layout/vList5"/>
    <dgm:cxn modelId="{319D28AF-5082-4B2D-9249-4B3F3FB8E203}" srcId="{275A1806-FC83-4DAF-A661-DD211E45314B}" destId="{776FA31C-DFCD-4736-BCAB-9BA49CCB117F}" srcOrd="1" destOrd="0" parTransId="{DB3A9F4B-C309-402F-AC25-C9F39FB12ACB}" sibTransId="{CD890E3F-4CD1-4779-BB2F-02259745FA8D}"/>
    <dgm:cxn modelId="{FC9A68C6-B4B6-4BF7-9580-DDE61B330CB7}" srcId="{6318C84A-AF04-4FEE-874D-6933A9C255C7}" destId="{275A1806-FC83-4DAF-A661-DD211E45314B}" srcOrd="1" destOrd="0" parTransId="{C7CD8214-A52F-41CC-A40E-8EA9A2185AF5}" sibTransId="{01FC8272-C1D8-448C-9D6C-F24FD895ABF7}"/>
    <dgm:cxn modelId="{0CAE96CF-B099-46DC-AFBC-0A5FD4109DCC}" srcId="{275A1806-FC83-4DAF-A661-DD211E45314B}" destId="{D484CE51-9AFE-43AD-AC49-FB5C36AAB407}" srcOrd="0" destOrd="0" parTransId="{4F4DDB72-C33D-425D-A725-1C7D5E048A1B}" sibTransId="{A9F74183-140D-4EFB-BA26-1A3C74C353D9}"/>
    <dgm:cxn modelId="{8F3278EA-A93B-E740-AA93-E8C4EC04CFA9}" type="presOf" srcId="{D484CE51-9AFE-43AD-AC49-FB5C36AAB407}" destId="{D6CE5262-4B90-1247-A153-8942E88D1F94}" srcOrd="0" destOrd="0" presId="urn:microsoft.com/office/officeart/2005/8/layout/vList5"/>
    <dgm:cxn modelId="{2849842C-78C1-7E46-AE48-2087F3F57287}" type="presParOf" srcId="{24072A2E-3B47-D244-AA10-148BB581137A}" destId="{5616E444-821F-564B-846E-DD737E811277}" srcOrd="0" destOrd="0" presId="urn:microsoft.com/office/officeart/2005/8/layout/vList5"/>
    <dgm:cxn modelId="{B3F282F2-DA48-FD44-ABD5-37506F310052}" type="presParOf" srcId="{5616E444-821F-564B-846E-DD737E811277}" destId="{47D5D30A-BD3A-8141-897F-83EDCA77A052}" srcOrd="0" destOrd="0" presId="urn:microsoft.com/office/officeart/2005/8/layout/vList5"/>
    <dgm:cxn modelId="{0C5A8883-CE01-C242-92FC-5E5D39C27805}" type="presParOf" srcId="{5616E444-821F-564B-846E-DD737E811277}" destId="{861770D4-B4A8-E649-9ED0-D3DF701B6C59}" srcOrd="1" destOrd="0" presId="urn:microsoft.com/office/officeart/2005/8/layout/vList5"/>
    <dgm:cxn modelId="{E1249C35-C12B-8E47-918B-0D1833238F24}" type="presParOf" srcId="{24072A2E-3B47-D244-AA10-148BB581137A}" destId="{65A714A9-B202-6D41-A6AA-137D45E6431A}" srcOrd="1" destOrd="0" presId="urn:microsoft.com/office/officeart/2005/8/layout/vList5"/>
    <dgm:cxn modelId="{7C475C83-F94D-B44A-9487-36A47B9473B3}" type="presParOf" srcId="{24072A2E-3B47-D244-AA10-148BB581137A}" destId="{8C2E8A90-B4FE-C94D-B7EE-8EC314C30EB8}" srcOrd="2" destOrd="0" presId="urn:microsoft.com/office/officeart/2005/8/layout/vList5"/>
    <dgm:cxn modelId="{AE5CC835-2CDD-5D46-9A71-BB1C308851F3}" type="presParOf" srcId="{8C2E8A90-B4FE-C94D-B7EE-8EC314C30EB8}" destId="{3ABFFF8D-01D3-E441-B55C-D311C4EA38CE}" srcOrd="0" destOrd="0" presId="urn:microsoft.com/office/officeart/2005/8/layout/vList5"/>
    <dgm:cxn modelId="{1FC635F0-D6E7-6F4B-818A-1323A40BCC91}" type="presParOf" srcId="{8C2E8A90-B4FE-C94D-B7EE-8EC314C30EB8}" destId="{D6CE5262-4B90-1247-A153-8942E88D1F94}"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DE11243-1D27-40EE-A16A-C5FEE95D44CE}" type="doc">
      <dgm:prSet loTypeId="urn:microsoft.com/office/officeart/2016/7/layout/ChevronBlockProcess" loCatId="process" qsTypeId="urn:microsoft.com/office/officeart/2005/8/quickstyle/simple2" qsCatId="simple" csTypeId="urn:microsoft.com/office/officeart/2005/8/colors/colorful1" csCatId="colorful"/>
      <dgm:spPr/>
      <dgm:t>
        <a:bodyPr/>
        <a:lstStyle/>
        <a:p>
          <a:endParaRPr lang="en-US"/>
        </a:p>
      </dgm:t>
    </dgm:pt>
    <dgm:pt modelId="{96A54E0B-8704-4B1B-A5DF-01AB80D8B7DC}">
      <dgm:prSet/>
      <dgm:spPr/>
      <dgm:t>
        <a:bodyPr/>
        <a:lstStyle/>
        <a:p>
          <a:r>
            <a:rPr lang="en-US"/>
            <a:t>Phase I</a:t>
          </a:r>
        </a:p>
      </dgm:t>
    </dgm:pt>
    <dgm:pt modelId="{76038EA7-F14C-4E33-9A57-985146CC7C36}" type="parTrans" cxnId="{BE50AC7C-257E-42BB-A92A-1DDE27C0E7BD}">
      <dgm:prSet/>
      <dgm:spPr/>
      <dgm:t>
        <a:bodyPr/>
        <a:lstStyle/>
        <a:p>
          <a:endParaRPr lang="en-US"/>
        </a:p>
      </dgm:t>
    </dgm:pt>
    <dgm:pt modelId="{2D09AD89-3308-47BB-B7AE-F741ABA83506}" type="sibTrans" cxnId="{BE50AC7C-257E-42BB-A92A-1DDE27C0E7BD}">
      <dgm:prSet/>
      <dgm:spPr/>
      <dgm:t>
        <a:bodyPr/>
        <a:lstStyle/>
        <a:p>
          <a:endParaRPr lang="en-US"/>
        </a:p>
      </dgm:t>
    </dgm:pt>
    <dgm:pt modelId="{55968599-1E13-4EDE-B6E9-1E87F762DC23}">
      <dgm:prSet/>
      <dgm:spPr/>
      <dgm:t>
        <a:bodyPr/>
        <a:lstStyle/>
        <a:p>
          <a:r>
            <a:rPr lang="en-US"/>
            <a:t>Phase I</a:t>
          </a:r>
        </a:p>
      </dgm:t>
    </dgm:pt>
    <dgm:pt modelId="{FED23A56-0BB4-4F1B-BDA1-E31FE3EE09D8}" type="parTrans" cxnId="{9A7E5BCF-8AB3-493C-9B28-AC73F3A334B8}">
      <dgm:prSet/>
      <dgm:spPr/>
      <dgm:t>
        <a:bodyPr/>
        <a:lstStyle/>
        <a:p>
          <a:endParaRPr lang="en-US"/>
        </a:p>
      </dgm:t>
    </dgm:pt>
    <dgm:pt modelId="{8127A318-14D1-41A2-8516-9EA48373DD3E}" type="sibTrans" cxnId="{9A7E5BCF-8AB3-493C-9B28-AC73F3A334B8}">
      <dgm:prSet/>
      <dgm:spPr/>
      <dgm:t>
        <a:bodyPr/>
        <a:lstStyle/>
        <a:p>
          <a:endParaRPr lang="en-US"/>
        </a:p>
      </dgm:t>
    </dgm:pt>
    <dgm:pt modelId="{92D66AC3-2126-48D3-B48A-F6626AAA255C}">
      <dgm:prSet/>
      <dgm:spPr/>
      <dgm:t>
        <a:bodyPr/>
        <a:lstStyle/>
        <a:p>
          <a:r>
            <a:rPr lang="en-US"/>
            <a:t>Objectives and Participants</a:t>
          </a:r>
        </a:p>
      </dgm:t>
    </dgm:pt>
    <dgm:pt modelId="{5FA7C0EC-0226-4FF9-B5F2-D7F4757BE289}" type="parTrans" cxnId="{0B672EF7-47B9-4F90-8E4D-31E1B7742E73}">
      <dgm:prSet/>
      <dgm:spPr/>
      <dgm:t>
        <a:bodyPr/>
        <a:lstStyle/>
        <a:p>
          <a:endParaRPr lang="en-US"/>
        </a:p>
      </dgm:t>
    </dgm:pt>
    <dgm:pt modelId="{833282F3-5233-49F9-8B83-C0ED9F5978D4}" type="sibTrans" cxnId="{0B672EF7-47B9-4F90-8E4D-31E1B7742E73}">
      <dgm:prSet/>
      <dgm:spPr/>
      <dgm:t>
        <a:bodyPr/>
        <a:lstStyle/>
        <a:p>
          <a:endParaRPr lang="en-US"/>
        </a:p>
      </dgm:t>
    </dgm:pt>
    <dgm:pt modelId="{E8219398-B6F0-47D7-866C-BD40A23964B4}">
      <dgm:prSet/>
      <dgm:spPr/>
      <dgm:t>
        <a:bodyPr/>
        <a:lstStyle/>
        <a:p>
          <a:r>
            <a:rPr lang="en-US"/>
            <a:t>Safety and Dosing Studies</a:t>
          </a:r>
        </a:p>
      </dgm:t>
    </dgm:pt>
    <dgm:pt modelId="{067651B9-02A9-438B-A524-622D1D9C459C}" type="parTrans" cxnId="{84507F77-7380-4A32-A6C7-384A7FFA802E}">
      <dgm:prSet/>
      <dgm:spPr/>
      <dgm:t>
        <a:bodyPr/>
        <a:lstStyle/>
        <a:p>
          <a:endParaRPr lang="en-US"/>
        </a:p>
      </dgm:t>
    </dgm:pt>
    <dgm:pt modelId="{EEC8A253-5584-4ACF-9ACA-A361805F95B3}" type="sibTrans" cxnId="{84507F77-7380-4A32-A6C7-384A7FFA802E}">
      <dgm:prSet/>
      <dgm:spPr/>
      <dgm:t>
        <a:bodyPr/>
        <a:lstStyle/>
        <a:p>
          <a:endParaRPr lang="en-US"/>
        </a:p>
      </dgm:t>
    </dgm:pt>
    <dgm:pt modelId="{72BB0A45-FDB5-44B0-9C18-459058802AEF}">
      <dgm:prSet/>
      <dgm:spPr/>
      <dgm:t>
        <a:bodyPr/>
        <a:lstStyle/>
        <a:p>
          <a:r>
            <a:rPr lang="en-US"/>
            <a:t>Phase II</a:t>
          </a:r>
        </a:p>
      </dgm:t>
    </dgm:pt>
    <dgm:pt modelId="{72A3EFF7-D5D7-47D8-9DF9-F676B900985E}" type="parTrans" cxnId="{7237FFCD-10A5-4D1D-B56E-35CCA7E6A549}">
      <dgm:prSet/>
      <dgm:spPr/>
      <dgm:t>
        <a:bodyPr/>
        <a:lstStyle/>
        <a:p>
          <a:endParaRPr lang="en-US"/>
        </a:p>
      </dgm:t>
    </dgm:pt>
    <dgm:pt modelId="{0BCA2810-3D6E-4A3C-8A61-33800F5EF59E}" type="sibTrans" cxnId="{7237FFCD-10A5-4D1D-B56E-35CCA7E6A549}">
      <dgm:prSet/>
      <dgm:spPr/>
      <dgm:t>
        <a:bodyPr/>
        <a:lstStyle/>
        <a:p>
          <a:endParaRPr lang="en-US"/>
        </a:p>
      </dgm:t>
    </dgm:pt>
    <dgm:pt modelId="{A4370B0C-CD63-487A-BECF-80B42DB4923A}">
      <dgm:prSet/>
      <dgm:spPr/>
      <dgm:t>
        <a:bodyPr/>
        <a:lstStyle/>
        <a:p>
          <a:r>
            <a:rPr lang="en-US"/>
            <a:t>Phase II</a:t>
          </a:r>
        </a:p>
      </dgm:t>
    </dgm:pt>
    <dgm:pt modelId="{41F1FB2B-CA95-481A-8FA8-37EE5117CA94}" type="parTrans" cxnId="{E98351C3-E905-46B0-8614-7CE6C53F00EE}">
      <dgm:prSet/>
      <dgm:spPr/>
      <dgm:t>
        <a:bodyPr/>
        <a:lstStyle/>
        <a:p>
          <a:endParaRPr lang="en-US"/>
        </a:p>
      </dgm:t>
    </dgm:pt>
    <dgm:pt modelId="{F879F07A-CA00-45F8-AAA1-6018DB3D68AE}" type="sibTrans" cxnId="{E98351C3-E905-46B0-8614-7CE6C53F00EE}">
      <dgm:prSet/>
      <dgm:spPr/>
      <dgm:t>
        <a:bodyPr/>
        <a:lstStyle/>
        <a:p>
          <a:endParaRPr lang="en-US"/>
        </a:p>
      </dgm:t>
    </dgm:pt>
    <dgm:pt modelId="{B1A136F8-A215-4B46-A769-217D3429716A}">
      <dgm:prSet/>
      <dgm:spPr/>
      <dgm:t>
        <a:bodyPr/>
        <a:lstStyle/>
        <a:p>
          <a:r>
            <a:rPr lang="en-US"/>
            <a:t>Efficacy and Dosage Optimization</a:t>
          </a:r>
        </a:p>
      </dgm:t>
    </dgm:pt>
    <dgm:pt modelId="{C7753B41-76D4-4DB3-BCBD-6E775B588614}" type="parTrans" cxnId="{BAFAF31C-6D03-4D7E-9D81-EAA268A437AD}">
      <dgm:prSet/>
      <dgm:spPr/>
      <dgm:t>
        <a:bodyPr/>
        <a:lstStyle/>
        <a:p>
          <a:endParaRPr lang="en-US"/>
        </a:p>
      </dgm:t>
    </dgm:pt>
    <dgm:pt modelId="{18B6A289-E184-4B63-B134-AF2A1FBA0BAF}" type="sibTrans" cxnId="{BAFAF31C-6D03-4D7E-9D81-EAA268A437AD}">
      <dgm:prSet/>
      <dgm:spPr/>
      <dgm:t>
        <a:bodyPr/>
        <a:lstStyle/>
        <a:p>
          <a:endParaRPr lang="en-US"/>
        </a:p>
      </dgm:t>
    </dgm:pt>
    <dgm:pt modelId="{EAA381BA-568C-4932-A66F-425279AA0E8E}">
      <dgm:prSet/>
      <dgm:spPr/>
      <dgm:t>
        <a:bodyPr/>
        <a:lstStyle/>
        <a:p>
          <a:r>
            <a:rPr lang="en-US"/>
            <a:t>Expanding Safety Data</a:t>
          </a:r>
        </a:p>
      </dgm:t>
    </dgm:pt>
    <dgm:pt modelId="{372C899C-1BE6-43AD-A0BE-77263FB06C7E}" type="parTrans" cxnId="{473CD3D5-7BB8-431D-928F-972B53852E86}">
      <dgm:prSet/>
      <dgm:spPr/>
      <dgm:t>
        <a:bodyPr/>
        <a:lstStyle/>
        <a:p>
          <a:endParaRPr lang="en-US"/>
        </a:p>
      </dgm:t>
    </dgm:pt>
    <dgm:pt modelId="{ED3A9BB3-A2E9-4B7B-A8F9-4AF43099E95E}" type="sibTrans" cxnId="{473CD3D5-7BB8-431D-928F-972B53852E86}">
      <dgm:prSet/>
      <dgm:spPr/>
      <dgm:t>
        <a:bodyPr/>
        <a:lstStyle/>
        <a:p>
          <a:endParaRPr lang="en-US"/>
        </a:p>
      </dgm:t>
    </dgm:pt>
    <dgm:pt modelId="{17A60022-B5BE-476A-BE0B-F32CA9DDC0F8}">
      <dgm:prSet/>
      <dgm:spPr/>
      <dgm:t>
        <a:bodyPr/>
        <a:lstStyle/>
        <a:p>
          <a:r>
            <a:rPr lang="en-US"/>
            <a:t>Phase III</a:t>
          </a:r>
        </a:p>
      </dgm:t>
    </dgm:pt>
    <dgm:pt modelId="{4C937874-3FCC-4FA7-A175-6A7451D6C116}" type="parTrans" cxnId="{267E2F78-CE48-4809-8E0B-65515154261F}">
      <dgm:prSet/>
      <dgm:spPr/>
      <dgm:t>
        <a:bodyPr/>
        <a:lstStyle/>
        <a:p>
          <a:endParaRPr lang="en-US"/>
        </a:p>
      </dgm:t>
    </dgm:pt>
    <dgm:pt modelId="{EDBD5F93-3C8E-41D8-A2D9-223A624EFEE4}" type="sibTrans" cxnId="{267E2F78-CE48-4809-8E0B-65515154261F}">
      <dgm:prSet/>
      <dgm:spPr/>
      <dgm:t>
        <a:bodyPr/>
        <a:lstStyle/>
        <a:p>
          <a:endParaRPr lang="en-US"/>
        </a:p>
      </dgm:t>
    </dgm:pt>
    <dgm:pt modelId="{6E11812B-8282-4514-B3DD-6BD01FDEBFAF}">
      <dgm:prSet/>
      <dgm:spPr/>
      <dgm:t>
        <a:bodyPr/>
        <a:lstStyle/>
        <a:p>
          <a:r>
            <a:rPr lang="en-US"/>
            <a:t>Phase III</a:t>
          </a:r>
        </a:p>
      </dgm:t>
    </dgm:pt>
    <dgm:pt modelId="{C2B84F77-8047-4D82-9D17-9E8EA7497FE1}" type="parTrans" cxnId="{3A91BBE8-2820-4E36-8044-3859DF13DED8}">
      <dgm:prSet/>
      <dgm:spPr/>
      <dgm:t>
        <a:bodyPr/>
        <a:lstStyle/>
        <a:p>
          <a:endParaRPr lang="en-US"/>
        </a:p>
      </dgm:t>
    </dgm:pt>
    <dgm:pt modelId="{F35D4D4B-69E0-4EBD-AF4A-DBE8411C85A2}" type="sibTrans" cxnId="{3A91BBE8-2820-4E36-8044-3859DF13DED8}">
      <dgm:prSet/>
      <dgm:spPr/>
      <dgm:t>
        <a:bodyPr/>
        <a:lstStyle/>
        <a:p>
          <a:endParaRPr lang="en-US"/>
        </a:p>
      </dgm:t>
    </dgm:pt>
    <dgm:pt modelId="{D1E4D54C-EC80-40B4-B355-FE55DC6FA600}">
      <dgm:prSet/>
      <dgm:spPr/>
      <dgm:t>
        <a:bodyPr/>
        <a:lstStyle/>
        <a:p>
          <a:r>
            <a:rPr lang="en-US"/>
            <a:t>Large-Scale Efficacy Studies</a:t>
          </a:r>
        </a:p>
      </dgm:t>
    </dgm:pt>
    <dgm:pt modelId="{47FD076B-06AE-46B5-8655-4702020828D9}" type="parTrans" cxnId="{6FA8ACA4-72C4-40D8-9B71-DEA37FDAB830}">
      <dgm:prSet/>
      <dgm:spPr/>
      <dgm:t>
        <a:bodyPr/>
        <a:lstStyle/>
        <a:p>
          <a:endParaRPr lang="en-US"/>
        </a:p>
      </dgm:t>
    </dgm:pt>
    <dgm:pt modelId="{6773C07C-7934-44DE-8CBF-1B8747110A78}" type="sibTrans" cxnId="{6FA8ACA4-72C4-40D8-9B71-DEA37FDAB830}">
      <dgm:prSet/>
      <dgm:spPr/>
      <dgm:t>
        <a:bodyPr/>
        <a:lstStyle/>
        <a:p>
          <a:endParaRPr lang="en-US"/>
        </a:p>
      </dgm:t>
    </dgm:pt>
    <dgm:pt modelId="{326487B8-7D22-4BA8-AFA2-8F0AC5CC576F}">
      <dgm:prSet/>
      <dgm:spPr/>
      <dgm:t>
        <a:bodyPr/>
        <a:lstStyle/>
        <a:p>
          <a:r>
            <a:rPr lang="en-US"/>
            <a:t>Randomized Controlled Trials (RCTs)</a:t>
          </a:r>
        </a:p>
      </dgm:t>
    </dgm:pt>
    <dgm:pt modelId="{469F4F86-E793-47DA-8BA2-DA8B720157BD}" type="parTrans" cxnId="{4A0C428E-7391-4718-85C7-7C71C9A3EE74}">
      <dgm:prSet/>
      <dgm:spPr/>
      <dgm:t>
        <a:bodyPr/>
        <a:lstStyle/>
        <a:p>
          <a:endParaRPr lang="en-US"/>
        </a:p>
      </dgm:t>
    </dgm:pt>
    <dgm:pt modelId="{538F7DC4-C046-455E-A067-889C8E47EC90}" type="sibTrans" cxnId="{4A0C428E-7391-4718-85C7-7C71C9A3EE74}">
      <dgm:prSet/>
      <dgm:spPr/>
      <dgm:t>
        <a:bodyPr/>
        <a:lstStyle/>
        <a:p>
          <a:endParaRPr lang="en-US"/>
        </a:p>
      </dgm:t>
    </dgm:pt>
    <dgm:pt modelId="{8304249B-1800-403C-97AA-679BCFEDB2A2}">
      <dgm:prSet/>
      <dgm:spPr/>
      <dgm:t>
        <a:bodyPr/>
        <a:lstStyle/>
        <a:p>
          <a:r>
            <a:rPr lang="en-US"/>
            <a:t>Phase IV</a:t>
          </a:r>
        </a:p>
      </dgm:t>
    </dgm:pt>
    <dgm:pt modelId="{E1EE7084-3CDF-4DA5-B1EA-4EF6C48D9578}" type="parTrans" cxnId="{8A4FBBA1-FEAA-403A-B391-2BA9FD51F788}">
      <dgm:prSet/>
      <dgm:spPr/>
      <dgm:t>
        <a:bodyPr/>
        <a:lstStyle/>
        <a:p>
          <a:endParaRPr lang="en-US"/>
        </a:p>
      </dgm:t>
    </dgm:pt>
    <dgm:pt modelId="{270D1B0D-1554-4D97-B80D-2E8A4D0BF4C6}" type="sibTrans" cxnId="{8A4FBBA1-FEAA-403A-B391-2BA9FD51F788}">
      <dgm:prSet/>
      <dgm:spPr/>
      <dgm:t>
        <a:bodyPr/>
        <a:lstStyle/>
        <a:p>
          <a:endParaRPr lang="en-US"/>
        </a:p>
      </dgm:t>
    </dgm:pt>
    <dgm:pt modelId="{A50F99CF-5A63-40DD-B2D0-5BAF315EED06}">
      <dgm:prSet/>
      <dgm:spPr/>
      <dgm:t>
        <a:bodyPr/>
        <a:lstStyle/>
        <a:p>
          <a:r>
            <a:rPr lang="en-US"/>
            <a:t>Phase IV</a:t>
          </a:r>
        </a:p>
      </dgm:t>
    </dgm:pt>
    <dgm:pt modelId="{6BD743EA-F122-4F0F-8C52-A7A7174FF683}" type="parTrans" cxnId="{44764208-5986-44EA-91C5-32AE5615AE9A}">
      <dgm:prSet/>
      <dgm:spPr/>
      <dgm:t>
        <a:bodyPr/>
        <a:lstStyle/>
        <a:p>
          <a:endParaRPr lang="en-US"/>
        </a:p>
      </dgm:t>
    </dgm:pt>
    <dgm:pt modelId="{D3597CB7-0DB1-4E89-8DCB-94B9A16AAC63}" type="sibTrans" cxnId="{44764208-5986-44EA-91C5-32AE5615AE9A}">
      <dgm:prSet/>
      <dgm:spPr/>
      <dgm:t>
        <a:bodyPr/>
        <a:lstStyle/>
        <a:p>
          <a:endParaRPr lang="en-US"/>
        </a:p>
      </dgm:t>
    </dgm:pt>
    <dgm:pt modelId="{37C10A8F-759E-465B-BC34-3BAB4E8D920B}">
      <dgm:prSet/>
      <dgm:spPr/>
      <dgm:t>
        <a:bodyPr/>
        <a:lstStyle/>
        <a:p>
          <a:r>
            <a:rPr lang="en-US"/>
            <a:t>Post-Marketing Surveillance</a:t>
          </a:r>
        </a:p>
      </dgm:t>
    </dgm:pt>
    <dgm:pt modelId="{EB5F88FD-4283-46A9-B50D-6453DA64D5B4}" type="parTrans" cxnId="{3C9BEDE8-13F8-499C-9B6D-825EF7A8B511}">
      <dgm:prSet/>
      <dgm:spPr/>
      <dgm:t>
        <a:bodyPr/>
        <a:lstStyle/>
        <a:p>
          <a:endParaRPr lang="en-US"/>
        </a:p>
      </dgm:t>
    </dgm:pt>
    <dgm:pt modelId="{12A3C6AB-D8D0-4B91-AEBB-018EB409AA5B}" type="sibTrans" cxnId="{3C9BEDE8-13F8-499C-9B6D-825EF7A8B511}">
      <dgm:prSet/>
      <dgm:spPr/>
      <dgm:t>
        <a:bodyPr/>
        <a:lstStyle/>
        <a:p>
          <a:endParaRPr lang="en-US"/>
        </a:p>
      </dgm:t>
    </dgm:pt>
    <dgm:pt modelId="{E55BF31E-358A-49ED-B595-B66B844BFC20}">
      <dgm:prSet/>
      <dgm:spPr/>
      <dgm:t>
        <a:bodyPr/>
        <a:lstStyle/>
        <a:p>
          <a:r>
            <a:rPr lang="en-US"/>
            <a:t>Long-Term Safety and Efficacy</a:t>
          </a:r>
        </a:p>
      </dgm:t>
    </dgm:pt>
    <dgm:pt modelId="{F8525E58-DE1E-4AE7-A695-2635BFC6E47D}" type="parTrans" cxnId="{50D042D0-DB9C-4312-84F4-DBEA01AC554F}">
      <dgm:prSet/>
      <dgm:spPr/>
      <dgm:t>
        <a:bodyPr/>
        <a:lstStyle/>
        <a:p>
          <a:endParaRPr lang="en-US"/>
        </a:p>
      </dgm:t>
    </dgm:pt>
    <dgm:pt modelId="{B754609E-AE25-4833-BAD1-423749DFAA4F}" type="sibTrans" cxnId="{50D042D0-DB9C-4312-84F4-DBEA01AC554F}">
      <dgm:prSet/>
      <dgm:spPr/>
      <dgm:t>
        <a:bodyPr/>
        <a:lstStyle/>
        <a:p>
          <a:endParaRPr lang="en-US"/>
        </a:p>
      </dgm:t>
    </dgm:pt>
    <dgm:pt modelId="{1AE5477B-A996-F84A-9560-06C1C40E71A9}" type="pres">
      <dgm:prSet presAssocID="{3DE11243-1D27-40EE-A16A-C5FEE95D44CE}" presName="Name0" presStyleCnt="0">
        <dgm:presLayoutVars>
          <dgm:dir/>
          <dgm:animLvl val="lvl"/>
          <dgm:resizeHandles val="exact"/>
        </dgm:presLayoutVars>
      </dgm:prSet>
      <dgm:spPr/>
    </dgm:pt>
    <dgm:pt modelId="{070C5E38-14A6-154E-BEAE-CF68E3465CED}" type="pres">
      <dgm:prSet presAssocID="{96A54E0B-8704-4B1B-A5DF-01AB80D8B7DC}" presName="composite" presStyleCnt="0"/>
      <dgm:spPr/>
    </dgm:pt>
    <dgm:pt modelId="{2689B1A4-11D2-BC43-B6F6-CF491B2ACBB9}" type="pres">
      <dgm:prSet presAssocID="{96A54E0B-8704-4B1B-A5DF-01AB80D8B7DC}" presName="parTx" presStyleLbl="alignNode1" presStyleIdx="0" presStyleCnt="4">
        <dgm:presLayoutVars>
          <dgm:chMax val="0"/>
          <dgm:chPref val="0"/>
        </dgm:presLayoutVars>
      </dgm:prSet>
      <dgm:spPr/>
    </dgm:pt>
    <dgm:pt modelId="{03A53B8F-A9A1-8543-985B-DFB2BB8A378C}" type="pres">
      <dgm:prSet presAssocID="{96A54E0B-8704-4B1B-A5DF-01AB80D8B7DC}" presName="desTx" presStyleLbl="alignAccFollowNode1" presStyleIdx="0" presStyleCnt="4">
        <dgm:presLayoutVars/>
      </dgm:prSet>
      <dgm:spPr/>
    </dgm:pt>
    <dgm:pt modelId="{647A161E-EEE7-3741-94D1-231A417CE21B}" type="pres">
      <dgm:prSet presAssocID="{2D09AD89-3308-47BB-B7AE-F741ABA83506}" presName="space" presStyleCnt="0"/>
      <dgm:spPr/>
    </dgm:pt>
    <dgm:pt modelId="{09DA7F41-F02B-B040-8B06-D0E0DFE56D9B}" type="pres">
      <dgm:prSet presAssocID="{72BB0A45-FDB5-44B0-9C18-459058802AEF}" presName="composite" presStyleCnt="0"/>
      <dgm:spPr/>
    </dgm:pt>
    <dgm:pt modelId="{EF9F33C8-78E4-D64D-AA3E-F450EB25EB03}" type="pres">
      <dgm:prSet presAssocID="{72BB0A45-FDB5-44B0-9C18-459058802AEF}" presName="parTx" presStyleLbl="alignNode1" presStyleIdx="1" presStyleCnt="4">
        <dgm:presLayoutVars>
          <dgm:chMax val="0"/>
          <dgm:chPref val="0"/>
        </dgm:presLayoutVars>
      </dgm:prSet>
      <dgm:spPr/>
    </dgm:pt>
    <dgm:pt modelId="{E929CE9D-0C3E-DE4E-800C-03A5E0AA1B6C}" type="pres">
      <dgm:prSet presAssocID="{72BB0A45-FDB5-44B0-9C18-459058802AEF}" presName="desTx" presStyleLbl="alignAccFollowNode1" presStyleIdx="1" presStyleCnt="4">
        <dgm:presLayoutVars/>
      </dgm:prSet>
      <dgm:spPr/>
    </dgm:pt>
    <dgm:pt modelId="{6F2E4664-8080-CF4B-A511-0CFF1DDA13C2}" type="pres">
      <dgm:prSet presAssocID="{0BCA2810-3D6E-4A3C-8A61-33800F5EF59E}" presName="space" presStyleCnt="0"/>
      <dgm:spPr/>
    </dgm:pt>
    <dgm:pt modelId="{C6530A74-386D-6B48-8830-C1389C4D4C2C}" type="pres">
      <dgm:prSet presAssocID="{17A60022-B5BE-476A-BE0B-F32CA9DDC0F8}" presName="composite" presStyleCnt="0"/>
      <dgm:spPr/>
    </dgm:pt>
    <dgm:pt modelId="{3CD50A6D-E7F2-4643-A361-52FF84A15F73}" type="pres">
      <dgm:prSet presAssocID="{17A60022-B5BE-476A-BE0B-F32CA9DDC0F8}" presName="parTx" presStyleLbl="alignNode1" presStyleIdx="2" presStyleCnt="4">
        <dgm:presLayoutVars>
          <dgm:chMax val="0"/>
          <dgm:chPref val="0"/>
        </dgm:presLayoutVars>
      </dgm:prSet>
      <dgm:spPr/>
    </dgm:pt>
    <dgm:pt modelId="{82BEE5DF-6F6A-B14E-8CE4-0FDDD52EC19E}" type="pres">
      <dgm:prSet presAssocID="{17A60022-B5BE-476A-BE0B-F32CA9DDC0F8}" presName="desTx" presStyleLbl="alignAccFollowNode1" presStyleIdx="2" presStyleCnt="4">
        <dgm:presLayoutVars/>
      </dgm:prSet>
      <dgm:spPr/>
    </dgm:pt>
    <dgm:pt modelId="{8C59B2C4-F2EC-244A-99E0-D5792237C13E}" type="pres">
      <dgm:prSet presAssocID="{EDBD5F93-3C8E-41D8-A2D9-223A624EFEE4}" presName="space" presStyleCnt="0"/>
      <dgm:spPr/>
    </dgm:pt>
    <dgm:pt modelId="{AFA5D976-0AD2-6A4C-B11F-318A8FFB93C9}" type="pres">
      <dgm:prSet presAssocID="{8304249B-1800-403C-97AA-679BCFEDB2A2}" presName="composite" presStyleCnt="0"/>
      <dgm:spPr/>
    </dgm:pt>
    <dgm:pt modelId="{2ED8255A-E76D-BC49-8CD5-8AB6D47744BA}" type="pres">
      <dgm:prSet presAssocID="{8304249B-1800-403C-97AA-679BCFEDB2A2}" presName="parTx" presStyleLbl="alignNode1" presStyleIdx="3" presStyleCnt="4">
        <dgm:presLayoutVars>
          <dgm:chMax val="0"/>
          <dgm:chPref val="0"/>
        </dgm:presLayoutVars>
      </dgm:prSet>
      <dgm:spPr/>
    </dgm:pt>
    <dgm:pt modelId="{1E90CB98-5263-1F47-A8C8-656F40C5E8E8}" type="pres">
      <dgm:prSet presAssocID="{8304249B-1800-403C-97AA-679BCFEDB2A2}" presName="desTx" presStyleLbl="alignAccFollowNode1" presStyleIdx="3" presStyleCnt="4">
        <dgm:presLayoutVars/>
      </dgm:prSet>
      <dgm:spPr/>
    </dgm:pt>
  </dgm:ptLst>
  <dgm:cxnLst>
    <dgm:cxn modelId="{44764208-5986-44EA-91C5-32AE5615AE9A}" srcId="{8304249B-1800-403C-97AA-679BCFEDB2A2}" destId="{A50F99CF-5A63-40DD-B2D0-5BAF315EED06}" srcOrd="0" destOrd="0" parTransId="{6BD743EA-F122-4F0F-8C52-A7A7174FF683}" sibTransId="{D3597CB7-0DB1-4E89-8DCB-94B9A16AAC63}"/>
    <dgm:cxn modelId="{EFB3210B-A038-9E44-A43C-E88DDEDC80CC}" type="presOf" srcId="{55968599-1E13-4EDE-B6E9-1E87F762DC23}" destId="{03A53B8F-A9A1-8543-985B-DFB2BB8A378C}" srcOrd="0" destOrd="0" presId="urn:microsoft.com/office/officeart/2016/7/layout/ChevronBlockProcess"/>
    <dgm:cxn modelId="{BAFAF31C-6D03-4D7E-9D81-EAA268A437AD}" srcId="{A4370B0C-CD63-487A-BECF-80B42DB4923A}" destId="{B1A136F8-A215-4B46-A769-217D3429716A}" srcOrd="0" destOrd="0" parTransId="{C7753B41-76D4-4DB3-BCBD-6E775B588614}" sibTransId="{18B6A289-E184-4B63-B134-AF2A1FBA0BAF}"/>
    <dgm:cxn modelId="{64630C2F-BB67-AD4D-8567-D1A66FEB041F}" type="presOf" srcId="{8304249B-1800-403C-97AA-679BCFEDB2A2}" destId="{2ED8255A-E76D-BC49-8CD5-8AB6D47744BA}" srcOrd="0" destOrd="0" presId="urn:microsoft.com/office/officeart/2016/7/layout/ChevronBlockProcess"/>
    <dgm:cxn modelId="{AC08442F-CC93-0A4B-A679-356149AF53E6}" type="presOf" srcId="{92D66AC3-2126-48D3-B48A-F6626AAA255C}" destId="{03A53B8F-A9A1-8543-985B-DFB2BB8A378C}" srcOrd="0" destOrd="1" presId="urn:microsoft.com/office/officeart/2016/7/layout/ChevronBlockProcess"/>
    <dgm:cxn modelId="{A5226B34-7769-574B-B326-C4B8726D5510}" type="presOf" srcId="{D1E4D54C-EC80-40B4-B355-FE55DC6FA600}" destId="{82BEE5DF-6F6A-B14E-8CE4-0FDDD52EC19E}" srcOrd="0" destOrd="1" presId="urn:microsoft.com/office/officeart/2016/7/layout/ChevronBlockProcess"/>
    <dgm:cxn modelId="{CD2BAC3D-9C5A-E844-BC55-1018F8151E35}" type="presOf" srcId="{EAA381BA-568C-4932-A66F-425279AA0E8E}" destId="{E929CE9D-0C3E-DE4E-800C-03A5E0AA1B6C}" srcOrd="0" destOrd="2" presId="urn:microsoft.com/office/officeart/2016/7/layout/ChevronBlockProcess"/>
    <dgm:cxn modelId="{59C2FD64-2981-104A-9866-B0E6AC519A77}" type="presOf" srcId="{96A54E0B-8704-4B1B-A5DF-01AB80D8B7DC}" destId="{2689B1A4-11D2-BC43-B6F6-CF491B2ACBB9}" srcOrd="0" destOrd="0" presId="urn:microsoft.com/office/officeart/2016/7/layout/ChevronBlockProcess"/>
    <dgm:cxn modelId="{86AA9046-DEE2-C44F-A762-20CAB5A55027}" type="presOf" srcId="{72BB0A45-FDB5-44B0-9C18-459058802AEF}" destId="{EF9F33C8-78E4-D64D-AA3E-F450EB25EB03}" srcOrd="0" destOrd="0" presId="urn:microsoft.com/office/officeart/2016/7/layout/ChevronBlockProcess"/>
    <dgm:cxn modelId="{E43BF050-9E72-A94B-AFBF-9EF879F26472}" type="presOf" srcId="{326487B8-7D22-4BA8-AFA2-8F0AC5CC576F}" destId="{82BEE5DF-6F6A-B14E-8CE4-0FDDD52EC19E}" srcOrd="0" destOrd="2" presId="urn:microsoft.com/office/officeart/2016/7/layout/ChevronBlockProcess"/>
    <dgm:cxn modelId="{84507F77-7380-4A32-A6C7-384A7FFA802E}" srcId="{55968599-1E13-4EDE-B6E9-1E87F762DC23}" destId="{E8219398-B6F0-47D7-866C-BD40A23964B4}" srcOrd="1" destOrd="0" parTransId="{067651B9-02A9-438B-A524-622D1D9C459C}" sibTransId="{EEC8A253-5584-4ACF-9ACA-A361805F95B3}"/>
    <dgm:cxn modelId="{267E2F78-CE48-4809-8E0B-65515154261F}" srcId="{3DE11243-1D27-40EE-A16A-C5FEE95D44CE}" destId="{17A60022-B5BE-476A-BE0B-F32CA9DDC0F8}" srcOrd="2" destOrd="0" parTransId="{4C937874-3FCC-4FA7-A175-6A7451D6C116}" sibTransId="{EDBD5F93-3C8E-41D8-A2D9-223A624EFEE4}"/>
    <dgm:cxn modelId="{BE50AC7C-257E-42BB-A92A-1DDE27C0E7BD}" srcId="{3DE11243-1D27-40EE-A16A-C5FEE95D44CE}" destId="{96A54E0B-8704-4B1B-A5DF-01AB80D8B7DC}" srcOrd="0" destOrd="0" parTransId="{76038EA7-F14C-4E33-9A57-985146CC7C36}" sibTransId="{2D09AD89-3308-47BB-B7AE-F741ABA83506}"/>
    <dgm:cxn modelId="{12A6FC82-EF91-A24B-8A5A-ABB19AAFF11C}" type="presOf" srcId="{B1A136F8-A215-4B46-A769-217D3429716A}" destId="{E929CE9D-0C3E-DE4E-800C-03A5E0AA1B6C}" srcOrd="0" destOrd="1" presId="urn:microsoft.com/office/officeart/2016/7/layout/ChevronBlockProcess"/>
    <dgm:cxn modelId="{4A0C428E-7391-4718-85C7-7C71C9A3EE74}" srcId="{6E11812B-8282-4514-B3DD-6BD01FDEBFAF}" destId="{326487B8-7D22-4BA8-AFA2-8F0AC5CC576F}" srcOrd="1" destOrd="0" parTransId="{469F4F86-E793-47DA-8BA2-DA8B720157BD}" sibTransId="{538F7DC4-C046-455E-A067-889C8E47EC90}"/>
    <dgm:cxn modelId="{AF5A3B9E-3121-0C43-8851-FCFBC3FD38C4}" type="presOf" srcId="{6E11812B-8282-4514-B3DD-6BD01FDEBFAF}" destId="{82BEE5DF-6F6A-B14E-8CE4-0FDDD52EC19E}" srcOrd="0" destOrd="0" presId="urn:microsoft.com/office/officeart/2016/7/layout/ChevronBlockProcess"/>
    <dgm:cxn modelId="{025DFDA0-26A5-BD45-A256-7BC63B54A565}" type="presOf" srcId="{17A60022-B5BE-476A-BE0B-F32CA9DDC0F8}" destId="{3CD50A6D-E7F2-4643-A361-52FF84A15F73}" srcOrd="0" destOrd="0" presId="urn:microsoft.com/office/officeart/2016/7/layout/ChevronBlockProcess"/>
    <dgm:cxn modelId="{8A4FBBA1-FEAA-403A-B391-2BA9FD51F788}" srcId="{3DE11243-1D27-40EE-A16A-C5FEE95D44CE}" destId="{8304249B-1800-403C-97AA-679BCFEDB2A2}" srcOrd="3" destOrd="0" parTransId="{E1EE7084-3CDF-4DA5-B1EA-4EF6C48D9578}" sibTransId="{270D1B0D-1554-4D97-B80D-2E8A4D0BF4C6}"/>
    <dgm:cxn modelId="{6FA8ACA4-72C4-40D8-9B71-DEA37FDAB830}" srcId="{6E11812B-8282-4514-B3DD-6BD01FDEBFAF}" destId="{D1E4D54C-EC80-40B4-B355-FE55DC6FA600}" srcOrd="0" destOrd="0" parTransId="{47FD076B-06AE-46B5-8655-4702020828D9}" sibTransId="{6773C07C-7934-44DE-8CBF-1B8747110A78}"/>
    <dgm:cxn modelId="{E98351C3-E905-46B0-8614-7CE6C53F00EE}" srcId="{72BB0A45-FDB5-44B0-9C18-459058802AEF}" destId="{A4370B0C-CD63-487A-BECF-80B42DB4923A}" srcOrd="0" destOrd="0" parTransId="{41F1FB2B-CA95-481A-8FA8-37EE5117CA94}" sibTransId="{F879F07A-CA00-45F8-AAA1-6018DB3D68AE}"/>
    <dgm:cxn modelId="{8100CCC6-8E19-DE47-886A-9D5C74296E06}" type="presOf" srcId="{A50F99CF-5A63-40DD-B2D0-5BAF315EED06}" destId="{1E90CB98-5263-1F47-A8C8-656F40C5E8E8}" srcOrd="0" destOrd="0" presId="urn:microsoft.com/office/officeart/2016/7/layout/ChevronBlockProcess"/>
    <dgm:cxn modelId="{FA2063CC-F19A-F542-8926-D24DA9064379}" type="presOf" srcId="{37C10A8F-759E-465B-BC34-3BAB4E8D920B}" destId="{1E90CB98-5263-1F47-A8C8-656F40C5E8E8}" srcOrd="0" destOrd="1" presId="urn:microsoft.com/office/officeart/2016/7/layout/ChevronBlockProcess"/>
    <dgm:cxn modelId="{7237FFCD-10A5-4D1D-B56E-35CCA7E6A549}" srcId="{3DE11243-1D27-40EE-A16A-C5FEE95D44CE}" destId="{72BB0A45-FDB5-44B0-9C18-459058802AEF}" srcOrd="1" destOrd="0" parTransId="{72A3EFF7-D5D7-47D8-9DF9-F676B900985E}" sibTransId="{0BCA2810-3D6E-4A3C-8A61-33800F5EF59E}"/>
    <dgm:cxn modelId="{9A7E5BCF-8AB3-493C-9B28-AC73F3A334B8}" srcId="{96A54E0B-8704-4B1B-A5DF-01AB80D8B7DC}" destId="{55968599-1E13-4EDE-B6E9-1E87F762DC23}" srcOrd="0" destOrd="0" parTransId="{FED23A56-0BB4-4F1B-BDA1-E31FE3EE09D8}" sibTransId="{8127A318-14D1-41A2-8516-9EA48373DD3E}"/>
    <dgm:cxn modelId="{50D042D0-DB9C-4312-84F4-DBEA01AC554F}" srcId="{A50F99CF-5A63-40DD-B2D0-5BAF315EED06}" destId="{E55BF31E-358A-49ED-B595-B66B844BFC20}" srcOrd="1" destOrd="0" parTransId="{F8525E58-DE1E-4AE7-A695-2635BFC6E47D}" sibTransId="{B754609E-AE25-4833-BAD1-423749DFAA4F}"/>
    <dgm:cxn modelId="{473CD3D5-7BB8-431D-928F-972B53852E86}" srcId="{A4370B0C-CD63-487A-BECF-80B42DB4923A}" destId="{EAA381BA-568C-4932-A66F-425279AA0E8E}" srcOrd="1" destOrd="0" parTransId="{372C899C-1BE6-43AD-A0BE-77263FB06C7E}" sibTransId="{ED3A9BB3-A2E9-4B7B-A8F9-4AF43099E95E}"/>
    <dgm:cxn modelId="{6D9BDCD5-97C6-1244-B763-01AB4320AF49}" type="presOf" srcId="{3DE11243-1D27-40EE-A16A-C5FEE95D44CE}" destId="{1AE5477B-A996-F84A-9560-06C1C40E71A9}" srcOrd="0" destOrd="0" presId="urn:microsoft.com/office/officeart/2016/7/layout/ChevronBlockProcess"/>
    <dgm:cxn modelId="{1ACBCBD7-C83A-834C-95AF-318D019AE0EE}" type="presOf" srcId="{E8219398-B6F0-47D7-866C-BD40A23964B4}" destId="{03A53B8F-A9A1-8543-985B-DFB2BB8A378C}" srcOrd="0" destOrd="2" presId="urn:microsoft.com/office/officeart/2016/7/layout/ChevronBlockProcess"/>
    <dgm:cxn modelId="{2108A5E2-AB33-9C4E-AC69-B7518362F229}" type="presOf" srcId="{E55BF31E-358A-49ED-B595-B66B844BFC20}" destId="{1E90CB98-5263-1F47-A8C8-656F40C5E8E8}" srcOrd="0" destOrd="2" presId="urn:microsoft.com/office/officeart/2016/7/layout/ChevronBlockProcess"/>
    <dgm:cxn modelId="{3A91BBE8-2820-4E36-8044-3859DF13DED8}" srcId="{17A60022-B5BE-476A-BE0B-F32CA9DDC0F8}" destId="{6E11812B-8282-4514-B3DD-6BD01FDEBFAF}" srcOrd="0" destOrd="0" parTransId="{C2B84F77-8047-4D82-9D17-9E8EA7497FE1}" sibTransId="{F35D4D4B-69E0-4EBD-AF4A-DBE8411C85A2}"/>
    <dgm:cxn modelId="{3C9BEDE8-13F8-499C-9B6D-825EF7A8B511}" srcId="{A50F99CF-5A63-40DD-B2D0-5BAF315EED06}" destId="{37C10A8F-759E-465B-BC34-3BAB4E8D920B}" srcOrd="0" destOrd="0" parTransId="{EB5F88FD-4283-46A9-B50D-6453DA64D5B4}" sibTransId="{12A3C6AB-D8D0-4B91-AEBB-018EB409AA5B}"/>
    <dgm:cxn modelId="{0DC551ED-D428-BD4D-A63F-8FEBDDD81BD9}" type="presOf" srcId="{A4370B0C-CD63-487A-BECF-80B42DB4923A}" destId="{E929CE9D-0C3E-DE4E-800C-03A5E0AA1B6C}" srcOrd="0" destOrd="0" presId="urn:microsoft.com/office/officeart/2016/7/layout/ChevronBlockProcess"/>
    <dgm:cxn modelId="{0B672EF7-47B9-4F90-8E4D-31E1B7742E73}" srcId="{55968599-1E13-4EDE-B6E9-1E87F762DC23}" destId="{92D66AC3-2126-48D3-B48A-F6626AAA255C}" srcOrd="0" destOrd="0" parTransId="{5FA7C0EC-0226-4FF9-B5F2-D7F4757BE289}" sibTransId="{833282F3-5233-49F9-8B83-C0ED9F5978D4}"/>
    <dgm:cxn modelId="{5387A87E-26F9-C54E-9A12-6B16D6771FEE}" type="presParOf" srcId="{1AE5477B-A996-F84A-9560-06C1C40E71A9}" destId="{070C5E38-14A6-154E-BEAE-CF68E3465CED}" srcOrd="0" destOrd="0" presId="urn:microsoft.com/office/officeart/2016/7/layout/ChevronBlockProcess"/>
    <dgm:cxn modelId="{40C02795-C788-9A4A-8E77-5C733C4FFC53}" type="presParOf" srcId="{070C5E38-14A6-154E-BEAE-CF68E3465CED}" destId="{2689B1A4-11D2-BC43-B6F6-CF491B2ACBB9}" srcOrd="0" destOrd="0" presId="urn:microsoft.com/office/officeart/2016/7/layout/ChevronBlockProcess"/>
    <dgm:cxn modelId="{2BBF5639-B1DE-0245-ABEB-783B4ED89500}" type="presParOf" srcId="{070C5E38-14A6-154E-BEAE-CF68E3465CED}" destId="{03A53B8F-A9A1-8543-985B-DFB2BB8A378C}" srcOrd="1" destOrd="0" presId="urn:microsoft.com/office/officeart/2016/7/layout/ChevronBlockProcess"/>
    <dgm:cxn modelId="{85FD764E-564C-C64D-A30E-C24C17F9E049}" type="presParOf" srcId="{1AE5477B-A996-F84A-9560-06C1C40E71A9}" destId="{647A161E-EEE7-3741-94D1-231A417CE21B}" srcOrd="1" destOrd="0" presId="urn:microsoft.com/office/officeart/2016/7/layout/ChevronBlockProcess"/>
    <dgm:cxn modelId="{E0240DB0-7F07-AA42-8C9C-355879E7ACB9}" type="presParOf" srcId="{1AE5477B-A996-F84A-9560-06C1C40E71A9}" destId="{09DA7F41-F02B-B040-8B06-D0E0DFE56D9B}" srcOrd="2" destOrd="0" presId="urn:microsoft.com/office/officeart/2016/7/layout/ChevronBlockProcess"/>
    <dgm:cxn modelId="{C3B8156E-D0D3-CE48-9CA5-C8FC442DF1BA}" type="presParOf" srcId="{09DA7F41-F02B-B040-8B06-D0E0DFE56D9B}" destId="{EF9F33C8-78E4-D64D-AA3E-F450EB25EB03}" srcOrd="0" destOrd="0" presId="urn:microsoft.com/office/officeart/2016/7/layout/ChevronBlockProcess"/>
    <dgm:cxn modelId="{F1AAAB71-49D3-804B-AAC8-0BE97E0D0BD2}" type="presParOf" srcId="{09DA7F41-F02B-B040-8B06-D0E0DFE56D9B}" destId="{E929CE9D-0C3E-DE4E-800C-03A5E0AA1B6C}" srcOrd="1" destOrd="0" presId="urn:microsoft.com/office/officeart/2016/7/layout/ChevronBlockProcess"/>
    <dgm:cxn modelId="{09910498-F48C-7F42-9BBB-670C21FB7B07}" type="presParOf" srcId="{1AE5477B-A996-F84A-9560-06C1C40E71A9}" destId="{6F2E4664-8080-CF4B-A511-0CFF1DDA13C2}" srcOrd="3" destOrd="0" presId="urn:microsoft.com/office/officeart/2016/7/layout/ChevronBlockProcess"/>
    <dgm:cxn modelId="{B72A86D9-9D17-A940-BFD5-1F3E5DD432DF}" type="presParOf" srcId="{1AE5477B-A996-F84A-9560-06C1C40E71A9}" destId="{C6530A74-386D-6B48-8830-C1389C4D4C2C}" srcOrd="4" destOrd="0" presId="urn:microsoft.com/office/officeart/2016/7/layout/ChevronBlockProcess"/>
    <dgm:cxn modelId="{DC2F5BF3-21B2-444E-8E6B-26F1980D87B1}" type="presParOf" srcId="{C6530A74-386D-6B48-8830-C1389C4D4C2C}" destId="{3CD50A6D-E7F2-4643-A361-52FF84A15F73}" srcOrd="0" destOrd="0" presId="urn:microsoft.com/office/officeart/2016/7/layout/ChevronBlockProcess"/>
    <dgm:cxn modelId="{5D9247CA-6FE4-F347-8F1D-9EDA679EEF99}" type="presParOf" srcId="{C6530A74-386D-6B48-8830-C1389C4D4C2C}" destId="{82BEE5DF-6F6A-B14E-8CE4-0FDDD52EC19E}" srcOrd="1" destOrd="0" presId="urn:microsoft.com/office/officeart/2016/7/layout/ChevronBlockProcess"/>
    <dgm:cxn modelId="{47B20D70-866C-FA4A-8EF0-3302AAF483B6}" type="presParOf" srcId="{1AE5477B-A996-F84A-9560-06C1C40E71A9}" destId="{8C59B2C4-F2EC-244A-99E0-D5792237C13E}" srcOrd="5" destOrd="0" presId="urn:microsoft.com/office/officeart/2016/7/layout/ChevronBlockProcess"/>
    <dgm:cxn modelId="{03FCEB6A-80A6-CB43-96B1-4CF855EA06CF}" type="presParOf" srcId="{1AE5477B-A996-F84A-9560-06C1C40E71A9}" destId="{AFA5D976-0AD2-6A4C-B11F-318A8FFB93C9}" srcOrd="6" destOrd="0" presId="urn:microsoft.com/office/officeart/2016/7/layout/ChevronBlockProcess"/>
    <dgm:cxn modelId="{7DA6D66A-59BA-7746-B338-706B18863E14}" type="presParOf" srcId="{AFA5D976-0AD2-6A4C-B11F-318A8FFB93C9}" destId="{2ED8255A-E76D-BC49-8CD5-8AB6D47744BA}" srcOrd="0" destOrd="0" presId="urn:microsoft.com/office/officeart/2016/7/layout/ChevronBlockProcess"/>
    <dgm:cxn modelId="{1F7BDB66-7C22-BF4F-A5D3-8F96ABC35F81}" type="presParOf" srcId="{AFA5D976-0AD2-6A4C-B11F-318A8FFB93C9}" destId="{1E90CB98-5263-1F47-A8C8-656F40C5E8E8}" srcOrd="1" destOrd="0" presId="urn:microsoft.com/office/officeart/2016/7/layout/ChevronBlock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42502F5-7FEC-419B-AB39-D4B30F24CE28}" type="doc">
      <dgm:prSet loTypeId="urn:microsoft.com/office/officeart/2005/8/layout/list1" loCatId="list" qsTypeId="urn:microsoft.com/office/officeart/2005/8/quickstyle/simple4" qsCatId="simple" csTypeId="urn:microsoft.com/office/officeart/2005/8/colors/colorful2" csCatId="colorful"/>
      <dgm:spPr/>
      <dgm:t>
        <a:bodyPr/>
        <a:lstStyle/>
        <a:p>
          <a:endParaRPr lang="en-US"/>
        </a:p>
      </dgm:t>
    </dgm:pt>
    <dgm:pt modelId="{DD548356-E31C-4559-8B4C-14844E52D481}">
      <dgm:prSet/>
      <dgm:spPr/>
      <dgm:t>
        <a:bodyPr/>
        <a:lstStyle/>
        <a:p>
          <a:r>
            <a:rPr lang="en-US"/>
            <a:t>Compilation and Documentation</a:t>
          </a:r>
        </a:p>
      </dgm:t>
    </dgm:pt>
    <dgm:pt modelId="{C5228B36-83D8-4034-87DD-43CC3CAB7448}" type="parTrans" cxnId="{32BBFA5B-6A82-4881-938B-8B60A2857F4C}">
      <dgm:prSet/>
      <dgm:spPr/>
      <dgm:t>
        <a:bodyPr/>
        <a:lstStyle/>
        <a:p>
          <a:endParaRPr lang="en-US"/>
        </a:p>
      </dgm:t>
    </dgm:pt>
    <dgm:pt modelId="{0134F113-6421-4FFF-BBF9-8FAC0C03589F}" type="sibTrans" cxnId="{32BBFA5B-6A82-4881-938B-8B60A2857F4C}">
      <dgm:prSet/>
      <dgm:spPr/>
      <dgm:t>
        <a:bodyPr/>
        <a:lstStyle/>
        <a:p>
          <a:endParaRPr lang="en-US"/>
        </a:p>
      </dgm:t>
    </dgm:pt>
    <dgm:pt modelId="{30DC3085-954B-473C-A8CD-2D3399C17560}">
      <dgm:prSet/>
      <dgm:spPr/>
      <dgm:t>
        <a:bodyPr/>
        <a:lstStyle/>
        <a:p>
          <a:r>
            <a:rPr lang="en-US"/>
            <a:t>Clinical Data</a:t>
          </a:r>
        </a:p>
      </dgm:t>
    </dgm:pt>
    <dgm:pt modelId="{770ABF1F-DB65-49FB-9953-81A1A213FEF9}" type="parTrans" cxnId="{F9C69269-D069-4E79-BAA3-8B444D34CC3B}">
      <dgm:prSet/>
      <dgm:spPr/>
      <dgm:t>
        <a:bodyPr/>
        <a:lstStyle/>
        <a:p>
          <a:endParaRPr lang="en-US"/>
        </a:p>
      </dgm:t>
    </dgm:pt>
    <dgm:pt modelId="{8F1172A8-76C2-4137-8E06-B40C558B2A5B}" type="sibTrans" cxnId="{F9C69269-D069-4E79-BAA3-8B444D34CC3B}">
      <dgm:prSet/>
      <dgm:spPr/>
      <dgm:t>
        <a:bodyPr/>
        <a:lstStyle/>
        <a:p>
          <a:endParaRPr lang="en-US"/>
        </a:p>
      </dgm:t>
    </dgm:pt>
    <dgm:pt modelId="{1DE26237-6995-4A53-86DC-56BFA26BD576}">
      <dgm:prSet/>
      <dgm:spPr/>
      <dgm:t>
        <a:bodyPr/>
        <a:lstStyle/>
        <a:p>
          <a:r>
            <a:rPr lang="en-US"/>
            <a:t>Preclinical Data</a:t>
          </a:r>
        </a:p>
      </dgm:t>
    </dgm:pt>
    <dgm:pt modelId="{F3D4340F-5360-4827-88C9-C43E1F6CEE70}" type="parTrans" cxnId="{23AD9AFD-6000-4315-9076-6355B8423C70}">
      <dgm:prSet/>
      <dgm:spPr/>
      <dgm:t>
        <a:bodyPr/>
        <a:lstStyle/>
        <a:p>
          <a:endParaRPr lang="en-US"/>
        </a:p>
      </dgm:t>
    </dgm:pt>
    <dgm:pt modelId="{F1EC7C43-E633-4122-9CFA-77B4BF6F2EFE}" type="sibTrans" cxnId="{23AD9AFD-6000-4315-9076-6355B8423C70}">
      <dgm:prSet/>
      <dgm:spPr/>
      <dgm:t>
        <a:bodyPr/>
        <a:lstStyle/>
        <a:p>
          <a:endParaRPr lang="en-US"/>
        </a:p>
      </dgm:t>
    </dgm:pt>
    <dgm:pt modelId="{903E0DBD-89CC-42E8-BD48-F6598EBFE06E}">
      <dgm:prSet/>
      <dgm:spPr/>
      <dgm:t>
        <a:bodyPr/>
        <a:lstStyle/>
        <a:p>
          <a:r>
            <a:rPr lang="en-US"/>
            <a:t>Manufacturing and Quality Control</a:t>
          </a:r>
        </a:p>
      </dgm:t>
    </dgm:pt>
    <dgm:pt modelId="{F7EB2744-A2A9-4712-99F8-7805B362465D}" type="parTrans" cxnId="{D8C0D078-95E7-4026-892B-53A53D2A61D2}">
      <dgm:prSet/>
      <dgm:spPr/>
      <dgm:t>
        <a:bodyPr/>
        <a:lstStyle/>
        <a:p>
          <a:endParaRPr lang="en-US"/>
        </a:p>
      </dgm:t>
    </dgm:pt>
    <dgm:pt modelId="{1D5E77DE-937B-4E4E-AEFC-1BD5ADA82D88}" type="sibTrans" cxnId="{D8C0D078-95E7-4026-892B-53A53D2A61D2}">
      <dgm:prSet/>
      <dgm:spPr/>
      <dgm:t>
        <a:bodyPr/>
        <a:lstStyle/>
        <a:p>
          <a:endParaRPr lang="en-US"/>
        </a:p>
      </dgm:t>
    </dgm:pt>
    <dgm:pt modelId="{0A794C61-70FF-443B-BA37-C7E83BAD8CF6}">
      <dgm:prSet/>
      <dgm:spPr/>
      <dgm:t>
        <a:bodyPr/>
        <a:lstStyle/>
        <a:p>
          <a:r>
            <a:rPr lang="en-US"/>
            <a:t>Regulatory Review Process</a:t>
          </a:r>
        </a:p>
      </dgm:t>
    </dgm:pt>
    <dgm:pt modelId="{5B5D04CE-CCDB-4F0B-896E-2E02E1BFF82A}" type="parTrans" cxnId="{DFC011E5-CF10-4B3A-8AB9-EF457BA82360}">
      <dgm:prSet/>
      <dgm:spPr/>
      <dgm:t>
        <a:bodyPr/>
        <a:lstStyle/>
        <a:p>
          <a:endParaRPr lang="en-US"/>
        </a:p>
      </dgm:t>
    </dgm:pt>
    <dgm:pt modelId="{F1AE45F3-B109-4CB8-9189-F588963D7B3B}" type="sibTrans" cxnId="{DFC011E5-CF10-4B3A-8AB9-EF457BA82360}">
      <dgm:prSet/>
      <dgm:spPr/>
      <dgm:t>
        <a:bodyPr/>
        <a:lstStyle/>
        <a:p>
          <a:endParaRPr lang="en-US"/>
        </a:p>
      </dgm:t>
    </dgm:pt>
    <dgm:pt modelId="{E5DE0989-C23D-4247-8AAD-45701859CC6D}">
      <dgm:prSet/>
      <dgm:spPr/>
      <dgm:t>
        <a:bodyPr/>
        <a:lstStyle/>
        <a:p>
          <a:r>
            <a:rPr lang="en-US"/>
            <a:t>Evaluation Criteria</a:t>
          </a:r>
        </a:p>
      </dgm:t>
    </dgm:pt>
    <dgm:pt modelId="{06DBD8AF-A742-449C-930B-93CF930FFFD1}" type="parTrans" cxnId="{6447EE87-CBBD-43A4-BC8B-4B3C5E24D0CF}">
      <dgm:prSet/>
      <dgm:spPr/>
      <dgm:t>
        <a:bodyPr/>
        <a:lstStyle/>
        <a:p>
          <a:endParaRPr lang="en-US"/>
        </a:p>
      </dgm:t>
    </dgm:pt>
    <dgm:pt modelId="{149AADF4-B167-4AF6-A9C6-AF3F462EA747}" type="sibTrans" cxnId="{6447EE87-CBBD-43A4-BC8B-4B3C5E24D0CF}">
      <dgm:prSet/>
      <dgm:spPr/>
      <dgm:t>
        <a:bodyPr/>
        <a:lstStyle/>
        <a:p>
          <a:endParaRPr lang="en-US"/>
        </a:p>
      </dgm:t>
    </dgm:pt>
    <dgm:pt modelId="{7F3EC680-A2DF-4B06-8052-BA2D8900BA20}">
      <dgm:prSet/>
      <dgm:spPr/>
      <dgm:t>
        <a:bodyPr/>
        <a:lstStyle/>
        <a:p>
          <a:r>
            <a:rPr lang="en-US"/>
            <a:t>Advisory Committees</a:t>
          </a:r>
        </a:p>
      </dgm:t>
    </dgm:pt>
    <dgm:pt modelId="{EFA538AB-D319-44A0-8B8E-F5E705103602}" type="parTrans" cxnId="{40AA9E9E-BEE2-417E-BB29-492C8A44DF21}">
      <dgm:prSet/>
      <dgm:spPr/>
      <dgm:t>
        <a:bodyPr/>
        <a:lstStyle/>
        <a:p>
          <a:endParaRPr lang="en-US"/>
        </a:p>
      </dgm:t>
    </dgm:pt>
    <dgm:pt modelId="{532D8E87-DDD0-4723-9E37-E4864F72F483}" type="sibTrans" cxnId="{40AA9E9E-BEE2-417E-BB29-492C8A44DF21}">
      <dgm:prSet/>
      <dgm:spPr/>
      <dgm:t>
        <a:bodyPr/>
        <a:lstStyle/>
        <a:p>
          <a:endParaRPr lang="en-US"/>
        </a:p>
      </dgm:t>
    </dgm:pt>
    <dgm:pt modelId="{6319F13D-ED6E-4F4E-A4EE-FE39D647E231}" type="pres">
      <dgm:prSet presAssocID="{542502F5-7FEC-419B-AB39-D4B30F24CE28}" presName="linear" presStyleCnt="0">
        <dgm:presLayoutVars>
          <dgm:dir/>
          <dgm:animLvl val="lvl"/>
          <dgm:resizeHandles val="exact"/>
        </dgm:presLayoutVars>
      </dgm:prSet>
      <dgm:spPr/>
    </dgm:pt>
    <dgm:pt modelId="{08B71DFE-FE84-4242-ADAF-1B0116DABB51}" type="pres">
      <dgm:prSet presAssocID="{DD548356-E31C-4559-8B4C-14844E52D481}" presName="parentLin" presStyleCnt="0"/>
      <dgm:spPr/>
    </dgm:pt>
    <dgm:pt modelId="{311CB132-489B-5B43-9C67-FEE77237FAE1}" type="pres">
      <dgm:prSet presAssocID="{DD548356-E31C-4559-8B4C-14844E52D481}" presName="parentLeftMargin" presStyleLbl="node1" presStyleIdx="0" presStyleCnt="2"/>
      <dgm:spPr/>
    </dgm:pt>
    <dgm:pt modelId="{260CA180-28FC-0A47-AE5F-2E311C099F81}" type="pres">
      <dgm:prSet presAssocID="{DD548356-E31C-4559-8B4C-14844E52D481}" presName="parentText" presStyleLbl="node1" presStyleIdx="0" presStyleCnt="2">
        <dgm:presLayoutVars>
          <dgm:chMax val="0"/>
          <dgm:bulletEnabled val="1"/>
        </dgm:presLayoutVars>
      </dgm:prSet>
      <dgm:spPr/>
    </dgm:pt>
    <dgm:pt modelId="{7FF492C7-961E-124B-9D4E-7E49235DC776}" type="pres">
      <dgm:prSet presAssocID="{DD548356-E31C-4559-8B4C-14844E52D481}" presName="negativeSpace" presStyleCnt="0"/>
      <dgm:spPr/>
    </dgm:pt>
    <dgm:pt modelId="{51321D4F-B049-0748-9501-72F46483245E}" type="pres">
      <dgm:prSet presAssocID="{DD548356-E31C-4559-8B4C-14844E52D481}" presName="childText" presStyleLbl="conFgAcc1" presStyleIdx="0" presStyleCnt="2">
        <dgm:presLayoutVars>
          <dgm:bulletEnabled val="1"/>
        </dgm:presLayoutVars>
      </dgm:prSet>
      <dgm:spPr/>
    </dgm:pt>
    <dgm:pt modelId="{DCBE95D6-8D1C-D440-904B-C3F314C853CB}" type="pres">
      <dgm:prSet presAssocID="{0134F113-6421-4FFF-BBF9-8FAC0C03589F}" presName="spaceBetweenRectangles" presStyleCnt="0"/>
      <dgm:spPr/>
    </dgm:pt>
    <dgm:pt modelId="{7E1B7CA5-4B0F-D54E-8CE0-9AE0C084CFE2}" type="pres">
      <dgm:prSet presAssocID="{0A794C61-70FF-443B-BA37-C7E83BAD8CF6}" presName="parentLin" presStyleCnt="0"/>
      <dgm:spPr/>
    </dgm:pt>
    <dgm:pt modelId="{55A530B7-0538-5840-9B81-6F77B63E1362}" type="pres">
      <dgm:prSet presAssocID="{0A794C61-70FF-443B-BA37-C7E83BAD8CF6}" presName="parentLeftMargin" presStyleLbl="node1" presStyleIdx="0" presStyleCnt="2"/>
      <dgm:spPr/>
    </dgm:pt>
    <dgm:pt modelId="{5EA53DC5-F509-CE4F-9A87-962EC651FC1C}" type="pres">
      <dgm:prSet presAssocID="{0A794C61-70FF-443B-BA37-C7E83BAD8CF6}" presName="parentText" presStyleLbl="node1" presStyleIdx="1" presStyleCnt="2">
        <dgm:presLayoutVars>
          <dgm:chMax val="0"/>
          <dgm:bulletEnabled val="1"/>
        </dgm:presLayoutVars>
      </dgm:prSet>
      <dgm:spPr/>
    </dgm:pt>
    <dgm:pt modelId="{278166BA-1EB7-B74B-BA6F-6B3B42A5B6C8}" type="pres">
      <dgm:prSet presAssocID="{0A794C61-70FF-443B-BA37-C7E83BAD8CF6}" presName="negativeSpace" presStyleCnt="0"/>
      <dgm:spPr/>
    </dgm:pt>
    <dgm:pt modelId="{DC02E71C-FCDB-2847-A208-648AF8916136}" type="pres">
      <dgm:prSet presAssocID="{0A794C61-70FF-443B-BA37-C7E83BAD8CF6}" presName="childText" presStyleLbl="conFgAcc1" presStyleIdx="1" presStyleCnt="2">
        <dgm:presLayoutVars>
          <dgm:bulletEnabled val="1"/>
        </dgm:presLayoutVars>
      </dgm:prSet>
      <dgm:spPr/>
    </dgm:pt>
  </dgm:ptLst>
  <dgm:cxnLst>
    <dgm:cxn modelId="{71DC7B2D-B455-5A4A-9668-8BEB1967CBF0}" type="presOf" srcId="{0A794C61-70FF-443B-BA37-C7E83BAD8CF6}" destId="{5EA53DC5-F509-CE4F-9A87-962EC651FC1C}" srcOrd="1" destOrd="0" presId="urn:microsoft.com/office/officeart/2005/8/layout/list1"/>
    <dgm:cxn modelId="{8B4D8031-78C4-F64F-B7A7-C37805C6FB46}" type="presOf" srcId="{DD548356-E31C-4559-8B4C-14844E52D481}" destId="{260CA180-28FC-0A47-AE5F-2E311C099F81}" srcOrd="1" destOrd="0" presId="urn:microsoft.com/office/officeart/2005/8/layout/list1"/>
    <dgm:cxn modelId="{F18A385B-620C-9845-8BEB-A9523010C76C}" type="presOf" srcId="{7F3EC680-A2DF-4B06-8052-BA2D8900BA20}" destId="{DC02E71C-FCDB-2847-A208-648AF8916136}" srcOrd="0" destOrd="1" presId="urn:microsoft.com/office/officeart/2005/8/layout/list1"/>
    <dgm:cxn modelId="{32BBFA5B-6A82-4881-938B-8B60A2857F4C}" srcId="{542502F5-7FEC-419B-AB39-D4B30F24CE28}" destId="{DD548356-E31C-4559-8B4C-14844E52D481}" srcOrd="0" destOrd="0" parTransId="{C5228B36-83D8-4034-87DD-43CC3CAB7448}" sibTransId="{0134F113-6421-4FFF-BBF9-8FAC0C03589F}"/>
    <dgm:cxn modelId="{F9C69269-D069-4E79-BAA3-8B444D34CC3B}" srcId="{DD548356-E31C-4559-8B4C-14844E52D481}" destId="{30DC3085-954B-473C-A8CD-2D3399C17560}" srcOrd="0" destOrd="0" parTransId="{770ABF1F-DB65-49FB-9953-81A1A213FEF9}" sibTransId="{8F1172A8-76C2-4137-8E06-B40C558B2A5B}"/>
    <dgm:cxn modelId="{38AC0C77-3F22-0344-806B-B3BBDA01CB46}" type="presOf" srcId="{DD548356-E31C-4559-8B4C-14844E52D481}" destId="{311CB132-489B-5B43-9C67-FEE77237FAE1}" srcOrd="0" destOrd="0" presId="urn:microsoft.com/office/officeart/2005/8/layout/list1"/>
    <dgm:cxn modelId="{AB01C877-C833-9B4C-923F-E9552B6F8FED}" type="presOf" srcId="{0A794C61-70FF-443B-BA37-C7E83BAD8CF6}" destId="{55A530B7-0538-5840-9B81-6F77B63E1362}" srcOrd="0" destOrd="0" presId="urn:microsoft.com/office/officeart/2005/8/layout/list1"/>
    <dgm:cxn modelId="{03D66B58-2F2A-544F-92D6-72AC4C2D48B1}" type="presOf" srcId="{1DE26237-6995-4A53-86DC-56BFA26BD576}" destId="{51321D4F-B049-0748-9501-72F46483245E}" srcOrd="0" destOrd="1" presId="urn:microsoft.com/office/officeart/2005/8/layout/list1"/>
    <dgm:cxn modelId="{D8C0D078-95E7-4026-892B-53A53D2A61D2}" srcId="{DD548356-E31C-4559-8B4C-14844E52D481}" destId="{903E0DBD-89CC-42E8-BD48-F6598EBFE06E}" srcOrd="2" destOrd="0" parTransId="{F7EB2744-A2A9-4712-99F8-7805B362465D}" sibTransId="{1D5E77DE-937B-4E4E-AEFC-1BD5ADA82D88}"/>
    <dgm:cxn modelId="{6447EE87-CBBD-43A4-BC8B-4B3C5E24D0CF}" srcId="{0A794C61-70FF-443B-BA37-C7E83BAD8CF6}" destId="{E5DE0989-C23D-4247-8AAD-45701859CC6D}" srcOrd="0" destOrd="0" parTransId="{06DBD8AF-A742-449C-930B-93CF930FFFD1}" sibTransId="{149AADF4-B167-4AF6-A9C6-AF3F462EA747}"/>
    <dgm:cxn modelId="{40AA9E9E-BEE2-417E-BB29-492C8A44DF21}" srcId="{0A794C61-70FF-443B-BA37-C7E83BAD8CF6}" destId="{7F3EC680-A2DF-4B06-8052-BA2D8900BA20}" srcOrd="1" destOrd="0" parTransId="{EFA538AB-D319-44A0-8B8E-F5E705103602}" sibTransId="{532D8E87-DDD0-4723-9E37-E4864F72F483}"/>
    <dgm:cxn modelId="{580F56CE-B42D-D741-9219-29ABB02CC6C3}" type="presOf" srcId="{30DC3085-954B-473C-A8CD-2D3399C17560}" destId="{51321D4F-B049-0748-9501-72F46483245E}" srcOrd="0" destOrd="0" presId="urn:microsoft.com/office/officeart/2005/8/layout/list1"/>
    <dgm:cxn modelId="{EF6905D9-7F47-4E4B-82FE-EDA72CFC3403}" type="presOf" srcId="{903E0DBD-89CC-42E8-BD48-F6598EBFE06E}" destId="{51321D4F-B049-0748-9501-72F46483245E}" srcOrd="0" destOrd="2" presId="urn:microsoft.com/office/officeart/2005/8/layout/list1"/>
    <dgm:cxn modelId="{D486C7DF-9CC4-224E-95F5-0AB0550C8DA2}" type="presOf" srcId="{E5DE0989-C23D-4247-8AAD-45701859CC6D}" destId="{DC02E71C-FCDB-2847-A208-648AF8916136}" srcOrd="0" destOrd="0" presId="urn:microsoft.com/office/officeart/2005/8/layout/list1"/>
    <dgm:cxn modelId="{DFC011E5-CF10-4B3A-8AB9-EF457BA82360}" srcId="{542502F5-7FEC-419B-AB39-D4B30F24CE28}" destId="{0A794C61-70FF-443B-BA37-C7E83BAD8CF6}" srcOrd="1" destOrd="0" parTransId="{5B5D04CE-CCDB-4F0B-896E-2E02E1BFF82A}" sibTransId="{F1AE45F3-B109-4CB8-9189-F588963D7B3B}"/>
    <dgm:cxn modelId="{FCCED8E8-F96A-5948-86BD-04C357B97C3D}" type="presOf" srcId="{542502F5-7FEC-419B-AB39-D4B30F24CE28}" destId="{6319F13D-ED6E-4F4E-A4EE-FE39D647E231}" srcOrd="0" destOrd="0" presId="urn:microsoft.com/office/officeart/2005/8/layout/list1"/>
    <dgm:cxn modelId="{23AD9AFD-6000-4315-9076-6355B8423C70}" srcId="{DD548356-E31C-4559-8B4C-14844E52D481}" destId="{1DE26237-6995-4A53-86DC-56BFA26BD576}" srcOrd="1" destOrd="0" parTransId="{F3D4340F-5360-4827-88C9-C43E1F6CEE70}" sibTransId="{F1EC7C43-E633-4122-9CFA-77B4BF6F2EFE}"/>
    <dgm:cxn modelId="{49916725-2EBA-B144-8E71-5A8B5501D649}" type="presParOf" srcId="{6319F13D-ED6E-4F4E-A4EE-FE39D647E231}" destId="{08B71DFE-FE84-4242-ADAF-1B0116DABB51}" srcOrd="0" destOrd="0" presId="urn:microsoft.com/office/officeart/2005/8/layout/list1"/>
    <dgm:cxn modelId="{465252ED-6635-F448-B509-4792DC09AFA0}" type="presParOf" srcId="{08B71DFE-FE84-4242-ADAF-1B0116DABB51}" destId="{311CB132-489B-5B43-9C67-FEE77237FAE1}" srcOrd="0" destOrd="0" presId="urn:microsoft.com/office/officeart/2005/8/layout/list1"/>
    <dgm:cxn modelId="{B6AA5B16-6140-F24E-8CE8-5E3439A0D084}" type="presParOf" srcId="{08B71DFE-FE84-4242-ADAF-1B0116DABB51}" destId="{260CA180-28FC-0A47-AE5F-2E311C099F81}" srcOrd="1" destOrd="0" presId="urn:microsoft.com/office/officeart/2005/8/layout/list1"/>
    <dgm:cxn modelId="{CE06FBC1-D6E8-6746-87FB-425316D5920F}" type="presParOf" srcId="{6319F13D-ED6E-4F4E-A4EE-FE39D647E231}" destId="{7FF492C7-961E-124B-9D4E-7E49235DC776}" srcOrd="1" destOrd="0" presId="urn:microsoft.com/office/officeart/2005/8/layout/list1"/>
    <dgm:cxn modelId="{6FA2B500-3599-5F4F-8AD4-390704762014}" type="presParOf" srcId="{6319F13D-ED6E-4F4E-A4EE-FE39D647E231}" destId="{51321D4F-B049-0748-9501-72F46483245E}" srcOrd="2" destOrd="0" presId="urn:microsoft.com/office/officeart/2005/8/layout/list1"/>
    <dgm:cxn modelId="{26D78FD9-A5C1-D14C-962D-19FE6AE5CE0A}" type="presParOf" srcId="{6319F13D-ED6E-4F4E-A4EE-FE39D647E231}" destId="{DCBE95D6-8D1C-D440-904B-C3F314C853CB}" srcOrd="3" destOrd="0" presId="urn:microsoft.com/office/officeart/2005/8/layout/list1"/>
    <dgm:cxn modelId="{4C3C359D-022E-7F4B-B03A-71A63CF6A5B7}" type="presParOf" srcId="{6319F13D-ED6E-4F4E-A4EE-FE39D647E231}" destId="{7E1B7CA5-4B0F-D54E-8CE0-9AE0C084CFE2}" srcOrd="4" destOrd="0" presId="urn:microsoft.com/office/officeart/2005/8/layout/list1"/>
    <dgm:cxn modelId="{3B64818F-2092-014D-9EE7-1C5368604888}" type="presParOf" srcId="{7E1B7CA5-4B0F-D54E-8CE0-9AE0C084CFE2}" destId="{55A530B7-0538-5840-9B81-6F77B63E1362}" srcOrd="0" destOrd="0" presId="urn:microsoft.com/office/officeart/2005/8/layout/list1"/>
    <dgm:cxn modelId="{4264CA76-B4EA-B742-9FC8-B22080B8D61D}" type="presParOf" srcId="{7E1B7CA5-4B0F-D54E-8CE0-9AE0C084CFE2}" destId="{5EA53DC5-F509-CE4F-9A87-962EC651FC1C}" srcOrd="1" destOrd="0" presId="urn:microsoft.com/office/officeart/2005/8/layout/list1"/>
    <dgm:cxn modelId="{F643CD72-379E-BE4C-8127-3EF0F2FDC487}" type="presParOf" srcId="{6319F13D-ED6E-4F4E-A4EE-FE39D647E231}" destId="{278166BA-1EB7-B74B-BA6F-6B3B42A5B6C8}" srcOrd="5" destOrd="0" presId="urn:microsoft.com/office/officeart/2005/8/layout/list1"/>
    <dgm:cxn modelId="{6FABD851-EFFC-DE44-ADE1-7AACA74B4193}" type="presParOf" srcId="{6319F13D-ED6E-4F4E-A4EE-FE39D647E231}" destId="{DC02E71C-FCDB-2847-A208-648AF8916136}" srcOrd="6"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B6738EA-7C3B-40DB-A3EF-2E4B214094BA}"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EC576336-3EBF-4B71-AE25-61BECCE2B8BE}">
      <dgm:prSet/>
      <dgm:spPr/>
      <dgm:t>
        <a:bodyPr/>
        <a:lstStyle/>
        <a:p>
          <a:pPr>
            <a:lnSpc>
              <a:spcPct val="100000"/>
            </a:lnSpc>
          </a:pPr>
          <a:r>
            <a:rPr lang="tr-TR"/>
            <a:t>Pharmaceutical companies submit comprehensive dossiers, known as Marketing Authorization Applications (MAAs), to regulatory bodies for approval to market a drug. </a:t>
          </a:r>
          <a:endParaRPr lang="en-US"/>
        </a:p>
      </dgm:t>
    </dgm:pt>
    <dgm:pt modelId="{36BABE83-A3EA-4FF6-A40D-138F40176446}" type="parTrans" cxnId="{5C57E61C-957E-41B2-8588-8CA3F5EB1208}">
      <dgm:prSet/>
      <dgm:spPr/>
      <dgm:t>
        <a:bodyPr/>
        <a:lstStyle/>
        <a:p>
          <a:endParaRPr lang="en-US"/>
        </a:p>
      </dgm:t>
    </dgm:pt>
    <dgm:pt modelId="{A584025F-B0CF-4242-B590-986C14D9D641}" type="sibTrans" cxnId="{5C57E61C-957E-41B2-8588-8CA3F5EB1208}">
      <dgm:prSet/>
      <dgm:spPr/>
      <dgm:t>
        <a:bodyPr/>
        <a:lstStyle/>
        <a:p>
          <a:endParaRPr lang="en-US"/>
        </a:p>
      </dgm:t>
    </dgm:pt>
    <dgm:pt modelId="{0C439D3F-8653-4A33-8568-48A1B019A059}">
      <dgm:prSet/>
      <dgm:spPr/>
      <dgm:t>
        <a:bodyPr/>
        <a:lstStyle/>
        <a:p>
          <a:pPr>
            <a:lnSpc>
              <a:spcPct val="100000"/>
            </a:lnSpc>
          </a:pPr>
          <a:r>
            <a:rPr lang="tr-TR"/>
            <a:t>These applications include data from preclinical and clinical studies, as well as information about manufacturing processes and labeling.</a:t>
          </a:r>
          <a:endParaRPr lang="en-US"/>
        </a:p>
      </dgm:t>
    </dgm:pt>
    <dgm:pt modelId="{2755A1E3-DEAA-431B-9855-4A6A3E9D94DF}" type="parTrans" cxnId="{0A7958F6-B85A-421A-808A-B21E0B0C8E59}">
      <dgm:prSet/>
      <dgm:spPr/>
      <dgm:t>
        <a:bodyPr/>
        <a:lstStyle/>
        <a:p>
          <a:endParaRPr lang="en-US"/>
        </a:p>
      </dgm:t>
    </dgm:pt>
    <dgm:pt modelId="{44525844-95DB-4B55-A91D-4D97B554D991}" type="sibTrans" cxnId="{0A7958F6-B85A-421A-808A-B21E0B0C8E59}">
      <dgm:prSet/>
      <dgm:spPr/>
      <dgm:t>
        <a:bodyPr/>
        <a:lstStyle/>
        <a:p>
          <a:endParaRPr lang="en-US"/>
        </a:p>
      </dgm:t>
    </dgm:pt>
    <dgm:pt modelId="{EDF2C78D-071C-4D2B-AB7B-412EFFFCB9CB}" type="pres">
      <dgm:prSet presAssocID="{EB6738EA-7C3B-40DB-A3EF-2E4B214094BA}" presName="root" presStyleCnt="0">
        <dgm:presLayoutVars>
          <dgm:dir/>
          <dgm:resizeHandles val="exact"/>
        </dgm:presLayoutVars>
      </dgm:prSet>
      <dgm:spPr/>
    </dgm:pt>
    <dgm:pt modelId="{929573A4-892C-42EF-86F9-5CA0EE5F4376}" type="pres">
      <dgm:prSet presAssocID="{EC576336-3EBF-4B71-AE25-61BECCE2B8BE}" presName="compNode" presStyleCnt="0"/>
      <dgm:spPr/>
    </dgm:pt>
    <dgm:pt modelId="{7D4B7240-02D6-473E-8ED6-2F8C06310722}" type="pres">
      <dgm:prSet presAssocID="{EC576336-3EBF-4B71-AE25-61BECCE2B8BE}" presName="bgRect" presStyleLbl="bgShp" presStyleIdx="0" presStyleCnt="2"/>
      <dgm:spPr/>
    </dgm:pt>
    <dgm:pt modelId="{6627FB26-CAAC-4D36-A90C-458DB97E9E5D}" type="pres">
      <dgm:prSet presAssocID="{EC576336-3EBF-4B71-AE25-61BECCE2B8BE}"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Medicine"/>
        </a:ext>
      </dgm:extLst>
    </dgm:pt>
    <dgm:pt modelId="{A96AC655-D319-479C-A3A1-D1F6240310EA}" type="pres">
      <dgm:prSet presAssocID="{EC576336-3EBF-4B71-AE25-61BECCE2B8BE}" presName="spaceRect" presStyleCnt="0"/>
      <dgm:spPr/>
    </dgm:pt>
    <dgm:pt modelId="{BB7CD206-2D18-4F56-BCEB-7057D686C311}" type="pres">
      <dgm:prSet presAssocID="{EC576336-3EBF-4B71-AE25-61BECCE2B8BE}" presName="parTx" presStyleLbl="revTx" presStyleIdx="0" presStyleCnt="2">
        <dgm:presLayoutVars>
          <dgm:chMax val="0"/>
          <dgm:chPref val="0"/>
        </dgm:presLayoutVars>
      </dgm:prSet>
      <dgm:spPr/>
    </dgm:pt>
    <dgm:pt modelId="{34D86F51-34BD-4AE3-A154-E01AF94EA677}" type="pres">
      <dgm:prSet presAssocID="{A584025F-B0CF-4242-B590-986C14D9D641}" presName="sibTrans" presStyleCnt="0"/>
      <dgm:spPr/>
    </dgm:pt>
    <dgm:pt modelId="{BCDDBD7E-7100-4CAF-AFF8-C11CC97B6CD7}" type="pres">
      <dgm:prSet presAssocID="{0C439D3F-8653-4A33-8568-48A1B019A059}" presName="compNode" presStyleCnt="0"/>
      <dgm:spPr/>
    </dgm:pt>
    <dgm:pt modelId="{CE2EBDB0-2547-4974-984D-5A82EC887525}" type="pres">
      <dgm:prSet presAssocID="{0C439D3F-8653-4A33-8568-48A1B019A059}" presName="bgRect" presStyleLbl="bgShp" presStyleIdx="1" presStyleCnt="2"/>
      <dgm:spPr/>
    </dgm:pt>
    <dgm:pt modelId="{BC485B58-8BB2-40CE-8C76-7F1EAD1127FF}" type="pres">
      <dgm:prSet presAssocID="{0C439D3F-8653-4A33-8568-48A1B019A059}"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Scientist"/>
        </a:ext>
      </dgm:extLst>
    </dgm:pt>
    <dgm:pt modelId="{1C515D41-DB36-448E-A4DD-C415A8BD3917}" type="pres">
      <dgm:prSet presAssocID="{0C439D3F-8653-4A33-8568-48A1B019A059}" presName="spaceRect" presStyleCnt="0"/>
      <dgm:spPr/>
    </dgm:pt>
    <dgm:pt modelId="{7CEE0957-90F1-4061-8168-250BF4F72AA5}" type="pres">
      <dgm:prSet presAssocID="{0C439D3F-8653-4A33-8568-48A1B019A059}" presName="parTx" presStyleLbl="revTx" presStyleIdx="1" presStyleCnt="2">
        <dgm:presLayoutVars>
          <dgm:chMax val="0"/>
          <dgm:chPref val="0"/>
        </dgm:presLayoutVars>
      </dgm:prSet>
      <dgm:spPr/>
    </dgm:pt>
  </dgm:ptLst>
  <dgm:cxnLst>
    <dgm:cxn modelId="{93DAA012-ABA1-4497-AFEB-4193C2BAD2DA}" type="presOf" srcId="{EC576336-3EBF-4B71-AE25-61BECCE2B8BE}" destId="{BB7CD206-2D18-4F56-BCEB-7057D686C311}" srcOrd="0" destOrd="0" presId="urn:microsoft.com/office/officeart/2018/2/layout/IconVerticalSolidList"/>
    <dgm:cxn modelId="{5C57E61C-957E-41B2-8588-8CA3F5EB1208}" srcId="{EB6738EA-7C3B-40DB-A3EF-2E4B214094BA}" destId="{EC576336-3EBF-4B71-AE25-61BECCE2B8BE}" srcOrd="0" destOrd="0" parTransId="{36BABE83-A3EA-4FF6-A40D-138F40176446}" sibTransId="{A584025F-B0CF-4242-B590-986C14D9D641}"/>
    <dgm:cxn modelId="{3BDD8F40-83DE-4760-8BAC-5A0ED1D6CC03}" type="presOf" srcId="{EB6738EA-7C3B-40DB-A3EF-2E4B214094BA}" destId="{EDF2C78D-071C-4D2B-AB7B-412EFFFCB9CB}" srcOrd="0" destOrd="0" presId="urn:microsoft.com/office/officeart/2018/2/layout/IconVerticalSolidList"/>
    <dgm:cxn modelId="{0870C27D-E2D6-4444-8C6A-FF38A83C8EFE}" type="presOf" srcId="{0C439D3F-8653-4A33-8568-48A1B019A059}" destId="{7CEE0957-90F1-4061-8168-250BF4F72AA5}" srcOrd="0" destOrd="0" presId="urn:microsoft.com/office/officeart/2018/2/layout/IconVerticalSolidList"/>
    <dgm:cxn modelId="{0A7958F6-B85A-421A-808A-B21E0B0C8E59}" srcId="{EB6738EA-7C3B-40DB-A3EF-2E4B214094BA}" destId="{0C439D3F-8653-4A33-8568-48A1B019A059}" srcOrd="1" destOrd="0" parTransId="{2755A1E3-DEAA-431B-9855-4A6A3E9D94DF}" sibTransId="{44525844-95DB-4B55-A91D-4D97B554D991}"/>
    <dgm:cxn modelId="{F8D0296F-628C-4871-9CEC-CA85B0F844E8}" type="presParOf" srcId="{EDF2C78D-071C-4D2B-AB7B-412EFFFCB9CB}" destId="{929573A4-892C-42EF-86F9-5CA0EE5F4376}" srcOrd="0" destOrd="0" presId="urn:microsoft.com/office/officeart/2018/2/layout/IconVerticalSolidList"/>
    <dgm:cxn modelId="{F2CE0214-561C-4E59-AD4D-E041FCEBAB85}" type="presParOf" srcId="{929573A4-892C-42EF-86F9-5CA0EE5F4376}" destId="{7D4B7240-02D6-473E-8ED6-2F8C06310722}" srcOrd="0" destOrd="0" presId="urn:microsoft.com/office/officeart/2018/2/layout/IconVerticalSolidList"/>
    <dgm:cxn modelId="{6BEC5F33-A206-40CB-B391-8DF322DF2C04}" type="presParOf" srcId="{929573A4-892C-42EF-86F9-5CA0EE5F4376}" destId="{6627FB26-CAAC-4D36-A90C-458DB97E9E5D}" srcOrd="1" destOrd="0" presId="urn:microsoft.com/office/officeart/2018/2/layout/IconVerticalSolidList"/>
    <dgm:cxn modelId="{DAB615C5-7BB4-47FC-91CF-79A69D9BE4AE}" type="presParOf" srcId="{929573A4-892C-42EF-86F9-5CA0EE5F4376}" destId="{A96AC655-D319-479C-A3A1-D1F6240310EA}" srcOrd="2" destOrd="0" presId="urn:microsoft.com/office/officeart/2018/2/layout/IconVerticalSolidList"/>
    <dgm:cxn modelId="{21753502-A64B-4205-BC4A-FE6B1D081637}" type="presParOf" srcId="{929573A4-892C-42EF-86F9-5CA0EE5F4376}" destId="{BB7CD206-2D18-4F56-BCEB-7057D686C311}" srcOrd="3" destOrd="0" presId="urn:microsoft.com/office/officeart/2018/2/layout/IconVerticalSolidList"/>
    <dgm:cxn modelId="{FE1B507D-6CD3-4ACF-B12B-161B304FAA05}" type="presParOf" srcId="{EDF2C78D-071C-4D2B-AB7B-412EFFFCB9CB}" destId="{34D86F51-34BD-4AE3-A154-E01AF94EA677}" srcOrd="1" destOrd="0" presId="urn:microsoft.com/office/officeart/2018/2/layout/IconVerticalSolidList"/>
    <dgm:cxn modelId="{E55223B4-022B-4BCD-9CFC-CF9674E3E4DD}" type="presParOf" srcId="{EDF2C78D-071C-4D2B-AB7B-412EFFFCB9CB}" destId="{BCDDBD7E-7100-4CAF-AFF8-C11CC97B6CD7}" srcOrd="2" destOrd="0" presId="urn:microsoft.com/office/officeart/2018/2/layout/IconVerticalSolidList"/>
    <dgm:cxn modelId="{8D2CC557-657F-4223-A576-025CFEC0C45D}" type="presParOf" srcId="{BCDDBD7E-7100-4CAF-AFF8-C11CC97B6CD7}" destId="{CE2EBDB0-2547-4974-984D-5A82EC887525}" srcOrd="0" destOrd="0" presId="urn:microsoft.com/office/officeart/2018/2/layout/IconVerticalSolidList"/>
    <dgm:cxn modelId="{0D99E9C4-25D6-4DB2-B21C-85A5C1235D7F}" type="presParOf" srcId="{BCDDBD7E-7100-4CAF-AFF8-C11CC97B6CD7}" destId="{BC485B58-8BB2-40CE-8C76-7F1EAD1127FF}" srcOrd="1" destOrd="0" presId="urn:microsoft.com/office/officeart/2018/2/layout/IconVerticalSolidList"/>
    <dgm:cxn modelId="{DB497CDE-10D0-4916-AE87-708705047502}" type="presParOf" srcId="{BCDDBD7E-7100-4CAF-AFF8-C11CC97B6CD7}" destId="{1C515D41-DB36-448E-A4DD-C415A8BD3917}" srcOrd="2" destOrd="0" presId="urn:microsoft.com/office/officeart/2018/2/layout/IconVerticalSolidList"/>
    <dgm:cxn modelId="{AA742402-401F-442A-A14D-1DED2B054CA9}" type="presParOf" srcId="{BCDDBD7E-7100-4CAF-AFF8-C11CC97B6CD7}" destId="{7CEE0957-90F1-4061-8168-250BF4F72AA5}"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1DAA032-7675-48DC-A201-77690D49A6C8}"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47BA40F9-9580-46A9-B68A-23A27EA1DB99}">
      <dgm:prSet/>
      <dgm:spPr/>
      <dgm:t>
        <a:bodyPr/>
        <a:lstStyle/>
        <a:p>
          <a:pPr>
            <a:lnSpc>
              <a:spcPct val="100000"/>
            </a:lnSpc>
          </a:pPr>
          <a:r>
            <a:rPr lang="tr-TR"/>
            <a:t>Regulatory agencies monitor drugs after they have been approved and are available to the public. </a:t>
          </a:r>
          <a:endParaRPr lang="en-US"/>
        </a:p>
      </dgm:t>
    </dgm:pt>
    <dgm:pt modelId="{B53E7DE6-72D8-4BA3-AC8F-A94BFE98D3EC}" type="parTrans" cxnId="{7FC1F2F7-9BE9-4735-B84F-1964F9FA8242}">
      <dgm:prSet/>
      <dgm:spPr/>
      <dgm:t>
        <a:bodyPr/>
        <a:lstStyle/>
        <a:p>
          <a:endParaRPr lang="en-US"/>
        </a:p>
      </dgm:t>
    </dgm:pt>
    <dgm:pt modelId="{E8D193B4-F92E-42BF-A45D-A3BADC6DC42A}" type="sibTrans" cxnId="{7FC1F2F7-9BE9-4735-B84F-1964F9FA8242}">
      <dgm:prSet/>
      <dgm:spPr/>
      <dgm:t>
        <a:bodyPr/>
        <a:lstStyle/>
        <a:p>
          <a:endParaRPr lang="en-US"/>
        </a:p>
      </dgm:t>
    </dgm:pt>
    <dgm:pt modelId="{406ECB37-A130-488C-805F-90C701E60EE7}">
      <dgm:prSet/>
      <dgm:spPr/>
      <dgm:t>
        <a:bodyPr/>
        <a:lstStyle/>
        <a:p>
          <a:pPr>
            <a:lnSpc>
              <a:spcPct val="100000"/>
            </a:lnSpc>
          </a:pPr>
          <a:r>
            <a:rPr lang="tr-TR"/>
            <a:t>They collect and analyze reports of adverse events, side effects, and other safety concerns. </a:t>
          </a:r>
          <a:endParaRPr lang="en-US"/>
        </a:p>
      </dgm:t>
    </dgm:pt>
    <dgm:pt modelId="{BD63ADDB-2EF0-4D2D-A9D2-63628F97E5B9}" type="parTrans" cxnId="{4D67CDA0-C47D-4F37-BF2C-D7401F0C6A6F}">
      <dgm:prSet/>
      <dgm:spPr/>
      <dgm:t>
        <a:bodyPr/>
        <a:lstStyle/>
        <a:p>
          <a:endParaRPr lang="en-US"/>
        </a:p>
      </dgm:t>
    </dgm:pt>
    <dgm:pt modelId="{45B658CD-CA42-4944-B898-B1E4F71B8756}" type="sibTrans" cxnId="{4D67CDA0-C47D-4F37-BF2C-D7401F0C6A6F}">
      <dgm:prSet/>
      <dgm:spPr/>
      <dgm:t>
        <a:bodyPr/>
        <a:lstStyle/>
        <a:p>
          <a:endParaRPr lang="en-US"/>
        </a:p>
      </dgm:t>
    </dgm:pt>
    <dgm:pt modelId="{A7F46161-7057-4328-8958-1416036D7417}">
      <dgm:prSet/>
      <dgm:spPr/>
      <dgm:t>
        <a:bodyPr/>
        <a:lstStyle/>
        <a:p>
          <a:pPr>
            <a:lnSpc>
              <a:spcPct val="100000"/>
            </a:lnSpc>
          </a:pPr>
          <a:r>
            <a:rPr lang="tr-TR"/>
            <a:t>If unexpected issues arise, they may take corrective actions, including modifying labeling or even withdrawing the drug from the market.</a:t>
          </a:r>
          <a:endParaRPr lang="en-US"/>
        </a:p>
      </dgm:t>
    </dgm:pt>
    <dgm:pt modelId="{3A280BF9-F67A-426B-AB0C-01326CA47B74}" type="parTrans" cxnId="{2DF9017C-457A-496E-A592-E11A4C494EA7}">
      <dgm:prSet/>
      <dgm:spPr/>
      <dgm:t>
        <a:bodyPr/>
        <a:lstStyle/>
        <a:p>
          <a:endParaRPr lang="en-US"/>
        </a:p>
      </dgm:t>
    </dgm:pt>
    <dgm:pt modelId="{5CD228C1-4ECA-4AD5-A217-347D6FC8943A}" type="sibTrans" cxnId="{2DF9017C-457A-496E-A592-E11A4C494EA7}">
      <dgm:prSet/>
      <dgm:spPr/>
      <dgm:t>
        <a:bodyPr/>
        <a:lstStyle/>
        <a:p>
          <a:endParaRPr lang="en-US"/>
        </a:p>
      </dgm:t>
    </dgm:pt>
    <dgm:pt modelId="{74A228B3-01DA-4F1A-A00D-AD81064689CE}" type="pres">
      <dgm:prSet presAssocID="{A1DAA032-7675-48DC-A201-77690D49A6C8}" presName="root" presStyleCnt="0">
        <dgm:presLayoutVars>
          <dgm:dir/>
          <dgm:resizeHandles val="exact"/>
        </dgm:presLayoutVars>
      </dgm:prSet>
      <dgm:spPr/>
    </dgm:pt>
    <dgm:pt modelId="{4141A2E8-5010-43D7-8ECD-EAF6065F6039}" type="pres">
      <dgm:prSet presAssocID="{47BA40F9-9580-46A9-B68A-23A27EA1DB99}" presName="compNode" presStyleCnt="0"/>
      <dgm:spPr/>
    </dgm:pt>
    <dgm:pt modelId="{3C525DB7-DC97-4468-8A6D-0DEF4CAE8D9A}" type="pres">
      <dgm:prSet presAssocID="{47BA40F9-9580-46A9-B68A-23A27EA1DB99}" presName="bgRect" presStyleLbl="bgShp" presStyleIdx="0" presStyleCnt="3"/>
      <dgm:spPr/>
    </dgm:pt>
    <dgm:pt modelId="{8D1B5807-F499-469D-9512-BFEF4C0BA3D6}" type="pres">
      <dgm:prSet presAssocID="{47BA40F9-9580-46A9-B68A-23A27EA1DB99}"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Medicine"/>
        </a:ext>
      </dgm:extLst>
    </dgm:pt>
    <dgm:pt modelId="{69AAF46B-48A1-4198-8268-FAF60765F513}" type="pres">
      <dgm:prSet presAssocID="{47BA40F9-9580-46A9-B68A-23A27EA1DB99}" presName="spaceRect" presStyleCnt="0"/>
      <dgm:spPr/>
    </dgm:pt>
    <dgm:pt modelId="{B6C38719-D943-4B15-B72A-D1F7ABACE484}" type="pres">
      <dgm:prSet presAssocID="{47BA40F9-9580-46A9-B68A-23A27EA1DB99}" presName="parTx" presStyleLbl="revTx" presStyleIdx="0" presStyleCnt="3">
        <dgm:presLayoutVars>
          <dgm:chMax val="0"/>
          <dgm:chPref val="0"/>
        </dgm:presLayoutVars>
      </dgm:prSet>
      <dgm:spPr/>
    </dgm:pt>
    <dgm:pt modelId="{56CA0C3E-0530-4750-853F-A019DAFE8328}" type="pres">
      <dgm:prSet presAssocID="{E8D193B4-F92E-42BF-A45D-A3BADC6DC42A}" presName="sibTrans" presStyleCnt="0"/>
      <dgm:spPr/>
    </dgm:pt>
    <dgm:pt modelId="{CF4474AE-9D6A-43FB-A84E-27FDB79B6AC5}" type="pres">
      <dgm:prSet presAssocID="{406ECB37-A130-488C-805F-90C701E60EE7}" presName="compNode" presStyleCnt="0"/>
      <dgm:spPr/>
    </dgm:pt>
    <dgm:pt modelId="{B003D0DC-F2B4-4C2A-8348-82F98EA2BD05}" type="pres">
      <dgm:prSet presAssocID="{406ECB37-A130-488C-805F-90C701E60EE7}" presName="bgRect" presStyleLbl="bgShp" presStyleIdx="1" presStyleCnt="3"/>
      <dgm:spPr/>
    </dgm:pt>
    <dgm:pt modelId="{17D66290-3156-40CF-95C2-21E129610F60}" type="pres">
      <dgm:prSet presAssocID="{406ECB37-A130-488C-805F-90C701E60EE7}"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First Aid Kit"/>
        </a:ext>
      </dgm:extLst>
    </dgm:pt>
    <dgm:pt modelId="{16D3CC61-173A-4862-AB01-7C07BA3554CC}" type="pres">
      <dgm:prSet presAssocID="{406ECB37-A130-488C-805F-90C701E60EE7}" presName="spaceRect" presStyleCnt="0"/>
      <dgm:spPr/>
    </dgm:pt>
    <dgm:pt modelId="{F2614892-BECE-4BB7-8339-C8996F2BF517}" type="pres">
      <dgm:prSet presAssocID="{406ECB37-A130-488C-805F-90C701E60EE7}" presName="parTx" presStyleLbl="revTx" presStyleIdx="1" presStyleCnt="3">
        <dgm:presLayoutVars>
          <dgm:chMax val="0"/>
          <dgm:chPref val="0"/>
        </dgm:presLayoutVars>
      </dgm:prSet>
      <dgm:spPr/>
    </dgm:pt>
    <dgm:pt modelId="{A80E1B59-3D24-41A9-91AA-03305917C9E6}" type="pres">
      <dgm:prSet presAssocID="{45B658CD-CA42-4944-B898-B1E4F71B8756}" presName="sibTrans" presStyleCnt="0"/>
      <dgm:spPr/>
    </dgm:pt>
    <dgm:pt modelId="{04E14855-A6A9-4AA0-A9BC-2BC83C7ED143}" type="pres">
      <dgm:prSet presAssocID="{A7F46161-7057-4328-8958-1416036D7417}" presName="compNode" presStyleCnt="0"/>
      <dgm:spPr/>
    </dgm:pt>
    <dgm:pt modelId="{46D2DC6F-215D-44FE-8F68-99AC8CAF5F19}" type="pres">
      <dgm:prSet presAssocID="{A7F46161-7057-4328-8958-1416036D7417}" presName="bgRect" presStyleLbl="bgShp" presStyleIdx="2" presStyleCnt="3"/>
      <dgm:spPr/>
    </dgm:pt>
    <dgm:pt modelId="{6321FCE2-B652-42CD-BF5D-7BE3AE72EAA1}" type="pres">
      <dgm:prSet presAssocID="{A7F46161-7057-4328-8958-1416036D7417}"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Danger"/>
        </a:ext>
      </dgm:extLst>
    </dgm:pt>
    <dgm:pt modelId="{84A85B1D-8A12-47BE-A65B-563DCF7E8184}" type="pres">
      <dgm:prSet presAssocID="{A7F46161-7057-4328-8958-1416036D7417}" presName="spaceRect" presStyleCnt="0"/>
      <dgm:spPr/>
    </dgm:pt>
    <dgm:pt modelId="{CCF8E5B4-97DB-44C8-9BD8-1B69923B4C7D}" type="pres">
      <dgm:prSet presAssocID="{A7F46161-7057-4328-8958-1416036D7417}" presName="parTx" presStyleLbl="revTx" presStyleIdx="2" presStyleCnt="3">
        <dgm:presLayoutVars>
          <dgm:chMax val="0"/>
          <dgm:chPref val="0"/>
        </dgm:presLayoutVars>
      </dgm:prSet>
      <dgm:spPr/>
    </dgm:pt>
  </dgm:ptLst>
  <dgm:cxnLst>
    <dgm:cxn modelId="{4861BF15-52E1-479B-A009-78F8A6A48BE3}" type="presOf" srcId="{A1DAA032-7675-48DC-A201-77690D49A6C8}" destId="{74A228B3-01DA-4F1A-A00D-AD81064689CE}" srcOrd="0" destOrd="0" presId="urn:microsoft.com/office/officeart/2018/2/layout/IconVerticalSolidList"/>
    <dgm:cxn modelId="{C944D259-EE72-4AF1-A3C8-659DEE62E92C}" type="presOf" srcId="{A7F46161-7057-4328-8958-1416036D7417}" destId="{CCF8E5B4-97DB-44C8-9BD8-1B69923B4C7D}" srcOrd="0" destOrd="0" presId="urn:microsoft.com/office/officeart/2018/2/layout/IconVerticalSolidList"/>
    <dgm:cxn modelId="{2DF9017C-457A-496E-A592-E11A4C494EA7}" srcId="{A1DAA032-7675-48DC-A201-77690D49A6C8}" destId="{A7F46161-7057-4328-8958-1416036D7417}" srcOrd="2" destOrd="0" parTransId="{3A280BF9-F67A-426B-AB0C-01326CA47B74}" sibTransId="{5CD228C1-4ECA-4AD5-A217-347D6FC8943A}"/>
    <dgm:cxn modelId="{4D67CDA0-C47D-4F37-BF2C-D7401F0C6A6F}" srcId="{A1DAA032-7675-48DC-A201-77690D49A6C8}" destId="{406ECB37-A130-488C-805F-90C701E60EE7}" srcOrd="1" destOrd="0" parTransId="{BD63ADDB-2EF0-4D2D-A9D2-63628F97E5B9}" sibTransId="{45B658CD-CA42-4944-B898-B1E4F71B8756}"/>
    <dgm:cxn modelId="{E43849CD-5F16-4CD6-819B-1811EB6C8850}" type="presOf" srcId="{47BA40F9-9580-46A9-B68A-23A27EA1DB99}" destId="{B6C38719-D943-4B15-B72A-D1F7ABACE484}" srcOrd="0" destOrd="0" presId="urn:microsoft.com/office/officeart/2018/2/layout/IconVerticalSolidList"/>
    <dgm:cxn modelId="{10553FE9-5C92-45CC-949F-B5ADEFFBC913}" type="presOf" srcId="{406ECB37-A130-488C-805F-90C701E60EE7}" destId="{F2614892-BECE-4BB7-8339-C8996F2BF517}" srcOrd="0" destOrd="0" presId="urn:microsoft.com/office/officeart/2018/2/layout/IconVerticalSolidList"/>
    <dgm:cxn modelId="{7FC1F2F7-9BE9-4735-B84F-1964F9FA8242}" srcId="{A1DAA032-7675-48DC-A201-77690D49A6C8}" destId="{47BA40F9-9580-46A9-B68A-23A27EA1DB99}" srcOrd="0" destOrd="0" parTransId="{B53E7DE6-72D8-4BA3-AC8F-A94BFE98D3EC}" sibTransId="{E8D193B4-F92E-42BF-A45D-A3BADC6DC42A}"/>
    <dgm:cxn modelId="{3E04F0FC-6076-42F2-9F04-0176606BBA20}" type="presParOf" srcId="{74A228B3-01DA-4F1A-A00D-AD81064689CE}" destId="{4141A2E8-5010-43D7-8ECD-EAF6065F6039}" srcOrd="0" destOrd="0" presId="urn:microsoft.com/office/officeart/2018/2/layout/IconVerticalSolidList"/>
    <dgm:cxn modelId="{52FD9765-16E4-42D2-AA9E-05CD57A0109E}" type="presParOf" srcId="{4141A2E8-5010-43D7-8ECD-EAF6065F6039}" destId="{3C525DB7-DC97-4468-8A6D-0DEF4CAE8D9A}" srcOrd="0" destOrd="0" presId="urn:microsoft.com/office/officeart/2018/2/layout/IconVerticalSolidList"/>
    <dgm:cxn modelId="{D4A1F53D-6014-41CE-BE75-C8CFB6943996}" type="presParOf" srcId="{4141A2E8-5010-43D7-8ECD-EAF6065F6039}" destId="{8D1B5807-F499-469D-9512-BFEF4C0BA3D6}" srcOrd="1" destOrd="0" presId="urn:microsoft.com/office/officeart/2018/2/layout/IconVerticalSolidList"/>
    <dgm:cxn modelId="{3E192801-A23F-4277-AA2B-010782331C61}" type="presParOf" srcId="{4141A2E8-5010-43D7-8ECD-EAF6065F6039}" destId="{69AAF46B-48A1-4198-8268-FAF60765F513}" srcOrd="2" destOrd="0" presId="urn:microsoft.com/office/officeart/2018/2/layout/IconVerticalSolidList"/>
    <dgm:cxn modelId="{73796CDA-C5E7-40D3-9D6B-6F5A05427246}" type="presParOf" srcId="{4141A2E8-5010-43D7-8ECD-EAF6065F6039}" destId="{B6C38719-D943-4B15-B72A-D1F7ABACE484}" srcOrd="3" destOrd="0" presId="urn:microsoft.com/office/officeart/2018/2/layout/IconVerticalSolidList"/>
    <dgm:cxn modelId="{4C7440DD-E4B4-4F9A-86F9-4929CEA28108}" type="presParOf" srcId="{74A228B3-01DA-4F1A-A00D-AD81064689CE}" destId="{56CA0C3E-0530-4750-853F-A019DAFE8328}" srcOrd="1" destOrd="0" presId="urn:microsoft.com/office/officeart/2018/2/layout/IconVerticalSolidList"/>
    <dgm:cxn modelId="{13B21A76-1158-4635-8547-6C0C45C7FCE8}" type="presParOf" srcId="{74A228B3-01DA-4F1A-A00D-AD81064689CE}" destId="{CF4474AE-9D6A-43FB-A84E-27FDB79B6AC5}" srcOrd="2" destOrd="0" presId="urn:microsoft.com/office/officeart/2018/2/layout/IconVerticalSolidList"/>
    <dgm:cxn modelId="{92953201-CF94-43CC-A79B-6BE2E1462319}" type="presParOf" srcId="{CF4474AE-9D6A-43FB-A84E-27FDB79B6AC5}" destId="{B003D0DC-F2B4-4C2A-8348-82F98EA2BD05}" srcOrd="0" destOrd="0" presId="urn:microsoft.com/office/officeart/2018/2/layout/IconVerticalSolidList"/>
    <dgm:cxn modelId="{075FBFA9-13C7-443F-B71E-3ED44E4F3FD3}" type="presParOf" srcId="{CF4474AE-9D6A-43FB-A84E-27FDB79B6AC5}" destId="{17D66290-3156-40CF-95C2-21E129610F60}" srcOrd="1" destOrd="0" presId="urn:microsoft.com/office/officeart/2018/2/layout/IconVerticalSolidList"/>
    <dgm:cxn modelId="{274D4493-2897-4441-92C5-A18206F3A4F8}" type="presParOf" srcId="{CF4474AE-9D6A-43FB-A84E-27FDB79B6AC5}" destId="{16D3CC61-173A-4862-AB01-7C07BA3554CC}" srcOrd="2" destOrd="0" presId="urn:microsoft.com/office/officeart/2018/2/layout/IconVerticalSolidList"/>
    <dgm:cxn modelId="{53A6CC81-6622-48CE-8D7A-C7003C3028B7}" type="presParOf" srcId="{CF4474AE-9D6A-43FB-A84E-27FDB79B6AC5}" destId="{F2614892-BECE-4BB7-8339-C8996F2BF517}" srcOrd="3" destOrd="0" presId="urn:microsoft.com/office/officeart/2018/2/layout/IconVerticalSolidList"/>
    <dgm:cxn modelId="{F4BA3B47-7965-475F-AA2D-1415039EADF6}" type="presParOf" srcId="{74A228B3-01DA-4F1A-A00D-AD81064689CE}" destId="{A80E1B59-3D24-41A9-91AA-03305917C9E6}" srcOrd="3" destOrd="0" presId="urn:microsoft.com/office/officeart/2018/2/layout/IconVerticalSolidList"/>
    <dgm:cxn modelId="{1EE18AC4-647A-49A5-ACDE-A43A4A18CA10}" type="presParOf" srcId="{74A228B3-01DA-4F1A-A00D-AD81064689CE}" destId="{04E14855-A6A9-4AA0-A9BC-2BC83C7ED143}" srcOrd="4" destOrd="0" presId="urn:microsoft.com/office/officeart/2018/2/layout/IconVerticalSolidList"/>
    <dgm:cxn modelId="{480DAD95-BB91-4BF7-8801-7A6A77B312BC}" type="presParOf" srcId="{04E14855-A6A9-4AA0-A9BC-2BC83C7ED143}" destId="{46D2DC6F-215D-44FE-8F68-99AC8CAF5F19}" srcOrd="0" destOrd="0" presId="urn:microsoft.com/office/officeart/2018/2/layout/IconVerticalSolidList"/>
    <dgm:cxn modelId="{8FCBD929-02BE-4908-8DC6-A86099678A74}" type="presParOf" srcId="{04E14855-A6A9-4AA0-A9BC-2BC83C7ED143}" destId="{6321FCE2-B652-42CD-BF5D-7BE3AE72EAA1}" srcOrd="1" destOrd="0" presId="urn:microsoft.com/office/officeart/2018/2/layout/IconVerticalSolidList"/>
    <dgm:cxn modelId="{811013C0-3414-4A6B-9053-335D1F1C65FA}" type="presParOf" srcId="{04E14855-A6A9-4AA0-A9BC-2BC83C7ED143}" destId="{84A85B1D-8A12-47BE-A65B-563DCF7E8184}" srcOrd="2" destOrd="0" presId="urn:microsoft.com/office/officeart/2018/2/layout/IconVerticalSolidList"/>
    <dgm:cxn modelId="{F85C01BE-8A21-4F2C-8CBD-40BD7D0EE8D6}" type="presParOf" srcId="{04E14855-A6A9-4AA0-A9BC-2BC83C7ED143}" destId="{CCF8E5B4-97DB-44C8-9BD8-1B69923B4C7D}"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0F83C512-DA23-4181-A6B0-78DC901E82C5}"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2E5383F7-C5BA-4468-9405-2D33A88E0BB8}">
      <dgm:prSet/>
      <dgm:spPr/>
      <dgm:t>
        <a:bodyPr/>
        <a:lstStyle/>
        <a:p>
          <a:pPr>
            <a:lnSpc>
              <a:spcPct val="100000"/>
            </a:lnSpc>
          </a:pPr>
          <a:r>
            <a:rPr lang="tr-TR"/>
            <a:t>Regulatory bodies review and approve the labeling and packaging of pharmaceuticals. </a:t>
          </a:r>
          <a:endParaRPr lang="en-US"/>
        </a:p>
      </dgm:t>
    </dgm:pt>
    <dgm:pt modelId="{574F6892-C4FC-434A-AC13-F7D5719CC60D}" type="parTrans" cxnId="{3F0D0369-8748-4D9F-B9F6-3CD03736A449}">
      <dgm:prSet/>
      <dgm:spPr/>
      <dgm:t>
        <a:bodyPr/>
        <a:lstStyle/>
        <a:p>
          <a:endParaRPr lang="en-US"/>
        </a:p>
      </dgm:t>
    </dgm:pt>
    <dgm:pt modelId="{180F9BD8-0CB2-4309-84E6-7ACEE3FC6A7C}" type="sibTrans" cxnId="{3F0D0369-8748-4D9F-B9F6-3CD03736A449}">
      <dgm:prSet/>
      <dgm:spPr/>
      <dgm:t>
        <a:bodyPr/>
        <a:lstStyle/>
        <a:p>
          <a:endParaRPr lang="en-US"/>
        </a:p>
      </dgm:t>
    </dgm:pt>
    <dgm:pt modelId="{D107CE61-060E-449F-B97F-9C53F34C8841}">
      <dgm:prSet/>
      <dgm:spPr/>
      <dgm:t>
        <a:bodyPr/>
        <a:lstStyle/>
        <a:p>
          <a:pPr>
            <a:lnSpc>
              <a:spcPct val="100000"/>
            </a:lnSpc>
          </a:pPr>
          <a:r>
            <a:rPr lang="tr-TR"/>
            <a:t>This includes ensuring that the information provided is accurate, comprehensive, and understandable to healthcare professionals and patients.</a:t>
          </a:r>
          <a:endParaRPr lang="en-US"/>
        </a:p>
      </dgm:t>
    </dgm:pt>
    <dgm:pt modelId="{F1F15C13-78A8-48B6-B83F-F4951002F197}" type="parTrans" cxnId="{4EFAD57E-2F1C-4B54-8E6E-A42AA260F635}">
      <dgm:prSet/>
      <dgm:spPr/>
      <dgm:t>
        <a:bodyPr/>
        <a:lstStyle/>
        <a:p>
          <a:endParaRPr lang="en-US"/>
        </a:p>
      </dgm:t>
    </dgm:pt>
    <dgm:pt modelId="{AEBDDD50-4DA2-437F-BFEB-B1B7D06CC232}" type="sibTrans" cxnId="{4EFAD57E-2F1C-4B54-8E6E-A42AA260F635}">
      <dgm:prSet/>
      <dgm:spPr/>
      <dgm:t>
        <a:bodyPr/>
        <a:lstStyle/>
        <a:p>
          <a:endParaRPr lang="en-US"/>
        </a:p>
      </dgm:t>
    </dgm:pt>
    <dgm:pt modelId="{FCC9F368-D154-4378-A025-AA3E89BD52A1}" type="pres">
      <dgm:prSet presAssocID="{0F83C512-DA23-4181-A6B0-78DC901E82C5}" presName="root" presStyleCnt="0">
        <dgm:presLayoutVars>
          <dgm:dir/>
          <dgm:resizeHandles val="exact"/>
        </dgm:presLayoutVars>
      </dgm:prSet>
      <dgm:spPr/>
    </dgm:pt>
    <dgm:pt modelId="{B66787A6-393D-45A3-942A-C719547E9206}" type="pres">
      <dgm:prSet presAssocID="{2E5383F7-C5BA-4468-9405-2D33A88E0BB8}" presName="compNode" presStyleCnt="0"/>
      <dgm:spPr/>
    </dgm:pt>
    <dgm:pt modelId="{DC1A4FE2-C1C4-4593-A9BA-CE54552C8149}" type="pres">
      <dgm:prSet presAssocID="{2E5383F7-C5BA-4468-9405-2D33A88E0BB8}" presName="bgRect" presStyleLbl="bgShp" presStyleIdx="0" presStyleCnt="2"/>
      <dgm:spPr/>
    </dgm:pt>
    <dgm:pt modelId="{C79E85C1-E7B5-4A0F-BEAE-FC0464DE0E14}" type="pres">
      <dgm:prSet presAssocID="{2E5383F7-C5BA-4468-9405-2D33A88E0BB8}"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Medicine"/>
        </a:ext>
      </dgm:extLst>
    </dgm:pt>
    <dgm:pt modelId="{2D777880-CB8D-4A5A-9A5F-5D024D71D6A3}" type="pres">
      <dgm:prSet presAssocID="{2E5383F7-C5BA-4468-9405-2D33A88E0BB8}" presName="spaceRect" presStyleCnt="0"/>
      <dgm:spPr/>
    </dgm:pt>
    <dgm:pt modelId="{1A1DC325-96D8-489C-A84D-F2CABC8BCB12}" type="pres">
      <dgm:prSet presAssocID="{2E5383F7-C5BA-4468-9405-2D33A88E0BB8}" presName="parTx" presStyleLbl="revTx" presStyleIdx="0" presStyleCnt="2">
        <dgm:presLayoutVars>
          <dgm:chMax val="0"/>
          <dgm:chPref val="0"/>
        </dgm:presLayoutVars>
      </dgm:prSet>
      <dgm:spPr/>
    </dgm:pt>
    <dgm:pt modelId="{EE3E048F-C252-472A-A138-64E699A8FC6C}" type="pres">
      <dgm:prSet presAssocID="{180F9BD8-0CB2-4309-84E6-7ACEE3FC6A7C}" presName="sibTrans" presStyleCnt="0"/>
      <dgm:spPr/>
    </dgm:pt>
    <dgm:pt modelId="{5E816621-7F6A-4906-820E-236328BF2737}" type="pres">
      <dgm:prSet presAssocID="{D107CE61-060E-449F-B97F-9C53F34C8841}" presName="compNode" presStyleCnt="0"/>
      <dgm:spPr/>
    </dgm:pt>
    <dgm:pt modelId="{26DD5B99-AECE-461C-857E-E9A6B76B516F}" type="pres">
      <dgm:prSet presAssocID="{D107CE61-060E-449F-B97F-9C53F34C8841}" presName="bgRect" presStyleLbl="bgShp" presStyleIdx="1" presStyleCnt="2"/>
      <dgm:spPr/>
    </dgm:pt>
    <dgm:pt modelId="{34712C39-4522-434A-B03C-0FB49DB36206}" type="pres">
      <dgm:prSet presAssocID="{D107CE61-060E-449F-B97F-9C53F34C8841}"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Doctor"/>
        </a:ext>
      </dgm:extLst>
    </dgm:pt>
    <dgm:pt modelId="{4E347FBA-4AED-45A6-B1A8-7464515825A6}" type="pres">
      <dgm:prSet presAssocID="{D107CE61-060E-449F-B97F-9C53F34C8841}" presName="spaceRect" presStyleCnt="0"/>
      <dgm:spPr/>
    </dgm:pt>
    <dgm:pt modelId="{AE69143E-EEAA-43FD-89DB-AE1F8C3F776A}" type="pres">
      <dgm:prSet presAssocID="{D107CE61-060E-449F-B97F-9C53F34C8841}" presName="parTx" presStyleLbl="revTx" presStyleIdx="1" presStyleCnt="2">
        <dgm:presLayoutVars>
          <dgm:chMax val="0"/>
          <dgm:chPref val="0"/>
        </dgm:presLayoutVars>
      </dgm:prSet>
      <dgm:spPr/>
    </dgm:pt>
  </dgm:ptLst>
  <dgm:cxnLst>
    <dgm:cxn modelId="{A92B7137-47EC-4B83-A10D-1DD16F967C39}" type="presOf" srcId="{D107CE61-060E-449F-B97F-9C53F34C8841}" destId="{AE69143E-EEAA-43FD-89DB-AE1F8C3F776A}" srcOrd="0" destOrd="0" presId="urn:microsoft.com/office/officeart/2018/2/layout/IconVerticalSolidList"/>
    <dgm:cxn modelId="{3F0D0369-8748-4D9F-B9F6-3CD03736A449}" srcId="{0F83C512-DA23-4181-A6B0-78DC901E82C5}" destId="{2E5383F7-C5BA-4468-9405-2D33A88E0BB8}" srcOrd="0" destOrd="0" parTransId="{574F6892-C4FC-434A-AC13-F7D5719CC60D}" sibTransId="{180F9BD8-0CB2-4309-84E6-7ACEE3FC6A7C}"/>
    <dgm:cxn modelId="{715EBF4B-8510-42CD-A873-75A28C4FBC4C}" type="presOf" srcId="{0F83C512-DA23-4181-A6B0-78DC901E82C5}" destId="{FCC9F368-D154-4378-A025-AA3E89BD52A1}" srcOrd="0" destOrd="0" presId="urn:microsoft.com/office/officeart/2018/2/layout/IconVerticalSolidList"/>
    <dgm:cxn modelId="{2542F953-40C4-408C-9A7F-B289F5913EC8}" type="presOf" srcId="{2E5383F7-C5BA-4468-9405-2D33A88E0BB8}" destId="{1A1DC325-96D8-489C-A84D-F2CABC8BCB12}" srcOrd="0" destOrd="0" presId="urn:microsoft.com/office/officeart/2018/2/layout/IconVerticalSolidList"/>
    <dgm:cxn modelId="{4EFAD57E-2F1C-4B54-8E6E-A42AA260F635}" srcId="{0F83C512-DA23-4181-A6B0-78DC901E82C5}" destId="{D107CE61-060E-449F-B97F-9C53F34C8841}" srcOrd="1" destOrd="0" parTransId="{F1F15C13-78A8-48B6-B83F-F4951002F197}" sibTransId="{AEBDDD50-4DA2-437F-BFEB-B1B7D06CC232}"/>
    <dgm:cxn modelId="{B9218D55-5827-4E42-BFF5-B3BC1C80AD10}" type="presParOf" srcId="{FCC9F368-D154-4378-A025-AA3E89BD52A1}" destId="{B66787A6-393D-45A3-942A-C719547E9206}" srcOrd="0" destOrd="0" presId="urn:microsoft.com/office/officeart/2018/2/layout/IconVerticalSolidList"/>
    <dgm:cxn modelId="{1A7BAA78-A41C-4845-9FE0-B5C5D1DEFAEA}" type="presParOf" srcId="{B66787A6-393D-45A3-942A-C719547E9206}" destId="{DC1A4FE2-C1C4-4593-A9BA-CE54552C8149}" srcOrd="0" destOrd="0" presId="urn:microsoft.com/office/officeart/2018/2/layout/IconVerticalSolidList"/>
    <dgm:cxn modelId="{07C451C7-92B6-42A0-8B13-B481A5702EF0}" type="presParOf" srcId="{B66787A6-393D-45A3-942A-C719547E9206}" destId="{C79E85C1-E7B5-4A0F-BEAE-FC0464DE0E14}" srcOrd="1" destOrd="0" presId="urn:microsoft.com/office/officeart/2018/2/layout/IconVerticalSolidList"/>
    <dgm:cxn modelId="{8C091023-B897-48CD-8206-12D7D1438D6C}" type="presParOf" srcId="{B66787A6-393D-45A3-942A-C719547E9206}" destId="{2D777880-CB8D-4A5A-9A5F-5D024D71D6A3}" srcOrd="2" destOrd="0" presId="urn:microsoft.com/office/officeart/2018/2/layout/IconVerticalSolidList"/>
    <dgm:cxn modelId="{313EEADD-57A7-4CB9-BC5A-F0A4AFA3A4B8}" type="presParOf" srcId="{B66787A6-393D-45A3-942A-C719547E9206}" destId="{1A1DC325-96D8-489C-A84D-F2CABC8BCB12}" srcOrd="3" destOrd="0" presId="urn:microsoft.com/office/officeart/2018/2/layout/IconVerticalSolidList"/>
    <dgm:cxn modelId="{48A51CEA-3712-45CF-9A4A-7EC99450FB92}" type="presParOf" srcId="{FCC9F368-D154-4378-A025-AA3E89BD52A1}" destId="{EE3E048F-C252-472A-A138-64E699A8FC6C}" srcOrd="1" destOrd="0" presId="urn:microsoft.com/office/officeart/2018/2/layout/IconVerticalSolidList"/>
    <dgm:cxn modelId="{570850F3-3063-4859-AEC5-000880190BDD}" type="presParOf" srcId="{FCC9F368-D154-4378-A025-AA3E89BD52A1}" destId="{5E816621-7F6A-4906-820E-236328BF2737}" srcOrd="2" destOrd="0" presId="urn:microsoft.com/office/officeart/2018/2/layout/IconVerticalSolidList"/>
    <dgm:cxn modelId="{C3E67A53-4FBF-405C-9615-CFFB6CB6FE88}" type="presParOf" srcId="{5E816621-7F6A-4906-820E-236328BF2737}" destId="{26DD5B99-AECE-461C-857E-E9A6B76B516F}" srcOrd="0" destOrd="0" presId="urn:microsoft.com/office/officeart/2018/2/layout/IconVerticalSolidList"/>
    <dgm:cxn modelId="{1F4B7D9C-4AAD-4BAF-A5B2-B30BB4F2CEA1}" type="presParOf" srcId="{5E816621-7F6A-4906-820E-236328BF2737}" destId="{34712C39-4522-434A-B03C-0FB49DB36206}" srcOrd="1" destOrd="0" presId="urn:microsoft.com/office/officeart/2018/2/layout/IconVerticalSolidList"/>
    <dgm:cxn modelId="{6947080D-AE5C-4298-9557-77C6C85E524E}" type="presParOf" srcId="{5E816621-7F6A-4906-820E-236328BF2737}" destId="{4E347FBA-4AED-45A6-B1A8-7464515825A6}" srcOrd="2" destOrd="0" presId="urn:microsoft.com/office/officeart/2018/2/layout/IconVerticalSolidList"/>
    <dgm:cxn modelId="{B74D9E05-2FC2-4AF0-94D9-4C2A47608667}" type="presParOf" srcId="{5E816621-7F6A-4906-820E-236328BF2737}" destId="{AE69143E-EEAA-43FD-89DB-AE1F8C3F776A}"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1AA6E839-A0D4-4E6F-B6EE-6A8590D6BDEE}"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11410526-9B59-4F63-8DBC-909EC166CF18}">
      <dgm:prSet/>
      <dgm:spPr/>
      <dgm:t>
        <a:bodyPr/>
        <a:lstStyle/>
        <a:p>
          <a:pPr>
            <a:lnSpc>
              <a:spcPct val="100000"/>
            </a:lnSpc>
          </a:pPr>
          <a:r>
            <a:rPr lang="tr-TR"/>
            <a:t>Regulatory agencies conduct inspections of pharmaceutical manufacturing facilities to ensure they meet Good Manufacturing Practices (GMP) standards. </a:t>
          </a:r>
          <a:endParaRPr lang="en-US"/>
        </a:p>
      </dgm:t>
    </dgm:pt>
    <dgm:pt modelId="{B6126A2E-934F-4BDF-8B12-355AFCB9FA14}" type="parTrans" cxnId="{10E0B2D9-D87E-4F20-8B0B-1413CF3731B1}">
      <dgm:prSet/>
      <dgm:spPr/>
      <dgm:t>
        <a:bodyPr/>
        <a:lstStyle/>
        <a:p>
          <a:endParaRPr lang="en-US"/>
        </a:p>
      </dgm:t>
    </dgm:pt>
    <dgm:pt modelId="{E33D8B52-2D5B-499D-B71D-7C48BE44600B}" type="sibTrans" cxnId="{10E0B2D9-D87E-4F20-8B0B-1413CF3731B1}">
      <dgm:prSet/>
      <dgm:spPr/>
      <dgm:t>
        <a:bodyPr/>
        <a:lstStyle/>
        <a:p>
          <a:endParaRPr lang="en-US"/>
        </a:p>
      </dgm:t>
    </dgm:pt>
    <dgm:pt modelId="{1DE55636-6824-4245-A556-FB2EB3CCA5DE}">
      <dgm:prSet/>
      <dgm:spPr/>
      <dgm:t>
        <a:bodyPr/>
        <a:lstStyle/>
        <a:p>
          <a:pPr>
            <a:lnSpc>
              <a:spcPct val="100000"/>
            </a:lnSpc>
          </a:pPr>
          <a:r>
            <a:rPr lang="tr-TR"/>
            <a:t>This helps ensure that drugs are consistently produced to the highest quality standards.</a:t>
          </a:r>
          <a:endParaRPr lang="en-US"/>
        </a:p>
      </dgm:t>
    </dgm:pt>
    <dgm:pt modelId="{FAC7F2A9-239F-48F8-AA84-47D4016E9F9D}" type="parTrans" cxnId="{D3A62676-6DE7-48DE-8F93-5EFC3C949AE1}">
      <dgm:prSet/>
      <dgm:spPr/>
      <dgm:t>
        <a:bodyPr/>
        <a:lstStyle/>
        <a:p>
          <a:endParaRPr lang="en-US"/>
        </a:p>
      </dgm:t>
    </dgm:pt>
    <dgm:pt modelId="{00A860BB-0212-49A4-87EB-584D3EF36668}" type="sibTrans" cxnId="{D3A62676-6DE7-48DE-8F93-5EFC3C949AE1}">
      <dgm:prSet/>
      <dgm:spPr/>
      <dgm:t>
        <a:bodyPr/>
        <a:lstStyle/>
        <a:p>
          <a:endParaRPr lang="en-US"/>
        </a:p>
      </dgm:t>
    </dgm:pt>
    <dgm:pt modelId="{DDC27626-CC20-4B2D-83BD-B232CCA085D6}" type="pres">
      <dgm:prSet presAssocID="{1AA6E839-A0D4-4E6F-B6EE-6A8590D6BDEE}" presName="root" presStyleCnt="0">
        <dgm:presLayoutVars>
          <dgm:dir/>
          <dgm:resizeHandles val="exact"/>
        </dgm:presLayoutVars>
      </dgm:prSet>
      <dgm:spPr/>
    </dgm:pt>
    <dgm:pt modelId="{500A49DE-1A9E-4149-B3CB-83E5E80101D3}" type="pres">
      <dgm:prSet presAssocID="{11410526-9B59-4F63-8DBC-909EC166CF18}" presName="compNode" presStyleCnt="0"/>
      <dgm:spPr/>
    </dgm:pt>
    <dgm:pt modelId="{26DD59E3-99C9-437A-9BCC-E75A849FEF25}" type="pres">
      <dgm:prSet presAssocID="{11410526-9B59-4F63-8DBC-909EC166CF18}" presName="bgRect" presStyleLbl="bgShp" presStyleIdx="0" presStyleCnt="2"/>
      <dgm:spPr/>
    </dgm:pt>
    <dgm:pt modelId="{45BFF0FF-CCEC-4C3A-962B-BBEDF0EA7813}" type="pres">
      <dgm:prSet presAssocID="{11410526-9B59-4F63-8DBC-909EC166CF18}"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Flask"/>
        </a:ext>
      </dgm:extLst>
    </dgm:pt>
    <dgm:pt modelId="{7C0290BC-A30F-45A2-8409-C3EA577DE81F}" type="pres">
      <dgm:prSet presAssocID="{11410526-9B59-4F63-8DBC-909EC166CF18}" presName="spaceRect" presStyleCnt="0"/>
      <dgm:spPr/>
    </dgm:pt>
    <dgm:pt modelId="{97281103-50FB-4701-8FD3-E87B21D56557}" type="pres">
      <dgm:prSet presAssocID="{11410526-9B59-4F63-8DBC-909EC166CF18}" presName="parTx" presStyleLbl="revTx" presStyleIdx="0" presStyleCnt="2">
        <dgm:presLayoutVars>
          <dgm:chMax val="0"/>
          <dgm:chPref val="0"/>
        </dgm:presLayoutVars>
      </dgm:prSet>
      <dgm:spPr/>
    </dgm:pt>
    <dgm:pt modelId="{9879D650-D5F6-4ACD-88C3-E93A6C2BE3AD}" type="pres">
      <dgm:prSet presAssocID="{E33D8B52-2D5B-499D-B71D-7C48BE44600B}" presName="sibTrans" presStyleCnt="0"/>
      <dgm:spPr/>
    </dgm:pt>
    <dgm:pt modelId="{9F8934C8-D182-4DC2-B8D1-A01F27B0841B}" type="pres">
      <dgm:prSet presAssocID="{1DE55636-6824-4245-A556-FB2EB3CCA5DE}" presName="compNode" presStyleCnt="0"/>
      <dgm:spPr/>
    </dgm:pt>
    <dgm:pt modelId="{4FAD20B8-78DD-46FD-8FD3-0509557917F3}" type="pres">
      <dgm:prSet presAssocID="{1DE55636-6824-4245-A556-FB2EB3CCA5DE}" presName="bgRect" presStyleLbl="bgShp" presStyleIdx="1" presStyleCnt="2"/>
      <dgm:spPr/>
    </dgm:pt>
    <dgm:pt modelId="{4D80ED15-511B-40CC-BBF2-3D015775ACE0}" type="pres">
      <dgm:prSet presAssocID="{1DE55636-6824-4245-A556-FB2EB3CCA5DE}"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Medicine"/>
        </a:ext>
      </dgm:extLst>
    </dgm:pt>
    <dgm:pt modelId="{8E656915-075A-4161-92DD-331B9FE3A851}" type="pres">
      <dgm:prSet presAssocID="{1DE55636-6824-4245-A556-FB2EB3CCA5DE}" presName="spaceRect" presStyleCnt="0"/>
      <dgm:spPr/>
    </dgm:pt>
    <dgm:pt modelId="{BC332F00-80C0-4DBD-9AF7-CB76CCCF783D}" type="pres">
      <dgm:prSet presAssocID="{1DE55636-6824-4245-A556-FB2EB3CCA5DE}" presName="parTx" presStyleLbl="revTx" presStyleIdx="1" presStyleCnt="2">
        <dgm:presLayoutVars>
          <dgm:chMax val="0"/>
          <dgm:chPref val="0"/>
        </dgm:presLayoutVars>
      </dgm:prSet>
      <dgm:spPr/>
    </dgm:pt>
  </dgm:ptLst>
  <dgm:cxnLst>
    <dgm:cxn modelId="{F50B9268-0BAF-4FFC-B9EE-4F18935CCD98}" type="presOf" srcId="{11410526-9B59-4F63-8DBC-909EC166CF18}" destId="{97281103-50FB-4701-8FD3-E87B21D56557}" srcOrd="0" destOrd="0" presId="urn:microsoft.com/office/officeart/2018/2/layout/IconVerticalSolidList"/>
    <dgm:cxn modelId="{D3A62676-6DE7-48DE-8F93-5EFC3C949AE1}" srcId="{1AA6E839-A0D4-4E6F-B6EE-6A8590D6BDEE}" destId="{1DE55636-6824-4245-A556-FB2EB3CCA5DE}" srcOrd="1" destOrd="0" parTransId="{FAC7F2A9-239F-48F8-AA84-47D4016E9F9D}" sibTransId="{00A860BB-0212-49A4-87EB-584D3EF36668}"/>
    <dgm:cxn modelId="{65D74E76-6FD9-456A-8891-3C38B8EDFA5A}" type="presOf" srcId="{1AA6E839-A0D4-4E6F-B6EE-6A8590D6BDEE}" destId="{DDC27626-CC20-4B2D-83BD-B232CCA085D6}" srcOrd="0" destOrd="0" presId="urn:microsoft.com/office/officeart/2018/2/layout/IconVerticalSolidList"/>
    <dgm:cxn modelId="{3E747EBB-46D0-4F2E-9420-F8B79EE0422C}" type="presOf" srcId="{1DE55636-6824-4245-A556-FB2EB3CCA5DE}" destId="{BC332F00-80C0-4DBD-9AF7-CB76CCCF783D}" srcOrd="0" destOrd="0" presId="urn:microsoft.com/office/officeart/2018/2/layout/IconVerticalSolidList"/>
    <dgm:cxn modelId="{10E0B2D9-D87E-4F20-8B0B-1413CF3731B1}" srcId="{1AA6E839-A0D4-4E6F-B6EE-6A8590D6BDEE}" destId="{11410526-9B59-4F63-8DBC-909EC166CF18}" srcOrd="0" destOrd="0" parTransId="{B6126A2E-934F-4BDF-8B12-355AFCB9FA14}" sibTransId="{E33D8B52-2D5B-499D-B71D-7C48BE44600B}"/>
    <dgm:cxn modelId="{98D4BE12-DED6-40C4-ADF3-BC5210F59902}" type="presParOf" srcId="{DDC27626-CC20-4B2D-83BD-B232CCA085D6}" destId="{500A49DE-1A9E-4149-B3CB-83E5E80101D3}" srcOrd="0" destOrd="0" presId="urn:microsoft.com/office/officeart/2018/2/layout/IconVerticalSolidList"/>
    <dgm:cxn modelId="{9CA1A890-4A32-44EA-888D-25585C559632}" type="presParOf" srcId="{500A49DE-1A9E-4149-B3CB-83E5E80101D3}" destId="{26DD59E3-99C9-437A-9BCC-E75A849FEF25}" srcOrd="0" destOrd="0" presId="urn:microsoft.com/office/officeart/2018/2/layout/IconVerticalSolidList"/>
    <dgm:cxn modelId="{28F4AB9C-F2CC-4F99-A281-9E65B26B2C8E}" type="presParOf" srcId="{500A49DE-1A9E-4149-B3CB-83E5E80101D3}" destId="{45BFF0FF-CCEC-4C3A-962B-BBEDF0EA7813}" srcOrd="1" destOrd="0" presId="urn:microsoft.com/office/officeart/2018/2/layout/IconVerticalSolidList"/>
    <dgm:cxn modelId="{A2016A64-3141-4CCE-87AB-93B4232ED206}" type="presParOf" srcId="{500A49DE-1A9E-4149-B3CB-83E5E80101D3}" destId="{7C0290BC-A30F-45A2-8409-C3EA577DE81F}" srcOrd="2" destOrd="0" presId="urn:microsoft.com/office/officeart/2018/2/layout/IconVerticalSolidList"/>
    <dgm:cxn modelId="{C4D79412-8F7D-4DD0-9561-B1D1806602AB}" type="presParOf" srcId="{500A49DE-1A9E-4149-B3CB-83E5E80101D3}" destId="{97281103-50FB-4701-8FD3-E87B21D56557}" srcOrd="3" destOrd="0" presId="urn:microsoft.com/office/officeart/2018/2/layout/IconVerticalSolidList"/>
    <dgm:cxn modelId="{127F4547-C79C-4B3F-8752-4CA582B738B8}" type="presParOf" srcId="{DDC27626-CC20-4B2D-83BD-B232CCA085D6}" destId="{9879D650-D5F6-4ACD-88C3-E93A6C2BE3AD}" srcOrd="1" destOrd="0" presId="urn:microsoft.com/office/officeart/2018/2/layout/IconVerticalSolidList"/>
    <dgm:cxn modelId="{F518564B-8303-4412-9337-A371B0BF0E2D}" type="presParOf" srcId="{DDC27626-CC20-4B2D-83BD-B232CCA085D6}" destId="{9F8934C8-D182-4DC2-B8D1-A01F27B0841B}" srcOrd="2" destOrd="0" presId="urn:microsoft.com/office/officeart/2018/2/layout/IconVerticalSolidList"/>
    <dgm:cxn modelId="{DD830A4A-4590-450B-907A-8FA88C5F3B51}" type="presParOf" srcId="{9F8934C8-D182-4DC2-B8D1-A01F27B0841B}" destId="{4FAD20B8-78DD-46FD-8FD3-0509557917F3}" srcOrd="0" destOrd="0" presId="urn:microsoft.com/office/officeart/2018/2/layout/IconVerticalSolidList"/>
    <dgm:cxn modelId="{6B9B4491-25E1-41F1-8656-7490E65D0435}" type="presParOf" srcId="{9F8934C8-D182-4DC2-B8D1-A01F27B0841B}" destId="{4D80ED15-511B-40CC-BBF2-3D015775ACE0}" srcOrd="1" destOrd="0" presId="urn:microsoft.com/office/officeart/2018/2/layout/IconVerticalSolidList"/>
    <dgm:cxn modelId="{A14978CD-5E1B-4F64-9DB5-8C08C16900EB}" type="presParOf" srcId="{9F8934C8-D182-4DC2-B8D1-A01F27B0841B}" destId="{8E656915-075A-4161-92DD-331B9FE3A851}" srcOrd="2" destOrd="0" presId="urn:microsoft.com/office/officeart/2018/2/layout/IconVerticalSolidList"/>
    <dgm:cxn modelId="{A1FAA526-E14F-4718-B4AB-039BED6EDB0A}" type="presParOf" srcId="{9F8934C8-D182-4DC2-B8D1-A01F27B0841B}" destId="{BC332F00-80C0-4DBD-9AF7-CB76CCCF783D}"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25FA2D-E74A-7D4E-BD1B-371401AD3E0A}">
      <dsp:nvSpPr>
        <dsp:cNvPr id="0" name=""/>
        <dsp:cNvSpPr/>
      </dsp:nvSpPr>
      <dsp:spPr>
        <a:xfrm>
          <a:off x="2103120" y="2007"/>
          <a:ext cx="8412480" cy="1040029"/>
        </a:xfrm>
        <a:prstGeom prst="rect">
          <a:avLst/>
        </a:prstGeom>
        <a:solidFill>
          <a:schemeClr val="accent2">
            <a:tint val="40000"/>
            <a:alpha val="90000"/>
            <a:hueOff val="0"/>
            <a:satOff val="0"/>
            <a:lumOff val="0"/>
            <a:alphaOff val="0"/>
          </a:schemeClr>
        </a:solidFill>
        <a:ln w="6350" cap="flat" cmpd="sng" algn="ctr">
          <a:solidFill>
            <a:schemeClr val="accent2">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63225" tIns="264167" rIns="163225" bIns="264167" numCol="1" spcCol="1270" anchor="ctr" anchorCtr="0">
          <a:noAutofit/>
        </a:bodyPr>
        <a:lstStyle/>
        <a:p>
          <a:pPr marL="0" lvl="0" indent="0" algn="l" defTabSz="800100">
            <a:lnSpc>
              <a:spcPct val="90000"/>
            </a:lnSpc>
            <a:spcBef>
              <a:spcPct val="0"/>
            </a:spcBef>
            <a:spcAft>
              <a:spcPct val="35000"/>
            </a:spcAft>
            <a:buNone/>
          </a:pPr>
          <a:r>
            <a:rPr lang="tr-TR" sz="1800" kern="1200" dirty="0" err="1"/>
            <a:t>drug</a:t>
          </a:r>
          <a:r>
            <a:rPr lang="tr-TR" sz="1800" kern="1200" dirty="0"/>
            <a:t> </a:t>
          </a:r>
          <a:r>
            <a:rPr lang="tr-TR" sz="1800" kern="1200" dirty="0" err="1"/>
            <a:t>licensing</a:t>
          </a:r>
          <a:r>
            <a:rPr lang="tr-TR" sz="1800" kern="1200" dirty="0"/>
            <a:t> </a:t>
          </a:r>
          <a:r>
            <a:rPr lang="tr-TR" sz="1800" kern="1200" dirty="0" err="1"/>
            <a:t>rules</a:t>
          </a:r>
          <a:r>
            <a:rPr lang="tr-TR" sz="1800" kern="1200" dirty="0"/>
            <a:t> </a:t>
          </a:r>
          <a:r>
            <a:rPr lang="tr-TR" sz="1800" kern="1200" dirty="0" err="1"/>
            <a:t>and</a:t>
          </a:r>
          <a:r>
            <a:rPr lang="tr-TR" sz="1800" kern="1200" dirty="0"/>
            <a:t> </a:t>
          </a:r>
          <a:r>
            <a:rPr lang="tr-TR" sz="1800" kern="1200" dirty="0" err="1"/>
            <a:t>requirements</a:t>
          </a:r>
          <a:endParaRPr lang="en-US" sz="1800" kern="1200" dirty="0"/>
        </a:p>
      </dsp:txBody>
      <dsp:txXfrm>
        <a:off x="2103120" y="2007"/>
        <a:ext cx="8412480" cy="1040029"/>
      </dsp:txXfrm>
    </dsp:sp>
    <dsp:sp modelId="{C9CBE89E-5935-6343-A13D-FFD1BFA17121}">
      <dsp:nvSpPr>
        <dsp:cNvPr id="0" name=""/>
        <dsp:cNvSpPr/>
      </dsp:nvSpPr>
      <dsp:spPr>
        <a:xfrm>
          <a:off x="0" y="2007"/>
          <a:ext cx="2103120" cy="1040029"/>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111290" tIns="102732" rIns="111290" bIns="102732" numCol="1" spcCol="1270" anchor="ctr" anchorCtr="0">
          <a:noAutofit/>
        </a:bodyPr>
        <a:lstStyle/>
        <a:p>
          <a:pPr marL="0" lvl="0" indent="0" algn="ctr" defTabSz="1022350">
            <a:lnSpc>
              <a:spcPct val="90000"/>
            </a:lnSpc>
            <a:spcBef>
              <a:spcPct val="0"/>
            </a:spcBef>
            <a:spcAft>
              <a:spcPct val="35000"/>
            </a:spcAft>
            <a:buNone/>
          </a:pPr>
          <a:r>
            <a:rPr lang="tr-TR" sz="2300" kern="1200" dirty="0" err="1"/>
            <a:t>Identify</a:t>
          </a:r>
          <a:endParaRPr lang="en-US" sz="2300" kern="1200" dirty="0"/>
        </a:p>
      </dsp:txBody>
      <dsp:txXfrm>
        <a:off x="0" y="2007"/>
        <a:ext cx="2103120" cy="1040029"/>
      </dsp:txXfrm>
    </dsp:sp>
    <dsp:sp modelId="{4430A8DF-7DA1-1442-88DB-1C9D41BDB80E}">
      <dsp:nvSpPr>
        <dsp:cNvPr id="0" name=""/>
        <dsp:cNvSpPr/>
      </dsp:nvSpPr>
      <dsp:spPr>
        <a:xfrm>
          <a:off x="2103120" y="1104438"/>
          <a:ext cx="8412480" cy="1040029"/>
        </a:xfrm>
        <a:prstGeom prst="rect">
          <a:avLst/>
        </a:prstGeom>
        <a:solidFill>
          <a:schemeClr val="accent3">
            <a:tint val="40000"/>
            <a:alpha val="90000"/>
            <a:hueOff val="0"/>
            <a:satOff val="0"/>
            <a:lumOff val="0"/>
            <a:alphaOff val="0"/>
          </a:schemeClr>
        </a:solidFill>
        <a:ln w="6350" cap="flat" cmpd="sng" algn="ctr">
          <a:solidFill>
            <a:schemeClr val="accent3">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63225" tIns="264167" rIns="163225" bIns="264167" numCol="1" spcCol="1270" anchor="ctr" anchorCtr="0">
          <a:noAutofit/>
        </a:bodyPr>
        <a:lstStyle/>
        <a:p>
          <a:pPr marL="0" lvl="0" indent="0" algn="l" defTabSz="800100">
            <a:lnSpc>
              <a:spcPct val="90000"/>
            </a:lnSpc>
            <a:spcBef>
              <a:spcPct val="0"/>
            </a:spcBef>
            <a:spcAft>
              <a:spcPct val="35000"/>
            </a:spcAft>
            <a:buNone/>
          </a:pPr>
          <a:r>
            <a:rPr lang="tr-TR" sz="1800" kern="1200" dirty="0" err="1"/>
            <a:t>the</a:t>
          </a:r>
          <a:r>
            <a:rPr lang="tr-TR" sz="1800" kern="1200" dirty="0"/>
            <a:t> </a:t>
          </a:r>
          <a:r>
            <a:rPr lang="tr-TR" sz="1800" kern="1200" dirty="0" err="1"/>
            <a:t>Common</a:t>
          </a:r>
          <a:r>
            <a:rPr lang="tr-TR" sz="1800" kern="1200" dirty="0"/>
            <a:t> Technical </a:t>
          </a:r>
          <a:r>
            <a:rPr lang="tr-TR" sz="1800" kern="1200" dirty="0" err="1"/>
            <a:t>Document</a:t>
          </a:r>
          <a:r>
            <a:rPr lang="tr-TR" sz="1800" kern="1200" dirty="0"/>
            <a:t> (CTD) </a:t>
          </a:r>
          <a:r>
            <a:rPr lang="tr-TR" sz="1800" kern="1200" dirty="0" err="1"/>
            <a:t>and</a:t>
          </a:r>
          <a:r>
            <a:rPr lang="tr-TR" sz="1800" kern="1200" dirty="0"/>
            <a:t> </a:t>
          </a:r>
          <a:r>
            <a:rPr lang="tr-TR" sz="1800" kern="1200" dirty="0" err="1"/>
            <a:t>content</a:t>
          </a:r>
          <a:r>
            <a:rPr lang="tr-TR" sz="1800" kern="1200" dirty="0"/>
            <a:t> </a:t>
          </a:r>
          <a:r>
            <a:rPr lang="tr-TR" sz="1800" kern="1200" dirty="0" err="1"/>
            <a:t>required</a:t>
          </a:r>
          <a:r>
            <a:rPr lang="tr-TR" sz="1800" kern="1200" dirty="0"/>
            <a:t> </a:t>
          </a:r>
          <a:r>
            <a:rPr lang="tr-TR" sz="1800" kern="1200" dirty="0" err="1"/>
            <a:t>headers</a:t>
          </a:r>
          <a:r>
            <a:rPr lang="tr-TR" sz="1800" kern="1200" dirty="0"/>
            <a:t> in </a:t>
          </a:r>
          <a:r>
            <a:rPr lang="tr-TR" sz="1800" kern="1200" dirty="0" err="1"/>
            <a:t>the</a:t>
          </a:r>
          <a:r>
            <a:rPr lang="tr-TR" sz="1800" kern="1200" dirty="0"/>
            <a:t> </a:t>
          </a:r>
          <a:r>
            <a:rPr lang="tr-TR" sz="1800" kern="1200" dirty="0" err="1"/>
            <a:t>licensing</a:t>
          </a:r>
          <a:r>
            <a:rPr lang="tr-TR" sz="1800" kern="1200" dirty="0"/>
            <a:t> file.</a:t>
          </a:r>
        </a:p>
      </dsp:txBody>
      <dsp:txXfrm>
        <a:off x="2103120" y="1104438"/>
        <a:ext cx="8412480" cy="1040029"/>
      </dsp:txXfrm>
    </dsp:sp>
    <dsp:sp modelId="{E4DF6121-D0C2-6C4E-AE04-2689B90292CE}">
      <dsp:nvSpPr>
        <dsp:cNvPr id="0" name=""/>
        <dsp:cNvSpPr/>
      </dsp:nvSpPr>
      <dsp:spPr>
        <a:xfrm>
          <a:off x="0" y="1104438"/>
          <a:ext cx="2103120" cy="1040029"/>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111290" tIns="102732" rIns="111290" bIns="102732" numCol="1" spcCol="1270" anchor="ctr" anchorCtr="0">
          <a:noAutofit/>
        </a:bodyPr>
        <a:lstStyle/>
        <a:p>
          <a:pPr marL="0" lvl="0" indent="0" algn="ctr" defTabSz="1022350">
            <a:lnSpc>
              <a:spcPct val="90000"/>
            </a:lnSpc>
            <a:spcBef>
              <a:spcPct val="0"/>
            </a:spcBef>
            <a:spcAft>
              <a:spcPct val="35000"/>
            </a:spcAft>
            <a:buNone/>
          </a:pPr>
          <a:r>
            <a:rPr lang="tr-TR" sz="2300" kern="1200" dirty="0" err="1"/>
            <a:t>Recall</a:t>
          </a:r>
          <a:endParaRPr lang="tr-TR" sz="2300" kern="1200" dirty="0"/>
        </a:p>
      </dsp:txBody>
      <dsp:txXfrm>
        <a:off x="0" y="1104438"/>
        <a:ext cx="2103120" cy="1040029"/>
      </dsp:txXfrm>
    </dsp:sp>
    <dsp:sp modelId="{195C4863-0984-5F4D-A787-5F1613BFA8FF}">
      <dsp:nvSpPr>
        <dsp:cNvPr id="0" name=""/>
        <dsp:cNvSpPr/>
      </dsp:nvSpPr>
      <dsp:spPr>
        <a:xfrm>
          <a:off x="2103120" y="2206869"/>
          <a:ext cx="8412480" cy="1040029"/>
        </a:xfrm>
        <a:prstGeom prst="rect">
          <a:avLst/>
        </a:prstGeom>
        <a:solidFill>
          <a:schemeClr val="accent4">
            <a:tint val="40000"/>
            <a:alpha val="90000"/>
            <a:hueOff val="0"/>
            <a:satOff val="0"/>
            <a:lumOff val="0"/>
            <a:alphaOff val="0"/>
          </a:schemeClr>
        </a:solidFill>
        <a:ln w="6350" cap="flat" cmpd="sng" algn="ctr">
          <a:solidFill>
            <a:schemeClr val="accent4">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63225" tIns="264167" rIns="163225" bIns="264167" numCol="1" spcCol="1270" anchor="ctr" anchorCtr="0">
          <a:noAutofit/>
        </a:bodyPr>
        <a:lstStyle/>
        <a:p>
          <a:pPr marL="0" lvl="0" indent="0" algn="l" defTabSz="800100">
            <a:lnSpc>
              <a:spcPct val="90000"/>
            </a:lnSpc>
            <a:spcBef>
              <a:spcPct val="0"/>
            </a:spcBef>
            <a:spcAft>
              <a:spcPct val="35000"/>
            </a:spcAft>
            <a:buNone/>
          </a:pPr>
          <a:r>
            <a:rPr lang="tr-TR" sz="1800" kern="1200"/>
            <a:t>the concept of pharmacopoeia and its importance</a:t>
          </a:r>
          <a:endParaRPr lang="en-GB" sz="1800" kern="1200"/>
        </a:p>
      </dsp:txBody>
      <dsp:txXfrm>
        <a:off x="2103120" y="2206869"/>
        <a:ext cx="8412480" cy="1040029"/>
      </dsp:txXfrm>
    </dsp:sp>
    <dsp:sp modelId="{86611BD8-9937-224F-8CA4-5917A35D0C45}">
      <dsp:nvSpPr>
        <dsp:cNvPr id="0" name=""/>
        <dsp:cNvSpPr/>
      </dsp:nvSpPr>
      <dsp:spPr>
        <a:xfrm>
          <a:off x="0" y="2206869"/>
          <a:ext cx="2103120" cy="1040029"/>
        </a:xfrm>
        <a:prstGeom prst="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w="6350" cap="flat" cmpd="sng" algn="ctr">
          <a:solidFill>
            <a:schemeClr val="accent4">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111290" tIns="102732" rIns="111290" bIns="102732" numCol="1" spcCol="1270" anchor="ctr" anchorCtr="0">
          <a:noAutofit/>
        </a:bodyPr>
        <a:lstStyle/>
        <a:p>
          <a:pPr marL="0" lvl="0" indent="0" algn="ctr" defTabSz="1022350">
            <a:lnSpc>
              <a:spcPct val="90000"/>
            </a:lnSpc>
            <a:spcBef>
              <a:spcPct val="0"/>
            </a:spcBef>
            <a:spcAft>
              <a:spcPct val="35000"/>
            </a:spcAft>
            <a:buNone/>
          </a:pPr>
          <a:r>
            <a:rPr lang="tr-TR" sz="2300" kern="1200" dirty="0" err="1"/>
            <a:t>Interpret</a:t>
          </a:r>
          <a:endParaRPr lang="tr-TR" sz="2300" kern="1200" dirty="0"/>
        </a:p>
      </dsp:txBody>
      <dsp:txXfrm>
        <a:off x="0" y="2206869"/>
        <a:ext cx="2103120" cy="1040029"/>
      </dsp:txXfrm>
    </dsp:sp>
    <dsp:sp modelId="{6132EF78-F953-A147-BF58-6A99AF51F502}">
      <dsp:nvSpPr>
        <dsp:cNvPr id="0" name=""/>
        <dsp:cNvSpPr/>
      </dsp:nvSpPr>
      <dsp:spPr>
        <a:xfrm>
          <a:off x="2103120" y="3309300"/>
          <a:ext cx="8412480" cy="1040029"/>
        </a:xfrm>
        <a:prstGeom prst="rect">
          <a:avLst/>
        </a:prstGeom>
        <a:solidFill>
          <a:schemeClr val="accent5">
            <a:tint val="40000"/>
            <a:alpha val="90000"/>
            <a:hueOff val="0"/>
            <a:satOff val="0"/>
            <a:lumOff val="0"/>
            <a:alphaOff val="0"/>
          </a:schemeClr>
        </a:solidFill>
        <a:ln w="6350" cap="flat" cmpd="sng" algn="ctr">
          <a:solidFill>
            <a:schemeClr val="accent5">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63225" tIns="264167" rIns="163225" bIns="264167" numCol="1" spcCol="1270" anchor="ctr" anchorCtr="0">
          <a:noAutofit/>
        </a:bodyPr>
        <a:lstStyle/>
        <a:p>
          <a:pPr marL="0" lvl="0" indent="0" algn="l" defTabSz="800100">
            <a:lnSpc>
              <a:spcPct val="90000"/>
            </a:lnSpc>
            <a:spcBef>
              <a:spcPct val="0"/>
            </a:spcBef>
            <a:spcAft>
              <a:spcPct val="35000"/>
            </a:spcAft>
            <a:buNone/>
          </a:pPr>
          <a:r>
            <a:rPr lang="tr-TR" sz="1800" kern="1200"/>
            <a:t>drug patenting process and the types of patents</a:t>
          </a:r>
          <a:endParaRPr lang="en-GB" sz="1800" kern="1200"/>
        </a:p>
      </dsp:txBody>
      <dsp:txXfrm>
        <a:off x="2103120" y="3309300"/>
        <a:ext cx="8412480" cy="1040029"/>
      </dsp:txXfrm>
    </dsp:sp>
    <dsp:sp modelId="{C16A1625-4A17-C84E-9D26-32A027AB98CF}">
      <dsp:nvSpPr>
        <dsp:cNvPr id="0" name=""/>
        <dsp:cNvSpPr/>
      </dsp:nvSpPr>
      <dsp:spPr>
        <a:xfrm>
          <a:off x="0" y="3309300"/>
          <a:ext cx="2103120" cy="1040029"/>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w="6350" cap="flat" cmpd="sng" algn="ctr">
          <a:solidFill>
            <a:schemeClr val="accent5">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111290" tIns="102732" rIns="111290" bIns="102732" numCol="1" spcCol="1270" anchor="ctr" anchorCtr="0">
          <a:noAutofit/>
        </a:bodyPr>
        <a:lstStyle/>
        <a:p>
          <a:pPr marL="0" lvl="0" indent="0" algn="ctr" defTabSz="1022350">
            <a:lnSpc>
              <a:spcPct val="90000"/>
            </a:lnSpc>
            <a:spcBef>
              <a:spcPct val="0"/>
            </a:spcBef>
            <a:spcAft>
              <a:spcPct val="35000"/>
            </a:spcAft>
            <a:buNone/>
          </a:pPr>
          <a:r>
            <a:rPr lang="tr-TR" sz="2300" kern="1200" dirty="0" err="1"/>
            <a:t>Explain</a:t>
          </a:r>
          <a:endParaRPr lang="tr-TR" sz="2300" kern="1200" dirty="0"/>
        </a:p>
      </dsp:txBody>
      <dsp:txXfrm>
        <a:off x="0" y="3309300"/>
        <a:ext cx="2103120" cy="1040029"/>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03ED66-552C-4065-9677-B3C1C6F48E59}">
      <dsp:nvSpPr>
        <dsp:cNvPr id="0" name=""/>
        <dsp:cNvSpPr/>
      </dsp:nvSpPr>
      <dsp:spPr>
        <a:xfrm>
          <a:off x="0" y="707092"/>
          <a:ext cx="10515600" cy="130540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DC2AC26-9FB4-425C-992A-248F5075FCA9}">
      <dsp:nvSpPr>
        <dsp:cNvPr id="0" name=""/>
        <dsp:cNvSpPr/>
      </dsp:nvSpPr>
      <dsp:spPr>
        <a:xfrm>
          <a:off x="394883" y="1000807"/>
          <a:ext cx="717970" cy="71797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A743F73-1A31-4702-BEE6-05DB71C3E3C5}">
      <dsp:nvSpPr>
        <dsp:cNvPr id="0" name=""/>
        <dsp:cNvSpPr/>
      </dsp:nvSpPr>
      <dsp:spPr>
        <a:xfrm>
          <a:off x="1507738" y="707092"/>
          <a:ext cx="9007861" cy="13054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155" tIns="138155" rIns="138155" bIns="138155" numCol="1" spcCol="1270" anchor="ctr" anchorCtr="0">
          <a:noAutofit/>
        </a:bodyPr>
        <a:lstStyle/>
        <a:p>
          <a:pPr marL="0" lvl="0" indent="0" algn="l" defTabSz="1022350">
            <a:lnSpc>
              <a:spcPct val="100000"/>
            </a:lnSpc>
            <a:spcBef>
              <a:spcPct val="0"/>
            </a:spcBef>
            <a:spcAft>
              <a:spcPct val="35000"/>
            </a:spcAft>
            <a:buNone/>
          </a:pPr>
          <a:r>
            <a:rPr lang="tr-TR" sz="2300" kern="1200"/>
            <a:t>In some cases, regulatory bodies may require additional studies or commitments from pharmaceutical companies after a drug is approved. </a:t>
          </a:r>
          <a:endParaRPr lang="en-US" sz="2300" kern="1200"/>
        </a:p>
      </dsp:txBody>
      <dsp:txXfrm>
        <a:off x="1507738" y="707092"/>
        <a:ext cx="9007861" cy="1305401"/>
      </dsp:txXfrm>
    </dsp:sp>
    <dsp:sp modelId="{AAB0947C-B4D3-47E6-A938-01AA98F3BDA6}">
      <dsp:nvSpPr>
        <dsp:cNvPr id="0" name=""/>
        <dsp:cNvSpPr/>
      </dsp:nvSpPr>
      <dsp:spPr>
        <a:xfrm>
          <a:off x="0" y="2338844"/>
          <a:ext cx="10515600" cy="130540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474CED8-6E66-4F46-A833-E6B454E12797}">
      <dsp:nvSpPr>
        <dsp:cNvPr id="0" name=""/>
        <dsp:cNvSpPr/>
      </dsp:nvSpPr>
      <dsp:spPr>
        <a:xfrm>
          <a:off x="394883" y="2632559"/>
          <a:ext cx="717970" cy="71797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CA66F81-CAAD-4022-A1BA-FE684D16E3A6}">
      <dsp:nvSpPr>
        <dsp:cNvPr id="0" name=""/>
        <dsp:cNvSpPr/>
      </dsp:nvSpPr>
      <dsp:spPr>
        <a:xfrm>
          <a:off x="1507738" y="2338844"/>
          <a:ext cx="9007861" cy="13054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155" tIns="138155" rIns="138155" bIns="138155" numCol="1" spcCol="1270" anchor="ctr" anchorCtr="0">
          <a:noAutofit/>
        </a:bodyPr>
        <a:lstStyle/>
        <a:p>
          <a:pPr marL="0" lvl="0" indent="0" algn="l" defTabSz="1022350">
            <a:lnSpc>
              <a:spcPct val="100000"/>
            </a:lnSpc>
            <a:spcBef>
              <a:spcPct val="0"/>
            </a:spcBef>
            <a:spcAft>
              <a:spcPct val="35000"/>
            </a:spcAft>
            <a:buNone/>
          </a:pPr>
          <a:r>
            <a:rPr lang="tr-TR" sz="2300" kern="1200"/>
            <a:t>These may be related to specific safety concerns or to gather more data on long-term effects.</a:t>
          </a:r>
          <a:endParaRPr lang="en-US" sz="2300" kern="1200"/>
        </a:p>
      </dsp:txBody>
      <dsp:txXfrm>
        <a:off x="1507738" y="2338844"/>
        <a:ext cx="9007861" cy="1305401"/>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71166B-1FB0-4594-B018-8C36034E24C7}">
      <dsp:nvSpPr>
        <dsp:cNvPr id="0" name=""/>
        <dsp:cNvSpPr/>
      </dsp:nvSpPr>
      <dsp:spPr>
        <a:xfrm>
          <a:off x="0" y="707092"/>
          <a:ext cx="10515600" cy="130540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09532C9-7938-4B12-B3FE-13AFD91D780C}">
      <dsp:nvSpPr>
        <dsp:cNvPr id="0" name=""/>
        <dsp:cNvSpPr/>
      </dsp:nvSpPr>
      <dsp:spPr>
        <a:xfrm>
          <a:off x="394883" y="1000807"/>
          <a:ext cx="717970" cy="71797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187EE3E-716D-4616-9017-A80729B97362}">
      <dsp:nvSpPr>
        <dsp:cNvPr id="0" name=""/>
        <dsp:cNvSpPr/>
      </dsp:nvSpPr>
      <dsp:spPr>
        <a:xfrm>
          <a:off x="1507738" y="707092"/>
          <a:ext cx="9007861" cy="13054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155" tIns="138155" rIns="138155" bIns="138155" numCol="1" spcCol="1270" anchor="ctr" anchorCtr="0">
          <a:noAutofit/>
        </a:bodyPr>
        <a:lstStyle/>
        <a:p>
          <a:pPr marL="0" lvl="0" indent="0" algn="l" defTabSz="1066800">
            <a:lnSpc>
              <a:spcPct val="100000"/>
            </a:lnSpc>
            <a:spcBef>
              <a:spcPct val="0"/>
            </a:spcBef>
            <a:spcAft>
              <a:spcPct val="35000"/>
            </a:spcAft>
            <a:buNone/>
          </a:pPr>
          <a:r>
            <a:rPr lang="tr-TR" sz="2400" kern="1200"/>
            <a:t>Regulatory agencies often engage in research and development of new methodologies, technologies, and standards for evaluating drugs. </a:t>
          </a:r>
          <a:endParaRPr lang="en-US" sz="2400" kern="1200"/>
        </a:p>
      </dsp:txBody>
      <dsp:txXfrm>
        <a:off x="1507738" y="707092"/>
        <a:ext cx="9007861" cy="1305401"/>
      </dsp:txXfrm>
    </dsp:sp>
    <dsp:sp modelId="{26EC5B09-F89B-4F8B-AC5B-A14FE8F74743}">
      <dsp:nvSpPr>
        <dsp:cNvPr id="0" name=""/>
        <dsp:cNvSpPr/>
      </dsp:nvSpPr>
      <dsp:spPr>
        <a:xfrm>
          <a:off x="0" y="2338844"/>
          <a:ext cx="10515600" cy="130540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824A96B-4E68-42E7-B981-CBCE9AD762D0}">
      <dsp:nvSpPr>
        <dsp:cNvPr id="0" name=""/>
        <dsp:cNvSpPr/>
      </dsp:nvSpPr>
      <dsp:spPr>
        <a:xfrm>
          <a:off x="394883" y="2632559"/>
          <a:ext cx="717970" cy="71797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95E7013-A2DA-4E0F-995A-EA5FA66CC122}">
      <dsp:nvSpPr>
        <dsp:cNvPr id="0" name=""/>
        <dsp:cNvSpPr/>
      </dsp:nvSpPr>
      <dsp:spPr>
        <a:xfrm>
          <a:off x="1507738" y="2338844"/>
          <a:ext cx="9007861" cy="13054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155" tIns="138155" rIns="138155" bIns="138155" numCol="1" spcCol="1270" anchor="ctr" anchorCtr="0">
          <a:noAutofit/>
        </a:bodyPr>
        <a:lstStyle/>
        <a:p>
          <a:pPr marL="0" lvl="0" indent="0" algn="l" defTabSz="1066800">
            <a:lnSpc>
              <a:spcPct val="100000"/>
            </a:lnSpc>
            <a:spcBef>
              <a:spcPct val="0"/>
            </a:spcBef>
            <a:spcAft>
              <a:spcPct val="35000"/>
            </a:spcAft>
            <a:buNone/>
          </a:pPr>
          <a:r>
            <a:rPr lang="tr-TR" sz="2400" kern="1200"/>
            <a:t>They work to stay at the forefront of scientific advancements to enhance their oversight capabilities.</a:t>
          </a:r>
          <a:endParaRPr lang="en-US" sz="2400" kern="1200"/>
        </a:p>
      </dsp:txBody>
      <dsp:txXfrm>
        <a:off x="1507738" y="2338844"/>
        <a:ext cx="9007861" cy="1305401"/>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77BC8E-4E1A-C844-9061-A00CA8ABD680}">
      <dsp:nvSpPr>
        <dsp:cNvPr id="0" name=""/>
        <dsp:cNvSpPr/>
      </dsp:nvSpPr>
      <dsp:spPr>
        <a:xfrm>
          <a:off x="1283" y="1007554"/>
          <a:ext cx="4672458" cy="233622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35560" rIns="53340" bIns="35560" numCol="1" spcCol="1270" anchor="ctr" anchorCtr="0">
          <a:noAutofit/>
        </a:bodyPr>
        <a:lstStyle/>
        <a:p>
          <a:pPr marL="0" lvl="0" indent="0" algn="ctr" defTabSz="1244600">
            <a:lnSpc>
              <a:spcPct val="90000"/>
            </a:lnSpc>
            <a:spcBef>
              <a:spcPct val="0"/>
            </a:spcBef>
            <a:spcAft>
              <a:spcPct val="35000"/>
            </a:spcAft>
            <a:buNone/>
          </a:pPr>
          <a:r>
            <a:rPr lang="tr-TR" sz="2800" kern="1200"/>
            <a:t>Regulatory bodies often collaborate with their counterparts in other countries to share information and best practices. </a:t>
          </a:r>
          <a:endParaRPr lang="en-US" sz="2800" kern="1200"/>
        </a:p>
      </dsp:txBody>
      <dsp:txXfrm>
        <a:off x="69709" y="1075980"/>
        <a:ext cx="4535606" cy="2199377"/>
      </dsp:txXfrm>
    </dsp:sp>
    <dsp:sp modelId="{B8B4E8BD-4A54-2E4A-A64C-F903BCAC41AF}">
      <dsp:nvSpPr>
        <dsp:cNvPr id="0" name=""/>
        <dsp:cNvSpPr/>
      </dsp:nvSpPr>
      <dsp:spPr>
        <a:xfrm>
          <a:off x="5841857" y="1007554"/>
          <a:ext cx="4672458" cy="233622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35560" rIns="53340" bIns="35560" numCol="1" spcCol="1270" anchor="ctr" anchorCtr="0">
          <a:noAutofit/>
        </a:bodyPr>
        <a:lstStyle/>
        <a:p>
          <a:pPr marL="0" lvl="0" indent="0" algn="ctr" defTabSz="1244600">
            <a:lnSpc>
              <a:spcPct val="90000"/>
            </a:lnSpc>
            <a:spcBef>
              <a:spcPct val="0"/>
            </a:spcBef>
            <a:spcAft>
              <a:spcPct val="35000"/>
            </a:spcAft>
            <a:buNone/>
          </a:pPr>
          <a:r>
            <a:rPr lang="tr-TR" sz="2800" kern="1200"/>
            <a:t>This helps ensure a global perspective on drug safety and effectiveness.</a:t>
          </a:r>
          <a:endParaRPr lang="en-US" sz="2800" kern="1200"/>
        </a:p>
      </dsp:txBody>
      <dsp:txXfrm>
        <a:off x="5910283" y="1075980"/>
        <a:ext cx="4535606" cy="2199377"/>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CA9BAB-F5D1-400D-9480-435D660A835C}">
      <dsp:nvSpPr>
        <dsp:cNvPr id="0" name=""/>
        <dsp:cNvSpPr/>
      </dsp:nvSpPr>
      <dsp:spPr>
        <a:xfrm>
          <a:off x="0" y="708097"/>
          <a:ext cx="10515600" cy="1307257"/>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F364154-925D-4650-A6E5-172EAC042E8A}">
      <dsp:nvSpPr>
        <dsp:cNvPr id="0" name=""/>
        <dsp:cNvSpPr/>
      </dsp:nvSpPr>
      <dsp:spPr>
        <a:xfrm>
          <a:off x="395445" y="1002230"/>
          <a:ext cx="718991" cy="71899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B5076C0-F7FF-424F-BF0C-B58909BE0410}">
      <dsp:nvSpPr>
        <dsp:cNvPr id="0" name=""/>
        <dsp:cNvSpPr/>
      </dsp:nvSpPr>
      <dsp:spPr>
        <a:xfrm>
          <a:off x="1509882" y="708097"/>
          <a:ext cx="9005717" cy="13072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351" tIns="138351" rIns="138351" bIns="138351" numCol="1" spcCol="1270" anchor="ctr" anchorCtr="0">
          <a:noAutofit/>
        </a:bodyPr>
        <a:lstStyle/>
        <a:p>
          <a:pPr marL="0" lvl="0" indent="0" algn="l" defTabSz="1066800">
            <a:lnSpc>
              <a:spcPct val="90000"/>
            </a:lnSpc>
            <a:spcBef>
              <a:spcPct val="0"/>
            </a:spcBef>
            <a:spcAft>
              <a:spcPct val="35000"/>
            </a:spcAft>
            <a:buNone/>
          </a:pPr>
          <a:r>
            <a:rPr lang="tr-TR" sz="2400" kern="1200" dirty="0"/>
            <a:t>The Common Technical Document (CTD) is a standardized format for the preparation of regulatory submissions for the approval of pharmaceuticals. </a:t>
          </a:r>
          <a:endParaRPr lang="en-US" sz="2400" kern="1200" dirty="0"/>
        </a:p>
      </dsp:txBody>
      <dsp:txXfrm>
        <a:off x="1509882" y="708097"/>
        <a:ext cx="9005717" cy="1307257"/>
      </dsp:txXfrm>
    </dsp:sp>
    <dsp:sp modelId="{025E1B72-9CF2-475E-9F22-FF95AE29F0B4}">
      <dsp:nvSpPr>
        <dsp:cNvPr id="0" name=""/>
        <dsp:cNvSpPr/>
      </dsp:nvSpPr>
      <dsp:spPr>
        <a:xfrm>
          <a:off x="0" y="2342169"/>
          <a:ext cx="10515600" cy="1307257"/>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371D451-6EEB-4481-9699-8DA166E6AA73}">
      <dsp:nvSpPr>
        <dsp:cNvPr id="0" name=""/>
        <dsp:cNvSpPr/>
      </dsp:nvSpPr>
      <dsp:spPr>
        <a:xfrm>
          <a:off x="395445" y="2636302"/>
          <a:ext cx="718991" cy="71899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BF4BA30-7656-4ED6-8633-BDDDFFB8A076}">
      <dsp:nvSpPr>
        <dsp:cNvPr id="0" name=""/>
        <dsp:cNvSpPr/>
      </dsp:nvSpPr>
      <dsp:spPr>
        <a:xfrm>
          <a:off x="1509882" y="2342169"/>
          <a:ext cx="9005717" cy="13072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351" tIns="138351" rIns="138351" bIns="138351" numCol="1" spcCol="1270" anchor="ctr" anchorCtr="0">
          <a:noAutofit/>
        </a:bodyPr>
        <a:lstStyle/>
        <a:p>
          <a:pPr marL="0" lvl="0" indent="0" algn="l" defTabSz="1066800">
            <a:lnSpc>
              <a:spcPct val="90000"/>
            </a:lnSpc>
            <a:spcBef>
              <a:spcPct val="0"/>
            </a:spcBef>
            <a:spcAft>
              <a:spcPct val="35000"/>
            </a:spcAft>
            <a:buNone/>
          </a:pPr>
          <a:r>
            <a:rPr lang="tr-TR" sz="2400" kern="1200"/>
            <a:t>It's accepted internationally and includes comprehensive information about a drug. </a:t>
          </a:r>
          <a:endParaRPr lang="en-US" sz="2400" kern="1200"/>
        </a:p>
      </dsp:txBody>
      <dsp:txXfrm>
        <a:off x="1509882" y="2342169"/>
        <a:ext cx="9005717" cy="1307257"/>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B31A26-0AA1-420E-8643-5CEF406DAEC8}">
      <dsp:nvSpPr>
        <dsp:cNvPr id="0" name=""/>
        <dsp:cNvSpPr/>
      </dsp:nvSpPr>
      <dsp:spPr>
        <a:xfrm>
          <a:off x="0" y="634"/>
          <a:ext cx="6208060" cy="53315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E3F8F22-76F8-4BB5-9153-041B5B6DF1A4}">
      <dsp:nvSpPr>
        <dsp:cNvPr id="0" name=""/>
        <dsp:cNvSpPr/>
      </dsp:nvSpPr>
      <dsp:spPr>
        <a:xfrm>
          <a:off x="161279" y="120594"/>
          <a:ext cx="293235" cy="29323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B487EEA-2974-47EF-8875-084FB7D9B65D}">
      <dsp:nvSpPr>
        <dsp:cNvPr id="0" name=""/>
        <dsp:cNvSpPr/>
      </dsp:nvSpPr>
      <dsp:spPr>
        <a:xfrm>
          <a:off x="615793" y="634"/>
          <a:ext cx="5592266" cy="5331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6426" tIns="56426" rIns="56426" bIns="56426" numCol="1" spcCol="1270" anchor="ctr" anchorCtr="0">
          <a:noAutofit/>
        </a:bodyPr>
        <a:lstStyle/>
        <a:p>
          <a:pPr marL="0" lvl="0" indent="0" algn="l" defTabSz="711200">
            <a:lnSpc>
              <a:spcPct val="100000"/>
            </a:lnSpc>
            <a:spcBef>
              <a:spcPct val="0"/>
            </a:spcBef>
            <a:spcAft>
              <a:spcPct val="35000"/>
            </a:spcAft>
            <a:buNone/>
          </a:pPr>
          <a:r>
            <a:rPr lang="tr-TR" sz="1600" kern="1200"/>
            <a:t>Module 1: Administrative Information</a:t>
          </a:r>
          <a:endParaRPr lang="en-US" sz="1600" kern="1200"/>
        </a:p>
      </dsp:txBody>
      <dsp:txXfrm>
        <a:off x="615793" y="634"/>
        <a:ext cx="5592266" cy="533154"/>
      </dsp:txXfrm>
    </dsp:sp>
    <dsp:sp modelId="{A2335120-9811-41D5-9C59-3B3EECF381BB}">
      <dsp:nvSpPr>
        <dsp:cNvPr id="0" name=""/>
        <dsp:cNvSpPr/>
      </dsp:nvSpPr>
      <dsp:spPr>
        <a:xfrm>
          <a:off x="0" y="667078"/>
          <a:ext cx="6208060" cy="53315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4590E4B-7EE4-4418-A87D-CEF99347405E}">
      <dsp:nvSpPr>
        <dsp:cNvPr id="0" name=""/>
        <dsp:cNvSpPr/>
      </dsp:nvSpPr>
      <dsp:spPr>
        <a:xfrm>
          <a:off x="161279" y="787038"/>
          <a:ext cx="293235" cy="29323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033B01A-7A68-4F7F-B968-02DC60E42E14}">
      <dsp:nvSpPr>
        <dsp:cNvPr id="0" name=""/>
        <dsp:cNvSpPr/>
      </dsp:nvSpPr>
      <dsp:spPr>
        <a:xfrm>
          <a:off x="615793" y="667078"/>
          <a:ext cx="5592266" cy="5331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6426" tIns="56426" rIns="56426" bIns="56426" numCol="1" spcCol="1270" anchor="ctr" anchorCtr="0">
          <a:noAutofit/>
        </a:bodyPr>
        <a:lstStyle/>
        <a:p>
          <a:pPr marL="0" lvl="0" indent="0" algn="l" defTabSz="711200">
            <a:lnSpc>
              <a:spcPct val="100000"/>
            </a:lnSpc>
            <a:spcBef>
              <a:spcPct val="0"/>
            </a:spcBef>
            <a:spcAft>
              <a:spcPct val="35000"/>
            </a:spcAft>
            <a:buNone/>
          </a:pPr>
          <a:r>
            <a:rPr lang="tr-TR" sz="1600" kern="1200"/>
            <a:t>Module 2: Common Technical Document Summaries</a:t>
          </a:r>
          <a:endParaRPr lang="en-US" sz="1600" kern="1200"/>
        </a:p>
      </dsp:txBody>
      <dsp:txXfrm>
        <a:off x="615793" y="667078"/>
        <a:ext cx="5592266" cy="533154"/>
      </dsp:txXfrm>
    </dsp:sp>
    <dsp:sp modelId="{F659211B-9A67-4423-9366-7DA83249FC21}">
      <dsp:nvSpPr>
        <dsp:cNvPr id="0" name=""/>
        <dsp:cNvSpPr/>
      </dsp:nvSpPr>
      <dsp:spPr>
        <a:xfrm>
          <a:off x="0" y="1333522"/>
          <a:ext cx="6208060" cy="53315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3073201-4FB9-48F3-BF65-3441A3E48AD8}">
      <dsp:nvSpPr>
        <dsp:cNvPr id="0" name=""/>
        <dsp:cNvSpPr/>
      </dsp:nvSpPr>
      <dsp:spPr>
        <a:xfrm>
          <a:off x="161279" y="1453481"/>
          <a:ext cx="293235" cy="29323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B3A6B5B-4ACF-4BD3-A5F2-3BC9BE25A702}">
      <dsp:nvSpPr>
        <dsp:cNvPr id="0" name=""/>
        <dsp:cNvSpPr/>
      </dsp:nvSpPr>
      <dsp:spPr>
        <a:xfrm>
          <a:off x="615793" y="1333522"/>
          <a:ext cx="5592266" cy="5331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6426" tIns="56426" rIns="56426" bIns="56426" numCol="1" spcCol="1270" anchor="ctr" anchorCtr="0">
          <a:noAutofit/>
        </a:bodyPr>
        <a:lstStyle/>
        <a:p>
          <a:pPr marL="0" lvl="0" indent="0" algn="l" defTabSz="711200">
            <a:lnSpc>
              <a:spcPct val="100000"/>
            </a:lnSpc>
            <a:spcBef>
              <a:spcPct val="0"/>
            </a:spcBef>
            <a:spcAft>
              <a:spcPct val="35000"/>
            </a:spcAft>
            <a:buNone/>
          </a:pPr>
          <a:r>
            <a:rPr lang="tr-TR" sz="1600" kern="1200"/>
            <a:t>Module 3: Quality</a:t>
          </a:r>
          <a:endParaRPr lang="en-US" sz="1600" kern="1200"/>
        </a:p>
      </dsp:txBody>
      <dsp:txXfrm>
        <a:off x="615793" y="1333522"/>
        <a:ext cx="5592266" cy="533154"/>
      </dsp:txXfrm>
    </dsp:sp>
    <dsp:sp modelId="{16579303-4441-4E18-9A0E-04CB6340EB84}">
      <dsp:nvSpPr>
        <dsp:cNvPr id="0" name=""/>
        <dsp:cNvSpPr/>
      </dsp:nvSpPr>
      <dsp:spPr>
        <a:xfrm>
          <a:off x="0" y="1999965"/>
          <a:ext cx="6208060" cy="53315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225C4A1-E514-4411-A4C8-337665C4F57B}">
      <dsp:nvSpPr>
        <dsp:cNvPr id="0" name=""/>
        <dsp:cNvSpPr/>
      </dsp:nvSpPr>
      <dsp:spPr>
        <a:xfrm>
          <a:off x="161279" y="2119925"/>
          <a:ext cx="293235" cy="293235"/>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B070AB1-7852-4868-B7F9-04C26EE41F60}">
      <dsp:nvSpPr>
        <dsp:cNvPr id="0" name=""/>
        <dsp:cNvSpPr/>
      </dsp:nvSpPr>
      <dsp:spPr>
        <a:xfrm>
          <a:off x="615793" y="1999965"/>
          <a:ext cx="5592266" cy="5331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6426" tIns="56426" rIns="56426" bIns="56426" numCol="1" spcCol="1270" anchor="ctr" anchorCtr="0">
          <a:noAutofit/>
        </a:bodyPr>
        <a:lstStyle/>
        <a:p>
          <a:pPr marL="0" lvl="0" indent="0" algn="l" defTabSz="711200">
            <a:lnSpc>
              <a:spcPct val="100000"/>
            </a:lnSpc>
            <a:spcBef>
              <a:spcPct val="0"/>
            </a:spcBef>
            <a:spcAft>
              <a:spcPct val="35000"/>
            </a:spcAft>
            <a:buNone/>
          </a:pPr>
          <a:r>
            <a:rPr lang="tr-TR" sz="1600" kern="1200"/>
            <a:t>Module 4: Nonclinical Study Reports</a:t>
          </a:r>
          <a:endParaRPr lang="en-US" sz="1600" kern="1200"/>
        </a:p>
      </dsp:txBody>
      <dsp:txXfrm>
        <a:off x="615793" y="1999965"/>
        <a:ext cx="5592266" cy="533154"/>
      </dsp:txXfrm>
    </dsp:sp>
    <dsp:sp modelId="{E33D7AFD-1110-4887-8AC0-A1A4C6DA9F69}">
      <dsp:nvSpPr>
        <dsp:cNvPr id="0" name=""/>
        <dsp:cNvSpPr/>
      </dsp:nvSpPr>
      <dsp:spPr>
        <a:xfrm>
          <a:off x="0" y="2666409"/>
          <a:ext cx="6208060" cy="53315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0D246F7-8D47-4B92-968E-529BEA5CE34E}">
      <dsp:nvSpPr>
        <dsp:cNvPr id="0" name=""/>
        <dsp:cNvSpPr/>
      </dsp:nvSpPr>
      <dsp:spPr>
        <a:xfrm>
          <a:off x="161279" y="2786369"/>
          <a:ext cx="293235" cy="293235"/>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A44E879-4222-4598-A0E4-5F5F2B141635}">
      <dsp:nvSpPr>
        <dsp:cNvPr id="0" name=""/>
        <dsp:cNvSpPr/>
      </dsp:nvSpPr>
      <dsp:spPr>
        <a:xfrm>
          <a:off x="615793" y="2666409"/>
          <a:ext cx="5592266" cy="5331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6426" tIns="56426" rIns="56426" bIns="56426" numCol="1" spcCol="1270" anchor="ctr" anchorCtr="0">
          <a:noAutofit/>
        </a:bodyPr>
        <a:lstStyle/>
        <a:p>
          <a:pPr marL="0" lvl="0" indent="0" algn="l" defTabSz="711200">
            <a:lnSpc>
              <a:spcPct val="100000"/>
            </a:lnSpc>
            <a:spcBef>
              <a:spcPct val="0"/>
            </a:spcBef>
            <a:spcAft>
              <a:spcPct val="35000"/>
            </a:spcAft>
            <a:buNone/>
          </a:pPr>
          <a:r>
            <a:rPr lang="tr-TR" sz="1600" kern="1200"/>
            <a:t>Module 5: Clinical Study Reports</a:t>
          </a:r>
          <a:endParaRPr lang="en-US" sz="1600" kern="1200"/>
        </a:p>
      </dsp:txBody>
      <dsp:txXfrm>
        <a:off x="615793" y="2666409"/>
        <a:ext cx="5592266" cy="533154"/>
      </dsp:txXfrm>
    </dsp:sp>
    <dsp:sp modelId="{8E13D75A-F439-439A-A628-DCFB495ED432}">
      <dsp:nvSpPr>
        <dsp:cNvPr id="0" name=""/>
        <dsp:cNvSpPr/>
      </dsp:nvSpPr>
      <dsp:spPr>
        <a:xfrm>
          <a:off x="0" y="3332853"/>
          <a:ext cx="6208060" cy="53315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DC153E1-47DE-4389-838C-D2B4E7102E0B}">
      <dsp:nvSpPr>
        <dsp:cNvPr id="0" name=""/>
        <dsp:cNvSpPr/>
      </dsp:nvSpPr>
      <dsp:spPr>
        <a:xfrm>
          <a:off x="161279" y="3452812"/>
          <a:ext cx="293235" cy="293235"/>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4EC4167-A751-4614-A19A-3468D779AFA6}">
      <dsp:nvSpPr>
        <dsp:cNvPr id="0" name=""/>
        <dsp:cNvSpPr/>
      </dsp:nvSpPr>
      <dsp:spPr>
        <a:xfrm>
          <a:off x="615793" y="3332853"/>
          <a:ext cx="5592266" cy="5331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6426" tIns="56426" rIns="56426" bIns="56426" numCol="1" spcCol="1270" anchor="ctr" anchorCtr="0">
          <a:noAutofit/>
        </a:bodyPr>
        <a:lstStyle/>
        <a:p>
          <a:pPr marL="0" lvl="0" indent="0" algn="l" defTabSz="711200">
            <a:lnSpc>
              <a:spcPct val="100000"/>
            </a:lnSpc>
            <a:spcBef>
              <a:spcPct val="0"/>
            </a:spcBef>
            <a:spcAft>
              <a:spcPct val="35000"/>
            </a:spcAft>
            <a:buNone/>
          </a:pPr>
          <a:r>
            <a:rPr lang="tr-TR" sz="1600" kern="1200"/>
            <a:t>Module 6: Overall Summary</a:t>
          </a:r>
          <a:endParaRPr lang="en-US" sz="1600" kern="1200"/>
        </a:p>
      </dsp:txBody>
      <dsp:txXfrm>
        <a:off x="615793" y="3332853"/>
        <a:ext cx="5592266" cy="533154"/>
      </dsp:txXfrm>
    </dsp:sp>
    <dsp:sp modelId="{AE991111-AC31-4BBF-9035-EBBA2772F08B}">
      <dsp:nvSpPr>
        <dsp:cNvPr id="0" name=""/>
        <dsp:cNvSpPr/>
      </dsp:nvSpPr>
      <dsp:spPr>
        <a:xfrm>
          <a:off x="0" y="3999296"/>
          <a:ext cx="6208060" cy="53315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4278C72-48E2-4AF1-B72A-3E63F0A4F4F4}">
      <dsp:nvSpPr>
        <dsp:cNvPr id="0" name=""/>
        <dsp:cNvSpPr/>
      </dsp:nvSpPr>
      <dsp:spPr>
        <a:xfrm>
          <a:off x="161279" y="4119256"/>
          <a:ext cx="293235" cy="293235"/>
        </a:xfrm>
        <a:prstGeom prst="rect">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A40E4E2-DEFB-4D60-ABAE-FB8CDB4C7B4E}">
      <dsp:nvSpPr>
        <dsp:cNvPr id="0" name=""/>
        <dsp:cNvSpPr/>
      </dsp:nvSpPr>
      <dsp:spPr>
        <a:xfrm>
          <a:off x="615793" y="3999296"/>
          <a:ext cx="5592266" cy="5331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6426" tIns="56426" rIns="56426" bIns="56426" numCol="1" spcCol="1270" anchor="ctr" anchorCtr="0">
          <a:noAutofit/>
        </a:bodyPr>
        <a:lstStyle/>
        <a:p>
          <a:pPr marL="0" lvl="0" indent="0" algn="l" defTabSz="711200">
            <a:lnSpc>
              <a:spcPct val="100000"/>
            </a:lnSpc>
            <a:spcBef>
              <a:spcPct val="0"/>
            </a:spcBef>
            <a:spcAft>
              <a:spcPct val="35000"/>
            </a:spcAft>
            <a:buNone/>
          </a:pPr>
          <a:r>
            <a:rPr lang="tr-TR" sz="1600" kern="1200"/>
            <a:t>Module 7: Appendices</a:t>
          </a:r>
          <a:endParaRPr lang="en-US" sz="1600" kern="1200"/>
        </a:p>
      </dsp:txBody>
      <dsp:txXfrm>
        <a:off x="615793" y="3999296"/>
        <a:ext cx="5592266" cy="533154"/>
      </dsp:txXfrm>
    </dsp:sp>
    <dsp:sp modelId="{7A9FB8BD-6B32-469F-85FD-E724C9597FF5}">
      <dsp:nvSpPr>
        <dsp:cNvPr id="0" name=""/>
        <dsp:cNvSpPr/>
      </dsp:nvSpPr>
      <dsp:spPr>
        <a:xfrm>
          <a:off x="0" y="4665740"/>
          <a:ext cx="6208060" cy="53315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57F6A7C-DF2E-4EE3-9B98-C3C60A0235BD}">
      <dsp:nvSpPr>
        <dsp:cNvPr id="0" name=""/>
        <dsp:cNvSpPr/>
      </dsp:nvSpPr>
      <dsp:spPr>
        <a:xfrm>
          <a:off x="161279" y="4785700"/>
          <a:ext cx="293235" cy="293235"/>
        </a:xfrm>
        <a:prstGeom prst="rect">
          <a:avLst/>
        </a:prstGeom>
        <a:blipFill>
          <a:blip xmlns:r="http://schemas.openxmlformats.org/officeDocument/2006/relationships"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8F0B1AA-93CF-4B3A-819C-CD20ED550AC2}">
      <dsp:nvSpPr>
        <dsp:cNvPr id="0" name=""/>
        <dsp:cNvSpPr/>
      </dsp:nvSpPr>
      <dsp:spPr>
        <a:xfrm>
          <a:off x="615793" y="4665740"/>
          <a:ext cx="5592266" cy="5331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6426" tIns="56426" rIns="56426" bIns="56426" numCol="1" spcCol="1270" anchor="ctr" anchorCtr="0">
          <a:noAutofit/>
        </a:bodyPr>
        <a:lstStyle/>
        <a:p>
          <a:pPr marL="0" lvl="0" indent="0" algn="l" defTabSz="711200">
            <a:lnSpc>
              <a:spcPct val="100000"/>
            </a:lnSpc>
            <a:spcBef>
              <a:spcPct val="0"/>
            </a:spcBef>
            <a:spcAft>
              <a:spcPct val="35000"/>
            </a:spcAft>
            <a:buNone/>
          </a:pPr>
          <a:r>
            <a:rPr lang="tr-TR" sz="1600" kern="1200"/>
            <a:t>Module 8: Post-Approval Information</a:t>
          </a:r>
          <a:endParaRPr lang="en-US" sz="1600" kern="1200"/>
        </a:p>
      </dsp:txBody>
      <dsp:txXfrm>
        <a:off x="615793" y="4665740"/>
        <a:ext cx="5592266" cy="533154"/>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761824-1706-4A99-814D-90DEA804407A}">
      <dsp:nvSpPr>
        <dsp:cNvPr id="0" name=""/>
        <dsp:cNvSpPr/>
      </dsp:nvSpPr>
      <dsp:spPr>
        <a:xfrm>
          <a:off x="0" y="3062"/>
          <a:ext cx="7341534" cy="45626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4C00001-042A-4BA8-905A-DCA960E40470}">
      <dsp:nvSpPr>
        <dsp:cNvPr id="0" name=""/>
        <dsp:cNvSpPr/>
      </dsp:nvSpPr>
      <dsp:spPr>
        <a:xfrm>
          <a:off x="138021" y="105722"/>
          <a:ext cx="251193" cy="25094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E67859D-03EC-4AF4-835F-274F703BA111}">
      <dsp:nvSpPr>
        <dsp:cNvPr id="0" name=""/>
        <dsp:cNvSpPr/>
      </dsp:nvSpPr>
      <dsp:spPr>
        <a:xfrm>
          <a:off x="527235" y="3062"/>
          <a:ext cx="6719831" cy="6273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6397" tIns="66397" rIns="66397" bIns="66397" numCol="1" spcCol="1270" anchor="ctr" anchorCtr="0">
          <a:noAutofit/>
        </a:bodyPr>
        <a:lstStyle/>
        <a:p>
          <a:pPr marL="0" lvl="0" indent="0" algn="l" defTabSz="1066800">
            <a:lnSpc>
              <a:spcPct val="90000"/>
            </a:lnSpc>
            <a:spcBef>
              <a:spcPct val="0"/>
            </a:spcBef>
            <a:spcAft>
              <a:spcPct val="35000"/>
            </a:spcAft>
            <a:buNone/>
          </a:pPr>
          <a:r>
            <a:rPr lang="en-US" sz="2400" kern="1200"/>
            <a:t>Investigational New Drug (IND) License</a:t>
          </a:r>
        </a:p>
      </dsp:txBody>
      <dsp:txXfrm>
        <a:off x="527235" y="3062"/>
        <a:ext cx="6719831" cy="627369"/>
      </dsp:txXfrm>
    </dsp:sp>
    <dsp:sp modelId="{B3DDC6F7-4D78-412A-A03B-29AD19D5A12C}">
      <dsp:nvSpPr>
        <dsp:cNvPr id="0" name=""/>
        <dsp:cNvSpPr/>
      </dsp:nvSpPr>
      <dsp:spPr>
        <a:xfrm>
          <a:off x="0" y="787274"/>
          <a:ext cx="7341534" cy="45626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A9CDFB0-06B6-4EFA-A642-5CD0AC3485B2}">
      <dsp:nvSpPr>
        <dsp:cNvPr id="0" name=""/>
        <dsp:cNvSpPr/>
      </dsp:nvSpPr>
      <dsp:spPr>
        <a:xfrm>
          <a:off x="138021" y="889934"/>
          <a:ext cx="251193" cy="25094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D5CACCF-33C9-4538-B6E0-DD7A9E678BB6}">
      <dsp:nvSpPr>
        <dsp:cNvPr id="0" name=""/>
        <dsp:cNvSpPr/>
      </dsp:nvSpPr>
      <dsp:spPr>
        <a:xfrm>
          <a:off x="527235" y="787274"/>
          <a:ext cx="6719831" cy="6273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6397" tIns="66397" rIns="66397" bIns="66397" numCol="1" spcCol="1270" anchor="ctr" anchorCtr="0">
          <a:noAutofit/>
        </a:bodyPr>
        <a:lstStyle/>
        <a:p>
          <a:pPr marL="0" lvl="0" indent="0" algn="l" defTabSz="1066800">
            <a:lnSpc>
              <a:spcPct val="90000"/>
            </a:lnSpc>
            <a:spcBef>
              <a:spcPct val="0"/>
            </a:spcBef>
            <a:spcAft>
              <a:spcPct val="35000"/>
            </a:spcAft>
            <a:buNone/>
          </a:pPr>
          <a:r>
            <a:rPr lang="en-US" sz="2400" kern="1200"/>
            <a:t>New Drug Application (NDA) or Marketing Authorization Application (MAA)</a:t>
          </a:r>
        </a:p>
      </dsp:txBody>
      <dsp:txXfrm>
        <a:off x="527235" y="787274"/>
        <a:ext cx="6719831" cy="627369"/>
      </dsp:txXfrm>
    </dsp:sp>
    <dsp:sp modelId="{8EABD42C-0696-464E-AC2E-FF6E259BC330}">
      <dsp:nvSpPr>
        <dsp:cNvPr id="0" name=""/>
        <dsp:cNvSpPr/>
      </dsp:nvSpPr>
      <dsp:spPr>
        <a:xfrm>
          <a:off x="0" y="1571485"/>
          <a:ext cx="7341534" cy="45626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14EC4E0-2DAC-4ED9-89FA-6B5DD0E7EA72}">
      <dsp:nvSpPr>
        <dsp:cNvPr id="0" name=""/>
        <dsp:cNvSpPr/>
      </dsp:nvSpPr>
      <dsp:spPr>
        <a:xfrm>
          <a:off x="138021" y="1674146"/>
          <a:ext cx="251193" cy="25094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636DA45-D0FE-44ED-8703-14468C30F13C}">
      <dsp:nvSpPr>
        <dsp:cNvPr id="0" name=""/>
        <dsp:cNvSpPr/>
      </dsp:nvSpPr>
      <dsp:spPr>
        <a:xfrm>
          <a:off x="527235" y="1571485"/>
          <a:ext cx="6719831" cy="6273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6397" tIns="66397" rIns="66397" bIns="66397" numCol="1" spcCol="1270" anchor="ctr" anchorCtr="0">
          <a:noAutofit/>
        </a:bodyPr>
        <a:lstStyle/>
        <a:p>
          <a:pPr marL="0" lvl="0" indent="0" algn="l" defTabSz="1066800">
            <a:lnSpc>
              <a:spcPct val="90000"/>
            </a:lnSpc>
            <a:spcBef>
              <a:spcPct val="0"/>
            </a:spcBef>
            <a:spcAft>
              <a:spcPct val="35000"/>
            </a:spcAft>
            <a:buNone/>
          </a:pPr>
          <a:r>
            <a:rPr lang="en-US" sz="2400" kern="1200"/>
            <a:t>Abbreviated New Drug Application (ANDA)</a:t>
          </a:r>
        </a:p>
      </dsp:txBody>
      <dsp:txXfrm>
        <a:off x="527235" y="1571485"/>
        <a:ext cx="6719831" cy="627369"/>
      </dsp:txXfrm>
    </dsp:sp>
    <dsp:sp modelId="{22E985FC-F4A7-4705-A9E2-21873DAAEE3C}">
      <dsp:nvSpPr>
        <dsp:cNvPr id="0" name=""/>
        <dsp:cNvSpPr/>
      </dsp:nvSpPr>
      <dsp:spPr>
        <a:xfrm>
          <a:off x="0" y="2355697"/>
          <a:ext cx="7341534" cy="45626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2180B57-2B27-4CFA-8680-AF0F830B4317}">
      <dsp:nvSpPr>
        <dsp:cNvPr id="0" name=""/>
        <dsp:cNvSpPr/>
      </dsp:nvSpPr>
      <dsp:spPr>
        <a:xfrm>
          <a:off x="138021" y="2458357"/>
          <a:ext cx="251193" cy="250947"/>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F8F9452-A091-4EB2-9CB5-32C3EA64161E}">
      <dsp:nvSpPr>
        <dsp:cNvPr id="0" name=""/>
        <dsp:cNvSpPr/>
      </dsp:nvSpPr>
      <dsp:spPr>
        <a:xfrm>
          <a:off x="527235" y="2355697"/>
          <a:ext cx="6719831" cy="6273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6397" tIns="66397" rIns="66397" bIns="66397" numCol="1" spcCol="1270" anchor="ctr" anchorCtr="0">
          <a:noAutofit/>
        </a:bodyPr>
        <a:lstStyle/>
        <a:p>
          <a:pPr marL="0" lvl="0" indent="0" algn="l" defTabSz="1066800">
            <a:lnSpc>
              <a:spcPct val="90000"/>
            </a:lnSpc>
            <a:spcBef>
              <a:spcPct val="0"/>
            </a:spcBef>
            <a:spcAft>
              <a:spcPct val="35000"/>
            </a:spcAft>
            <a:buNone/>
          </a:pPr>
          <a:r>
            <a:rPr lang="en-US" sz="2400" kern="1200"/>
            <a:t>Biologics License Application (BLA)</a:t>
          </a:r>
        </a:p>
      </dsp:txBody>
      <dsp:txXfrm>
        <a:off x="527235" y="2355697"/>
        <a:ext cx="6719831" cy="627369"/>
      </dsp:txXfrm>
    </dsp:sp>
    <dsp:sp modelId="{A0F50CF5-0225-4E89-91BE-ED6E7244A7DD}">
      <dsp:nvSpPr>
        <dsp:cNvPr id="0" name=""/>
        <dsp:cNvSpPr/>
      </dsp:nvSpPr>
      <dsp:spPr>
        <a:xfrm>
          <a:off x="0" y="3139908"/>
          <a:ext cx="7341534" cy="45626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11B6E47-8A42-41C9-9DBD-EF5396ACCDD6}">
      <dsp:nvSpPr>
        <dsp:cNvPr id="0" name=""/>
        <dsp:cNvSpPr/>
      </dsp:nvSpPr>
      <dsp:spPr>
        <a:xfrm>
          <a:off x="138021" y="3242569"/>
          <a:ext cx="251193" cy="250947"/>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B7BF0B9-F137-4E77-82B2-A2D57781C1B9}">
      <dsp:nvSpPr>
        <dsp:cNvPr id="0" name=""/>
        <dsp:cNvSpPr/>
      </dsp:nvSpPr>
      <dsp:spPr>
        <a:xfrm>
          <a:off x="527235" y="3139908"/>
          <a:ext cx="6719831" cy="6273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6397" tIns="66397" rIns="66397" bIns="66397" numCol="1" spcCol="1270" anchor="ctr" anchorCtr="0">
          <a:noAutofit/>
        </a:bodyPr>
        <a:lstStyle/>
        <a:p>
          <a:pPr marL="0" lvl="0" indent="0" algn="l" defTabSz="1066800">
            <a:lnSpc>
              <a:spcPct val="90000"/>
            </a:lnSpc>
            <a:spcBef>
              <a:spcPct val="0"/>
            </a:spcBef>
            <a:spcAft>
              <a:spcPct val="35000"/>
            </a:spcAft>
            <a:buNone/>
          </a:pPr>
          <a:r>
            <a:rPr lang="en-US" sz="2400" kern="1200" dirty="0"/>
            <a:t>Conditional Approval or Accelerated Approval</a:t>
          </a:r>
        </a:p>
      </dsp:txBody>
      <dsp:txXfrm>
        <a:off x="527235" y="3139908"/>
        <a:ext cx="6719831" cy="627369"/>
      </dsp:txXfrm>
    </dsp:sp>
    <dsp:sp modelId="{F4AA22CF-AB08-4A45-91F2-EAC054A38A56}">
      <dsp:nvSpPr>
        <dsp:cNvPr id="0" name=""/>
        <dsp:cNvSpPr/>
      </dsp:nvSpPr>
      <dsp:spPr>
        <a:xfrm>
          <a:off x="0" y="3924120"/>
          <a:ext cx="7341534" cy="45626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0240FB9-E165-4F88-B8C5-4871D58A83B8}">
      <dsp:nvSpPr>
        <dsp:cNvPr id="0" name=""/>
        <dsp:cNvSpPr/>
      </dsp:nvSpPr>
      <dsp:spPr>
        <a:xfrm>
          <a:off x="138021" y="4026780"/>
          <a:ext cx="251193" cy="250947"/>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49C3068-EB7B-4C36-966A-0F50B99480F7}">
      <dsp:nvSpPr>
        <dsp:cNvPr id="0" name=""/>
        <dsp:cNvSpPr/>
      </dsp:nvSpPr>
      <dsp:spPr>
        <a:xfrm>
          <a:off x="527235" y="3924120"/>
          <a:ext cx="6719831" cy="6273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6397" tIns="66397" rIns="66397" bIns="66397" numCol="1" spcCol="1270" anchor="ctr" anchorCtr="0">
          <a:noAutofit/>
        </a:bodyPr>
        <a:lstStyle/>
        <a:p>
          <a:pPr marL="0" lvl="0" indent="0" algn="l" defTabSz="1066800">
            <a:lnSpc>
              <a:spcPct val="90000"/>
            </a:lnSpc>
            <a:spcBef>
              <a:spcPct val="0"/>
            </a:spcBef>
            <a:spcAft>
              <a:spcPct val="35000"/>
            </a:spcAft>
            <a:buNone/>
          </a:pPr>
          <a:r>
            <a:rPr lang="en-US" sz="2400" kern="1200"/>
            <a:t>Orphan Drug Designation</a:t>
          </a:r>
        </a:p>
      </dsp:txBody>
      <dsp:txXfrm>
        <a:off x="527235" y="3924120"/>
        <a:ext cx="6719831" cy="627369"/>
      </dsp:txXfrm>
    </dsp:sp>
    <dsp:sp modelId="{B7BF2261-803F-44B7-8D19-B2A5E613C6CD}">
      <dsp:nvSpPr>
        <dsp:cNvPr id="0" name=""/>
        <dsp:cNvSpPr/>
      </dsp:nvSpPr>
      <dsp:spPr>
        <a:xfrm>
          <a:off x="0" y="4708332"/>
          <a:ext cx="7341534" cy="45626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9FE6E64-1FE9-4123-AB60-6393D0164269}">
      <dsp:nvSpPr>
        <dsp:cNvPr id="0" name=""/>
        <dsp:cNvSpPr/>
      </dsp:nvSpPr>
      <dsp:spPr>
        <a:xfrm>
          <a:off x="138021" y="4810992"/>
          <a:ext cx="251193" cy="250947"/>
        </a:xfrm>
        <a:prstGeom prst="rect">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B40A47A-24CE-4608-B6F1-61F61E1C102D}">
      <dsp:nvSpPr>
        <dsp:cNvPr id="0" name=""/>
        <dsp:cNvSpPr/>
      </dsp:nvSpPr>
      <dsp:spPr>
        <a:xfrm>
          <a:off x="527235" y="4708332"/>
          <a:ext cx="6719831" cy="6273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6397" tIns="66397" rIns="66397" bIns="66397" numCol="1" spcCol="1270" anchor="ctr" anchorCtr="0">
          <a:noAutofit/>
        </a:bodyPr>
        <a:lstStyle/>
        <a:p>
          <a:pPr marL="0" lvl="0" indent="0" algn="l" defTabSz="1066800">
            <a:lnSpc>
              <a:spcPct val="90000"/>
            </a:lnSpc>
            <a:spcBef>
              <a:spcPct val="0"/>
            </a:spcBef>
            <a:spcAft>
              <a:spcPct val="35000"/>
            </a:spcAft>
            <a:buNone/>
          </a:pPr>
          <a:r>
            <a:rPr lang="en-US" sz="2400" kern="1200"/>
            <a:t>Post-Market Licenses and Approvals</a:t>
          </a:r>
        </a:p>
      </dsp:txBody>
      <dsp:txXfrm>
        <a:off x="527235" y="4708332"/>
        <a:ext cx="6719831" cy="627369"/>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12DBF3-D198-C34F-9229-52C2DA477691}">
      <dsp:nvSpPr>
        <dsp:cNvPr id="0" name=""/>
        <dsp:cNvSpPr/>
      </dsp:nvSpPr>
      <dsp:spPr>
        <a:xfrm>
          <a:off x="0" y="30942"/>
          <a:ext cx="6651253" cy="171288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A generic drug is a medication that is equivalent to a brand-name product in terms of active ingredient, dosage form, strength, route of administration, and intended use. </a:t>
          </a:r>
        </a:p>
      </dsp:txBody>
      <dsp:txXfrm>
        <a:off x="83616" y="114558"/>
        <a:ext cx="6484021" cy="1545648"/>
      </dsp:txXfrm>
    </dsp:sp>
    <dsp:sp modelId="{A7BEB563-D2CA-CC48-8AF2-F623A7C79A31}">
      <dsp:nvSpPr>
        <dsp:cNvPr id="0" name=""/>
        <dsp:cNvSpPr/>
      </dsp:nvSpPr>
      <dsp:spPr>
        <a:xfrm>
          <a:off x="0" y="1812942"/>
          <a:ext cx="6651253" cy="1712880"/>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These drugs are typically produced after the patent for the original brand-name drug has expired. </a:t>
          </a:r>
        </a:p>
      </dsp:txBody>
      <dsp:txXfrm>
        <a:off x="83616" y="1896558"/>
        <a:ext cx="6484021" cy="1545648"/>
      </dsp:txXfrm>
    </dsp:sp>
    <dsp:sp modelId="{D2EEBED6-EB71-2A42-9629-8DC54163C350}">
      <dsp:nvSpPr>
        <dsp:cNvPr id="0" name=""/>
        <dsp:cNvSpPr/>
      </dsp:nvSpPr>
      <dsp:spPr>
        <a:xfrm>
          <a:off x="0" y="3594942"/>
          <a:ext cx="6651253" cy="1712880"/>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Generic drugs are subject to rigorous regulatory standards to ensure they are as safe and effective as their brand-name counterparts.</a:t>
          </a:r>
        </a:p>
      </dsp:txBody>
      <dsp:txXfrm>
        <a:off x="83616" y="3678558"/>
        <a:ext cx="6484021" cy="1545648"/>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5EFB59-ACE5-40BA-BB64-3C89C88CEC63}">
      <dsp:nvSpPr>
        <dsp:cNvPr id="0" name=""/>
        <dsp:cNvSpPr/>
      </dsp:nvSpPr>
      <dsp:spPr>
        <a:xfrm>
          <a:off x="0" y="867549"/>
          <a:ext cx="6651253" cy="1601629"/>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EF5F70A-020F-4C5A-B0A6-D4F10DAFF3CE}">
      <dsp:nvSpPr>
        <dsp:cNvPr id="0" name=""/>
        <dsp:cNvSpPr/>
      </dsp:nvSpPr>
      <dsp:spPr>
        <a:xfrm>
          <a:off x="484492" y="1227915"/>
          <a:ext cx="880896" cy="88089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9BA6A29-CA92-4FCB-A96A-435A6BE4AFAE}">
      <dsp:nvSpPr>
        <dsp:cNvPr id="0" name=""/>
        <dsp:cNvSpPr/>
      </dsp:nvSpPr>
      <dsp:spPr>
        <a:xfrm>
          <a:off x="1849881" y="867549"/>
          <a:ext cx="4801371" cy="16016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9506" tIns="169506" rIns="169506" bIns="169506" numCol="1" spcCol="1270" anchor="ctr" anchorCtr="0">
          <a:noAutofit/>
        </a:bodyPr>
        <a:lstStyle/>
        <a:p>
          <a:pPr marL="0" lvl="0" indent="0" algn="l" defTabSz="666750">
            <a:lnSpc>
              <a:spcPct val="90000"/>
            </a:lnSpc>
            <a:spcBef>
              <a:spcPct val="0"/>
            </a:spcBef>
            <a:spcAft>
              <a:spcPct val="35000"/>
            </a:spcAft>
            <a:buNone/>
          </a:pPr>
          <a:r>
            <a:rPr lang="tr-TR" sz="1500" kern="1200"/>
            <a:t>Equivalent drugs refer to pharmaceutical products that have the same active ingredient(s), dosage form, strength, and route of administration as another drug, but they may be produced by different manufacturers. They are essentially interchangeable with each other in terms of their therapeutic effects.</a:t>
          </a:r>
          <a:endParaRPr lang="en-US" sz="1500" kern="1200"/>
        </a:p>
      </dsp:txBody>
      <dsp:txXfrm>
        <a:off x="1849881" y="867549"/>
        <a:ext cx="4801371" cy="1601629"/>
      </dsp:txXfrm>
    </dsp:sp>
    <dsp:sp modelId="{041421C1-0EAF-4733-B2D6-765B2D3C6852}">
      <dsp:nvSpPr>
        <dsp:cNvPr id="0" name=""/>
        <dsp:cNvSpPr/>
      </dsp:nvSpPr>
      <dsp:spPr>
        <a:xfrm>
          <a:off x="0" y="2869585"/>
          <a:ext cx="6651253" cy="1601629"/>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C17F496-FFB8-4FF8-B6AC-387A222B6B07}">
      <dsp:nvSpPr>
        <dsp:cNvPr id="0" name=""/>
        <dsp:cNvSpPr/>
      </dsp:nvSpPr>
      <dsp:spPr>
        <a:xfrm>
          <a:off x="484492" y="3229952"/>
          <a:ext cx="880896" cy="88089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C18632C-89BF-44E2-9629-CEE0BDCE8504}">
      <dsp:nvSpPr>
        <dsp:cNvPr id="0" name=""/>
        <dsp:cNvSpPr/>
      </dsp:nvSpPr>
      <dsp:spPr>
        <a:xfrm>
          <a:off x="1849881" y="2869585"/>
          <a:ext cx="4801371" cy="16016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9506" tIns="169506" rIns="169506" bIns="169506" numCol="1" spcCol="1270" anchor="ctr" anchorCtr="0">
          <a:noAutofit/>
        </a:bodyPr>
        <a:lstStyle/>
        <a:p>
          <a:pPr marL="0" lvl="0" indent="0" algn="l" defTabSz="666750">
            <a:lnSpc>
              <a:spcPct val="90000"/>
            </a:lnSpc>
            <a:spcBef>
              <a:spcPct val="0"/>
            </a:spcBef>
            <a:spcAft>
              <a:spcPct val="35000"/>
            </a:spcAft>
            <a:buNone/>
          </a:pPr>
          <a:r>
            <a:rPr lang="tr-TR" sz="1500" kern="1200"/>
            <a:t>For example, if two drugs have the same active ingredient, same dosage form (e.g., tablet, capsule), same strength (e.g., 50 mg), and are intended for oral administration, they can be considered equivalent. This means a patient can switch from one to the other without any significant change in therapeutic outcome.</a:t>
          </a:r>
          <a:endParaRPr lang="en-US" sz="1500" kern="1200"/>
        </a:p>
      </dsp:txBody>
      <dsp:txXfrm>
        <a:off x="1849881" y="2869585"/>
        <a:ext cx="4801371" cy="1601629"/>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FEFA73-5CC8-2244-BBDC-081270F98BCF}">
      <dsp:nvSpPr>
        <dsp:cNvPr id="0" name=""/>
        <dsp:cNvSpPr/>
      </dsp:nvSpPr>
      <dsp:spPr>
        <a:xfrm>
          <a:off x="0" y="809625"/>
          <a:ext cx="6416783" cy="719549"/>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a:t>Ensuring Drug Quality</a:t>
          </a:r>
        </a:p>
      </dsp:txBody>
      <dsp:txXfrm>
        <a:off x="35125" y="844750"/>
        <a:ext cx="6346533" cy="649299"/>
      </dsp:txXfrm>
    </dsp:sp>
    <dsp:sp modelId="{CC1DCCA7-3421-6E47-BEF9-85DA92B8E9C8}">
      <dsp:nvSpPr>
        <dsp:cNvPr id="0" name=""/>
        <dsp:cNvSpPr/>
      </dsp:nvSpPr>
      <dsp:spPr>
        <a:xfrm>
          <a:off x="0" y="1615575"/>
          <a:ext cx="6416783" cy="719549"/>
        </a:xfrm>
        <a:prstGeom prst="roundRect">
          <a:avLst/>
        </a:prstGeom>
        <a:solidFill>
          <a:schemeClr val="accent2">
            <a:hueOff val="-363841"/>
            <a:satOff val="-20982"/>
            <a:lumOff val="215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a:t>Facilitating Interchangeability</a:t>
          </a:r>
        </a:p>
      </dsp:txBody>
      <dsp:txXfrm>
        <a:off x="35125" y="1650700"/>
        <a:ext cx="6346533" cy="649299"/>
      </dsp:txXfrm>
    </dsp:sp>
    <dsp:sp modelId="{18A5F1DD-8F7E-E44F-B8C0-FBCB71FCFB5E}">
      <dsp:nvSpPr>
        <dsp:cNvPr id="0" name=""/>
        <dsp:cNvSpPr/>
      </dsp:nvSpPr>
      <dsp:spPr>
        <a:xfrm>
          <a:off x="0" y="2421525"/>
          <a:ext cx="6416783" cy="719549"/>
        </a:xfrm>
        <a:prstGeom prst="roundRect">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a:t>Regulatory Compliance</a:t>
          </a:r>
        </a:p>
      </dsp:txBody>
      <dsp:txXfrm>
        <a:off x="35125" y="2456650"/>
        <a:ext cx="6346533" cy="649299"/>
      </dsp:txXfrm>
    </dsp:sp>
    <dsp:sp modelId="{2CFE6907-9D17-9C46-ADB3-ABE54935A56B}">
      <dsp:nvSpPr>
        <dsp:cNvPr id="0" name=""/>
        <dsp:cNvSpPr/>
      </dsp:nvSpPr>
      <dsp:spPr>
        <a:xfrm>
          <a:off x="0" y="3227475"/>
          <a:ext cx="6416783" cy="719549"/>
        </a:xfrm>
        <a:prstGeom prst="roundRect">
          <a:avLst/>
        </a:prstGeom>
        <a:solidFill>
          <a:schemeClr val="accent2">
            <a:hueOff val="-1091522"/>
            <a:satOff val="-62946"/>
            <a:lumOff val="647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a:t>Promoting Public Safety</a:t>
          </a:r>
        </a:p>
      </dsp:txBody>
      <dsp:txXfrm>
        <a:off x="35125" y="3262600"/>
        <a:ext cx="6346533" cy="649299"/>
      </dsp:txXfrm>
    </dsp:sp>
    <dsp:sp modelId="{8583908D-079E-7B48-A573-D708D1264BA7}">
      <dsp:nvSpPr>
        <dsp:cNvPr id="0" name=""/>
        <dsp:cNvSpPr/>
      </dsp:nvSpPr>
      <dsp:spPr>
        <a:xfrm>
          <a:off x="0" y="4033425"/>
          <a:ext cx="6416783" cy="719549"/>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a:t>Supporting Research and</a:t>
          </a:r>
          <a:r>
            <a:rPr lang="tr-TR" sz="3000" kern="1200"/>
            <a:t> D</a:t>
          </a:r>
          <a:r>
            <a:rPr lang="en-US" sz="3000" kern="1200"/>
            <a:t>evelopment</a:t>
          </a:r>
        </a:p>
      </dsp:txBody>
      <dsp:txXfrm>
        <a:off x="35125" y="4068550"/>
        <a:ext cx="6346533" cy="649299"/>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FA24E0-8D30-4C4D-B2DC-754558398496}">
      <dsp:nvSpPr>
        <dsp:cNvPr id="0" name=""/>
        <dsp:cNvSpPr/>
      </dsp:nvSpPr>
      <dsp:spPr>
        <a:xfrm>
          <a:off x="0" y="0"/>
          <a:ext cx="6900512"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1876107-122A-4C4D-8EFC-C66FAFED0276}">
      <dsp:nvSpPr>
        <dsp:cNvPr id="0" name=""/>
        <dsp:cNvSpPr/>
      </dsp:nvSpPr>
      <dsp:spPr>
        <a:xfrm>
          <a:off x="0" y="0"/>
          <a:ext cx="6900512" cy="27680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tr-TR" sz="3000" kern="1200"/>
            <a:t>A drug's lifecycle begins with the filing of a compound's patent during the early stages of development. The patent provides a period of exclusivity, typically 20 years, during which the developer has the sole right to produce and sell the drug.</a:t>
          </a:r>
          <a:endParaRPr lang="en-US" sz="3000" kern="1200"/>
        </a:p>
      </dsp:txBody>
      <dsp:txXfrm>
        <a:off x="0" y="0"/>
        <a:ext cx="6900512" cy="2768070"/>
      </dsp:txXfrm>
    </dsp:sp>
    <dsp:sp modelId="{442D970C-593D-49DF-931F-1EAF033D3211}">
      <dsp:nvSpPr>
        <dsp:cNvPr id="0" name=""/>
        <dsp:cNvSpPr/>
      </dsp:nvSpPr>
      <dsp:spPr>
        <a:xfrm>
          <a:off x="0" y="2768070"/>
          <a:ext cx="6900512" cy="0"/>
        </a:xfrm>
        <a:prstGeom prst="line">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C778BC7-E640-4C36-8940-BA7DB43E5439}">
      <dsp:nvSpPr>
        <dsp:cNvPr id="0" name=""/>
        <dsp:cNvSpPr/>
      </dsp:nvSpPr>
      <dsp:spPr>
        <a:xfrm>
          <a:off x="0" y="2768070"/>
          <a:ext cx="6900512" cy="27680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tr-TR" sz="3000" kern="1200"/>
            <a:t>As patents approach expiration, generic drug manufacturers can seek approval to produce and sell equivalent versions. This competition can lead to reduced drug prices and increased accessibility.</a:t>
          </a:r>
          <a:endParaRPr lang="en-US" sz="3000" kern="1200"/>
        </a:p>
      </dsp:txBody>
      <dsp:txXfrm>
        <a:off x="0" y="2768070"/>
        <a:ext cx="6900512" cy="276807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F807EF-F45B-B34F-9574-B230143378E5}">
      <dsp:nvSpPr>
        <dsp:cNvPr id="0" name=""/>
        <dsp:cNvSpPr/>
      </dsp:nvSpPr>
      <dsp:spPr>
        <a:xfrm>
          <a:off x="651704" y="1587"/>
          <a:ext cx="2174081" cy="130444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Setting Standards and Guidelines</a:t>
          </a:r>
        </a:p>
      </dsp:txBody>
      <dsp:txXfrm>
        <a:off x="651704" y="1587"/>
        <a:ext cx="2174081" cy="1304448"/>
      </dsp:txXfrm>
    </dsp:sp>
    <dsp:sp modelId="{E1391E46-5447-C44A-B60B-6AAE4DB988DB}">
      <dsp:nvSpPr>
        <dsp:cNvPr id="0" name=""/>
        <dsp:cNvSpPr/>
      </dsp:nvSpPr>
      <dsp:spPr>
        <a:xfrm>
          <a:off x="3043193" y="1587"/>
          <a:ext cx="2174081" cy="130444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Preclinical Evaluation</a:t>
          </a:r>
        </a:p>
      </dsp:txBody>
      <dsp:txXfrm>
        <a:off x="3043193" y="1587"/>
        <a:ext cx="2174081" cy="1304448"/>
      </dsp:txXfrm>
    </dsp:sp>
    <dsp:sp modelId="{A05C2EFD-162F-EC45-BB33-D39226D327B3}">
      <dsp:nvSpPr>
        <dsp:cNvPr id="0" name=""/>
        <dsp:cNvSpPr/>
      </dsp:nvSpPr>
      <dsp:spPr>
        <a:xfrm>
          <a:off x="5434683" y="1587"/>
          <a:ext cx="2174081" cy="130444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Clinical Trials Oversight</a:t>
          </a:r>
        </a:p>
      </dsp:txBody>
      <dsp:txXfrm>
        <a:off x="5434683" y="1587"/>
        <a:ext cx="2174081" cy="1304448"/>
      </dsp:txXfrm>
    </dsp:sp>
    <dsp:sp modelId="{46E42A10-1DAC-554A-B1EE-F7A5A4DE5F96}">
      <dsp:nvSpPr>
        <dsp:cNvPr id="0" name=""/>
        <dsp:cNvSpPr/>
      </dsp:nvSpPr>
      <dsp:spPr>
        <a:xfrm>
          <a:off x="7826172" y="1587"/>
          <a:ext cx="2174081" cy="130444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Risk-Benefit Assessment</a:t>
          </a:r>
        </a:p>
      </dsp:txBody>
      <dsp:txXfrm>
        <a:off x="7826172" y="1587"/>
        <a:ext cx="2174081" cy="1304448"/>
      </dsp:txXfrm>
    </dsp:sp>
    <dsp:sp modelId="{6808DC78-FC3A-ED4E-A191-A6D40D7FAC93}">
      <dsp:nvSpPr>
        <dsp:cNvPr id="0" name=""/>
        <dsp:cNvSpPr/>
      </dsp:nvSpPr>
      <dsp:spPr>
        <a:xfrm>
          <a:off x="651704" y="1523444"/>
          <a:ext cx="2174081" cy="130444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Review of Marketing Authorization Applications (MAAs)</a:t>
          </a:r>
        </a:p>
      </dsp:txBody>
      <dsp:txXfrm>
        <a:off x="651704" y="1523444"/>
        <a:ext cx="2174081" cy="1304448"/>
      </dsp:txXfrm>
    </dsp:sp>
    <dsp:sp modelId="{A902481B-3500-6346-8B0E-B1367DB001C1}">
      <dsp:nvSpPr>
        <dsp:cNvPr id="0" name=""/>
        <dsp:cNvSpPr/>
      </dsp:nvSpPr>
      <dsp:spPr>
        <a:xfrm>
          <a:off x="3043193" y="1523444"/>
          <a:ext cx="2174081" cy="130444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Post-Market Surveillance</a:t>
          </a:r>
        </a:p>
      </dsp:txBody>
      <dsp:txXfrm>
        <a:off x="3043193" y="1523444"/>
        <a:ext cx="2174081" cy="1304448"/>
      </dsp:txXfrm>
    </dsp:sp>
    <dsp:sp modelId="{8E6F8BC4-166B-5D49-A032-00F63ACB11FD}">
      <dsp:nvSpPr>
        <dsp:cNvPr id="0" name=""/>
        <dsp:cNvSpPr/>
      </dsp:nvSpPr>
      <dsp:spPr>
        <a:xfrm>
          <a:off x="5434683" y="1523444"/>
          <a:ext cx="2174081" cy="130444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Labeling and Packaging Oversight</a:t>
          </a:r>
        </a:p>
      </dsp:txBody>
      <dsp:txXfrm>
        <a:off x="5434683" y="1523444"/>
        <a:ext cx="2174081" cy="1304448"/>
      </dsp:txXfrm>
    </dsp:sp>
    <dsp:sp modelId="{02682E64-1BBF-674E-AF0C-5960D5772B86}">
      <dsp:nvSpPr>
        <dsp:cNvPr id="0" name=""/>
        <dsp:cNvSpPr/>
      </dsp:nvSpPr>
      <dsp:spPr>
        <a:xfrm>
          <a:off x="7826172" y="1523444"/>
          <a:ext cx="2174081" cy="130444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Inspecting Manufacturing Facilities</a:t>
          </a:r>
        </a:p>
      </dsp:txBody>
      <dsp:txXfrm>
        <a:off x="7826172" y="1523444"/>
        <a:ext cx="2174081" cy="1304448"/>
      </dsp:txXfrm>
    </dsp:sp>
    <dsp:sp modelId="{0A63FB09-F50F-084F-B5E8-A41495831B11}">
      <dsp:nvSpPr>
        <dsp:cNvPr id="0" name=""/>
        <dsp:cNvSpPr/>
      </dsp:nvSpPr>
      <dsp:spPr>
        <a:xfrm>
          <a:off x="1847448" y="3045301"/>
          <a:ext cx="2174081" cy="130444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Post-Market Studies and Commitments</a:t>
          </a:r>
        </a:p>
      </dsp:txBody>
      <dsp:txXfrm>
        <a:off x="1847448" y="3045301"/>
        <a:ext cx="2174081" cy="1304448"/>
      </dsp:txXfrm>
    </dsp:sp>
    <dsp:sp modelId="{509FD65D-0281-1844-81B9-6E2871FD851F}">
      <dsp:nvSpPr>
        <dsp:cNvPr id="0" name=""/>
        <dsp:cNvSpPr/>
      </dsp:nvSpPr>
      <dsp:spPr>
        <a:xfrm>
          <a:off x="4238938" y="3045301"/>
          <a:ext cx="2174081" cy="130444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Regulatory Science and Research</a:t>
          </a:r>
        </a:p>
      </dsp:txBody>
      <dsp:txXfrm>
        <a:off x="4238938" y="3045301"/>
        <a:ext cx="2174081" cy="1304448"/>
      </dsp:txXfrm>
    </dsp:sp>
    <dsp:sp modelId="{934D2409-BBDC-A54E-AE28-E15925EE8FAF}">
      <dsp:nvSpPr>
        <dsp:cNvPr id="0" name=""/>
        <dsp:cNvSpPr/>
      </dsp:nvSpPr>
      <dsp:spPr>
        <a:xfrm>
          <a:off x="6630427" y="3045301"/>
          <a:ext cx="2174081" cy="130444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International Collaboration</a:t>
          </a:r>
        </a:p>
      </dsp:txBody>
      <dsp:txXfrm>
        <a:off x="6630427" y="3045301"/>
        <a:ext cx="2174081" cy="1304448"/>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866484-7A15-4F70-BC4A-419509C199AD}">
      <dsp:nvSpPr>
        <dsp:cNvPr id="0" name=""/>
        <dsp:cNvSpPr/>
      </dsp:nvSpPr>
      <dsp:spPr>
        <a:xfrm>
          <a:off x="0" y="16699"/>
          <a:ext cx="6303729" cy="86346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tr-TR" sz="3600" kern="1200"/>
            <a:t>Data Exclusivity</a:t>
          </a:r>
          <a:endParaRPr lang="en-US" sz="3600" kern="1200"/>
        </a:p>
      </dsp:txBody>
      <dsp:txXfrm>
        <a:off x="42151" y="58850"/>
        <a:ext cx="6219427" cy="779158"/>
      </dsp:txXfrm>
    </dsp:sp>
    <dsp:sp modelId="{74F78F04-1D2E-4FF3-B100-C56D5E046F47}">
      <dsp:nvSpPr>
        <dsp:cNvPr id="0" name=""/>
        <dsp:cNvSpPr/>
      </dsp:nvSpPr>
      <dsp:spPr>
        <a:xfrm>
          <a:off x="0" y="880159"/>
          <a:ext cx="6303729" cy="12668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0143" tIns="45720" rIns="256032" bIns="45720" numCol="1" spcCol="1270" anchor="t" anchorCtr="0">
          <a:noAutofit/>
        </a:bodyPr>
        <a:lstStyle/>
        <a:p>
          <a:pPr marL="285750" lvl="1" indent="-285750" algn="l" defTabSz="1244600">
            <a:lnSpc>
              <a:spcPct val="90000"/>
            </a:lnSpc>
            <a:spcBef>
              <a:spcPct val="0"/>
            </a:spcBef>
            <a:spcAft>
              <a:spcPct val="20000"/>
            </a:spcAft>
            <a:buChar char="•"/>
          </a:pPr>
          <a:r>
            <a:rPr lang="tr-TR" sz="2800" kern="1200"/>
            <a:t>Data exclusivity provides protection to the clinical trial data submitted by a drug developer. </a:t>
          </a:r>
          <a:endParaRPr lang="en-US" sz="2800" kern="1200"/>
        </a:p>
      </dsp:txBody>
      <dsp:txXfrm>
        <a:off x="0" y="880159"/>
        <a:ext cx="6303729" cy="1266840"/>
      </dsp:txXfrm>
    </dsp:sp>
    <dsp:sp modelId="{1B219D34-BECF-447B-99DB-7DBFBE02DF42}">
      <dsp:nvSpPr>
        <dsp:cNvPr id="0" name=""/>
        <dsp:cNvSpPr/>
      </dsp:nvSpPr>
      <dsp:spPr>
        <a:xfrm>
          <a:off x="0" y="2146999"/>
          <a:ext cx="6303729" cy="86346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tr-TR" sz="3600" kern="1200"/>
            <a:t>Regulatory Exclusivity</a:t>
          </a:r>
          <a:endParaRPr lang="en-US" sz="3600" kern="1200"/>
        </a:p>
      </dsp:txBody>
      <dsp:txXfrm>
        <a:off x="42151" y="2189150"/>
        <a:ext cx="6219427" cy="779158"/>
      </dsp:txXfrm>
    </dsp:sp>
    <dsp:sp modelId="{87E7ACA2-0458-441B-AC6C-739271A32071}">
      <dsp:nvSpPr>
        <dsp:cNvPr id="0" name=""/>
        <dsp:cNvSpPr/>
      </dsp:nvSpPr>
      <dsp:spPr>
        <a:xfrm>
          <a:off x="0" y="3010459"/>
          <a:ext cx="6303729" cy="25336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0143" tIns="45720" rIns="256032" bIns="45720" numCol="1" spcCol="1270" anchor="t" anchorCtr="0">
          <a:noAutofit/>
        </a:bodyPr>
        <a:lstStyle/>
        <a:p>
          <a:pPr marL="285750" lvl="1" indent="-285750" algn="l" defTabSz="1244600">
            <a:lnSpc>
              <a:spcPct val="90000"/>
            </a:lnSpc>
            <a:spcBef>
              <a:spcPct val="0"/>
            </a:spcBef>
            <a:spcAft>
              <a:spcPct val="20000"/>
            </a:spcAft>
            <a:buChar char="•"/>
          </a:pPr>
          <a:r>
            <a:rPr lang="tr-TR" sz="2800" kern="1200"/>
            <a:t>Regulatory exclusivity refers to the period during which a regulatory agency refrains from approving a generic version of a drug, even after a patent has expired. </a:t>
          </a:r>
          <a:endParaRPr lang="en-US" sz="2800" kern="1200"/>
        </a:p>
        <a:p>
          <a:pPr marL="285750" lvl="1" indent="-285750" algn="l" defTabSz="1244600">
            <a:lnSpc>
              <a:spcPct val="90000"/>
            </a:lnSpc>
            <a:spcBef>
              <a:spcPct val="0"/>
            </a:spcBef>
            <a:spcAft>
              <a:spcPct val="20000"/>
            </a:spcAft>
            <a:buChar char="•"/>
          </a:pPr>
          <a:r>
            <a:rPr lang="tr-TR" sz="2800" kern="1200" dirty="0"/>
            <a:t>Balancing Innovation and Accessibility</a:t>
          </a:r>
          <a:endParaRPr lang="en-US" sz="2800" kern="1200" dirty="0"/>
        </a:p>
      </dsp:txBody>
      <dsp:txXfrm>
        <a:off x="0" y="3010459"/>
        <a:ext cx="6303729" cy="2533680"/>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CB063C-5A0A-4C99-BD7C-40654D67B382}">
      <dsp:nvSpPr>
        <dsp:cNvPr id="0" name=""/>
        <dsp:cNvSpPr/>
      </dsp:nvSpPr>
      <dsp:spPr>
        <a:xfrm>
          <a:off x="530099" y="119578"/>
          <a:ext cx="1406812" cy="1406812"/>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F67D722-BDCB-4F7F-AFD5-5C3A44B2CA41}">
      <dsp:nvSpPr>
        <dsp:cNvPr id="0" name=""/>
        <dsp:cNvSpPr/>
      </dsp:nvSpPr>
      <dsp:spPr>
        <a:xfrm>
          <a:off x="829912" y="419390"/>
          <a:ext cx="807187" cy="80718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716BDEC-F275-46DD-A8BB-CE417CE72022}">
      <dsp:nvSpPr>
        <dsp:cNvPr id="0" name=""/>
        <dsp:cNvSpPr/>
      </dsp:nvSpPr>
      <dsp:spPr>
        <a:xfrm>
          <a:off x="80381" y="1964578"/>
          <a:ext cx="2306250" cy="877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244600">
            <a:lnSpc>
              <a:spcPct val="100000"/>
            </a:lnSpc>
            <a:spcBef>
              <a:spcPct val="0"/>
            </a:spcBef>
            <a:spcAft>
              <a:spcPct val="35000"/>
            </a:spcAft>
            <a:buNone/>
            <a:defRPr cap="all"/>
          </a:pPr>
          <a:r>
            <a:rPr lang="en-GB" sz="2800" b="1" kern="1200" dirty="0"/>
            <a:t>QUESTION AND ANSWER</a:t>
          </a:r>
          <a:endParaRPr lang="en-US" sz="2800" b="1" kern="1200" dirty="0"/>
        </a:p>
      </dsp:txBody>
      <dsp:txXfrm>
        <a:off x="80381" y="1964578"/>
        <a:ext cx="2306250" cy="877500"/>
      </dsp:txXfrm>
    </dsp:sp>
    <dsp:sp modelId="{54FB7054-616F-4151-841C-BD8D425B6D44}">
      <dsp:nvSpPr>
        <dsp:cNvPr id="0" name=""/>
        <dsp:cNvSpPr/>
      </dsp:nvSpPr>
      <dsp:spPr>
        <a:xfrm>
          <a:off x="3239943" y="119578"/>
          <a:ext cx="1406812" cy="1406812"/>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5464A2D-0EE0-4EC6-9A7F-E94005E7BF21}">
      <dsp:nvSpPr>
        <dsp:cNvPr id="0" name=""/>
        <dsp:cNvSpPr/>
      </dsp:nvSpPr>
      <dsp:spPr>
        <a:xfrm>
          <a:off x="3539756" y="419390"/>
          <a:ext cx="807187" cy="80718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0111C2D-8E05-4408-9AE0-8D211EC425D2}">
      <dsp:nvSpPr>
        <dsp:cNvPr id="0" name=""/>
        <dsp:cNvSpPr/>
      </dsp:nvSpPr>
      <dsp:spPr>
        <a:xfrm>
          <a:off x="2790224" y="1964578"/>
          <a:ext cx="2306250" cy="877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244600">
            <a:lnSpc>
              <a:spcPct val="100000"/>
            </a:lnSpc>
            <a:spcBef>
              <a:spcPct val="0"/>
            </a:spcBef>
            <a:spcAft>
              <a:spcPct val="35000"/>
            </a:spcAft>
            <a:buNone/>
            <a:defRPr cap="all"/>
          </a:pPr>
          <a:r>
            <a:rPr lang="en-GB" sz="2800" b="1" kern="1200" dirty="0"/>
            <a:t>SHARING EXPERIENCES</a:t>
          </a:r>
          <a:endParaRPr lang="en-US" sz="2800" b="1" kern="1200" dirty="0"/>
        </a:p>
      </dsp:txBody>
      <dsp:txXfrm>
        <a:off x="2790224" y="1964578"/>
        <a:ext cx="2306250" cy="877500"/>
      </dsp:txXfrm>
    </dsp:sp>
    <dsp:sp modelId="{F1076E40-DCA3-4EED-B21A-2ADF9750DB18}">
      <dsp:nvSpPr>
        <dsp:cNvPr id="0" name=""/>
        <dsp:cNvSpPr/>
      </dsp:nvSpPr>
      <dsp:spPr>
        <a:xfrm>
          <a:off x="5949787" y="119578"/>
          <a:ext cx="1406812" cy="1406812"/>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3C6E13C-4717-4AEF-93C3-446EBED1F60E}">
      <dsp:nvSpPr>
        <dsp:cNvPr id="0" name=""/>
        <dsp:cNvSpPr/>
      </dsp:nvSpPr>
      <dsp:spPr>
        <a:xfrm>
          <a:off x="6249600" y="419390"/>
          <a:ext cx="807187" cy="80718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DE1476B-6FB7-4158-8AFB-939DCAC836EB}">
      <dsp:nvSpPr>
        <dsp:cNvPr id="0" name=""/>
        <dsp:cNvSpPr/>
      </dsp:nvSpPr>
      <dsp:spPr>
        <a:xfrm>
          <a:off x="5500068" y="1964578"/>
          <a:ext cx="2306250" cy="877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244600">
            <a:lnSpc>
              <a:spcPct val="100000"/>
            </a:lnSpc>
            <a:spcBef>
              <a:spcPct val="0"/>
            </a:spcBef>
            <a:spcAft>
              <a:spcPct val="35000"/>
            </a:spcAft>
            <a:buNone/>
            <a:defRPr cap="all"/>
          </a:pPr>
          <a:r>
            <a:rPr lang="en-GB" sz="2800" b="1" kern="1200" dirty="0"/>
            <a:t>LET'S SUMMARIZE</a:t>
          </a:r>
          <a:endParaRPr lang="en-US" sz="2800" b="1" kern="1200" dirty="0"/>
        </a:p>
      </dsp:txBody>
      <dsp:txXfrm>
        <a:off x="5500068" y="1964578"/>
        <a:ext cx="2306250" cy="877500"/>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35F7A3-6AD8-4991-8A47-089D4D6DABD3}">
      <dsp:nvSpPr>
        <dsp:cNvPr id="0" name=""/>
        <dsp:cNvSpPr/>
      </dsp:nvSpPr>
      <dsp:spPr>
        <a:xfrm>
          <a:off x="0" y="253470"/>
          <a:ext cx="6900512" cy="120978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tr-TR" sz="2200" kern="1200"/>
            <a:t>The drug licensing process, intertwined with patent and data protection concepts, is instrumental in fostering pharmaceutical innovation.</a:t>
          </a:r>
          <a:endParaRPr lang="en-US" sz="2200" kern="1200"/>
        </a:p>
      </dsp:txBody>
      <dsp:txXfrm>
        <a:off x="59057" y="312527"/>
        <a:ext cx="6782398" cy="1091666"/>
      </dsp:txXfrm>
    </dsp:sp>
    <dsp:sp modelId="{E7E79F5C-B1B4-4A55-8E9D-952A976A82EF}">
      <dsp:nvSpPr>
        <dsp:cNvPr id="0" name=""/>
        <dsp:cNvSpPr/>
      </dsp:nvSpPr>
      <dsp:spPr>
        <a:xfrm>
          <a:off x="0" y="1526610"/>
          <a:ext cx="6900512" cy="1209780"/>
        </a:xfrm>
        <a:prstGeom prst="roundRect">
          <a:avLst/>
        </a:prstGeom>
        <a:solidFill>
          <a:schemeClr val="accent2">
            <a:hueOff val="-485121"/>
            <a:satOff val="-27976"/>
            <a:lumOff val="28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The CTD serves as a standardized way for pharmaceutical companies to present information to regulatory authorities, streamlining the review and approval process. </a:t>
          </a:r>
        </a:p>
      </dsp:txBody>
      <dsp:txXfrm>
        <a:off x="59057" y="1585667"/>
        <a:ext cx="6782398" cy="1091666"/>
      </dsp:txXfrm>
    </dsp:sp>
    <dsp:sp modelId="{F00D4C76-17F5-41EF-8986-4572C2C0AC24}">
      <dsp:nvSpPr>
        <dsp:cNvPr id="0" name=""/>
        <dsp:cNvSpPr/>
      </dsp:nvSpPr>
      <dsp:spPr>
        <a:xfrm>
          <a:off x="0" y="2799750"/>
          <a:ext cx="6900512" cy="1209780"/>
        </a:xfrm>
        <a:prstGeom prst="roundRect">
          <a:avLst/>
        </a:prstGeom>
        <a:solidFill>
          <a:schemeClr val="accent2">
            <a:hueOff val="-970242"/>
            <a:satOff val="-55952"/>
            <a:lumOff val="575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tr-TR" sz="2200" kern="1200"/>
            <a:t>P</a:t>
          </a:r>
          <a:r>
            <a:rPr lang="en-US" sz="2200" kern="1200"/>
            <a:t>harmacopoeias are essential tools in the pharmaceutical industry that establish and maintain standards for drug quality, safety, and efficacy. </a:t>
          </a:r>
        </a:p>
      </dsp:txBody>
      <dsp:txXfrm>
        <a:off x="59057" y="2858807"/>
        <a:ext cx="6782398" cy="1091666"/>
      </dsp:txXfrm>
    </dsp:sp>
    <dsp:sp modelId="{6A018F96-9B02-4FA3-A18E-F08E27698DDA}">
      <dsp:nvSpPr>
        <dsp:cNvPr id="0" name=""/>
        <dsp:cNvSpPr/>
      </dsp:nvSpPr>
      <dsp:spPr>
        <a:xfrm>
          <a:off x="0" y="4072890"/>
          <a:ext cx="6900512" cy="1209780"/>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The drug patenting process is a crucial aspect of pharmaceutical development, providing inventors with an incentive for investment in research and development. </a:t>
          </a:r>
        </a:p>
      </dsp:txBody>
      <dsp:txXfrm>
        <a:off x="59057" y="4131947"/>
        <a:ext cx="6782398" cy="109166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1770D4-B4A8-E649-9ED0-D3DF701B6C59}">
      <dsp:nvSpPr>
        <dsp:cNvPr id="0" name=""/>
        <dsp:cNvSpPr/>
      </dsp:nvSpPr>
      <dsp:spPr>
        <a:xfrm rot="5400000">
          <a:off x="6259450" y="-2255836"/>
          <a:ext cx="1769878" cy="6724131"/>
        </a:xfrm>
        <a:prstGeom prst="round2Same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5730" tIns="62865" rIns="125730" bIns="62865" numCol="1" spcCol="1270" anchor="ctr" anchorCtr="0">
          <a:noAutofit/>
        </a:bodyPr>
        <a:lstStyle/>
        <a:p>
          <a:pPr marL="285750" lvl="1" indent="-285750" algn="l" defTabSz="1466850">
            <a:lnSpc>
              <a:spcPct val="90000"/>
            </a:lnSpc>
            <a:spcBef>
              <a:spcPct val="0"/>
            </a:spcBef>
            <a:spcAft>
              <a:spcPct val="15000"/>
            </a:spcAft>
            <a:buChar char="•"/>
          </a:pPr>
          <a:r>
            <a:rPr lang="en-US" sz="3300" kern="1200"/>
            <a:t>Target Identification and Validation</a:t>
          </a:r>
        </a:p>
        <a:p>
          <a:pPr marL="285750" lvl="1" indent="-285750" algn="l" defTabSz="1466850">
            <a:lnSpc>
              <a:spcPct val="90000"/>
            </a:lnSpc>
            <a:spcBef>
              <a:spcPct val="0"/>
            </a:spcBef>
            <a:spcAft>
              <a:spcPct val="15000"/>
            </a:spcAft>
            <a:buChar char="•"/>
          </a:pPr>
          <a:r>
            <a:rPr lang="en-US" sz="3300" kern="1200"/>
            <a:t>In vitro and In vivo Testing</a:t>
          </a:r>
        </a:p>
      </dsp:txBody>
      <dsp:txXfrm rot="-5400000">
        <a:off x="3782324" y="307688"/>
        <a:ext cx="6637733" cy="1597082"/>
      </dsp:txXfrm>
    </dsp:sp>
    <dsp:sp modelId="{47D5D30A-BD3A-8141-897F-83EDCA77A052}">
      <dsp:nvSpPr>
        <dsp:cNvPr id="0" name=""/>
        <dsp:cNvSpPr/>
      </dsp:nvSpPr>
      <dsp:spPr>
        <a:xfrm>
          <a:off x="0" y="55"/>
          <a:ext cx="3782324" cy="2212347"/>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830" tIns="81915" rIns="163830" bIns="81915" numCol="1" spcCol="1270" anchor="ctr" anchorCtr="0">
          <a:noAutofit/>
        </a:bodyPr>
        <a:lstStyle/>
        <a:p>
          <a:pPr marL="0" lvl="0" indent="0" algn="ctr" defTabSz="1911350">
            <a:lnSpc>
              <a:spcPct val="90000"/>
            </a:lnSpc>
            <a:spcBef>
              <a:spcPct val="0"/>
            </a:spcBef>
            <a:spcAft>
              <a:spcPct val="35000"/>
            </a:spcAft>
            <a:buNone/>
          </a:pPr>
          <a:r>
            <a:rPr lang="en-US" sz="4300" kern="1200"/>
            <a:t>Discovery and Preclinical Testing</a:t>
          </a:r>
        </a:p>
      </dsp:txBody>
      <dsp:txXfrm>
        <a:off x="107998" y="108053"/>
        <a:ext cx="3566328" cy="1996351"/>
      </dsp:txXfrm>
    </dsp:sp>
    <dsp:sp modelId="{D6CE5262-4B90-1247-A153-8942E88D1F94}">
      <dsp:nvSpPr>
        <dsp:cNvPr id="0" name=""/>
        <dsp:cNvSpPr/>
      </dsp:nvSpPr>
      <dsp:spPr>
        <a:xfrm rot="5400000">
          <a:off x="6259450" y="67128"/>
          <a:ext cx="1769878" cy="6724131"/>
        </a:xfrm>
        <a:prstGeom prst="round2SameRect">
          <a:avLst/>
        </a:prstGeom>
        <a:solidFill>
          <a:schemeClr val="accent2">
            <a:tint val="40000"/>
            <a:alpha val="90000"/>
            <a:hueOff val="-849226"/>
            <a:satOff val="-75346"/>
            <a:lumOff val="-769"/>
            <a:alphaOff val="0"/>
          </a:schemeClr>
        </a:solidFill>
        <a:ln w="12700" cap="flat" cmpd="sng" algn="ctr">
          <a:solidFill>
            <a:schemeClr val="accent2">
              <a:tint val="40000"/>
              <a:alpha val="90000"/>
              <a:hueOff val="-849226"/>
              <a:satOff val="-75346"/>
              <a:lumOff val="-76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5730" tIns="62865" rIns="125730" bIns="62865" numCol="1" spcCol="1270" anchor="ctr" anchorCtr="0">
          <a:noAutofit/>
        </a:bodyPr>
        <a:lstStyle/>
        <a:p>
          <a:pPr marL="285750" lvl="1" indent="-285750" algn="l" defTabSz="1466850">
            <a:lnSpc>
              <a:spcPct val="90000"/>
            </a:lnSpc>
            <a:spcBef>
              <a:spcPct val="0"/>
            </a:spcBef>
            <a:spcAft>
              <a:spcPct val="15000"/>
            </a:spcAft>
            <a:buChar char="•"/>
          </a:pPr>
          <a:r>
            <a:rPr lang="en-US" sz="3300" kern="1200"/>
            <a:t>Animal Models and Ethical Considerations</a:t>
          </a:r>
        </a:p>
        <a:p>
          <a:pPr marL="285750" lvl="1" indent="-285750" algn="l" defTabSz="1466850">
            <a:lnSpc>
              <a:spcPct val="90000"/>
            </a:lnSpc>
            <a:spcBef>
              <a:spcPct val="0"/>
            </a:spcBef>
            <a:spcAft>
              <a:spcPct val="15000"/>
            </a:spcAft>
            <a:buChar char="•"/>
          </a:pPr>
          <a:r>
            <a:rPr lang="en-US" sz="3300" kern="1200"/>
            <a:t>Safety and Toxicology Studies</a:t>
          </a:r>
        </a:p>
      </dsp:txBody>
      <dsp:txXfrm rot="-5400000">
        <a:off x="3782324" y="2630652"/>
        <a:ext cx="6637733" cy="1597082"/>
      </dsp:txXfrm>
    </dsp:sp>
    <dsp:sp modelId="{3ABFFF8D-01D3-E441-B55C-D311C4EA38CE}">
      <dsp:nvSpPr>
        <dsp:cNvPr id="0" name=""/>
        <dsp:cNvSpPr/>
      </dsp:nvSpPr>
      <dsp:spPr>
        <a:xfrm>
          <a:off x="0" y="2323020"/>
          <a:ext cx="3782324" cy="2212347"/>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830" tIns="81915" rIns="163830" bIns="81915" numCol="1" spcCol="1270" anchor="ctr" anchorCtr="0">
          <a:noAutofit/>
        </a:bodyPr>
        <a:lstStyle/>
        <a:p>
          <a:pPr marL="0" lvl="0" indent="0" algn="ctr" defTabSz="1911350">
            <a:lnSpc>
              <a:spcPct val="90000"/>
            </a:lnSpc>
            <a:spcBef>
              <a:spcPct val="0"/>
            </a:spcBef>
            <a:spcAft>
              <a:spcPct val="35000"/>
            </a:spcAft>
            <a:buNone/>
          </a:pPr>
          <a:r>
            <a:rPr lang="en-US" sz="4300" kern="1200"/>
            <a:t>Animal Testing</a:t>
          </a:r>
        </a:p>
      </dsp:txBody>
      <dsp:txXfrm>
        <a:off x="107998" y="2431018"/>
        <a:ext cx="3566328" cy="199635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89B1A4-11D2-BC43-B6F6-CF491B2ACBB9}">
      <dsp:nvSpPr>
        <dsp:cNvPr id="0" name=""/>
        <dsp:cNvSpPr/>
      </dsp:nvSpPr>
      <dsp:spPr>
        <a:xfrm>
          <a:off x="12110" y="711933"/>
          <a:ext cx="2662239" cy="798671"/>
        </a:xfrm>
        <a:prstGeom prst="chevron">
          <a:avLst>
            <a:gd name="adj" fmla="val 30000"/>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98614" tIns="98614" rIns="98614" bIns="98614" numCol="1" spcCol="1270" anchor="ctr" anchorCtr="0">
          <a:noAutofit/>
        </a:bodyPr>
        <a:lstStyle/>
        <a:p>
          <a:pPr marL="0" lvl="0" indent="0" algn="ctr" defTabSz="1244600">
            <a:lnSpc>
              <a:spcPct val="90000"/>
            </a:lnSpc>
            <a:spcBef>
              <a:spcPct val="0"/>
            </a:spcBef>
            <a:spcAft>
              <a:spcPct val="35000"/>
            </a:spcAft>
            <a:buNone/>
          </a:pPr>
          <a:r>
            <a:rPr lang="en-US" sz="2800" kern="1200"/>
            <a:t>Phase I</a:t>
          </a:r>
        </a:p>
      </dsp:txBody>
      <dsp:txXfrm>
        <a:off x="251711" y="711933"/>
        <a:ext cx="2183037" cy="798671"/>
      </dsp:txXfrm>
    </dsp:sp>
    <dsp:sp modelId="{03A53B8F-A9A1-8543-985B-DFB2BB8A378C}">
      <dsp:nvSpPr>
        <dsp:cNvPr id="0" name=""/>
        <dsp:cNvSpPr/>
      </dsp:nvSpPr>
      <dsp:spPr>
        <a:xfrm>
          <a:off x="12110" y="1510605"/>
          <a:ext cx="2422638" cy="2128798"/>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1442" tIns="191442" rIns="191442" bIns="382884" numCol="1" spcCol="1270" anchor="t" anchorCtr="0">
          <a:noAutofit/>
        </a:bodyPr>
        <a:lstStyle/>
        <a:p>
          <a:pPr marL="0" lvl="0" indent="0" algn="l" defTabSz="889000">
            <a:lnSpc>
              <a:spcPct val="90000"/>
            </a:lnSpc>
            <a:spcBef>
              <a:spcPct val="0"/>
            </a:spcBef>
            <a:spcAft>
              <a:spcPct val="35000"/>
            </a:spcAft>
            <a:buNone/>
          </a:pPr>
          <a:r>
            <a:rPr lang="en-US" sz="2000" kern="1200"/>
            <a:t>Phase I</a:t>
          </a:r>
        </a:p>
        <a:p>
          <a:pPr marL="171450" lvl="1" indent="-171450" algn="l" defTabSz="711200">
            <a:lnSpc>
              <a:spcPct val="90000"/>
            </a:lnSpc>
            <a:spcBef>
              <a:spcPct val="0"/>
            </a:spcBef>
            <a:spcAft>
              <a:spcPct val="15000"/>
            </a:spcAft>
            <a:buChar char="•"/>
          </a:pPr>
          <a:r>
            <a:rPr lang="en-US" sz="1600" kern="1200"/>
            <a:t>Objectives and Participants</a:t>
          </a:r>
        </a:p>
        <a:p>
          <a:pPr marL="171450" lvl="1" indent="-171450" algn="l" defTabSz="711200">
            <a:lnSpc>
              <a:spcPct val="90000"/>
            </a:lnSpc>
            <a:spcBef>
              <a:spcPct val="0"/>
            </a:spcBef>
            <a:spcAft>
              <a:spcPct val="15000"/>
            </a:spcAft>
            <a:buChar char="•"/>
          </a:pPr>
          <a:r>
            <a:rPr lang="en-US" sz="1600" kern="1200"/>
            <a:t>Safety and Dosing Studies</a:t>
          </a:r>
        </a:p>
      </dsp:txBody>
      <dsp:txXfrm>
        <a:off x="12110" y="1510605"/>
        <a:ext cx="2422638" cy="2128798"/>
      </dsp:txXfrm>
    </dsp:sp>
    <dsp:sp modelId="{EF9F33C8-78E4-D64D-AA3E-F450EB25EB03}">
      <dsp:nvSpPr>
        <dsp:cNvPr id="0" name=""/>
        <dsp:cNvSpPr/>
      </dsp:nvSpPr>
      <dsp:spPr>
        <a:xfrm>
          <a:off x="2621823" y="711933"/>
          <a:ext cx="2662239" cy="798671"/>
        </a:xfrm>
        <a:prstGeom prst="chevron">
          <a:avLst>
            <a:gd name="adj" fmla="val 30000"/>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98614" tIns="98614" rIns="98614" bIns="98614" numCol="1" spcCol="1270" anchor="ctr" anchorCtr="0">
          <a:noAutofit/>
        </a:bodyPr>
        <a:lstStyle/>
        <a:p>
          <a:pPr marL="0" lvl="0" indent="0" algn="ctr" defTabSz="1244600">
            <a:lnSpc>
              <a:spcPct val="90000"/>
            </a:lnSpc>
            <a:spcBef>
              <a:spcPct val="0"/>
            </a:spcBef>
            <a:spcAft>
              <a:spcPct val="35000"/>
            </a:spcAft>
            <a:buNone/>
          </a:pPr>
          <a:r>
            <a:rPr lang="en-US" sz="2800" kern="1200"/>
            <a:t>Phase II</a:t>
          </a:r>
        </a:p>
      </dsp:txBody>
      <dsp:txXfrm>
        <a:off x="2861424" y="711933"/>
        <a:ext cx="2183037" cy="798671"/>
      </dsp:txXfrm>
    </dsp:sp>
    <dsp:sp modelId="{E929CE9D-0C3E-DE4E-800C-03A5E0AA1B6C}">
      <dsp:nvSpPr>
        <dsp:cNvPr id="0" name=""/>
        <dsp:cNvSpPr/>
      </dsp:nvSpPr>
      <dsp:spPr>
        <a:xfrm>
          <a:off x="2621823" y="1510605"/>
          <a:ext cx="2422638" cy="2128798"/>
        </a:xfrm>
        <a:prstGeom prst="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1442" tIns="191442" rIns="191442" bIns="382884" numCol="1" spcCol="1270" anchor="t" anchorCtr="0">
          <a:noAutofit/>
        </a:bodyPr>
        <a:lstStyle/>
        <a:p>
          <a:pPr marL="0" lvl="0" indent="0" algn="l" defTabSz="889000">
            <a:lnSpc>
              <a:spcPct val="90000"/>
            </a:lnSpc>
            <a:spcBef>
              <a:spcPct val="0"/>
            </a:spcBef>
            <a:spcAft>
              <a:spcPct val="35000"/>
            </a:spcAft>
            <a:buNone/>
          </a:pPr>
          <a:r>
            <a:rPr lang="en-US" sz="2000" kern="1200"/>
            <a:t>Phase II</a:t>
          </a:r>
        </a:p>
        <a:p>
          <a:pPr marL="171450" lvl="1" indent="-171450" algn="l" defTabSz="711200">
            <a:lnSpc>
              <a:spcPct val="90000"/>
            </a:lnSpc>
            <a:spcBef>
              <a:spcPct val="0"/>
            </a:spcBef>
            <a:spcAft>
              <a:spcPct val="15000"/>
            </a:spcAft>
            <a:buChar char="•"/>
          </a:pPr>
          <a:r>
            <a:rPr lang="en-US" sz="1600" kern="1200"/>
            <a:t>Efficacy and Dosage Optimization</a:t>
          </a:r>
        </a:p>
        <a:p>
          <a:pPr marL="171450" lvl="1" indent="-171450" algn="l" defTabSz="711200">
            <a:lnSpc>
              <a:spcPct val="90000"/>
            </a:lnSpc>
            <a:spcBef>
              <a:spcPct val="0"/>
            </a:spcBef>
            <a:spcAft>
              <a:spcPct val="15000"/>
            </a:spcAft>
            <a:buChar char="•"/>
          </a:pPr>
          <a:r>
            <a:rPr lang="en-US" sz="1600" kern="1200"/>
            <a:t>Expanding Safety Data</a:t>
          </a:r>
        </a:p>
      </dsp:txBody>
      <dsp:txXfrm>
        <a:off x="2621823" y="1510605"/>
        <a:ext cx="2422638" cy="2128798"/>
      </dsp:txXfrm>
    </dsp:sp>
    <dsp:sp modelId="{3CD50A6D-E7F2-4643-A361-52FF84A15F73}">
      <dsp:nvSpPr>
        <dsp:cNvPr id="0" name=""/>
        <dsp:cNvSpPr/>
      </dsp:nvSpPr>
      <dsp:spPr>
        <a:xfrm>
          <a:off x="5231536" y="711933"/>
          <a:ext cx="2662239" cy="798671"/>
        </a:xfrm>
        <a:prstGeom prst="chevron">
          <a:avLst>
            <a:gd name="adj" fmla="val 30000"/>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98614" tIns="98614" rIns="98614" bIns="98614" numCol="1" spcCol="1270" anchor="ctr" anchorCtr="0">
          <a:noAutofit/>
        </a:bodyPr>
        <a:lstStyle/>
        <a:p>
          <a:pPr marL="0" lvl="0" indent="0" algn="ctr" defTabSz="1244600">
            <a:lnSpc>
              <a:spcPct val="90000"/>
            </a:lnSpc>
            <a:spcBef>
              <a:spcPct val="0"/>
            </a:spcBef>
            <a:spcAft>
              <a:spcPct val="35000"/>
            </a:spcAft>
            <a:buNone/>
          </a:pPr>
          <a:r>
            <a:rPr lang="en-US" sz="2800" kern="1200"/>
            <a:t>Phase III</a:t>
          </a:r>
        </a:p>
      </dsp:txBody>
      <dsp:txXfrm>
        <a:off x="5471137" y="711933"/>
        <a:ext cx="2183037" cy="798671"/>
      </dsp:txXfrm>
    </dsp:sp>
    <dsp:sp modelId="{82BEE5DF-6F6A-B14E-8CE4-0FDDD52EC19E}">
      <dsp:nvSpPr>
        <dsp:cNvPr id="0" name=""/>
        <dsp:cNvSpPr/>
      </dsp:nvSpPr>
      <dsp:spPr>
        <a:xfrm>
          <a:off x="5231536" y="1510605"/>
          <a:ext cx="2422638" cy="2128798"/>
        </a:xfrm>
        <a:prstGeom prst="rect">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1442" tIns="191442" rIns="191442" bIns="382884" numCol="1" spcCol="1270" anchor="t" anchorCtr="0">
          <a:noAutofit/>
        </a:bodyPr>
        <a:lstStyle/>
        <a:p>
          <a:pPr marL="0" lvl="0" indent="0" algn="l" defTabSz="889000">
            <a:lnSpc>
              <a:spcPct val="90000"/>
            </a:lnSpc>
            <a:spcBef>
              <a:spcPct val="0"/>
            </a:spcBef>
            <a:spcAft>
              <a:spcPct val="35000"/>
            </a:spcAft>
            <a:buNone/>
          </a:pPr>
          <a:r>
            <a:rPr lang="en-US" sz="2000" kern="1200"/>
            <a:t>Phase III</a:t>
          </a:r>
        </a:p>
        <a:p>
          <a:pPr marL="171450" lvl="1" indent="-171450" algn="l" defTabSz="711200">
            <a:lnSpc>
              <a:spcPct val="90000"/>
            </a:lnSpc>
            <a:spcBef>
              <a:spcPct val="0"/>
            </a:spcBef>
            <a:spcAft>
              <a:spcPct val="15000"/>
            </a:spcAft>
            <a:buChar char="•"/>
          </a:pPr>
          <a:r>
            <a:rPr lang="en-US" sz="1600" kern="1200"/>
            <a:t>Large-Scale Efficacy Studies</a:t>
          </a:r>
        </a:p>
        <a:p>
          <a:pPr marL="171450" lvl="1" indent="-171450" algn="l" defTabSz="711200">
            <a:lnSpc>
              <a:spcPct val="90000"/>
            </a:lnSpc>
            <a:spcBef>
              <a:spcPct val="0"/>
            </a:spcBef>
            <a:spcAft>
              <a:spcPct val="15000"/>
            </a:spcAft>
            <a:buChar char="•"/>
          </a:pPr>
          <a:r>
            <a:rPr lang="en-US" sz="1600" kern="1200"/>
            <a:t>Randomized Controlled Trials (RCTs)</a:t>
          </a:r>
        </a:p>
      </dsp:txBody>
      <dsp:txXfrm>
        <a:off x="5231536" y="1510605"/>
        <a:ext cx="2422638" cy="2128798"/>
      </dsp:txXfrm>
    </dsp:sp>
    <dsp:sp modelId="{2ED8255A-E76D-BC49-8CD5-8AB6D47744BA}">
      <dsp:nvSpPr>
        <dsp:cNvPr id="0" name=""/>
        <dsp:cNvSpPr/>
      </dsp:nvSpPr>
      <dsp:spPr>
        <a:xfrm>
          <a:off x="7841249" y="711933"/>
          <a:ext cx="2662239" cy="798671"/>
        </a:xfrm>
        <a:prstGeom prst="chevron">
          <a:avLst>
            <a:gd name="adj" fmla="val 3000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98614" tIns="98614" rIns="98614" bIns="98614" numCol="1" spcCol="1270" anchor="ctr" anchorCtr="0">
          <a:noAutofit/>
        </a:bodyPr>
        <a:lstStyle/>
        <a:p>
          <a:pPr marL="0" lvl="0" indent="0" algn="ctr" defTabSz="1244600">
            <a:lnSpc>
              <a:spcPct val="90000"/>
            </a:lnSpc>
            <a:spcBef>
              <a:spcPct val="0"/>
            </a:spcBef>
            <a:spcAft>
              <a:spcPct val="35000"/>
            </a:spcAft>
            <a:buNone/>
          </a:pPr>
          <a:r>
            <a:rPr lang="en-US" sz="2800" kern="1200"/>
            <a:t>Phase IV</a:t>
          </a:r>
        </a:p>
      </dsp:txBody>
      <dsp:txXfrm>
        <a:off x="8080850" y="711933"/>
        <a:ext cx="2183037" cy="798671"/>
      </dsp:txXfrm>
    </dsp:sp>
    <dsp:sp modelId="{1E90CB98-5263-1F47-A8C8-656F40C5E8E8}">
      <dsp:nvSpPr>
        <dsp:cNvPr id="0" name=""/>
        <dsp:cNvSpPr/>
      </dsp:nvSpPr>
      <dsp:spPr>
        <a:xfrm>
          <a:off x="7841249" y="1510605"/>
          <a:ext cx="2422638" cy="2128798"/>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1442" tIns="191442" rIns="191442" bIns="382884" numCol="1" spcCol="1270" anchor="t" anchorCtr="0">
          <a:noAutofit/>
        </a:bodyPr>
        <a:lstStyle/>
        <a:p>
          <a:pPr marL="0" lvl="0" indent="0" algn="l" defTabSz="889000">
            <a:lnSpc>
              <a:spcPct val="90000"/>
            </a:lnSpc>
            <a:spcBef>
              <a:spcPct val="0"/>
            </a:spcBef>
            <a:spcAft>
              <a:spcPct val="35000"/>
            </a:spcAft>
            <a:buNone/>
          </a:pPr>
          <a:r>
            <a:rPr lang="en-US" sz="2000" kern="1200"/>
            <a:t>Phase IV</a:t>
          </a:r>
        </a:p>
        <a:p>
          <a:pPr marL="171450" lvl="1" indent="-171450" algn="l" defTabSz="711200">
            <a:lnSpc>
              <a:spcPct val="90000"/>
            </a:lnSpc>
            <a:spcBef>
              <a:spcPct val="0"/>
            </a:spcBef>
            <a:spcAft>
              <a:spcPct val="15000"/>
            </a:spcAft>
            <a:buChar char="•"/>
          </a:pPr>
          <a:r>
            <a:rPr lang="en-US" sz="1600" kern="1200"/>
            <a:t>Post-Marketing Surveillance</a:t>
          </a:r>
        </a:p>
        <a:p>
          <a:pPr marL="171450" lvl="1" indent="-171450" algn="l" defTabSz="711200">
            <a:lnSpc>
              <a:spcPct val="90000"/>
            </a:lnSpc>
            <a:spcBef>
              <a:spcPct val="0"/>
            </a:spcBef>
            <a:spcAft>
              <a:spcPct val="15000"/>
            </a:spcAft>
            <a:buChar char="•"/>
          </a:pPr>
          <a:r>
            <a:rPr lang="en-US" sz="1600" kern="1200"/>
            <a:t>Long-Term Safety and Efficacy</a:t>
          </a:r>
        </a:p>
      </dsp:txBody>
      <dsp:txXfrm>
        <a:off x="7841249" y="1510605"/>
        <a:ext cx="2422638" cy="212879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321D4F-B049-0748-9501-72F46483245E}">
      <dsp:nvSpPr>
        <dsp:cNvPr id="0" name=""/>
        <dsp:cNvSpPr/>
      </dsp:nvSpPr>
      <dsp:spPr>
        <a:xfrm>
          <a:off x="0" y="434731"/>
          <a:ext cx="10515600" cy="1890000"/>
        </a:xfrm>
        <a:prstGeom prst="rect">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16127" tIns="520700" rIns="816127" bIns="177800" numCol="1" spcCol="1270" anchor="t" anchorCtr="0">
          <a:noAutofit/>
        </a:bodyPr>
        <a:lstStyle/>
        <a:p>
          <a:pPr marL="228600" lvl="1" indent="-228600" algn="l" defTabSz="1111250">
            <a:lnSpc>
              <a:spcPct val="90000"/>
            </a:lnSpc>
            <a:spcBef>
              <a:spcPct val="0"/>
            </a:spcBef>
            <a:spcAft>
              <a:spcPct val="15000"/>
            </a:spcAft>
            <a:buChar char="•"/>
          </a:pPr>
          <a:r>
            <a:rPr lang="en-US" sz="2500" kern="1200"/>
            <a:t>Clinical Data</a:t>
          </a:r>
        </a:p>
        <a:p>
          <a:pPr marL="228600" lvl="1" indent="-228600" algn="l" defTabSz="1111250">
            <a:lnSpc>
              <a:spcPct val="90000"/>
            </a:lnSpc>
            <a:spcBef>
              <a:spcPct val="0"/>
            </a:spcBef>
            <a:spcAft>
              <a:spcPct val="15000"/>
            </a:spcAft>
            <a:buChar char="•"/>
          </a:pPr>
          <a:r>
            <a:rPr lang="en-US" sz="2500" kern="1200"/>
            <a:t>Preclinical Data</a:t>
          </a:r>
        </a:p>
        <a:p>
          <a:pPr marL="228600" lvl="1" indent="-228600" algn="l" defTabSz="1111250">
            <a:lnSpc>
              <a:spcPct val="90000"/>
            </a:lnSpc>
            <a:spcBef>
              <a:spcPct val="0"/>
            </a:spcBef>
            <a:spcAft>
              <a:spcPct val="15000"/>
            </a:spcAft>
            <a:buChar char="•"/>
          </a:pPr>
          <a:r>
            <a:rPr lang="en-US" sz="2500" kern="1200"/>
            <a:t>Manufacturing and Quality Control</a:t>
          </a:r>
        </a:p>
      </dsp:txBody>
      <dsp:txXfrm>
        <a:off x="0" y="434731"/>
        <a:ext cx="10515600" cy="1890000"/>
      </dsp:txXfrm>
    </dsp:sp>
    <dsp:sp modelId="{260CA180-28FC-0A47-AE5F-2E311C099F81}">
      <dsp:nvSpPr>
        <dsp:cNvPr id="0" name=""/>
        <dsp:cNvSpPr/>
      </dsp:nvSpPr>
      <dsp:spPr>
        <a:xfrm>
          <a:off x="525780" y="65731"/>
          <a:ext cx="7360920" cy="73800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1111250">
            <a:lnSpc>
              <a:spcPct val="90000"/>
            </a:lnSpc>
            <a:spcBef>
              <a:spcPct val="0"/>
            </a:spcBef>
            <a:spcAft>
              <a:spcPct val="35000"/>
            </a:spcAft>
            <a:buNone/>
          </a:pPr>
          <a:r>
            <a:rPr lang="en-US" sz="2500" kern="1200"/>
            <a:t>Compilation and Documentation</a:t>
          </a:r>
        </a:p>
      </dsp:txBody>
      <dsp:txXfrm>
        <a:off x="561806" y="101757"/>
        <a:ext cx="7288868" cy="665948"/>
      </dsp:txXfrm>
    </dsp:sp>
    <dsp:sp modelId="{DC02E71C-FCDB-2847-A208-648AF8916136}">
      <dsp:nvSpPr>
        <dsp:cNvPr id="0" name=""/>
        <dsp:cNvSpPr/>
      </dsp:nvSpPr>
      <dsp:spPr>
        <a:xfrm>
          <a:off x="0" y="2828731"/>
          <a:ext cx="10515600" cy="1456875"/>
        </a:xfrm>
        <a:prstGeom prst="rect">
          <a:avLst/>
        </a:prstGeom>
        <a:solidFill>
          <a:schemeClr val="lt1">
            <a:alpha val="90000"/>
            <a:hueOff val="0"/>
            <a:satOff val="0"/>
            <a:lumOff val="0"/>
            <a:alphaOff val="0"/>
          </a:schemeClr>
        </a:solidFill>
        <a:ln w="6350" cap="flat" cmpd="sng" algn="ctr">
          <a:solidFill>
            <a:schemeClr val="accent2">
              <a:hueOff val="-1455363"/>
              <a:satOff val="-83928"/>
              <a:lumOff val="8628"/>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16127" tIns="520700" rIns="816127" bIns="177800" numCol="1" spcCol="1270" anchor="t" anchorCtr="0">
          <a:noAutofit/>
        </a:bodyPr>
        <a:lstStyle/>
        <a:p>
          <a:pPr marL="228600" lvl="1" indent="-228600" algn="l" defTabSz="1111250">
            <a:lnSpc>
              <a:spcPct val="90000"/>
            </a:lnSpc>
            <a:spcBef>
              <a:spcPct val="0"/>
            </a:spcBef>
            <a:spcAft>
              <a:spcPct val="15000"/>
            </a:spcAft>
            <a:buChar char="•"/>
          </a:pPr>
          <a:r>
            <a:rPr lang="en-US" sz="2500" kern="1200"/>
            <a:t>Evaluation Criteria</a:t>
          </a:r>
        </a:p>
        <a:p>
          <a:pPr marL="228600" lvl="1" indent="-228600" algn="l" defTabSz="1111250">
            <a:lnSpc>
              <a:spcPct val="90000"/>
            </a:lnSpc>
            <a:spcBef>
              <a:spcPct val="0"/>
            </a:spcBef>
            <a:spcAft>
              <a:spcPct val="15000"/>
            </a:spcAft>
            <a:buChar char="•"/>
          </a:pPr>
          <a:r>
            <a:rPr lang="en-US" sz="2500" kern="1200"/>
            <a:t>Advisory Committees</a:t>
          </a:r>
        </a:p>
      </dsp:txBody>
      <dsp:txXfrm>
        <a:off x="0" y="2828731"/>
        <a:ext cx="10515600" cy="1456875"/>
      </dsp:txXfrm>
    </dsp:sp>
    <dsp:sp modelId="{5EA53DC5-F509-CE4F-9A87-962EC651FC1C}">
      <dsp:nvSpPr>
        <dsp:cNvPr id="0" name=""/>
        <dsp:cNvSpPr/>
      </dsp:nvSpPr>
      <dsp:spPr>
        <a:xfrm>
          <a:off x="525780" y="2459731"/>
          <a:ext cx="7360920" cy="738000"/>
        </a:xfrm>
        <a:prstGeom prst="roundRect">
          <a:avLst/>
        </a:prstGeom>
        <a:gradFill rotWithShape="0">
          <a:gsLst>
            <a:gs pos="0">
              <a:schemeClr val="accent2">
                <a:hueOff val="-1455363"/>
                <a:satOff val="-83928"/>
                <a:lumOff val="8628"/>
                <a:alphaOff val="0"/>
                <a:satMod val="103000"/>
                <a:lumMod val="102000"/>
                <a:tint val="94000"/>
              </a:schemeClr>
            </a:gs>
            <a:gs pos="50000">
              <a:schemeClr val="accent2">
                <a:hueOff val="-1455363"/>
                <a:satOff val="-83928"/>
                <a:lumOff val="8628"/>
                <a:alphaOff val="0"/>
                <a:satMod val="110000"/>
                <a:lumMod val="100000"/>
                <a:shade val="100000"/>
              </a:schemeClr>
            </a:gs>
            <a:gs pos="100000">
              <a:schemeClr val="accent2">
                <a:hueOff val="-1455363"/>
                <a:satOff val="-83928"/>
                <a:lumOff val="8628"/>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1111250">
            <a:lnSpc>
              <a:spcPct val="90000"/>
            </a:lnSpc>
            <a:spcBef>
              <a:spcPct val="0"/>
            </a:spcBef>
            <a:spcAft>
              <a:spcPct val="35000"/>
            </a:spcAft>
            <a:buNone/>
          </a:pPr>
          <a:r>
            <a:rPr lang="en-US" sz="2500" kern="1200"/>
            <a:t>Regulatory Review Process</a:t>
          </a:r>
        </a:p>
      </dsp:txBody>
      <dsp:txXfrm>
        <a:off x="561806" y="2495757"/>
        <a:ext cx="7288868" cy="66594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4B7240-02D6-473E-8ED6-2F8C06310722}">
      <dsp:nvSpPr>
        <dsp:cNvPr id="0" name=""/>
        <dsp:cNvSpPr/>
      </dsp:nvSpPr>
      <dsp:spPr>
        <a:xfrm>
          <a:off x="0" y="707092"/>
          <a:ext cx="10515600" cy="130540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627FB26-CAAC-4D36-A90C-458DB97E9E5D}">
      <dsp:nvSpPr>
        <dsp:cNvPr id="0" name=""/>
        <dsp:cNvSpPr/>
      </dsp:nvSpPr>
      <dsp:spPr>
        <a:xfrm>
          <a:off x="394883" y="1000807"/>
          <a:ext cx="717970" cy="71797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B7CD206-2D18-4F56-BCEB-7057D686C311}">
      <dsp:nvSpPr>
        <dsp:cNvPr id="0" name=""/>
        <dsp:cNvSpPr/>
      </dsp:nvSpPr>
      <dsp:spPr>
        <a:xfrm>
          <a:off x="1507738" y="707092"/>
          <a:ext cx="9007861" cy="13054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155" tIns="138155" rIns="138155" bIns="138155" numCol="1" spcCol="1270" anchor="ctr" anchorCtr="0">
          <a:noAutofit/>
        </a:bodyPr>
        <a:lstStyle/>
        <a:p>
          <a:pPr marL="0" lvl="0" indent="0" algn="l" defTabSz="977900">
            <a:lnSpc>
              <a:spcPct val="100000"/>
            </a:lnSpc>
            <a:spcBef>
              <a:spcPct val="0"/>
            </a:spcBef>
            <a:spcAft>
              <a:spcPct val="35000"/>
            </a:spcAft>
            <a:buNone/>
          </a:pPr>
          <a:r>
            <a:rPr lang="tr-TR" sz="2200" kern="1200"/>
            <a:t>Pharmaceutical companies submit comprehensive dossiers, known as Marketing Authorization Applications (MAAs), to regulatory bodies for approval to market a drug. </a:t>
          </a:r>
          <a:endParaRPr lang="en-US" sz="2200" kern="1200"/>
        </a:p>
      </dsp:txBody>
      <dsp:txXfrm>
        <a:off x="1507738" y="707092"/>
        <a:ext cx="9007861" cy="1305401"/>
      </dsp:txXfrm>
    </dsp:sp>
    <dsp:sp modelId="{CE2EBDB0-2547-4974-984D-5A82EC887525}">
      <dsp:nvSpPr>
        <dsp:cNvPr id="0" name=""/>
        <dsp:cNvSpPr/>
      </dsp:nvSpPr>
      <dsp:spPr>
        <a:xfrm>
          <a:off x="0" y="2338844"/>
          <a:ext cx="10515600" cy="130540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C485B58-8BB2-40CE-8C76-7F1EAD1127FF}">
      <dsp:nvSpPr>
        <dsp:cNvPr id="0" name=""/>
        <dsp:cNvSpPr/>
      </dsp:nvSpPr>
      <dsp:spPr>
        <a:xfrm>
          <a:off x="394883" y="2632559"/>
          <a:ext cx="717970" cy="71797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CEE0957-90F1-4061-8168-250BF4F72AA5}">
      <dsp:nvSpPr>
        <dsp:cNvPr id="0" name=""/>
        <dsp:cNvSpPr/>
      </dsp:nvSpPr>
      <dsp:spPr>
        <a:xfrm>
          <a:off x="1507738" y="2338844"/>
          <a:ext cx="9007861" cy="13054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155" tIns="138155" rIns="138155" bIns="138155" numCol="1" spcCol="1270" anchor="ctr" anchorCtr="0">
          <a:noAutofit/>
        </a:bodyPr>
        <a:lstStyle/>
        <a:p>
          <a:pPr marL="0" lvl="0" indent="0" algn="l" defTabSz="977900">
            <a:lnSpc>
              <a:spcPct val="100000"/>
            </a:lnSpc>
            <a:spcBef>
              <a:spcPct val="0"/>
            </a:spcBef>
            <a:spcAft>
              <a:spcPct val="35000"/>
            </a:spcAft>
            <a:buNone/>
          </a:pPr>
          <a:r>
            <a:rPr lang="tr-TR" sz="2200" kern="1200"/>
            <a:t>These applications include data from preclinical and clinical studies, as well as information about manufacturing processes and labeling.</a:t>
          </a:r>
          <a:endParaRPr lang="en-US" sz="2200" kern="1200"/>
        </a:p>
      </dsp:txBody>
      <dsp:txXfrm>
        <a:off x="1507738" y="2338844"/>
        <a:ext cx="9007861" cy="130540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525DB7-DC97-4468-8A6D-0DEF4CAE8D9A}">
      <dsp:nvSpPr>
        <dsp:cNvPr id="0" name=""/>
        <dsp:cNvSpPr/>
      </dsp:nvSpPr>
      <dsp:spPr>
        <a:xfrm>
          <a:off x="0" y="531"/>
          <a:ext cx="10515600" cy="124293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D1B5807-F499-469D-9512-BFEF4C0BA3D6}">
      <dsp:nvSpPr>
        <dsp:cNvPr id="0" name=""/>
        <dsp:cNvSpPr/>
      </dsp:nvSpPr>
      <dsp:spPr>
        <a:xfrm>
          <a:off x="375988" y="280191"/>
          <a:ext cx="683614" cy="68361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6C38719-D943-4B15-B72A-D1F7ABACE484}">
      <dsp:nvSpPr>
        <dsp:cNvPr id="0" name=""/>
        <dsp:cNvSpPr/>
      </dsp:nvSpPr>
      <dsp:spPr>
        <a:xfrm>
          <a:off x="1435590" y="531"/>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1066800">
            <a:lnSpc>
              <a:spcPct val="100000"/>
            </a:lnSpc>
            <a:spcBef>
              <a:spcPct val="0"/>
            </a:spcBef>
            <a:spcAft>
              <a:spcPct val="35000"/>
            </a:spcAft>
            <a:buNone/>
          </a:pPr>
          <a:r>
            <a:rPr lang="tr-TR" sz="2400" kern="1200"/>
            <a:t>Regulatory agencies monitor drugs after they have been approved and are available to the public. </a:t>
          </a:r>
          <a:endParaRPr lang="en-US" sz="2400" kern="1200"/>
        </a:p>
      </dsp:txBody>
      <dsp:txXfrm>
        <a:off x="1435590" y="531"/>
        <a:ext cx="9080009" cy="1242935"/>
      </dsp:txXfrm>
    </dsp:sp>
    <dsp:sp modelId="{B003D0DC-F2B4-4C2A-8348-82F98EA2BD05}">
      <dsp:nvSpPr>
        <dsp:cNvPr id="0" name=""/>
        <dsp:cNvSpPr/>
      </dsp:nvSpPr>
      <dsp:spPr>
        <a:xfrm>
          <a:off x="0" y="1554201"/>
          <a:ext cx="10515600" cy="124293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7D66290-3156-40CF-95C2-21E129610F60}">
      <dsp:nvSpPr>
        <dsp:cNvPr id="0" name=""/>
        <dsp:cNvSpPr/>
      </dsp:nvSpPr>
      <dsp:spPr>
        <a:xfrm>
          <a:off x="375988" y="1833861"/>
          <a:ext cx="683614" cy="68361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2614892-BECE-4BB7-8339-C8996F2BF517}">
      <dsp:nvSpPr>
        <dsp:cNvPr id="0" name=""/>
        <dsp:cNvSpPr/>
      </dsp:nvSpPr>
      <dsp:spPr>
        <a:xfrm>
          <a:off x="1435590" y="1554201"/>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1066800">
            <a:lnSpc>
              <a:spcPct val="100000"/>
            </a:lnSpc>
            <a:spcBef>
              <a:spcPct val="0"/>
            </a:spcBef>
            <a:spcAft>
              <a:spcPct val="35000"/>
            </a:spcAft>
            <a:buNone/>
          </a:pPr>
          <a:r>
            <a:rPr lang="tr-TR" sz="2400" kern="1200"/>
            <a:t>They collect and analyze reports of adverse events, side effects, and other safety concerns. </a:t>
          </a:r>
          <a:endParaRPr lang="en-US" sz="2400" kern="1200"/>
        </a:p>
      </dsp:txBody>
      <dsp:txXfrm>
        <a:off x="1435590" y="1554201"/>
        <a:ext cx="9080009" cy="1242935"/>
      </dsp:txXfrm>
    </dsp:sp>
    <dsp:sp modelId="{46D2DC6F-215D-44FE-8F68-99AC8CAF5F19}">
      <dsp:nvSpPr>
        <dsp:cNvPr id="0" name=""/>
        <dsp:cNvSpPr/>
      </dsp:nvSpPr>
      <dsp:spPr>
        <a:xfrm>
          <a:off x="0" y="3107870"/>
          <a:ext cx="10515600" cy="124293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321FCE2-B652-42CD-BF5D-7BE3AE72EAA1}">
      <dsp:nvSpPr>
        <dsp:cNvPr id="0" name=""/>
        <dsp:cNvSpPr/>
      </dsp:nvSpPr>
      <dsp:spPr>
        <a:xfrm>
          <a:off x="375988" y="3387531"/>
          <a:ext cx="683614" cy="68361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CF8E5B4-97DB-44C8-9BD8-1B69923B4C7D}">
      <dsp:nvSpPr>
        <dsp:cNvPr id="0" name=""/>
        <dsp:cNvSpPr/>
      </dsp:nvSpPr>
      <dsp:spPr>
        <a:xfrm>
          <a:off x="1435590" y="3107870"/>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1066800">
            <a:lnSpc>
              <a:spcPct val="100000"/>
            </a:lnSpc>
            <a:spcBef>
              <a:spcPct val="0"/>
            </a:spcBef>
            <a:spcAft>
              <a:spcPct val="35000"/>
            </a:spcAft>
            <a:buNone/>
          </a:pPr>
          <a:r>
            <a:rPr lang="tr-TR" sz="2400" kern="1200"/>
            <a:t>If unexpected issues arise, they may take corrective actions, including modifying labeling or even withdrawing the drug from the market.</a:t>
          </a:r>
          <a:endParaRPr lang="en-US" sz="2400" kern="1200"/>
        </a:p>
      </dsp:txBody>
      <dsp:txXfrm>
        <a:off x="1435590" y="3107870"/>
        <a:ext cx="9080009" cy="124293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1A4FE2-C1C4-4593-A9BA-CE54552C8149}">
      <dsp:nvSpPr>
        <dsp:cNvPr id="0" name=""/>
        <dsp:cNvSpPr/>
      </dsp:nvSpPr>
      <dsp:spPr>
        <a:xfrm>
          <a:off x="0" y="707092"/>
          <a:ext cx="10515600" cy="130540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79E85C1-E7B5-4A0F-BEAE-FC0464DE0E14}">
      <dsp:nvSpPr>
        <dsp:cNvPr id="0" name=""/>
        <dsp:cNvSpPr/>
      </dsp:nvSpPr>
      <dsp:spPr>
        <a:xfrm>
          <a:off x="394883" y="1000807"/>
          <a:ext cx="717970" cy="71797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A1DC325-96D8-489C-A84D-F2CABC8BCB12}">
      <dsp:nvSpPr>
        <dsp:cNvPr id="0" name=""/>
        <dsp:cNvSpPr/>
      </dsp:nvSpPr>
      <dsp:spPr>
        <a:xfrm>
          <a:off x="1507738" y="707092"/>
          <a:ext cx="9007861" cy="13054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155" tIns="138155" rIns="138155" bIns="138155" numCol="1" spcCol="1270" anchor="ctr" anchorCtr="0">
          <a:noAutofit/>
        </a:bodyPr>
        <a:lstStyle/>
        <a:p>
          <a:pPr marL="0" lvl="0" indent="0" algn="l" defTabSz="977900">
            <a:lnSpc>
              <a:spcPct val="100000"/>
            </a:lnSpc>
            <a:spcBef>
              <a:spcPct val="0"/>
            </a:spcBef>
            <a:spcAft>
              <a:spcPct val="35000"/>
            </a:spcAft>
            <a:buNone/>
          </a:pPr>
          <a:r>
            <a:rPr lang="tr-TR" sz="2200" kern="1200"/>
            <a:t>Regulatory bodies review and approve the labeling and packaging of pharmaceuticals. </a:t>
          </a:r>
          <a:endParaRPr lang="en-US" sz="2200" kern="1200"/>
        </a:p>
      </dsp:txBody>
      <dsp:txXfrm>
        <a:off x="1507738" y="707092"/>
        <a:ext cx="9007861" cy="1305401"/>
      </dsp:txXfrm>
    </dsp:sp>
    <dsp:sp modelId="{26DD5B99-AECE-461C-857E-E9A6B76B516F}">
      <dsp:nvSpPr>
        <dsp:cNvPr id="0" name=""/>
        <dsp:cNvSpPr/>
      </dsp:nvSpPr>
      <dsp:spPr>
        <a:xfrm>
          <a:off x="0" y="2338844"/>
          <a:ext cx="10515600" cy="130540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4712C39-4522-434A-B03C-0FB49DB36206}">
      <dsp:nvSpPr>
        <dsp:cNvPr id="0" name=""/>
        <dsp:cNvSpPr/>
      </dsp:nvSpPr>
      <dsp:spPr>
        <a:xfrm>
          <a:off x="394883" y="2632559"/>
          <a:ext cx="717970" cy="71797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E69143E-EEAA-43FD-89DB-AE1F8C3F776A}">
      <dsp:nvSpPr>
        <dsp:cNvPr id="0" name=""/>
        <dsp:cNvSpPr/>
      </dsp:nvSpPr>
      <dsp:spPr>
        <a:xfrm>
          <a:off x="1507738" y="2338844"/>
          <a:ext cx="9007861" cy="13054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155" tIns="138155" rIns="138155" bIns="138155" numCol="1" spcCol="1270" anchor="ctr" anchorCtr="0">
          <a:noAutofit/>
        </a:bodyPr>
        <a:lstStyle/>
        <a:p>
          <a:pPr marL="0" lvl="0" indent="0" algn="l" defTabSz="977900">
            <a:lnSpc>
              <a:spcPct val="100000"/>
            </a:lnSpc>
            <a:spcBef>
              <a:spcPct val="0"/>
            </a:spcBef>
            <a:spcAft>
              <a:spcPct val="35000"/>
            </a:spcAft>
            <a:buNone/>
          </a:pPr>
          <a:r>
            <a:rPr lang="tr-TR" sz="2200" kern="1200"/>
            <a:t>This includes ensuring that the information provided is accurate, comprehensive, and understandable to healthcare professionals and patients.</a:t>
          </a:r>
          <a:endParaRPr lang="en-US" sz="2200" kern="1200"/>
        </a:p>
      </dsp:txBody>
      <dsp:txXfrm>
        <a:off x="1507738" y="2338844"/>
        <a:ext cx="9007861" cy="1305401"/>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DD59E3-99C9-437A-9BCC-E75A849FEF25}">
      <dsp:nvSpPr>
        <dsp:cNvPr id="0" name=""/>
        <dsp:cNvSpPr/>
      </dsp:nvSpPr>
      <dsp:spPr>
        <a:xfrm>
          <a:off x="0" y="707092"/>
          <a:ext cx="10515600" cy="130540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5BFF0FF-CCEC-4C3A-962B-BBEDF0EA7813}">
      <dsp:nvSpPr>
        <dsp:cNvPr id="0" name=""/>
        <dsp:cNvSpPr/>
      </dsp:nvSpPr>
      <dsp:spPr>
        <a:xfrm>
          <a:off x="394883" y="1000807"/>
          <a:ext cx="717970" cy="71797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7281103-50FB-4701-8FD3-E87B21D56557}">
      <dsp:nvSpPr>
        <dsp:cNvPr id="0" name=""/>
        <dsp:cNvSpPr/>
      </dsp:nvSpPr>
      <dsp:spPr>
        <a:xfrm>
          <a:off x="1507738" y="707092"/>
          <a:ext cx="9007861" cy="13054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155" tIns="138155" rIns="138155" bIns="138155" numCol="1" spcCol="1270" anchor="ctr" anchorCtr="0">
          <a:noAutofit/>
        </a:bodyPr>
        <a:lstStyle/>
        <a:p>
          <a:pPr marL="0" lvl="0" indent="0" algn="l" defTabSz="977900">
            <a:lnSpc>
              <a:spcPct val="100000"/>
            </a:lnSpc>
            <a:spcBef>
              <a:spcPct val="0"/>
            </a:spcBef>
            <a:spcAft>
              <a:spcPct val="35000"/>
            </a:spcAft>
            <a:buNone/>
          </a:pPr>
          <a:r>
            <a:rPr lang="tr-TR" sz="2200" kern="1200"/>
            <a:t>Regulatory agencies conduct inspections of pharmaceutical manufacturing facilities to ensure they meet Good Manufacturing Practices (GMP) standards. </a:t>
          </a:r>
          <a:endParaRPr lang="en-US" sz="2200" kern="1200"/>
        </a:p>
      </dsp:txBody>
      <dsp:txXfrm>
        <a:off x="1507738" y="707092"/>
        <a:ext cx="9007861" cy="1305401"/>
      </dsp:txXfrm>
    </dsp:sp>
    <dsp:sp modelId="{4FAD20B8-78DD-46FD-8FD3-0509557917F3}">
      <dsp:nvSpPr>
        <dsp:cNvPr id="0" name=""/>
        <dsp:cNvSpPr/>
      </dsp:nvSpPr>
      <dsp:spPr>
        <a:xfrm>
          <a:off x="0" y="2338844"/>
          <a:ext cx="10515600" cy="130540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D80ED15-511B-40CC-BBF2-3D015775ACE0}">
      <dsp:nvSpPr>
        <dsp:cNvPr id="0" name=""/>
        <dsp:cNvSpPr/>
      </dsp:nvSpPr>
      <dsp:spPr>
        <a:xfrm>
          <a:off x="394883" y="2632559"/>
          <a:ext cx="717970" cy="71797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C332F00-80C0-4DBD-9AF7-CB76CCCF783D}">
      <dsp:nvSpPr>
        <dsp:cNvPr id="0" name=""/>
        <dsp:cNvSpPr/>
      </dsp:nvSpPr>
      <dsp:spPr>
        <a:xfrm>
          <a:off x="1507738" y="2338844"/>
          <a:ext cx="9007861" cy="13054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155" tIns="138155" rIns="138155" bIns="138155" numCol="1" spcCol="1270" anchor="ctr" anchorCtr="0">
          <a:noAutofit/>
        </a:bodyPr>
        <a:lstStyle/>
        <a:p>
          <a:pPr marL="0" lvl="0" indent="0" algn="l" defTabSz="977900">
            <a:lnSpc>
              <a:spcPct val="100000"/>
            </a:lnSpc>
            <a:spcBef>
              <a:spcPct val="0"/>
            </a:spcBef>
            <a:spcAft>
              <a:spcPct val="35000"/>
            </a:spcAft>
            <a:buNone/>
          </a:pPr>
          <a:r>
            <a:rPr lang="tr-TR" sz="2200" kern="1200"/>
            <a:t>This helps ensure that drugs are consistently produced to the highest quality standards.</a:t>
          </a:r>
          <a:endParaRPr lang="en-US" sz="2200" kern="1200"/>
        </a:p>
      </dsp:txBody>
      <dsp:txXfrm>
        <a:off x="1507738" y="2338844"/>
        <a:ext cx="9007861" cy="1305401"/>
      </dsp:txXfrm>
    </dsp:sp>
  </dsp:spTree>
</dsp:drawing>
</file>

<file path=ppt/diagrams/layout1.xml><?xml version="1.0" encoding="utf-8"?>
<dgm:layoutDef xmlns:dgm="http://schemas.openxmlformats.org/drawingml/2006/diagram" xmlns:a="http://schemas.openxmlformats.org/drawingml/2006/main" uniqueId="urn:microsoft.com/office/officeart/2016/7/layout/VerticalSolidActionList">
  <dgm:title val="Vertical Solid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alignNode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AccFollow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7.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9.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1.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2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6/7/layout/ChevronBlockProcess">
  <dgm:title val="Chevron Block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fact="0.6"/>
      <dgm:constr type="h" for="des" forName="composite" op="equ"/>
      <dgm:constr type="w" for="ch" forName="composite" refType="w"/>
      <dgm:constr type="w" for="des" forName="parTx"/>
      <dgm:constr type="h" for="des" forName="parTx" op="equ"/>
      <dgm:constr type="w" for="des" forName="desTx"/>
      <dgm:constr type="primFontSz" for="des" forName="parTx" val="28"/>
      <dgm:constr type="primFontSz" for="des" forName="desTx" refType="primFontSz" refFor="des" refForName="parTx" op="lte" fact="0.75"/>
      <dgm:constr type="h" for="des" forName="desTx" op="equ"/>
      <dgm:constr type="w" for="ch" forName="space" refType="w" op="equ" fact="-0.005"/>
    </dgm:constrLst>
    <dgm:ruleLst>
      <dgm:rule type="w" for="ch" forName="composite" val="0"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91"/>
              <dgm:constr type="t" for="ch" forName="desTx" refType="h" refFor="ch" refForName="parTx"/>
            </dgm:constrLst>
          </dgm:if>
          <dgm:else name="Name9">
            <dgm:constrLst>
              <dgm:constr type="l" for="ch" forName="parTx"/>
              <dgm:constr type="w" for="ch" forName="parTx" refType="w"/>
              <dgm:constr type="t" for="ch" forName="parTx"/>
              <dgm:constr type="l" for="ch" forName="desTx" refType="w" fact="0.09"/>
              <dgm:constr type="w" for="ch" forName="desTx" refType="w" refFor="ch" refForName="parTx" fact="0.91"/>
              <dgm:constr type="t" for="ch" forName="desTx" refType="h" refFor="ch" refForName="parTx"/>
            </dgm:constrLst>
          </dgm:else>
        </dgm:choose>
        <dgm:ruleLst>
          <dgm:rule type="h" val="INF" fact="NaN" max="NaN"/>
        </dgm:ruleLst>
        <dgm:layoutNode name="parTx" styleLbl="alignNode1">
          <dgm:varLst>
            <dgm:chMax val="0"/>
            <dgm:chPref val="0"/>
          </dgm:varLst>
          <dgm:alg type="tx"/>
          <dgm:choose name="Name10">
            <dgm:if name="Name11" func="var" arg="dir" op="equ" val="norm">
              <dgm:shape xmlns:r="http://schemas.openxmlformats.org/officeDocument/2006/relationships" type="chevron" r:blip="">
                <dgm:adjLst>
                  <dgm:adj idx="1" val="0.3"/>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3"/>
                <dgm:constr type="h"/>
                <dgm:constr type="tMarg" refType="w" fact="0.105"/>
                <dgm:constr type="bMarg" refType="w" fact="0.105"/>
                <dgm:constr type="lMarg" refType="w" fact="0.105"/>
                <dgm:constr type="rMarg" refType="w" fact="0.105"/>
              </dgm:constrLst>
            </dgm:if>
            <dgm:else name="Name15">
              <dgm:constrLst>
                <dgm:constr type="h" refType="w" op="lte" fact="0.3"/>
                <dgm:constr type="h"/>
                <dgm:constr type="tMarg" refType="w" fact="0.105"/>
                <dgm:constr type="bMarg" refType="w" fact="0.105"/>
                <dgm:constr type="lMarg" refType="w" fact="0.105"/>
                <dgm:constr type="rMarg" refType="w" fact="0.105"/>
              </dgm:constrLst>
            </dgm:else>
          </dgm:choose>
          <dgm:ruleLst>
            <dgm:rule type="h" val="INF" fact="NaN" max="NaN"/>
            <dgm:rule type="primFontSz" val="14" fact="NaN" max="NaN"/>
          </dgm:ruleLst>
        </dgm:layoutNode>
        <dgm:layoutNode name="desTx" styleLbl="alignAccFollowNode1">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primFontSz" val="20"/>
            <dgm:constr type="tMarg" refType="w" fact="0.224"/>
            <dgm:constr type="bMarg" refType="w" fact="0.448"/>
            <dgm:constr type="lMarg" refType="w" fact="0.224"/>
            <dgm:constr type="rMarg" refType="w" fact="0.224"/>
          </dgm:constrLst>
          <dgm:ruleLst>
            <dgm:rule type="h" val="INF" fact="NaN" max="NaN"/>
            <dgm:rule type="primFontSz" val="11"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7.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8.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9.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NL"/>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B2406D-A957-B346-BCEA-F2DE7FB43DB2}" type="datetimeFigureOut">
              <a:rPr lang="en-NL" smtClean="0"/>
              <a:t>10/10/2024</a:t>
            </a:fld>
            <a:endParaRPr lang="en-NL"/>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NL"/>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NL"/>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2B1A2AB-4F8A-4B45-BF22-708180DD2ECA}" type="slidenum">
              <a:rPr lang="en-NL" smtClean="0"/>
              <a:t>‹nr.›</a:t>
            </a:fld>
            <a:endParaRPr lang="en-NL"/>
          </a:p>
        </p:txBody>
      </p:sp>
    </p:spTree>
    <p:extLst>
      <p:ext uri="{BB962C8B-B14F-4D97-AF65-F5344CB8AC3E}">
        <p14:creationId xmlns:p14="http://schemas.microsoft.com/office/powerpoint/2010/main" val="27484348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Hello</a:t>
            </a:r>
          </a:p>
          <a:p>
            <a:r>
              <a:rPr lang="en-US" sz="1200" b="0" i="0" kern="1200" dirty="0">
                <a:solidFill>
                  <a:schemeClr val="tx1"/>
                </a:solidFill>
                <a:effectLst/>
                <a:latin typeface="+mn-lt"/>
                <a:ea typeface="+mn-ea"/>
                <a:cs typeface="+mn-cs"/>
              </a:rPr>
              <a:t>On the path from molecule to drug, we have reached the registration stage after the discovery, pre-clinical and post-clinical research, manufacturing processes.</a:t>
            </a:r>
          </a:p>
          <a:p>
            <a:r>
              <a:rPr lang="en-US" sz="1200" b="0" i="0" kern="1200" dirty="0">
                <a:solidFill>
                  <a:schemeClr val="tx1"/>
                </a:solidFill>
                <a:effectLst/>
                <a:latin typeface="+mn-lt"/>
                <a:ea typeface="+mn-ea"/>
                <a:cs typeface="+mn-cs"/>
              </a:rPr>
              <a:t>The drug registration process is a complex and multifaceted journey that pharmaceutical products must go through to ensure that they meet the highest standards of safety, efficacy and quality before reaching the market. This section aims to provide an in-depth understanding of the various stages involved in the drug registration process, from the early stages of drug discovery to post-marketing activities.</a:t>
            </a:r>
            <a:endParaRPr lang="tr-TR" sz="1200" b="0" i="0" kern="1200" dirty="0">
              <a:solidFill>
                <a:schemeClr val="tx1"/>
              </a:solidFill>
              <a:effectLst/>
              <a:latin typeface="+mn-lt"/>
              <a:ea typeface="+mn-ea"/>
              <a:cs typeface="+mn-cs"/>
            </a:endParaRP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tr-TR" sz="1200" b="0" i="0" u="none" strike="noStrike" cap="none" smtClean="0">
                <a:solidFill>
                  <a:schemeClr val="dk1"/>
                </a:solidFill>
                <a:latin typeface="Calibri"/>
                <a:ea typeface="Calibri"/>
                <a:cs typeface="Calibri"/>
                <a:sym typeface="Calibri"/>
              </a:rPr>
              <a:t>1</a:t>
            </a:fld>
            <a:endParaRPr lang="tr-T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699906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en-US" sz="1200" b="1" i="0" kern="1200" dirty="0">
                <a:solidFill>
                  <a:schemeClr val="tx1"/>
                </a:solidFill>
                <a:effectLst/>
                <a:latin typeface="+mn-lt"/>
                <a:ea typeface="+mn-ea"/>
                <a:cs typeface="+mn-cs"/>
              </a:rPr>
              <a:t>Review of Marketing Authorization Applications (MAAs)</a:t>
            </a:r>
            <a:r>
              <a:rPr lang="en-US" sz="1200" b="0" i="0" kern="1200" dirty="0">
                <a:solidFill>
                  <a:schemeClr val="tx1"/>
                </a:solidFill>
                <a:effectLst/>
                <a:latin typeface="+mn-lt"/>
                <a:ea typeface="+mn-ea"/>
                <a:cs typeface="+mn-cs"/>
              </a:rPr>
              <a:t>: Pharmaceutical companies submit comprehensive dossiers, known as Marketing Authorization Applications (MAAs), to regulatory bodies for approval to market a drug. These applications include data from preclinical and clinical studies, as well as information about manufacturing processes and labeling.</a:t>
            </a:r>
          </a:p>
        </p:txBody>
      </p:sp>
      <p:sp>
        <p:nvSpPr>
          <p:cNvPr id="4" name="Slayt Numarası Yer Tutucusu 3"/>
          <p:cNvSpPr>
            <a:spLocks noGrp="1"/>
          </p:cNvSpPr>
          <p:nvPr>
            <p:ph type="sldNum" sz="quarter" idx="10"/>
          </p:nvPr>
        </p:nvSpPr>
        <p:spPr/>
        <p:txBody>
          <a:bodyPr/>
          <a:lstStyle/>
          <a:p>
            <a:fld id="{07BBEFD6-8879-4257-8344-27066EA1ABAE}" type="slidenum">
              <a:rPr lang="tr-TR" smtClean="0"/>
              <a:t>10</a:t>
            </a:fld>
            <a:endParaRPr lang="tr-TR"/>
          </a:p>
        </p:txBody>
      </p:sp>
    </p:spTree>
    <p:extLst>
      <p:ext uri="{BB962C8B-B14F-4D97-AF65-F5344CB8AC3E}">
        <p14:creationId xmlns:p14="http://schemas.microsoft.com/office/powerpoint/2010/main" val="13620357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en-US" sz="1200" b="1" i="0" kern="1200" dirty="0">
                <a:solidFill>
                  <a:schemeClr val="tx1"/>
                </a:solidFill>
                <a:effectLst/>
                <a:latin typeface="+mn-lt"/>
                <a:ea typeface="+mn-ea"/>
                <a:cs typeface="+mn-cs"/>
              </a:rPr>
              <a:t>Post-Market Surveillance</a:t>
            </a:r>
            <a:r>
              <a:rPr lang="en-US" sz="1200" b="0" i="0" kern="1200" dirty="0">
                <a:solidFill>
                  <a:schemeClr val="tx1"/>
                </a:solidFill>
                <a:effectLst/>
                <a:latin typeface="+mn-lt"/>
                <a:ea typeface="+mn-ea"/>
                <a:cs typeface="+mn-cs"/>
              </a:rPr>
              <a:t>: Regulatory agencies monitor drugs after they have been approved and are available to the public. They collect and analyze reports of adverse events, side effects, and other safety concerns. If unexpected issues arise, they may take corrective actions, including modifying labeling or even withdrawing the drug from the market.</a:t>
            </a:r>
          </a:p>
          <a:p>
            <a:endParaRPr lang="tr-TR" dirty="0"/>
          </a:p>
        </p:txBody>
      </p:sp>
      <p:sp>
        <p:nvSpPr>
          <p:cNvPr id="4" name="Slayt Numarası Yer Tutucusu 3"/>
          <p:cNvSpPr>
            <a:spLocks noGrp="1"/>
          </p:cNvSpPr>
          <p:nvPr>
            <p:ph type="sldNum" sz="quarter" idx="10"/>
          </p:nvPr>
        </p:nvSpPr>
        <p:spPr/>
        <p:txBody>
          <a:bodyPr/>
          <a:lstStyle/>
          <a:p>
            <a:fld id="{07BBEFD6-8879-4257-8344-27066EA1ABAE}" type="slidenum">
              <a:rPr lang="tr-TR" smtClean="0"/>
              <a:t>11</a:t>
            </a:fld>
            <a:endParaRPr lang="tr-TR"/>
          </a:p>
        </p:txBody>
      </p:sp>
    </p:spTree>
    <p:extLst>
      <p:ext uri="{BB962C8B-B14F-4D97-AF65-F5344CB8AC3E}">
        <p14:creationId xmlns:p14="http://schemas.microsoft.com/office/powerpoint/2010/main" val="34628425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en-US" sz="1200" b="1" i="0" kern="1200" dirty="0">
                <a:solidFill>
                  <a:schemeClr val="tx1"/>
                </a:solidFill>
                <a:effectLst/>
                <a:latin typeface="+mn-lt"/>
                <a:ea typeface="+mn-ea"/>
                <a:cs typeface="+mn-cs"/>
              </a:rPr>
              <a:t>Labeling and Packaging Oversight</a:t>
            </a:r>
            <a:r>
              <a:rPr lang="en-US" sz="1200" b="0" i="0" kern="1200" dirty="0">
                <a:solidFill>
                  <a:schemeClr val="tx1"/>
                </a:solidFill>
                <a:effectLst/>
                <a:latin typeface="+mn-lt"/>
                <a:ea typeface="+mn-ea"/>
                <a:cs typeface="+mn-cs"/>
              </a:rPr>
              <a:t>: Regulatory bodies review and approve the labeling and packaging of pharmaceuticals. This includes ensuring that the information provided is accurate, comprehensive, and understandable to healthcare professionals and patients.</a:t>
            </a:r>
          </a:p>
          <a:p>
            <a:endParaRPr lang="tr-TR" dirty="0"/>
          </a:p>
        </p:txBody>
      </p:sp>
      <p:sp>
        <p:nvSpPr>
          <p:cNvPr id="4" name="Slayt Numarası Yer Tutucusu 3"/>
          <p:cNvSpPr>
            <a:spLocks noGrp="1"/>
          </p:cNvSpPr>
          <p:nvPr>
            <p:ph type="sldNum" sz="quarter" idx="10"/>
          </p:nvPr>
        </p:nvSpPr>
        <p:spPr/>
        <p:txBody>
          <a:bodyPr/>
          <a:lstStyle/>
          <a:p>
            <a:fld id="{07BBEFD6-8879-4257-8344-27066EA1ABAE}" type="slidenum">
              <a:rPr lang="tr-TR" smtClean="0"/>
              <a:t>12</a:t>
            </a:fld>
            <a:endParaRPr lang="tr-TR"/>
          </a:p>
        </p:txBody>
      </p:sp>
    </p:spTree>
    <p:extLst>
      <p:ext uri="{BB962C8B-B14F-4D97-AF65-F5344CB8AC3E}">
        <p14:creationId xmlns:p14="http://schemas.microsoft.com/office/powerpoint/2010/main" val="26270996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en-US" sz="1200" b="1" i="0" kern="1200" dirty="0">
                <a:solidFill>
                  <a:schemeClr val="tx1"/>
                </a:solidFill>
                <a:effectLst/>
                <a:latin typeface="+mn-lt"/>
                <a:ea typeface="+mn-ea"/>
                <a:cs typeface="+mn-cs"/>
              </a:rPr>
              <a:t>Inspecting Manufacturing Facilities</a:t>
            </a:r>
            <a:r>
              <a:rPr lang="en-US" sz="1200" b="0" i="0" kern="1200" dirty="0">
                <a:solidFill>
                  <a:schemeClr val="tx1"/>
                </a:solidFill>
                <a:effectLst/>
                <a:latin typeface="+mn-lt"/>
                <a:ea typeface="+mn-ea"/>
                <a:cs typeface="+mn-cs"/>
              </a:rPr>
              <a:t>: Regulatory agencies conduct inspections of pharmaceutical manufacturing facilities to ensure they meet Good Manufacturing Practices (GMP) standards. This helps ensure that drugs are consistently produced to the highest quality standards.</a:t>
            </a:r>
          </a:p>
          <a:p>
            <a:endParaRPr lang="tr-TR" dirty="0"/>
          </a:p>
        </p:txBody>
      </p:sp>
      <p:sp>
        <p:nvSpPr>
          <p:cNvPr id="4" name="Slayt Numarası Yer Tutucusu 3"/>
          <p:cNvSpPr>
            <a:spLocks noGrp="1"/>
          </p:cNvSpPr>
          <p:nvPr>
            <p:ph type="sldNum" sz="quarter" idx="10"/>
          </p:nvPr>
        </p:nvSpPr>
        <p:spPr/>
        <p:txBody>
          <a:bodyPr/>
          <a:lstStyle/>
          <a:p>
            <a:fld id="{07BBEFD6-8879-4257-8344-27066EA1ABAE}" type="slidenum">
              <a:rPr lang="tr-TR" smtClean="0"/>
              <a:t>13</a:t>
            </a:fld>
            <a:endParaRPr lang="tr-TR"/>
          </a:p>
        </p:txBody>
      </p:sp>
    </p:spTree>
    <p:extLst>
      <p:ext uri="{BB962C8B-B14F-4D97-AF65-F5344CB8AC3E}">
        <p14:creationId xmlns:p14="http://schemas.microsoft.com/office/powerpoint/2010/main" val="27919124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en-US" sz="1200" b="1" i="0" kern="1200" dirty="0">
                <a:solidFill>
                  <a:schemeClr val="tx1"/>
                </a:solidFill>
                <a:effectLst/>
                <a:latin typeface="+mn-lt"/>
                <a:ea typeface="+mn-ea"/>
                <a:cs typeface="+mn-cs"/>
              </a:rPr>
              <a:t>Post-Market Studies and Commitments</a:t>
            </a:r>
            <a:r>
              <a:rPr lang="en-US" sz="1200" b="0" i="0" kern="1200" dirty="0">
                <a:solidFill>
                  <a:schemeClr val="tx1"/>
                </a:solidFill>
                <a:effectLst/>
                <a:latin typeface="+mn-lt"/>
                <a:ea typeface="+mn-ea"/>
                <a:cs typeface="+mn-cs"/>
              </a:rPr>
              <a:t>: In some cases, regulatory bodies may require additional studies or commitments from pharmaceutical companies after a drug is approved. These may be related to specific safety concerns or to gather more data on long-term effects.</a:t>
            </a:r>
          </a:p>
          <a:p>
            <a:endParaRPr lang="tr-TR" dirty="0"/>
          </a:p>
        </p:txBody>
      </p:sp>
      <p:sp>
        <p:nvSpPr>
          <p:cNvPr id="4" name="Slayt Numarası Yer Tutucusu 3"/>
          <p:cNvSpPr>
            <a:spLocks noGrp="1"/>
          </p:cNvSpPr>
          <p:nvPr>
            <p:ph type="sldNum" sz="quarter" idx="10"/>
          </p:nvPr>
        </p:nvSpPr>
        <p:spPr/>
        <p:txBody>
          <a:bodyPr/>
          <a:lstStyle/>
          <a:p>
            <a:fld id="{07BBEFD6-8879-4257-8344-27066EA1ABAE}" type="slidenum">
              <a:rPr lang="tr-TR" smtClean="0"/>
              <a:t>14</a:t>
            </a:fld>
            <a:endParaRPr lang="tr-TR"/>
          </a:p>
        </p:txBody>
      </p:sp>
    </p:spTree>
    <p:extLst>
      <p:ext uri="{BB962C8B-B14F-4D97-AF65-F5344CB8AC3E}">
        <p14:creationId xmlns:p14="http://schemas.microsoft.com/office/powerpoint/2010/main" val="25087041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en-US" sz="1200" b="1" i="0" kern="1200" dirty="0">
                <a:solidFill>
                  <a:schemeClr val="tx1"/>
                </a:solidFill>
                <a:effectLst/>
                <a:latin typeface="+mn-lt"/>
                <a:ea typeface="+mn-ea"/>
                <a:cs typeface="+mn-cs"/>
              </a:rPr>
              <a:t>Regulatory Science and Research</a:t>
            </a:r>
            <a:r>
              <a:rPr lang="en-US" sz="1200" b="0" i="0" kern="1200" dirty="0">
                <a:solidFill>
                  <a:schemeClr val="tx1"/>
                </a:solidFill>
                <a:effectLst/>
                <a:latin typeface="+mn-lt"/>
                <a:ea typeface="+mn-ea"/>
                <a:cs typeface="+mn-cs"/>
              </a:rPr>
              <a:t>: Regulatory agencies often engage in research and development of new methodologies, technologies, and standards for evaluating drugs. They work to stay at the forefront of scientific advancements to enhance their oversight capabilities.</a:t>
            </a:r>
          </a:p>
          <a:p>
            <a:endParaRPr lang="tr-TR" dirty="0"/>
          </a:p>
        </p:txBody>
      </p:sp>
      <p:sp>
        <p:nvSpPr>
          <p:cNvPr id="4" name="Slayt Numarası Yer Tutucusu 3"/>
          <p:cNvSpPr>
            <a:spLocks noGrp="1"/>
          </p:cNvSpPr>
          <p:nvPr>
            <p:ph type="sldNum" sz="quarter" idx="10"/>
          </p:nvPr>
        </p:nvSpPr>
        <p:spPr/>
        <p:txBody>
          <a:bodyPr/>
          <a:lstStyle/>
          <a:p>
            <a:fld id="{07BBEFD6-8879-4257-8344-27066EA1ABAE}" type="slidenum">
              <a:rPr lang="tr-TR" smtClean="0"/>
              <a:t>15</a:t>
            </a:fld>
            <a:endParaRPr lang="tr-TR"/>
          </a:p>
        </p:txBody>
      </p:sp>
    </p:spTree>
    <p:extLst>
      <p:ext uri="{BB962C8B-B14F-4D97-AF65-F5344CB8AC3E}">
        <p14:creationId xmlns:p14="http://schemas.microsoft.com/office/powerpoint/2010/main" val="28498720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kern="1200" dirty="0">
                <a:solidFill>
                  <a:schemeClr val="tx1"/>
                </a:solidFill>
                <a:effectLst/>
                <a:latin typeface="+mn-lt"/>
                <a:ea typeface="+mn-ea"/>
                <a:cs typeface="+mn-cs"/>
              </a:rPr>
              <a:t>International Collaboration</a:t>
            </a:r>
            <a:r>
              <a:rPr lang="en-US" sz="1200" b="0" i="0" kern="1200" dirty="0">
                <a:solidFill>
                  <a:schemeClr val="tx1"/>
                </a:solidFill>
                <a:effectLst/>
                <a:latin typeface="+mn-lt"/>
                <a:ea typeface="+mn-ea"/>
                <a:cs typeface="+mn-cs"/>
              </a:rPr>
              <a:t>: Regulatory bodies often collaborate with their counterparts in other countries to share information and best practices. This helps ensure a global perspective on drug safety and effectiveness</a:t>
            </a:r>
            <a:endParaRPr lang="tr-TR" dirty="0"/>
          </a:p>
          <a:p>
            <a:endParaRPr lang="tr-TR" dirty="0"/>
          </a:p>
        </p:txBody>
      </p:sp>
      <p:sp>
        <p:nvSpPr>
          <p:cNvPr id="4" name="Slayt Numarası Yer Tutucusu 3"/>
          <p:cNvSpPr>
            <a:spLocks noGrp="1"/>
          </p:cNvSpPr>
          <p:nvPr>
            <p:ph type="sldNum" sz="quarter" idx="10"/>
          </p:nvPr>
        </p:nvSpPr>
        <p:spPr/>
        <p:txBody>
          <a:bodyPr/>
          <a:lstStyle/>
          <a:p>
            <a:fld id="{07BBEFD6-8879-4257-8344-27066EA1ABAE}" type="slidenum">
              <a:rPr lang="tr-TR" smtClean="0"/>
              <a:t>16</a:t>
            </a:fld>
            <a:endParaRPr lang="tr-TR"/>
          </a:p>
        </p:txBody>
      </p:sp>
    </p:spTree>
    <p:extLst>
      <p:ext uri="{BB962C8B-B14F-4D97-AF65-F5344CB8AC3E}">
        <p14:creationId xmlns:p14="http://schemas.microsoft.com/office/powerpoint/2010/main" val="13123469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dirty="0" err="1"/>
              <a:t>The</a:t>
            </a:r>
            <a:r>
              <a:rPr lang="tr-TR" dirty="0"/>
              <a:t> CTD </a:t>
            </a:r>
            <a:r>
              <a:rPr lang="tr-TR" dirty="0" err="1"/>
              <a:t>serves</a:t>
            </a:r>
            <a:r>
              <a:rPr lang="tr-TR" dirty="0"/>
              <a:t> as a </a:t>
            </a:r>
            <a:r>
              <a:rPr lang="tr-TR" dirty="0" err="1"/>
              <a:t>standardized</a:t>
            </a:r>
            <a:r>
              <a:rPr lang="tr-TR" dirty="0"/>
              <a:t> </a:t>
            </a:r>
            <a:r>
              <a:rPr lang="tr-TR" dirty="0" err="1"/>
              <a:t>way</a:t>
            </a:r>
            <a:r>
              <a:rPr lang="tr-TR" dirty="0"/>
              <a:t> </a:t>
            </a:r>
            <a:r>
              <a:rPr lang="tr-TR" dirty="0" err="1"/>
              <a:t>for</a:t>
            </a:r>
            <a:r>
              <a:rPr lang="tr-TR" dirty="0"/>
              <a:t> </a:t>
            </a:r>
            <a:r>
              <a:rPr lang="tr-TR" dirty="0" err="1"/>
              <a:t>pharmaceutical</a:t>
            </a:r>
            <a:r>
              <a:rPr lang="tr-TR" dirty="0"/>
              <a:t> </a:t>
            </a:r>
            <a:r>
              <a:rPr lang="tr-TR" dirty="0" err="1"/>
              <a:t>companies</a:t>
            </a:r>
            <a:r>
              <a:rPr lang="tr-TR" dirty="0"/>
              <a:t> </a:t>
            </a:r>
            <a:r>
              <a:rPr lang="tr-TR" dirty="0" err="1"/>
              <a:t>to</a:t>
            </a:r>
            <a:r>
              <a:rPr lang="tr-TR" dirty="0"/>
              <a:t> </a:t>
            </a:r>
            <a:r>
              <a:rPr lang="tr-TR" dirty="0" err="1"/>
              <a:t>present</a:t>
            </a:r>
            <a:r>
              <a:rPr lang="tr-TR" dirty="0"/>
              <a:t> </a:t>
            </a:r>
            <a:r>
              <a:rPr lang="tr-TR" dirty="0" err="1"/>
              <a:t>information</a:t>
            </a:r>
            <a:r>
              <a:rPr lang="tr-TR" dirty="0"/>
              <a:t> </a:t>
            </a:r>
            <a:r>
              <a:rPr lang="tr-TR" dirty="0" err="1"/>
              <a:t>to</a:t>
            </a:r>
            <a:r>
              <a:rPr lang="tr-TR" dirty="0"/>
              <a:t> </a:t>
            </a:r>
            <a:r>
              <a:rPr lang="tr-TR" dirty="0" err="1"/>
              <a:t>regulatory</a:t>
            </a:r>
            <a:r>
              <a:rPr lang="tr-TR" dirty="0"/>
              <a:t> </a:t>
            </a:r>
            <a:r>
              <a:rPr lang="tr-TR" dirty="0" err="1"/>
              <a:t>authorities</a:t>
            </a:r>
            <a:r>
              <a:rPr lang="tr-TR" dirty="0"/>
              <a:t>, </a:t>
            </a:r>
            <a:r>
              <a:rPr lang="tr-TR" dirty="0" err="1"/>
              <a:t>streamlining</a:t>
            </a:r>
            <a:r>
              <a:rPr lang="tr-TR" dirty="0"/>
              <a:t> </a:t>
            </a:r>
            <a:r>
              <a:rPr lang="tr-TR" dirty="0" err="1"/>
              <a:t>the</a:t>
            </a:r>
            <a:r>
              <a:rPr lang="tr-TR" dirty="0"/>
              <a:t> </a:t>
            </a:r>
            <a:r>
              <a:rPr lang="tr-TR" dirty="0" err="1"/>
              <a:t>review</a:t>
            </a:r>
            <a:r>
              <a:rPr lang="tr-TR" dirty="0"/>
              <a:t> </a:t>
            </a:r>
            <a:r>
              <a:rPr lang="tr-TR" dirty="0" err="1"/>
              <a:t>and</a:t>
            </a:r>
            <a:r>
              <a:rPr lang="tr-TR" dirty="0"/>
              <a:t> </a:t>
            </a:r>
            <a:r>
              <a:rPr lang="tr-TR" dirty="0" err="1"/>
              <a:t>approval</a:t>
            </a:r>
            <a:r>
              <a:rPr lang="tr-TR" dirty="0"/>
              <a:t> </a:t>
            </a:r>
            <a:r>
              <a:rPr lang="tr-TR" dirty="0" err="1"/>
              <a:t>process</a:t>
            </a:r>
            <a:r>
              <a:rPr lang="tr-TR" dirty="0"/>
              <a:t>. </a:t>
            </a:r>
            <a:r>
              <a:rPr lang="tr-TR" dirty="0" err="1"/>
              <a:t>It</a:t>
            </a:r>
            <a:r>
              <a:rPr lang="tr-TR" dirty="0"/>
              <a:t> </a:t>
            </a:r>
            <a:r>
              <a:rPr lang="tr-TR" dirty="0" err="1"/>
              <a:t>helps</a:t>
            </a:r>
            <a:r>
              <a:rPr lang="tr-TR" dirty="0"/>
              <a:t> </a:t>
            </a:r>
            <a:r>
              <a:rPr lang="tr-TR" dirty="0" err="1"/>
              <a:t>ensure</a:t>
            </a:r>
            <a:r>
              <a:rPr lang="tr-TR" dirty="0"/>
              <a:t> </a:t>
            </a:r>
            <a:r>
              <a:rPr lang="tr-TR" dirty="0" err="1"/>
              <a:t>that</a:t>
            </a:r>
            <a:r>
              <a:rPr lang="tr-TR" dirty="0"/>
              <a:t> </a:t>
            </a:r>
            <a:r>
              <a:rPr lang="tr-TR" dirty="0" err="1"/>
              <a:t>all</a:t>
            </a:r>
            <a:r>
              <a:rPr lang="tr-TR" dirty="0"/>
              <a:t> </a:t>
            </a:r>
            <a:r>
              <a:rPr lang="tr-TR" dirty="0" err="1"/>
              <a:t>necessary</a:t>
            </a:r>
            <a:r>
              <a:rPr lang="tr-TR" dirty="0"/>
              <a:t> data is </a:t>
            </a:r>
            <a:r>
              <a:rPr lang="tr-TR" dirty="0" err="1"/>
              <a:t>included</a:t>
            </a:r>
            <a:r>
              <a:rPr lang="tr-TR" dirty="0"/>
              <a:t> </a:t>
            </a:r>
            <a:r>
              <a:rPr lang="tr-TR" dirty="0" err="1"/>
              <a:t>and</a:t>
            </a:r>
            <a:r>
              <a:rPr lang="tr-TR" dirty="0"/>
              <a:t> </a:t>
            </a:r>
            <a:r>
              <a:rPr lang="tr-TR" dirty="0" err="1"/>
              <a:t>organized</a:t>
            </a:r>
            <a:r>
              <a:rPr lang="tr-TR" dirty="0"/>
              <a:t> in a </a:t>
            </a:r>
            <a:r>
              <a:rPr lang="tr-TR" dirty="0" err="1"/>
              <a:t>consistent</a:t>
            </a:r>
            <a:r>
              <a:rPr lang="tr-TR" dirty="0"/>
              <a:t> format, </a:t>
            </a:r>
            <a:r>
              <a:rPr lang="tr-TR" dirty="0" err="1"/>
              <a:t>making</a:t>
            </a:r>
            <a:r>
              <a:rPr lang="tr-TR" dirty="0"/>
              <a:t> it </a:t>
            </a:r>
            <a:r>
              <a:rPr lang="tr-TR" dirty="0" err="1"/>
              <a:t>easier</a:t>
            </a:r>
            <a:r>
              <a:rPr lang="tr-TR" dirty="0"/>
              <a:t> </a:t>
            </a:r>
            <a:r>
              <a:rPr lang="tr-TR" dirty="0" err="1"/>
              <a:t>for</a:t>
            </a:r>
            <a:r>
              <a:rPr lang="tr-TR" dirty="0"/>
              <a:t> </a:t>
            </a:r>
            <a:r>
              <a:rPr lang="tr-TR" dirty="0" err="1"/>
              <a:t>regulatory</a:t>
            </a:r>
            <a:r>
              <a:rPr lang="tr-TR" dirty="0"/>
              <a:t> </a:t>
            </a:r>
            <a:r>
              <a:rPr lang="tr-TR" dirty="0" err="1"/>
              <a:t>agencies</a:t>
            </a:r>
            <a:r>
              <a:rPr lang="tr-TR" dirty="0"/>
              <a:t> </a:t>
            </a:r>
            <a:r>
              <a:rPr lang="tr-TR" dirty="0" err="1"/>
              <a:t>to</a:t>
            </a:r>
            <a:r>
              <a:rPr lang="tr-TR" dirty="0"/>
              <a:t> </a:t>
            </a:r>
            <a:r>
              <a:rPr lang="tr-TR" dirty="0" err="1"/>
              <a:t>evaluate</a:t>
            </a:r>
            <a:r>
              <a:rPr lang="tr-TR" dirty="0"/>
              <a:t> </a:t>
            </a:r>
            <a:r>
              <a:rPr lang="tr-TR" dirty="0" err="1"/>
              <a:t>the</a:t>
            </a:r>
            <a:r>
              <a:rPr lang="tr-TR" dirty="0"/>
              <a:t> </a:t>
            </a:r>
            <a:r>
              <a:rPr lang="tr-TR" dirty="0" err="1"/>
              <a:t>safety</a:t>
            </a:r>
            <a:r>
              <a:rPr lang="tr-TR" dirty="0"/>
              <a:t>, </a:t>
            </a:r>
            <a:r>
              <a:rPr lang="tr-TR" dirty="0" err="1"/>
              <a:t>efficacy</a:t>
            </a:r>
            <a:r>
              <a:rPr lang="tr-TR" dirty="0"/>
              <a:t>, </a:t>
            </a:r>
            <a:r>
              <a:rPr lang="tr-TR" dirty="0" err="1"/>
              <a:t>and</a:t>
            </a:r>
            <a:r>
              <a:rPr lang="tr-TR" dirty="0"/>
              <a:t> </a:t>
            </a:r>
            <a:r>
              <a:rPr lang="tr-TR" dirty="0" err="1"/>
              <a:t>quality</a:t>
            </a:r>
            <a:r>
              <a:rPr lang="tr-TR" dirty="0"/>
              <a:t> of a </a:t>
            </a:r>
            <a:r>
              <a:rPr lang="tr-TR" dirty="0" err="1"/>
              <a:t>pharmaceutical</a:t>
            </a:r>
            <a:r>
              <a:rPr lang="tr-TR" dirty="0"/>
              <a:t> </a:t>
            </a:r>
            <a:r>
              <a:rPr lang="tr-TR" dirty="0" err="1"/>
              <a:t>product</a:t>
            </a:r>
            <a:r>
              <a:rPr lang="tr-TR" dirty="0"/>
              <a:t>.</a:t>
            </a:r>
          </a:p>
          <a:p>
            <a:endParaRPr lang="tr-TR" dirty="0"/>
          </a:p>
        </p:txBody>
      </p:sp>
      <p:sp>
        <p:nvSpPr>
          <p:cNvPr id="4" name="Slayt Numarası Yer Tutucusu 3"/>
          <p:cNvSpPr>
            <a:spLocks noGrp="1"/>
          </p:cNvSpPr>
          <p:nvPr>
            <p:ph type="sldNum" sz="quarter" idx="10"/>
          </p:nvPr>
        </p:nvSpPr>
        <p:spPr/>
        <p:txBody>
          <a:bodyPr/>
          <a:lstStyle/>
          <a:p>
            <a:fld id="{07BBEFD6-8879-4257-8344-27066EA1ABAE}" type="slidenum">
              <a:rPr lang="tr-TR" smtClean="0"/>
              <a:t>17</a:t>
            </a:fld>
            <a:endParaRPr lang="tr-TR"/>
          </a:p>
        </p:txBody>
      </p:sp>
    </p:spTree>
    <p:extLst>
      <p:ext uri="{BB962C8B-B14F-4D97-AF65-F5344CB8AC3E}">
        <p14:creationId xmlns:p14="http://schemas.microsoft.com/office/powerpoint/2010/main" val="2438217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err="1"/>
              <a:t>Module</a:t>
            </a:r>
            <a:r>
              <a:rPr lang="tr-TR" dirty="0"/>
              <a:t> 1: </a:t>
            </a:r>
            <a:r>
              <a:rPr lang="tr-TR" dirty="0" err="1"/>
              <a:t>Administrative</a:t>
            </a:r>
            <a:r>
              <a:rPr lang="tr-TR" dirty="0"/>
              <a:t> Information:</a:t>
            </a:r>
          </a:p>
          <a:p>
            <a:r>
              <a:rPr lang="tr-TR" dirty="0" err="1"/>
              <a:t>Covers</a:t>
            </a:r>
            <a:r>
              <a:rPr lang="tr-TR" dirty="0"/>
              <a:t> </a:t>
            </a:r>
            <a:r>
              <a:rPr lang="tr-TR" dirty="0" err="1"/>
              <a:t>administrative</a:t>
            </a:r>
            <a:r>
              <a:rPr lang="tr-TR" dirty="0"/>
              <a:t> </a:t>
            </a:r>
            <a:r>
              <a:rPr lang="tr-TR" dirty="0" err="1"/>
              <a:t>details</a:t>
            </a:r>
            <a:r>
              <a:rPr lang="tr-TR" dirty="0"/>
              <a:t> </a:t>
            </a:r>
            <a:r>
              <a:rPr lang="tr-TR" dirty="0" err="1"/>
              <a:t>such</a:t>
            </a:r>
            <a:r>
              <a:rPr lang="tr-TR" dirty="0"/>
              <a:t> as </a:t>
            </a:r>
            <a:r>
              <a:rPr lang="tr-TR" dirty="0" err="1"/>
              <a:t>application</a:t>
            </a:r>
            <a:r>
              <a:rPr lang="tr-TR" dirty="0"/>
              <a:t> form, </a:t>
            </a:r>
            <a:r>
              <a:rPr lang="tr-TR" dirty="0" err="1"/>
              <a:t>region-specific</a:t>
            </a:r>
            <a:r>
              <a:rPr lang="tr-TR" dirty="0"/>
              <a:t> </a:t>
            </a:r>
            <a:r>
              <a:rPr lang="tr-TR" dirty="0" err="1"/>
              <a:t>administrative</a:t>
            </a:r>
            <a:r>
              <a:rPr lang="tr-TR" dirty="0"/>
              <a:t> </a:t>
            </a:r>
            <a:r>
              <a:rPr lang="tr-TR" dirty="0" err="1"/>
              <a:t>documents</a:t>
            </a:r>
            <a:r>
              <a:rPr lang="tr-TR" dirty="0"/>
              <a:t>, </a:t>
            </a:r>
            <a:r>
              <a:rPr lang="tr-TR" dirty="0" err="1"/>
              <a:t>and</a:t>
            </a:r>
            <a:r>
              <a:rPr lang="tr-TR" dirty="0"/>
              <a:t> </a:t>
            </a:r>
            <a:r>
              <a:rPr lang="tr-TR" dirty="0" err="1"/>
              <a:t>summaries</a:t>
            </a:r>
            <a:r>
              <a:rPr lang="tr-TR" dirty="0"/>
              <a:t> of </a:t>
            </a:r>
            <a:r>
              <a:rPr lang="tr-TR" dirty="0" err="1"/>
              <a:t>the</a:t>
            </a:r>
            <a:r>
              <a:rPr lang="tr-TR" dirty="0"/>
              <a:t> </a:t>
            </a:r>
            <a:r>
              <a:rPr lang="tr-TR" dirty="0" err="1"/>
              <a:t>submission</a:t>
            </a:r>
            <a:r>
              <a:rPr lang="tr-TR" dirty="0"/>
              <a:t>.</a:t>
            </a:r>
          </a:p>
          <a:p>
            <a:r>
              <a:rPr lang="tr-TR" dirty="0" err="1"/>
              <a:t>Module</a:t>
            </a:r>
            <a:r>
              <a:rPr lang="tr-TR" dirty="0"/>
              <a:t> 2: </a:t>
            </a:r>
            <a:r>
              <a:rPr lang="tr-TR" dirty="0" err="1"/>
              <a:t>Common</a:t>
            </a:r>
            <a:r>
              <a:rPr lang="tr-TR" dirty="0"/>
              <a:t> Technical </a:t>
            </a:r>
            <a:r>
              <a:rPr lang="tr-TR" dirty="0" err="1"/>
              <a:t>Document</a:t>
            </a:r>
            <a:r>
              <a:rPr lang="tr-TR" dirty="0"/>
              <a:t> </a:t>
            </a:r>
            <a:r>
              <a:rPr lang="tr-TR" dirty="0" err="1"/>
              <a:t>Summaries</a:t>
            </a:r>
            <a:r>
              <a:rPr lang="tr-TR" dirty="0"/>
              <a:t>:</a:t>
            </a:r>
          </a:p>
          <a:p>
            <a:r>
              <a:rPr lang="tr-TR" dirty="0" err="1"/>
              <a:t>Provides</a:t>
            </a:r>
            <a:r>
              <a:rPr lang="tr-TR" dirty="0"/>
              <a:t> </a:t>
            </a:r>
            <a:r>
              <a:rPr lang="tr-TR" dirty="0" err="1"/>
              <a:t>high-level</a:t>
            </a:r>
            <a:r>
              <a:rPr lang="tr-TR" dirty="0"/>
              <a:t> </a:t>
            </a:r>
            <a:r>
              <a:rPr lang="tr-TR" dirty="0" err="1"/>
              <a:t>overviews</a:t>
            </a:r>
            <a:r>
              <a:rPr lang="tr-TR" dirty="0"/>
              <a:t>, </a:t>
            </a:r>
            <a:r>
              <a:rPr lang="tr-TR" dirty="0" err="1"/>
              <a:t>including</a:t>
            </a:r>
            <a:r>
              <a:rPr lang="tr-TR" dirty="0"/>
              <a:t> </a:t>
            </a:r>
            <a:r>
              <a:rPr lang="tr-TR" dirty="0" err="1"/>
              <a:t>the</a:t>
            </a:r>
            <a:r>
              <a:rPr lang="tr-TR" dirty="0"/>
              <a:t> </a:t>
            </a:r>
            <a:r>
              <a:rPr lang="tr-TR" dirty="0" err="1"/>
              <a:t>Quality</a:t>
            </a:r>
            <a:r>
              <a:rPr lang="tr-TR" dirty="0"/>
              <a:t> </a:t>
            </a:r>
            <a:r>
              <a:rPr lang="tr-TR" dirty="0" err="1"/>
              <a:t>Overall</a:t>
            </a:r>
            <a:r>
              <a:rPr lang="tr-TR" dirty="0"/>
              <a:t> </a:t>
            </a:r>
            <a:r>
              <a:rPr lang="tr-TR" dirty="0" err="1"/>
              <a:t>Summary</a:t>
            </a:r>
            <a:r>
              <a:rPr lang="tr-TR" dirty="0"/>
              <a:t> (</a:t>
            </a:r>
            <a:r>
              <a:rPr lang="tr-TR" dirty="0" err="1"/>
              <a:t>Module</a:t>
            </a:r>
            <a:r>
              <a:rPr lang="tr-TR" dirty="0"/>
              <a:t> 2.3), </a:t>
            </a:r>
            <a:r>
              <a:rPr lang="tr-TR" dirty="0" err="1"/>
              <a:t>Nonclinical</a:t>
            </a:r>
            <a:r>
              <a:rPr lang="tr-TR" dirty="0"/>
              <a:t> </a:t>
            </a:r>
            <a:r>
              <a:rPr lang="tr-TR" dirty="0" err="1"/>
              <a:t>Overview</a:t>
            </a:r>
            <a:r>
              <a:rPr lang="tr-TR" dirty="0"/>
              <a:t> (</a:t>
            </a:r>
            <a:r>
              <a:rPr lang="tr-TR" dirty="0" err="1"/>
              <a:t>Module</a:t>
            </a:r>
            <a:r>
              <a:rPr lang="tr-TR" dirty="0"/>
              <a:t> 2.4), </a:t>
            </a:r>
            <a:r>
              <a:rPr lang="tr-TR" dirty="0" err="1"/>
              <a:t>and</a:t>
            </a:r>
            <a:r>
              <a:rPr lang="tr-TR" dirty="0"/>
              <a:t> </a:t>
            </a:r>
            <a:r>
              <a:rPr lang="tr-TR" dirty="0" err="1"/>
              <a:t>Clinical</a:t>
            </a:r>
            <a:r>
              <a:rPr lang="tr-TR" dirty="0"/>
              <a:t> </a:t>
            </a:r>
            <a:r>
              <a:rPr lang="tr-TR" dirty="0" err="1"/>
              <a:t>Overview</a:t>
            </a:r>
            <a:r>
              <a:rPr lang="tr-TR" dirty="0"/>
              <a:t> (</a:t>
            </a:r>
            <a:r>
              <a:rPr lang="tr-TR" dirty="0" err="1"/>
              <a:t>Module</a:t>
            </a:r>
            <a:r>
              <a:rPr lang="tr-TR" dirty="0"/>
              <a:t> 2.5).</a:t>
            </a:r>
          </a:p>
          <a:p>
            <a:pPr marL="0" indent="0">
              <a:buNone/>
            </a:pPr>
            <a:r>
              <a:rPr lang="tr-TR" dirty="0" err="1"/>
              <a:t>Module</a:t>
            </a:r>
            <a:r>
              <a:rPr lang="tr-TR" dirty="0"/>
              <a:t> 3: </a:t>
            </a:r>
            <a:r>
              <a:rPr lang="tr-TR" dirty="0" err="1"/>
              <a:t>Quality</a:t>
            </a:r>
            <a:r>
              <a:rPr lang="tr-TR" dirty="0"/>
              <a:t>:</a:t>
            </a:r>
          </a:p>
          <a:p>
            <a:r>
              <a:rPr lang="tr-TR" dirty="0" err="1"/>
              <a:t>Details</a:t>
            </a:r>
            <a:r>
              <a:rPr lang="tr-TR" dirty="0"/>
              <a:t> </a:t>
            </a:r>
            <a:r>
              <a:rPr lang="tr-TR" dirty="0" err="1"/>
              <a:t>the</a:t>
            </a:r>
            <a:r>
              <a:rPr lang="tr-TR" dirty="0"/>
              <a:t> </a:t>
            </a:r>
            <a:r>
              <a:rPr lang="tr-TR" dirty="0" err="1"/>
              <a:t>pharmaceutical</a:t>
            </a:r>
            <a:r>
              <a:rPr lang="tr-TR" dirty="0"/>
              <a:t>, </a:t>
            </a:r>
            <a:r>
              <a:rPr lang="tr-TR" dirty="0" err="1"/>
              <a:t>chemical</a:t>
            </a:r>
            <a:r>
              <a:rPr lang="tr-TR" dirty="0"/>
              <a:t>, </a:t>
            </a:r>
            <a:r>
              <a:rPr lang="tr-TR" dirty="0" err="1"/>
              <a:t>and</a:t>
            </a:r>
            <a:r>
              <a:rPr lang="tr-TR" dirty="0"/>
              <a:t> </a:t>
            </a:r>
            <a:r>
              <a:rPr lang="tr-TR" dirty="0" err="1"/>
              <a:t>manufacturing</a:t>
            </a:r>
            <a:r>
              <a:rPr lang="tr-TR" dirty="0"/>
              <a:t> </a:t>
            </a:r>
            <a:r>
              <a:rPr lang="tr-TR" dirty="0" err="1"/>
              <a:t>aspects</a:t>
            </a:r>
            <a:r>
              <a:rPr lang="tr-TR" dirty="0"/>
              <a:t> of </a:t>
            </a:r>
            <a:r>
              <a:rPr lang="tr-TR" dirty="0" err="1"/>
              <a:t>the</a:t>
            </a:r>
            <a:r>
              <a:rPr lang="tr-TR" dirty="0"/>
              <a:t> </a:t>
            </a:r>
            <a:r>
              <a:rPr lang="tr-TR" dirty="0" err="1"/>
              <a:t>drug</a:t>
            </a:r>
            <a:r>
              <a:rPr lang="tr-TR" dirty="0"/>
              <a:t>. </a:t>
            </a:r>
            <a:r>
              <a:rPr lang="tr-TR" dirty="0" err="1"/>
              <a:t>It</a:t>
            </a:r>
            <a:r>
              <a:rPr lang="tr-TR" dirty="0"/>
              <a:t> </a:t>
            </a:r>
            <a:r>
              <a:rPr lang="tr-TR" dirty="0" err="1"/>
              <a:t>includes</a:t>
            </a:r>
            <a:r>
              <a:rPr lang="tr-TR" dirty="0"/>
              <a:t> </a:t>
            </a:r>
            <a:r>
              <a:rPr lang="tr-TR" dirty="0" err="1"/>
              <a:t>information</a:t>
            </a:r>
            <a:r>
              <a:rPr lang="tr-TR" dirty="0"/>
              <a:t> on </a:t>
            </a:r>
            <a:r>
              <a:rPr lang="tr-TR" dirty="0" err="1"/>
              <a:t>drug</a:t>
            </a:r>
            <a:r>
              <a:rPr lang="tr-TR" dirty="0"/>
              <a:t> </a:t>
            </a:r>
            <a:r>
              <a:rPr lang="tr-TR" dirty="0" err="1"/>
              <a:t>substance</a:t>
            </a:r>
            <a:r>
              <a:rPr lang="tr-TR" dirty="0"/>
              <a:t> (</a:t>
            </a:r>
            <a:r>
              <a:rPr lang="tr-TR" dirty="0" err="1"/>
              <a:t>Module</a:t>
            </a:r>
            <a:r>
              <a:rPr lang="tr-TR" dirty="0"/>
              <a:t> 3.2.S), </a:t>
            </a:r>
            <a:r>
              <a:rPr lang="tr-TR" dirty="0" err="1"/>
              <a:t>drug</a:t>
            </a:r>
            <a:r>
              <a:rPr lang="tr-TR" dirty="0"/>
              <a:t> </a:t>
            </a:r>
            <a:r>
              <a:rPr lang="tr-TR" dirty="0" err="1"/>
              <a:t>product</a:t>
            </a:r>
            <a:r>
              <a:rPr lang="tr-TR" dirty="0"/>
              <a:t> (</a:t>
            </a:r>
            <a:r>
              <a:rPr lang="tr-TR" dirty="0" err="1"/>
              <a:t>Module</a:t>
            </a:r>
            <a:r>
              <a:rPr lang="tr-TR" dirty="0"/>
              <a:t> 3.2.P), </a:t>
            </a:r>
            <a:r>
              <a:rPr lang="tr-TR" dirty="0" err="1"/>
              <a:t>and</a:t>
            </a:r>
            <a:r>
              <a:rPr lang="tr-TR" dirty="0"/>
              <a:t> </a:t>
            </a:r>
            <a:r>
              <a:rPr lang="tr-TR" dirty="0" err="1"/>
              <a:t>manufacturing</a:t>
            </a:r>
            <a:r>
              <a:rPr lang="tr-TR" dirty="0"/>
              <a:t> </a:t>
            </a:r>
            <a:r>
              <a:rPr lang="tr-TR" dirty="0" err="1"/>
              <a:t>processes</a:t>
            </a:r>
            <a:r>
              <a:rPr lang="tr-TR" dirty="0"/>
              <a:t> (</a:t>
            </a:r>
            <a:r>
              <a:rPr lang="tr-TR" dirty="0" err="1"/>
              <a:t>Module</a:t>
            </a:r>
            <a:r>
              <a:rPr lang="tr-TR" dirty="0"/>
              <a:t> 3.2.S.2).</a:t>
            </a:r>
          </a:p>
          <a:p>
            <a:pPr marL="0" indent="0">
              <a:buNone/>
            </a:pPr>
            <a:r>
              <a:rPr lang="tr-TR" dirty="0" err="1"/>
              <a:t>Module</a:t>
            </a:r>
            <a:r>
              <a:rPr lang="tr-TR" dirty="0"/>
              <a:t> 4: </a:t>
            </a:r>
            <a:r>
              <a:rPr lang="tr-TR" dirty="0" err="1"/>
              <a:t>Nonclinical</a:t>
            </a:r>
            <a:r>
              <a:rPr lang="tr-TR" dirty="0"/>
              <a:t> </a:t>
            </a:r>
            <a:r>
              <a:rPr lang="tr-TR" dirty="0" err="1"/>
              <a:t>Study</a:t>
            </a:r>
            <a:r>
              <a:rPr lang="tr-TR" dirty="0"/>
              <a:t> </a:t>
            </a:r>
            <a:r>
              <a:rPr lang="tr-TR" dirty="0" err="1"/>
              <a:t>Reports</a:t>
            </a:r>
            <a:r>
              <a:rPr lang="tr-TR" dirty="0"/>
              <a:t>:</a:t>
            </a:r>
          </a:p>
          <a:p>
            <a:r>
              <a:rPr lang="tr-TR" dirty="0" err="1"/>
              <a:t>Contains</a:t>
            </a:r>
            <a:r>
              <a:rPr lang="tr-TR" dirty="0"/>
              <a:t> </a:t>
            </a:r>
            <a:r>
              <a:rPr lang="tr-TR" dirty="0" err="1"/>
              <a:t>summaries</a:t>
            </a:r>
            <a:r>
              <a:rPr lang="tr-TR" dirty="0"/>
              <a:t> </a:t>
            </a:r>
            <a:r>
              <a:rPr lang="tr-TR" dirty="0" err="1"/>
              <a:t>and</a:t>
            </a:r>
            <a:r>
              <a:rPr lang="tr-TR" dirty="0"/>
              <a:t> </a:t>
            </a:r>
            <a:r>
              <a:rPr lang="tr-TR" dirty="0" err="1"/>
              <a:t>detailed</a:t>
            </a:r>
            <a:r>
              <a:rPr lang="tr-TR" dirty="0"/>
              <a:t> </a:t>
            </a:r>
            <a:r>
              <a:rPr lang="tr-TR" dirty="0" err="1"/>
              <a:t>reports</a:t>
            </a:r>
            <a:r>
              <a:rPr lang="tr-TR" dirty="0"/>
              <a:t> of </a:t>
            </a:r>
            <a:r>
              <a:rPr lang="tr-TR" dirty="0" err="1"/>
              <a:t>nonclinical</a:t>
            </a:r>
            <a:r>
              <a:rPr lang="tr-TR" dirty="0"/>
              <a:t> </a:t>
            </a:r>
            <a:r>
              <a:rPr lang="tr-TR" dirty="0" err="1"/>
              <a:t>studies</a:t>
            </a:r>
            <a:r>
              <a:rPr lang="tr-TR" dirty="0"/>
              <a:t>, </a:t>
            </a:r>
            <a:r>
              <a:rPr lang="tr-TR" dirty="0" err="1"/>
              <a:t>covering</a:t>
            </a:r>
            <a:r>
              <a:rPr lang="tr-TR" dirty="0"/>
              <a:t> </a:t>
            </a:r>
            <a:r>
              <a:rPr lang="tr-TR" dirty="0" err="1"/>
              <a:t>pharmacology</a:t>
            </a:r>
            <a:r>
              <a:rPr lang="tr-TR" dirty="0"/>
              <a:t>, </a:t>
            </a:r>
            <a:r>
              <a:rPr lang="tr-TR" dirty="0" err="1"/>
              <a:t>pharmacokinetics</a:t>
            </a:r>
            <a:r>
              <a:rPr lang="tr-TR" dirty="0"/>
              <a:t>, </a:t>
            </a:r>
            <a:r>
              <a:rPr lang="tr-TR" dirty="0" err="1"/>
              <a:t>toxicology</a:t>
            </a:r>
            <a:r>
              <a:rPr lang="tr-TR" dirty="0"/>
              <a:t>, </a:t>
            </a:r>
            <a:r>
              <a:rPr lang="tr-TR" dirty="0" err="1"/>
              <a:t>and</a:t>
            </a:r>
            <a:r>
              <a:rPr lang="tr-TR" dirty="0"/>
              <a:t> </a:t>
            </a:r>
            <a:r>
              <a:rPr lang="tr-TR" dirty="0" err="1"/>
              <a:t>other</a:t>
            </a:r>
            <a:r>
              <a:rPr lang="tr-TR" dirty="0"/>
              <a:t> </a:t>
            </a:r>
            <a:r>
              <a:rPr lang="tr-TR" dirty="0" err="1"/>
              <a:t>relevant</a:t>
            </a:r>
            <a:r>
              <a:rPr lang="tr-TR" dirty="0"/>
              <a:t> </a:t>
            </a:r>
            <a:r>
              <a:rPr lang="tr-TR" dirty="0" err="1"/>
              <a:t>nonclinical</a:t>
            </a:r>
            <a:r>
              <a:rPr lang="tr-TR" dirty="0"/>
              <a:t> data.</a:t>
            </a:r>
          </a:p>
          <a:p>
            <a:pPr marL="0" indent="0">
              <a:buNone/>
            </a:pPr>
            <a:r>
              <a:rPr lang="tr-TR" dirty="0" err="1"/>
              <a:t>Module</a:t>
            </a:r>
            <a:r>
              <a:rPr lang="tr-TR" dirty="0"/>
              <a:t> 5: </a:t>
            </a:r>
            <a:r>
              <a:rPr lang="tr-TR" dirty="0" err="1"/>
              <a:t>Clinical</a:t>
            </a:r>
            <a:r>
              <a:rPr lang="tr-TR" dirty="0"/>
              <a:t> </a:t>
            </a:r>
            <a:r>
              <a:rPr lang="tr-TR" dirty="0" err="1"/>
              <a:t>Study</a:t>
            </a:r>
            <a:r>
              <a:rPr lang="tr-TR" dirty="0"/>
              <a:t> </a:t>
            </a:r>
            <a:r>
              <a:rPr lang="tr-TR" dirty="0" err="1"/>
              <a:t>Reports</a:t>
            </a:r>
            <a:r>
              <a:rPr lang="tr-TR" dirty="0"/>
              <a:t>:</a:t>
            </a:r>
          </a:p>
          <a:p>
            <a:r>
              <a:rPr lang="tr-TR" dirty="0" err="1"/>
              <a:t>Contains</a:t>
            </a:r>
            <a:r>
              <a:rPr lang="tr-TR" dirty="0"/>
              <a:t> </a:t>
            </a:r>
            <a:r>
              <a:rPr lang="tr-TR" dirty="0" err="1"/>
              <a:t>summaries</a:t>
            </a:r>
            <a:r>
              <a:rPr lang="tr-TR" dirty="0"/>
              <a:t> </a:t>
            </a:r>
            <a:r>
              <a:rPr lang="tr-TR" dirty="0" err="1"/>
              <a:t>and</a:t>
            </a:r>
            <a:r>
              <a:rPr lang="tr-TR" dirty="0"/>
              <a:t> </a:t>
            </a:r>
            <a:r>
              <a:rPr lang="tr-TR" dirty="0" err="1"/>
              <a:t>detailed</a:t>
            </a:r>
            <a:r>
              <a:rPr lang="tr-TR" dirty="0"/>
              <a:t> </a:t>
            </a:r>
            <a:r>
              <a:rPr lang="tr-TR" dirty="0" err="1"/>
              <a:t>reports</a:t>
            </a:r>
            <a:r>
              <a:rPr lang="tr-TR" dirty="0"/>
              <a:t> of </a:t>
            </a:r>
            <a:r>
              <a:rPr lang="tr-TR" dirty="0" err="1"/>
              <a:t>clinical</a:t>
            </a:r>
            <a:r>
              <a:rPr lang="tr-TR" dirty="0"/>
              <a:t> </a:t>
            </a:r>
            <a:r>
              <a:rPr lang="tr-TR" dirty="0" err="1"/>
              <a:t>studies</a:t>
            </a:r>
            <a:r>
              <a:rPr lang="tr-TR" dirty="0"/>
              <a:t>, </a:t>
            </a:r>
            <a:r>
              <a:rPr lang="tr-TR" dirty="0" err="1"/>
              <a:t>including</a:t>
            </a:r>
            <a:r>
              <a:rPr lang="tr-TR" dirty="0"/>
              <a:t> data </a:t>
            </a:r>
            <a:r>
              <a:rPr lang="tr-TR" dirty="0" err="1"/>
              <a:t>from</a:t>
            </a:r>
            <a:r>
              <a:rPr lang="tr-TR" dirty="0"/>
              <a:t> </a:t>
            </a:r>
            <a:r>
              <a:rPr lang="tr-TR" dirty="0" err="1"/>
              <a:t>Phase</a:t>
            </a:r>
            <a:r>
              <a:rPr lang="tr-TR" dirty="0"/>
              <a:t> I </a:t>
            </a:r>
            <a:r>
              <a:rPr lang="tr-TR" dirty="0" err="1"/>
              <a:t>to</a:t>
            </a:r>
            <a:r>
              <a:rPr lang="tr-TR" dirty="0"/>
              <a:t> </a:t>
            </a:r>
            <a:r>
              <a:rPr lang="tr-TR" dirty="0" err="1"/>
              <a:t>Phase</a:t>
            </a:r>
            <a:r>
              <a:rPr lang="tr-TR" dirty="0"/>
              <a:t> IV </a:t>
            </a:r>
            <a:r>
              <a:rPr lang="tr-TR" dirty="0" err="1"/>
              <a:t>trials</a:t>
            </a:r>
            <a:r>
              <a:rPr lang="tr-TR" dirty="0"/>
              <a:t>, as </a:t>
            </a:r>
            <a:r>
              <a:rPr lang="tr-TR" dirty="0" err="1"/>
              <a:t>well</a:t>
            </a:r>
            <a:r>
              <a:rPr lang="tr-TR" dirty="0"/>
              <a:t> as </a:t>
            </a:r>
            <a:r>
              <a:rPr lang="tr-TR" dirty="0" err="1"/>
              <a:t>any</a:t>
            </a:r>
            <a:r>
              <a:rPr lang="tr-TR" dirty="0"/>
              <a:t> </a:t>
            </a:r>
            <a:r>
              <a:rPr lang="tr-TR" dirty="0" err="1"/>
              <a:t>pharmacovigilance</a:t>
            </a:r>
            <a:r>
              <a:rPr lang="tr-TR" dirty="0"/>
              <a:t> data.</a:t>
            </a:r>
          </a:p>
          <a:p>
            <a:pPr marL="0" indent="0">
              <a:buNone/>
            </a:pPr>
            <a:r>
              <a:rPr lang="tr-TR" dirty="0" err="1"/>
              <a:t>Module</a:t>
            </a:r>
            <a:r>
              <a:rPr lang="tr-TR" dirty="0"/>
              <a:t> 6: </a:t>
            </a:r>
            <a:r>
              <a:rPr lang="tr-TR" dirty="0" err="1"/>
              <a:t>Overall</a:t>
            </a:r>
            <a:r>
              <a:rPr lang="tr-TR" dirty="0"/>
              <a:t> </a:t>
            </a:r>
            <a:r>
              <a:rPr lang="tr-TR" dirty="0" err="1"/>
              <a:t>Summary</a:t>
            </a:r>
            <a:r>
              <a:rPr lang="tr-TR" dirty="0"/>
              <a:t>:</a:t>
            </a:r>
          </a:p>
          <a:p>
            <a:r>
              <a:rPr lang="tr-TR" dirty="0" err="1"/>
              <a:t>Provides</a:t>
            </a:r>
            <a:r>
              <a:rPr lang="tr-TR" dirty="0"/>
              <a:t> an </a:t>
            </a:r>
            <a:r>
              <a:rPr lang="tr-TR" dirty="0" err="1"/>
              <a:t>integrated</a:t>
            </a:r>
            <a:r>
              <a:rPr lang="tr-TR" dirty="0"/>
              <a:t> </a:t>
            </a:r>
            <a:r>
              <a:rPr lang="tr-TR" dirty="0" err="1"/>
              <a:t>overview</a:t>
            </a:r>
            <a:r>
              <a:rPr lang="tr-TR" dirty="0"/>
              <a:t> of </a:t>
            </a:r>
            <a:r>
              <a:rPr lang="tr-TR" dirty="0" err="1"/>
              <a:t>the</a:t>
            </a:r>
            <a:r>
              <a:rPr lang="tr-TR" dirty="0"/>
              <a:t> </a:t>
            </a:r>
            <a:r>
              <a:rPr lang="tr-TR" dirty="0" err="1"/>
              <a:t>entire</a:t>
            </a:r>
            <a:r>
              <a:rPr lang="tr-TR" dirty="0"/>
              <a:t> </a:t>
            </a:r>
            <a:r>
              <a:rPr lang="tr-TR" dirty="0" err="1"/>
              <a:t>submission</a:t>
            </a:r>
            <a:r>
              <a:rPr lang="tr-TR" dirty="0"/>
              <a:t>, </a:t>
            </a:r>
            <a:r>
              <a:rPr lang="tr-TR" dirty="0" err="1"/>
              <a:t>including</a:t>
            </a:r>
            <a:r>
              <a:rPr lang="tr-TR" dirty="0"/>
              <a:t> </a:t>
            </a:r>
            <a:r>
              <a:rPr lang="tr-TR" dirty="0" err="1"/>
              <a:t>summaries</a:t>
            </a:r>
            <a:r>
              <a:rPr lang="tr-TR" dirty="0"/>
              <a:t> of </a:t>
            </a:r>
            <a:r>
              <a:rPr lang="tr-TR" dirty="0" err="1"/>
              <a:t>nonclinical</a:t>
            </a:r>
            <a:r>
              <a:rPr lang="tr-TR" dirty="0"/>
              <a:t> </a:t>
            </a:r>
            <a:r>
              <a:rPr lang="tr-TR" dirty="0" err="1"/>
              <a:t>and</a:t>
            </a:r>
            <a:r>
              <a:rPr lang="tr-TR" dirty="0"/>
              <a:t> </a:t>
            </a:r>
            <a:r>
              <a:rPr lang="tr-TR" dirty="0" err="1"/>
              <a:t>clinical</a:t>
            </a:r>
            <a:r>
              <a:rPr lang="tr-TR" dirty="0"/>
              <a:t> data, </a:t>
            </a:r>
            <a:r>
              <a:rPr lang="tr-TR" dirty="0" err="1"/>
              <a:t>conclusions</a:t>
            </a:r>
            <a:r>
              <a:rPr lang="tr-TR" dirty="0"/>
              <a:t>, </a:t>
            </a:r>
            <a:r>
              <a:rPr lang="tr-TR" dirty="0" err="1"/>
              <a:t>and</a:t>
            </a:r>
            <a:r>
              <a:rPr lang="tr-TR" dirty="0"/>
              <a:t> </a:t>
            </a:r>
            <a:r>
              <a:rPr lang="tr-TR" dirty="0" err="1"/>
              <a:t>recommendations</a:t>
            </a:r>
            <a:r>
              <a:rPr lang="tr-TR" dirty="0"/>
              <a:t>.</a:t>
            </a:r>
          </a:p>
          <a:p>
            <a:r>
              <a:rPr lang="tr-TR" dirty="0" err="1"/>
              <a:t>Module</a:t>
            </a:r>
            <a:r>
              <a:rPr lang="tr-TR" dirty="0"/>
              <a:t> 7: </a:t>
            </a:r>
            <a:r>
              <a:rPr lang="tr-TR" dirty="0" err="1"/>
              <a:t>Appendices</a:t>
            </a:r>
            <a:r>
              <a:rPr lang="tr-TR" dirty="0"/>
              <a:t>:</a:t>
            </a:r>
          </a:p>
          <a:p>
            <a:r>
              <a:rPr lang="tr-TR" dirty="0" err="1"/>
              <a:t>Contains</a:t>
            </a:r>
            <a:r>
              <a:rPr lang="tr-TR" dirty="0"/>
              <a:t> </a:t>
            </a:r>
            <a:r>
              <a:rPr lang="tr-TR" dirty="0" err="1"/>
              <a:t>additional</a:t>
            </a:r>
            <a:r>
              <a:rPr lang="tr-TR" dirty="0"/>
              <a:t> </a:t>
            </a:r>
            <a:r>
              <a:rPr lang="tr-TR" dirty="0" err="1"/>
              <a:t>supporting</a:t>
            </a:r>
            <a:r>
              <a:rPr lang="tr-TR" dirty="0"/>
              <a:t> </a:t>
            </a:r>
            <a:r>
              <a:rPr lang="tr-TR" dirty="0" err="1"/>
              <a:t>information</a:t>
            </a:r>
            <a:r>
              <a:rPr lang="tr-TR" dirty="0"/>
              <a:t> </a:t>
            </a:r>
            <a:r>
              <a:rPr lang="tr-TR" dirty="0" err="1"/>
              <a:t>such</a:t>
            </a:r>
            <a:r>
              <a:rPr lang="tr-TR" dirty="0"/>
              <a:t> as </a:t>
            </a:r>
            <a:r>
              <a:rPr lang="tr-TR" dirty="0" err="1"/>
              <a:t>raw</a:t>
            </a:r>
            <a:r>
              <a:rPr lang="tr-TR" dirty="0"/>
              <a:t> data, </a:t>
            </a:r>
            <a:r>
              <a:rPr lang="tr-TR" dirty="0" err="1"/>
              <a:t>reference</a:t>
            </a:r>
            <a:r>
              <a:rPr lang="tr-TR" dirty="0"/>
              <a:t> </a:t>
            </a:r>
            <a:r>
              <a:rPr lang="tr-TR" dirty="0" err="1"/>
              <a:t>documents</a:t>
            </a:r>
            <a:r>
              <a:rPr lang="tr-TR" dirty="0"/>
              <a:t>, </a:t>
            </a:r>
            <a:r>
              <a:rPr lang="tr-TR" dirty="0" err="1"/>
              <a:t>and</a:t>
            </a:r>
            <a:r>
              <a:rPr lang="tr-TR" dirty="0"/>
              <a:t> </a:t>
            </a:r>
            <a:r>
              <a:rPr lang="tr-TR" dirty="0" err="1"/>
              <a:t>detailed</a:t>
            </a:r>
            <a:r>
              <a:rPr lang="tr-TR" dirty="0"/>
              <a:t> </a:t>
            </a:r>
            <a:r>
              <a:rPr lang="tr-TR" dirty="0" err="1"/>
              <a:t>information</a:t>
            </a:r>
            <a:r>
              <a:rPr lang="tr-TR" dirty="0"/>
              <a:t> on </a:t>
            </a:r>
            <a:r>
              <a:rPr lang="tr-TR" dirty="0" err="1"/>
              <a:t>specific</a:t>
            </a:r>
            <a:r>
              <a:rPr lang="tr-TR" dirty="0"/>
              <a:t> </a:t>
            </a:r>
            <a:r>
              <a:rPr lang="tr-TR" dirty="0" err="1"/>
              <a:t>topics</a:t>
            </a:r>
            <a:r>
              <a:rPr lang="tr-TR" dirty="0"/>
              <a:t>.</a:t>
            </a:r>
          </a:p>
          <a:p>
            <a:r>
              <a:rPr lang="tr-TR" dirty="0" err="1"/>
              <a:t>Module</a:t>
            </a:r>
            <a:r>
              <a:rPr lang="tr-TR" dirty="0"/>
              <a:t> 8: Post-</a:t>
            </a:r>
            <a:r>
              <a:rPr lang="tr-TR" dirty="0" err="1"/>
              <a:t>Approval</a:t>
            </a:r>
            <a:r>
              <a:rPr lang="tr-TR" dirty="0"/>
              <a:t> Information:</a:t>
            </a:r>
          </a:p>
          <a:p>
            <a:r>
              <a:rPr lang="tr-TR" dirty="0" err="1"/>
              <a:t>Contains</a:t>
            </a:r>
            <a:r>
              <a:rPr lang="tr-TR" dirty="0"/>
              <a:t> post-</a:t>
            </a:r>
            <a:r>
              <a:rPr lang="tr-TR" dirty="0" err="1"/>
              <a:t>approval</a:t>
            </a:r>
            <a:r>
              <a:rPr lang="tr-TR" dirty="0"/>
              <a:t> </a:t>
            </a:r>
            <a:r>
              <a:rPr lang="tr-TR" dirty="0" err="1"/>
              <a:t>commitments</a:t>
            </a:r>
            <a:r>
              <a:rPr lang="tr-TR" dirty="0"/>
              <a:t>, </a:t>
            </a:r>
            <a:r>
              <a:rPr lang="tr-TR" dirty="0" err="1"/>
              <a:t>updates</a:t>
            </a:r>
            <a:r>
              <a:rPr lang="tr-TR" dirty="0"/>
              <a:t>, </a:t>
            </a:r>
            <a:r>
              <a:rPr lang="tr-TR" dirty="0" err="1"/>
              <a:t>variations</a:t>
            </a:r>
            <a:r>
              <a:rPr lang="tr-TR" dirty="0"/>
              <a:t>, </a:t>
            </a:r>
            <a:r>
              <a:rPr lang="tr-TR" dirty="0" err="1"/>
              <a:t>and</a:t>
            </a:r>
            <a:r>
              <a:rPr lang="tr-TR" dirty="0"/>
              <a:t> </a:t>
            </a:r>
            <a:r>
              <a:rPr lang="tr-TR" dirty="0" err="1"/>
              <a:t>other</a:t>
            </a:r>
            <a:r>
              <a:rPr lang="tr-TR" dirty="0"/>
              <a:t> </a:t>
            </a:r>
            <a:r>
              <a:rPr lang="tr-TR" dirty="0" err="1"/>
              <a:t>relevant</a:t>
            </a:r>
            <a:r>
              <a:rPr lang="tr-TR" dirty="0"/>
              <a:t> </a:t>
            </a:r>
            <a:r>
              <a:rPr lang="tr-TR" dirty="0" err="1"/>
              <a:t>information</a:t>
            </a:r>
            <a:r>
              <a:rPr lang="tr-TR" dirty="0"/>
              <a:t> </a:t>
            </a:r>
            <a:r>
              <a:rPr lang="tr-TR" dirty="0" err="1"/>
              <a:t>following</a:t>
            </a:r>
            <a:r>
              <a:rPr lang="tr-TR" dirty="0"/>
              <a:t> </a:t>
            </a:r>
            <a:r>
              <a:rPr lang="tr-TR" dirty="0" err="1"/>
              <a:t>the</a:t>
            </a:r>
            <a:r>
              <a:rPr lang="tr-TR" dirty="0"/>
              <a:t> </a:t>
            </a:r>
            <a:r>
              <a:rPr lang="tr-TR" dirty="0" err="1"/>
              <a:t>initial</a:t>
            </a:r>
            <a:r>
              <a:rPr lang="tr-TR" dirty="0"/>
              <a:t> </a:t>
            </a:r>
            <a:r>
              <a:rPr lang="tr-TR" dirty="0" err="1"/>
              <a:t>approval</a:t>
            </a:r>
            <a:r>
              <a:rPr lang="tr-TR" dirty="0"/>
              <a:t>.</a:t>
            </a:r>
          </a:p>
          <a:p>
            <a:endParaRPr lang="tr-TR" dirty="0"/>
          </a:p>
          <a:p>
            <a:endParaRPr lang="tr-TR" dirty="0"/>
          </a:p>
          <a:p>
            <a:endParaRPr lang="tr-TR" dirty="0"/>
          </a:p>
          <a:p>
            <a:endParaRPr lang="tr-TR" dirty="0"/>
          </a:p>
          <a:p>
            <a:endParaRPr lang="tr-TR" dirty="0"/>
          </a:p>
          <a:p>
            <a:endParaRPr lang="tr-TR" dirty="0"/>
          </a:p>
        </p:txBody>
      </p:sp>
      <p:sp>
        <p:nvSpPr>
          <p:cNvPr id="4" name="Slayt Numarası Yer Tutucusu 3"/>
          <p:cNvSpPr>
            <a:spLocks noGrp="1"/>
          </p:cNvSpPr>
          <p:nvPr>
            <p:ph type="sldNum" sz="quarter" idx="10"/>
          </p:nvPr>
        </p:nvSpPr>
        <p:spPr/>
        <p:txBody>
          <a:bodyPr/>
          <a:lstStyle/>
          <a:p>
            <a:fld id="{07BBEFD6-8879-4257-8344-27066EA1ABAE}" type="slidenum">
              <a:rPr lang="tr-TR" smtClean="0"/>
              <a:t>18</a:t>
            </a:fld>
            <a:endParaRPr lang="tr-TR"/>
          </a:p>
        </p:txBody>
      </p:sp>
    </p:spTree>
    <p:extLst>
      <p:ext uri="{BB962C8B-B14F-4D97-AF65-F5344CB8AC3E}">
        <p14:creationId xmlns:p14="http://schemas.microsoft.com/office/powerpoint/2010/main" val="32189034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en-US" b="1" dirty="0"/>
              <a:t>Investigational New Drug (IND) License</a:t>
            </a:r>
            <a:r>
              <a:rPr lang="en-US" dirty="0"/>
              <a:t>:</a:t>
            </a:r>
          </a:p>
          <a:p>
            <a:r>
              <a:rPr lang="en-US" dirty="0"/>
              <a:t>This license is granted by regulatory authorities to allow pharmaceutical companies to conduct clinical trials and test a new drug's safety and efficacy in humans.</a:t>
            </a:r>
            <a:r>
              <a:rPr lang="tr-TR" dirty="0"/>
              <a:t> </a:t>
            </a:r>
            <a:r>
              <a:rPr lang="en-US" dirty="0"/>
              <a:t>It allows researchers to gather data on a drug's effects, dosage, and potential risks before seeking approval for wider use.</a:t>
            </a:r>
            <a:endParaRPr lang="tr-TR" dirty="0"/>
          </a:p>
          <a:p>
            <a:endParaRPr lang="tr-TR" sz="1200" b="1"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New Drug Application (NDA)</a:t>
            </a:r>
            <a:r>
              <a:rPr lang="en-US" sz="1200" b="0" i="0" kern="1200" dirty="0">
                <a:solidFill>
                  <a:schemeClr val="tx1"/>
                </a:solidFill>
                <a:effectLst/>
                <a:latin typeface="+mn-lt"/>
                <a:ea typeface="+mn-ea"/>
                <a:cs typeface="+mn-cs"/>
              </a:rPr>
              <a:t> or </a:t>
            </a:r>
            <a:r>
              <a:rPr lang="en-US" sz="1200" b="1" i="0" kern="1200" dirty="0">
                <a:solidFill>
                  <a:schemeClr val="tx1"/>
                </a:solidFill>
                <a:effectLst/>
                <a:latin typeface="+mn-lt"/>
                <a:ea typeface="+mn-ea"/>
                <a:cs typeface="+mn-cs"/>
              </a:rPr>
              <a:t>Marketing Authorization Application (MAA)</a:t>
            </a:r>
            <a:r>
              <a:rPr lang="en-US" sz="1200" b="0" i="0" kern="1200" dirty="0">
                <a:solidFill>
                  <a:schemeClr val="tx1"/>
                </a:solidFill>
                <a:effectLst/>
                <a:latin typeface="+mn-lt"/>
                <a:ea typeface="+mn-ea"/>
                <a:cs typeface="+mn-cs"/>
              </a:rPr>
              <a:t>:</a:t>
            </a:r>
          </a:p>
          <a:p>
            <a:r>
              <a:rPr lang="en-US" sz="1200" b="0" i="0" kern="1200" dirty="0">
                <a:solidFill>
                  <a:schemeClr val="tx1"/>
                </a:solidFill>
                <a:effectLst/>
                <a:latin typeface="+mn-lt"/>
                <a:ea typeface="+mn-ea"/>
                <a:cs typeface="+mn-cs"/>
              </a:rPr>
              <a:t>This is a formal request submitted by a pharmaceutical company to a regulatory agency for approval to market and sell a new drug.</a:t>
            </a:r>
            <a:r>
              <a:rPr lang="tr-TR" sz="1200" b="0" i="0" kern="120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It provides comprehensive data on a drug's safety, efficacy, manufacturing, and labeling, supporting its commercialization.</a:t>
            </a:r>
            <a:endParaRPr lang="tr-TR" sz="1200" b="0"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Abbreviated New Drug Application (ANDA)</a:t>
            </a:r>
            <a:r>
              <a:rPr lang="en-US" sz="1200" b="0" i="0" kern="1200" dirty="0">
                <a:solidFill>
                  <a:schemeClr val="tx1"/>
                </a:solidFill>
                <a:effectLst/>
                <a:latin typeface="+mn-lt"/>
                <a:ea typeface="+mn-ea"/>
                <a:cs typeface="+mn-cs"/>
              </a:rPr>
              <a:t>:</a:t>
            </a:r>
            <a:endParaRPr lang="tr-TR" sz="1200" b="1"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This application is used for generic drugs. It demonstrates that the generic version is equivalent to the innovator drug in terms of active ingredients, strength, dosage form, and route of administration.</a:t>
            </a:r>
            <a:r>
              <a:rPr lang="tr-TR"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It allows generic drug manufacturers to seek approval to market a version of a previously approved brand-name drug.</a:t>
            </a:r>
            <a:endParaRPr lang="tr-TR" sz="1200" b="0"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Biologics License Application (BLA)</a:t>
            </a:r>
            <a:r>
              <a:rPr lang="en-US" sz="1200" b="0" i="0" kern="1200" dirty="0">
                <a:solidFill>
                  <a:schemeClr val="tx1"/>
                </a:solidFill>
                <a:effectLst/>
                <a:latin typeface="+mn-lt"/>
                <a:ea typeface="+mn-ea"/>
                <a:cs typeface="+mn-cs"/>
              </a:rPr>
              <a:t>:</a:t>
            </a:r>
          </a:p>
          <a:p>
            <a:r>
              <a:rPr lang="en-US" sz="1200" b="0" i="0" kern="1200" dirty="0">
                <a:solidFill>
                  <a:schemeClr val="tx1"/>
                </a:solidFill>
                <a:effectLst/>
                <a:latin typeface="+mn-lt"/>
                <a:ea typeface="+mn-ea"/>
                <a:cs typeface="+mn-cs"/>
              </a:rPr>
              <a:t>Similar to an NDA, a BLA is a request to market and sell a biological product, which is a complex molecule derived from living organisms.</a:t>
            </a:r>
            <a:r>
              <a:rPr lang="tr-TR"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It provides data on the safety, efficacy, and quality of the biological product, supporting its approval for use in patients.</a:t>
            </a:r>
            <a:endParaRPr lang="tr-TR" sz="1200" b="0"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Conditional Approval or Accelerated Approval</a:t>
            </a:r>
            <a:r>
              <a:rPr lang="en-US" sz="1200" b="0" i="0" kern="1200" dirty="0">
                <a:solidFill>
                  <a:schemeClr val="tx1"/>
                </a:solidFill>
                <a:effectLst/>
                <a:latin typeface="+mn-lt"/>
                <a:ea typeface="+mn-ea"/>
                <a:cs typeface="+mn-cs"/>
              </a:rPr>
              <a:t>:</a:t>
            </a:r>
          </a:p>
          <a:p>
            <a:r>
              <a:rPr lang="en-US" sz="1200" b="0" i="0" kern="1200" dirty="0">
                <a:solidFill>
                  <a:schemeClr val="tx1"/>
                </a:solidFill>
                <a:effectLst/>
                <a:latin typeface="+mn-lt"/>
                <a:ea typeface="+mn-ea"/>
                <a:cs typeface="+mn-cs"/>
              </a:rPr>
              <a:t>These are special pathways provided by some regulatory agencies for certain drugs addressing serious or life-threatening conditions. They allow for earlier approval based on promising but incomplete data. It expedites the availability of drugs for patients who have limited treatment options.</a:t>
            </a:r>
            <a:endParaRPr lang="tr-TR" sz="1200" b="0"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Orphan Drug Designation</a:t>
            </a:r>
            <a:r>
              <a:rPr lang="en-US" sz="1200" b="0" i="0" kern="1200" dirty="0">
                <a:solidFill>
                  <a:schemeClr val="tx1"/>
                </a:solidFill>
                <a:effectLst/>
                <a:latin typeface="+mn-lt"/>
                <a:ea typeface="+mn-ea"/>
                <a:cs typeface="+mn-cs"/>
              </a:rPr>
              <a:t>:</a:t>
            </a:r>
            <a:endParaRPr lang="tr-TR"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This designation is granted to drugs developed for rare diseases or conditions. It provides incentives to encourage the development of treatments for these often-neglected conditions. It may include benefits like extended market exclusivity, tax credits, and waived application fees.</a:t>
            </a:r>
            <a:endParaRPr lang="tr-TR" sz="1200" b="0"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Post-Market Licenses and Approvals</a:t>
            </a:r>
            <a:r>
              <a:rPr lang="en-US" sz="1200" b="0" i="0" kern="1200" dirty="0">
                <a:solidFill>
                  <a:schemeClr val="tx1"/>
                </a:solidFill>
                <a:effectLst/>
                <a:latin typeface="+mn-lt"/>
                <a:ea typeface="+mn-ea"/>
                <a:cs typeface="+mn-cs"/>
              </a:rPr>
              <a:t>:</a:t>
            </a:r>
          </a:p>
          <a:p>
            <a:r>
              <a:rPr lang="en-US" sz="1200" b="0" i="0" kern="1200" dirty="0">
                <a:solidFill>
                  <a:schemeClr val="tx1"/>
                </a:solidFill>
                <a:effectLst/>
                <a:latin typeface="+mn-lt"/>
                <a:ea typeface="+mn-ea"/>
                <a:cs typeface="+mn-cs"/>
              </a:rPr>
              <a:t>After a drug is on the market, regulatory agencies may issue additional licenses or approvals for new indications, dosage forms, or patient populations. It allows for the expansion of a drug's approved uses based on additional evidence or studies.</a:t>
            </a:r>
          </a:p>
          <a:p>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These different types of licenses and applications serve to ensure that drugs are thoroughly evaluated for safety, efficacy, and quality before they are made available to the public. Each type has its specific requirements and serves a unique role in the drug approval process.</a:t>
            </a:r>
            <a:endParaRPr lang="tr-TR" dirty="0"/>
          </a:p>
          <a:p>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endParaRPr lang="en-US" dirty="0"/>
          </a:p>
          <a:p>
            <a:endParaRPr lang="tr-TR" dirty="0"/>
          </a:p>
        </p:txBody>
      </p:sp>
      <p:sp>
        <p:nvSpPr>
          <p:cNvPr id="4" name="Slayt Numarası Yer Tutucusu 3"/>
          <p:cNvSpPr>
            <a:spLocks noGrp="1"/>
          </p:cNvSpPr>
          <p:nvPr>
            <p:ph type="sldNum" sz="quarter" idx="10"/>
          </p:nvPr>
        </p:nvSpPr>
        <p:spPr/>
        <p:txBody>
          <a:bodyPr/>
          <a:lstStyle/>
          <a:p>
            <a:fld id="{07BBEFD6-8879-4257-8344-27066EA1ABAE}" type="slidenum">
              <a:rPr lang="tr-TR" smtClean="0"/>
              <a:t>19</a:t>
            </a:fld>
            <a:endParaRPr lang="tr-TR"/>
          </a:p>
        </p:txBody>
      </p:sp>
    </p:spTree>
    <p:extLst>
      <p:ext uri="{BB962C8B-B14F-4D97-AF65-F5344CB8AC3E}">
        <p14:creationId xmlns:p14="http://schemas.microsoft.com/office/powerpoint/2010/main" val="35742032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This section provides a brief overview of these learning objectives in drug licensing. At the end of this presentation, you will be able to define drug licensing rules and requirements, recall the necessary headings for content in the Common Technical Document (CTD) and licensing dossier, interpret the concept and importance of Pharmacopoeia, and explain the drug patenting process and patent types.</a:t>
            </a:r>
            <a:endParaRPr lang="tr-TR" dirty="0"/>
          </a:p>
        </p:txBody>
      </p:sp>
      <p:sp>
        <p:nvSpPr>
          <p:cNvPr id="4" name="Slide Number Placeholder 3"/>
          <p:cNvSpPr>
            <a:spLocks noGrp="1"/>
          </p:cNvSpPr>
          <p:nvPr>
            <p:ph type="sldNum" sz="quarter" idx="5"/>
          </p:nvPr>
        </p:nvSpPr>
        <p:spPr/>
        <p:txBody>
          <a:bodyPr/>
          <a:lstStyle/>
          <a:p>
            <a:fld id="{32B1A2AB-4F8A-4B45-BF22-708180DD2ECA}" type="slidenum">
              <a:rPr lang="en-NL" smtClean="0"/>
              <a:t>2</a:t>
            </a:fld>
            <a:endParaRPr lang="en-NL"/>
          </a:p>
        </p:txBody>
      </p:sp>
    </p:spTree>
    <p:extLst>
      <p:ext uri="{BB962C8B-B14F-4D97-AF65-F5344CB8AC3E}">
        <p14:creationId xmlns:p14="http://schemas.microsoft.com/office/powerpoint/2010/main" val="42294581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Generic drugs have the same active ingredients as brand-name drugs and work the same way, but they may look different and contain different inactive ingredients.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Generic drugs are often less expensive than brand-name drugs because the manufacturers of generics do not have the same research and development costs as the original innovator company. However, they must still meet strict quality and safety standards set by regulatory authorities.</a:t>
            </a:r>
            <a:endParaRPr lang="tr-TR" dirty="0"/>
          </a:p>
          <a:p>
            <a:r>
              <a:rPr lang="tr-TR" dirty="0" err="1"/>
              <a:t>Module</a:t>
            </a:r>
            <a:r>
              <a:rPr lang="tr-TR" dirty="0"/>
              <a:t> 8: Post-</a:t>
            </a:r>
            <a:r>
              <a:rPr lang="tr-TR" dirty="0" err="1"/>
              <a:t>Approval</a:t>
            </a:r>
            <a:r>
              <a:rPr lang="tr-TR" dirty="0"/>
              <a:t> Information:</a:t>
            </a:r>
          </a:p>
          <a:p>
            <a:r>
              <a:rPr lang="tr-TR" dirty="0" err="1"/>
              <a:t>Contains</a:t>
            </a:r>
            <a:r>
              <a:rPr lang="tr-TR" dirty="0"/>
              <a:t> post-</a:t>
            </a:r>
            <a:r>
              <a:rPr lang="tr-TR" dirty="0" err="1"/>
              <a:t>approval</a:t>
            </a:r>
            <a:r>
              <a:rPr lang="tr-TR" dirty="0"/>
              <a:t> </a:t>
            </a:r>
            <a:r>
              <a:rPr lang="tr-TR" dirty="0" err="1"/>
              <a:t>commitments</a:t>
            </a:r>
            <a:r>
              <a:rPr lang="tr-TR" dirty="0"/>
              <a:t>, </a:t>
            </a:r>
            <a:r>
              <a:rPr lang="tr-TR" dirty="0" err="1"/>
              <a:t>updates</a:t>
            </a:r>
            <a:r>
              <a:rPr lang="tr-TR" dirty="0"/>
              <a:t>, </a:t>
            </a:r>
            <a:r>
              <a:rPr lang="tr-TR" dirty="0" err="1"/>
              <a:t>variations</a:t>
            </a:r>
            <a:r>
              <a:rPr lang="tr-TR" dirty="0"/>
              <a:t>, </a:t>
            </a:r>
            <a:r>
              <a:rPr lang="tr-TR" dirty="0" err="1"/>
              <a:t>and</a:t>
            </a:r>
            <a:r>
              <a:rPr lang="tr-TR" dirty="0"/>
              <a:t> </a:t>
            </a:r>
            <a:r>
              <a:rPr lang="tr-TR" dirty="0" err="1"/>
              <a:t>other</a:t>
            </a:r>
            <a:r>
              <a:rPr lang="tr-TR" dirty="0"/>
              <a:t> </a:t>
            </a:r>
            <a:r>
              <a:rPr lang="tr-TR" dirty="0" err="1"/>
              <a:t>relevant</a:t>
            </a:r>
            <a:r>
              <a:rPr lang="tr-TR" dirty="0"/>
              <a:t> </a:t>
            </a:r>
            <a:r>
              <a:rPr lang="tr-TR" dirty="0" err="1"/>
              <a:t>information</a:t>
            </a:r>
            <a:r>
              <a:rPr lang="tr-TR" dirty="0"/>
              <a:t> </a:t>
            </a:r>
            <a:r>
              <a:rPr lang="tr-TR" dirty="0" err="1"/>
              <a:t>following</a:t>
            </a:r>
            <a:r>
              <a:rPr lang="tr-TR" dirty="0"/>
              <a:t> </a:t>
            </a:r>
            <a:r>
              <a:rPr lang="tr-TR" dirty="0" err="1"/>
              <a:t>the</a:t>
            </a:r>
            <a:r>
              <a:rPr lang="tr-TR" dirty="0"/>
              <a:t> </a:t>
            </a:r>
            <a:r>
              <a:rPr lang="tr-TR" dirty="0" err="1"/>
              <a:t>initial</a:t>
            </a:r>
            <a:r>
              <a:rPr lang="tr-TR" dirty="0"/>
              <a:t> </a:t>
            </a:r>
            <a:r>
              <a:rPr lang="tr-TR" dirty="0" err="1"/>
              <a:t>approval</a:t>
            </a:r>
            <a:r>
              <a:rPr lang="tr-TR"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tr-TR" dirty="0"/>
          </a:p>
        </p:txBody>
      </p:sp>
      <p:sp>
        <p:nvSpPr>
          <p:cNvPr id="4" name="Slayt Numarası Yer Tutucusu 3"/>
          <p:cNvSpPr>
            <a:spLocks noGrp="1"/>
          </p:cNvSpPr>
          <p:nvPr>
            <p:ph type="sldNum" sz="quarter" idx="10"/>
          </p:nvPr>
        </p:nvSpPr>
        <p:spPr/>
        <p:txBody>
          <a:bodyPr/>
          <a:lstStyle/>
          <a:p>
            <a:fld id="{07BBEFD6-8879-4257-8344-27066EA1ABAE}" type="slidenum">
              <a:rPr lang="tr-TR" smtClean="0"/>
              <a:t>20</a:t>
            </a:fld>
            <a:endParaRPr lang="tr-TR"/>
          </a:p>
        </p:txBody>
      </p:sp>
    </p:spTree>
    <p:extLst>
      <p:ext uri="{BB962C8B-B14F-4D97-AF65-F5344CB8AC3E}">
        <p14:creationId xmlns:p14="http://schemas.microsoft.com/office/powerpoint/2010/main" val="9272996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200" kern="1200" dirty="0" err="1">
                <a:solidFill>
                  <a:schemeClr val="tx1"/>
                </a:solidFill>
                <a:effectLst/>
                <a:latin typeface="+mn-lt"/>
                <a:ea typeface="+mn-ea"/>
                <a:cs typeface="+mn-cs"/>
              </a:rPr>
              <a:t>It's</a:t>
            </a:r>
            <a:r>
              <a:rPr lang="tr-TR" sz="1200" kern="1200" dirty="0">
                <a:solidFill>
                  <a:schemeClr val="tx1"/>
                </a:solidFill>
                <a:effectLst/>
                <a:latin typeface="+mn-lt"/>
                <a:ea typeface="+mn-ea"/>
                <a:cs typeface="+mn-cs"/>
              </a:rPr>
              <a:t> </a:t>
            </a:r>
            <a:r>
              <a:rPr lang="tr-TR" sz="1200" kern="1200" dirty="0" err="1">
                <a:solidFill>
                  <a:schemeClr val="tx1"/>
                </a:solidFill>
                <a:effectLst/>
                <a:latin typeface="+mn-lt"/>
                <a:ea typeface="+mn-ea"/>
                <a:cs typeface="+mn-cs"/>
              </a:rPr>
              <a:t>important</a:t>
            </a:r>
            <a:r>
              <a:rPr lang="tr-TR" sz="1200" kern="1200" dirty="0">
                <a:solidFill>
                  <a:schemeClr val="tx1"/>
                </a:solidFill>
                <a:effectLst/>
                <a:latin typeface="+mn-lt"/>
                <a:ea typeface="+mn-ea"/>
                <a:cs typeface="+mn-cs"/>
              </a:rPr>
              <a:t> </a:t>
            </a:r>
            <a:r>
              <a:rPr lang="tr-TR" sz="1200" kern="1200" dirty="0" err="1">
                <a:solidFill>
                  <a:schemeClr val="tx1"/>
                </a:solidFill>
                <a:effectLst/>
                <a:latin typeface="+mn-lt"/>
                <a:ea typeface="+mn-ea"/>
                <a:cs typeface="+mn-cs"/>
              </a:rPr>
              <a:t>to</a:t>
            </a:r>
            <a:r>
              <a:rPr lang="tr-TR" sz="1200" kern="1200" dirty="0">
                <a:solidFill>
                  <a:schemeClr val="tx1"/>
                </a:solidFill>
                <a:effectLst/>
                <a:latin typeface="+mn-lt"/>
                <a:ea typeface="+mn-ea"/>
                <a:cs typeface="+mn-cs"/>
              </a:rPr>
              <a:t> </a:t>
            </a:r>
            <a:r>
              <a:rPr lang="tr-TR" sz="1200" kern="1200" dirty="0" err="1">
                <a:solidFill>
                  <a:schemeClr val="tx1"/>
                </a:solidFill>
                <a:effectLst/>
                <a:latin typeface="+mn-lt"/>
                <a:ea typeface="+mn-ea"/>
                <a:cs typeface="+mn-cs"/>
              </a:rPr>
              <a:t>note</a:t>
            </a:r>
            <a:r>
              <a:rPr lang="tr-TR" sz="1200" kern="1200" dirty="0">
                <a:solidFill>
                  <a:schemeClr val="tx1"/>
                </a:solidFill>
                <a:effectLst/>
                <a:latin typeface="+mn-lt"/>
                <a:ea typeface="+mn-ea"/>
                <a:cs typeface="+mn-cs"/>
              </a:rPr>
              <a:t> </a:t>
            </a:r>
            <a:r>
              <a:rPr lang="tr-TR" sz="1200" kern="1200" dirty="0" err="1">
                <a:solidFill>
                  <a:schemeClr val="tx1"/>
                </a:solidFill>
                <a:effectLst/>
                <a:latin typeface="+mn-lt"/>
                <a:ea typeface="+mn-ea"/>
                <a:cs typeface="+mn-cs"/>
              </a:rPr>
              <a:t>that</a:t>
            </a:r>
            <a:r>
              <a:rPr lang="tr-TR" sz="1200" kern="1200" dirty="0">
                <a:solidFill>
                  <a:schemeClr val="tx1"/>
                </a:solidFill>
                <a:effectLst/>
                <a:latin typeface="+mn-lt"/>
                <a:ea typeface="+mn-ea"/>
                <a:cs typeface="+mn-cs"/>
              </a:rPr>
              <a:t> </a:t>
            </a:r>
            <a:r>
              <a:rPr lang="tr-TR" sz="1200" kern="1200" dirty="0" err="1">
                <a:solidFill>
                  <a:schemeClr val="tx1"/>
                </a:solidFill>
                <a:effectLst/>
                <a:latin typeface="+mn-lt"/>
                <a:ea typeface="+mn-ea"/>
                <a:cs typeface="+mn-cs"/>
              </a:rPr>
              <a:t>while</a:t>
            </a:r>
            <a:r>
              <a:rPr lang="tr-TR" sz="1200" kern="1200" dirty="0">
                <a:solidFill>
                  <a:schemeClr val="tx1"/>
                </a:solidFill>
                <a:effectLst/>
                <a:latin typeface="+mn-lt"/>
                <a:ea typeface="+mn-ea"/>
                <a:cs typeface="+mn-cs"/>
              </a:rPr>
              <a:t> </a:t>
            </a:r>
            <a:r>
              <a:rPr lang="tr-TR" sz="1200" kern="1200" dirty="0" err="1">
                <a:solidFill>
                  <a:schemeClr val="tx1"/>
                </a:solidFill>
                <a:effectLst/>
                <a:latin typeface="+mn-lt"/>
                <a:ea typeface="+mn-ea"/>
                <a:cs typeface="+mn-cs"/>
              </a:rPr>
              <a:t>generic</a:t>
            </a:r>
            <a:r>
              <a:rPr lang="tr-TR" sz="1200" kern="1200" dirty="0">
                <a:solidFill>
                  <a:schemeClr val="tx1"/>
                </a:solidFill>
                <a:effectLst/>
                <a:latin typeface="+mn-lt"/>
                <a:ea typeface="+mn-ea"/>
                <a:cs typeface="+mn-cs"/>
              </a:rPr>
              <a:t> </a:t>
            </a:r>
            <a:r>
              <a:rPr lang="tr-TR" sz="1200" kern="1200" dirty="0" err="1">
                <a:solidFill>
                  <a:schemeClr val="tx1"/>
                </a:solidFill>
                <a:effectLst/>
                <a:latin typeface="+mn-lt"/>
                <a:ea typeface="+mn-ea"/>
                <a:cs typeface="+mn-cs"/>
              </a:rPr>
              <a:t>drugs</a:t>
            </a:r>
            <a:r>
              <a:rPr lang="tr-TR" sz="1200" kern="1200" dirty="0">
                <a:solidFill>
                  <a:schemeClr val="tx1"/>
                </a:solidFill>
                <a:effectLst/>
                <a:latin typeface="+mn-lt"/>
                <a:ea typeface="+mn-ea"/>
                <a:cs typeface="+mn-cs"/>
              </a:rPr>
              <a:t> </a:t>
            </a:r>
            <a:r>
              <a:rPr lang="tr-TR" sz="1200" kern="1200" dirty="0" err="1">
                <a:solidFill>
                  <a:schemeClr val="tx1"/>
                </a:solidFill>
                <a:effectLst/>
                <a:latin typeface="+mn-lt"/>
                <a:ea typeface="+mn-ea"/>
                <a:cs typeface="+mn-cs"/>
              </a:rPr>
              <a:t>are</a:t>
            </a:r>
            <a:r>
              <a:rPr lang="tr-TR" sz="1200" kern="1200" dirty="0">
                <a:solidFill>
                  <a:schemeClr val="tx1"/>
                </a:solidFill>
                <a:effectLst/>
                <a:latin typeface="+mn-lt"/>
                <a:ea typeface="+mn-ea"/>
                <a:cs typeface="+mn-cs"/>
              </a:rPr>
              <a:t> a </a:t>
            </a:r>
            <a:r>
              <a:rPr lang="tr-TR" sz="1200" kern="1200" dirty="0" err="1">
                <a:solidFill>
                  <a:schemeClr val="tx1"/>
                </a:solidFill>
                <a:effectLst/>
                <a:latin typeface="+mn-lt"/>
                <a:ea typeface="+mn-ea"/>
                <a:cs typeface="+mn-cs"/>
              </a:rPr>
              <a:t>type</a:t>
            </a:r>
            <a:r>
              <a:rPr lang="tr-TR" sz="1200" kern="1200" dirty="0">
                <a:solidFill>
                  <a:schemeClr val="tx1"/>
                </a:solidFill>
                <a:effectLst/>
                <a:latin typeface="+mn-lt"/>
                <a:ea typeface="+mn-ea"/>
                <a:cs typeface="+mn-cs"/>
              </a:rPr>
              <a:t> of </a:t>
            </a:r>
            <a:r>
              <a:rPr lang="tr-TR" sz="1200" kern="1200" dirty="0" err="1">
                <a:solidFill>
                  <a:schemeClr val="tx1"/>
                </a:solidFill>
                <a:effectLst/>
                <a:latin typeface="+mn-lt"/>
                <a:ea typeface="+mn-ea"/>
                <a:cs typeface="+mn-cs"/>
              </a:rPr>
              <a:t>equivalent</a:t>
            </a:r>
            <a:r>
              <a:rPr lang="tr-TR" sz="1200" kern="1200" dirty="0">
                <a:solidFill>
                  <a:schemeClr val="tx1"/>
                </a:solidFill>
                <a:effectLst/>
                <a:latin typeface="+mn-lt"/>
                <a:ea typeface="+mn-ea"/>
                <a:cs typeface="+mn-cs"/>
              </a:rPr>
              <a:t> </a:t>
            </a:r>
            <a:r>
              <a:rPr lang="tr-TR" sz="1200" kern="1200" dirty="0" err="1">
                <a:solidFill>
                  <a:schemeClr val="tx1"/>
                </a:solidFill>
                <a:effectLst/>
                <a:latin typeface="+mn-lt"/>
                <a:ea typeface="+mn-ea"/>
                <a:cs typeface="+mn-cs"/>
              </a:rPr>
              <a:t>drug</a:t>
            </a:r>
            <a:r>
              <a:rPr lang="tr-TR" sz="1200" kern="1200" dirty="0">
                <a:solidFill>
                  <a:schemeClr val="tx1"/>
                </a:solidFill>
                <a:effectLst/>
                <a:latin typeface="+mn-lt"/>
                <a:ea typeface="+mn-ea"/>
                <a:cs typeface="+mn-cs"/>
              </a:rPr>
              <a:t>, not </a:t>
            </a:r>
            <a:r>
              <a:rPr lang="tr-TR" sz="1200" kern="1200" dirty="0" err="1">
                <a:solidFill>
                  <a:schemeClr val="tx1"/>
                </a:solidFill>
                <a:effectLst/>
                <a:latin typeface="+mn-lt"/>
                <a:ea typeface="+mn-ea"/>
                <a:cs typeface="+mn-cs"/>
              </a:rPr>
              <a:t>all</a:t>
            </a:r>
            <a:r>
              <a:rPr lang="tr-TR" sz="1200" kern="1200" dirty="0">
                <a:solidFill>
                  <a:schemeClr val="tx1"/>
                </a:solidFill>
                <a:effectLst/>
                <a:latin typeface="+mn-lt"/>
                <a:ea typeface="+mn-ea"/>
                <a:cs typeface="+mn-cs"/>
              </a:rPr>
              <a:t> </a:t>
            </a:r>
            <a:r>
              <a:rPr lang="tr-TR" sz="1200" kern="1200" dirty="0" err="1">
                <a:solidFill>
                  <a:schemeClr val="tx1"/>
                </a:solidFill>
                <a:effectLst/>
                <a:latin typeface="+mn-lt"/>
                <a:ea typeface="+mn-ea"/>
                <a:cs typeface="+mn-cs"/>
              </a:rPr>
              <a:t>equivalent</a:t>
            </a:r>
            <a:r>
              <a:rPr lang="tr-TR" sz="1200" kern="1200" dirty="0">
                <a:solidFill>
                  <a:schemeClr val="tx1"/>
                </a:solidFill>
                <a:effectLst/>
                <a:latin typeface="+mn-lt"/>
                <a:ea typeface="+mn-ea"/>
                <a:cs typeface="+mn-cs"/>
              </a:rPr>
              <a:t> </a:t>
            </a:r>
            <a:r>
              <a:rPr lang="tr-TR" sz="1200" kern="1200" dirty="0" err="1">
                <a:solidFill>
                  <a:schemeClr val="tx1"/>
                </a:solidFill>
                <a:effectLst/>
                <a:latin typeface="+mn-lt"/>
                <a:ea typeface="+mn-ea"/>
                <a:cs typeface="+mn-cs"/>
              </a:rPr>
              <a:t>drugs</a:t>
            </a:r>
            <a:r>
              <a:rPr lang="tr-TR" sz="1200" kern="1200" dirty="0">
                <a:solidFill>
                  <a:schemeClr val="tx1"/>
                </a:solidFill>
                <a:effectLst/>
                <a:latin typeface="+mn-lt"/>
                <a:ea typeface="+mn-ea"/>
                <a:cs typeface="+mn-cs"/>
              </a:rPr>
              <a:t> </a:t>
            </a:r>
            <a:r>
              <a:rPr lang="tr-TR" sz="1200" kern="1200" dirty="0" err="1">
                <a:solidFill>
                  <a:schemeClr val="tx1"/>
                </a:solidFill>
                <a:effectLst/>
                <a:latin typeface="+mn-lt"/>
                <a:ea typeface="+mn-ea"/>
                <a:cs typeface="+mn-cs"/>
              </a:rPr>
              <a:t>are</a:t>
            </a:r>
            <a:r>
              <a:rPr lang="tr-TR" sz="1200" kern="1200" dirty="0">
                <a:solidFill>
                  <a:schemeClr val="tx1"/>
                </a:solidFill>
                <a:effectLst/>
                <a:latin typeface="+mn-lt"/>
                <a:ea typeface="+mn-ea"/>
                <a:cs typeface="+mn-cs"/>
              </a:rPr>
              <a:t> </a:t>
            </a:r>
            <a:r>
              <a:rPr lang="tr-TR" sz="1200" kern="1200" dirty="0" err="1">
                <a:solidFill>
                  <a:schemeClr val="tx1"/>
                </a:solidFill>
                <a:effectLst/>
                <a:latin typeface="+mn-lt"/>
                <a:ea typeface="+mn-ea"/>
                <a:cs typeface="+mn-cs"/>
              </a:rPr>
              <a:t>generics</a:t>
            </a:r>
            <a:r>
              <a:rPr lang="tr-TR" sz="1200" kern="1200" dirty="0">
                <a:solidFill>
                  <a:schemeClr val="tx1"/>
                </a:solidFill>
                <a:effectLst/>
                <a:latin typeface="+mn-lt"/>
                <a:ea typeface="+mn-ea"/>
                <a:cs typeface="+mn-cs"/>
              </a:rPr>
              <a:t>. </a:t>
            </a:r>
            <a:r>
              <a:rPr lang="tr-TR" sz="1200" kern="1200" dirty="0" err="1">
                <a:solidFill>
                  <a:schemeClr val="tx1"/>
                </a:solidFill>
                <a:effectLst/>
                <a:latin typeface="+mn-lt"/>
                <a:ea typeface="+mn-ea"/>
                <a:cs typeface="+mn-cs"/>
              </a:rPr>
              <a:t>Equivalent</a:t>
            </a:r>
            <a:r>
              <a:rPr lang="tr-TR" sz="1200" kern="1200" dirty="0">
                <a:solidFill>
                  <a:schemeClr val="tx1"/>
                </a:solidFill>
                <a:effectLst/>
                <a:latin typeface="+mn-lt"/>
                <a:ea typeface="+mn-ea"/>
                <a:cs typeface="+mn-cs"/>
              </a:rPr>
              <a:t> </a:t>
            </a:r>
            <a:r>
              <a:rPr lang="tr-TR" sz="1200" kern="1200" dirty="0" err="1">
                <a:solidFill>
                  <a:schemeClr val="tx1"/>
                </a:solidFill>
                <a:effectLst/>
                <a:latin typeface="+mn-lt"/>
                <a:ea typeface="+mn-ea"/>
                <a:cs typeface="+mn-cs"/>
              </a:rPr>
              <a:t>drugs</a:t>
            </a:r>
            <a:r>
              <a:rPr lang="tr-TR" sz="1200" kern="1200" dirty="0">
                <a:solidFill>
                  <a:schemeClr val="tx1"/>
                </a:solidFill>
                <a:effectLst/>
                <a:latin typeface="+mn-lt"/>
                <a:ea typeface="+mn-ea"/>
                <a:cs typeface="+mn-cs"/>
              </a:rPr>
              <a:t> can </a:t>
            </a:r>
            <a:r>
              <a:rPr lang="tr-TR" sz="1200" kern="1200" dirty="0" err="1">
                <a:solidFill>
                  <a:schemeClr val="tx1"/>
                </a:solidFill>
                <a:effectLst/>
                <a:latin typeface="+mn-lt"/>
                <a:ea typeface="+mn-ea"/>
                <a:cs typeface="+mn-cs"/>
              </a:rPr>
              <a:t>also</a:t>
            </a:r>
            <a:r>
              <a:rPr lang="tr-TR" sz="1200" kern="1200" dirty="0">
                <a:solidFill>
                  <a:schemeClr val="tx1"/>
                </a:solidFill>
                <a:effectLst/>
                <a:latin typeface="+mn-lt"/>
                <a:ea typeface="+mn-ea"/>
                <a:cs typeface="+mn-cs"/>
              </a:rPr>
              <a:t> </a:t>
            </a:r>
            <a:r>
              <a:rPr lang="tr-TR" sz="1200" kern="1200" dirty="0" err="1">
                <a:solidFill>
                  <a:schemeClr val="tx1"/>
                </a:solidFill>
                <a:effectLst/>
                <a:latin typeface="+mn-lt"/>
                <a:ea typeface="+mn-ea"/>
                <a:cs typeface="+mn-cs"/>
              </a:rPr>
              <a:t>refer</a:t>
            </a:r>
            <a:r>
              <a:rPr lang="tr-TR" sz="1200" kern="1200" dirty="0">
                <a:solidFill>
                  <a:schemeClr val="tx1"/>
                </a:solidFill>
                <a:effectLst/>
                <a:latin typeface="+mn-lt"/>
                <a:ea typeface="+mn-ea"/>
                <a:cs typeface="+mn-cs"/>
              </a:rPr>
              <a:t> </a:t>
            </a:r>
            <a:r>
              <a:rPr lang="tr-TR" sz="1200" kern="1200" dirty="0" err="1">
                <a:solidFill>
                  <a:schemeClr val="tx1"/>
                </a:solidFill>
                <a:effectLst/>
                <a:latin typeface="+mn-lt"/>
                <a:ea typeface="+mn-ea"/>
                <a:cs typeface="+mn-cs"/>
              </a:rPr>
              <a:t>to</a:t>
            </a:r>
            <a:r>
              <a:rPr lang="tr-TR" sz="1200" kern="1200" dirty="0">
                <a:solidFill>
                  <a:schemeClr val="tx1"/>
                </a:solidFill>
                <a:effectLst/>
                <a:latin typeface="+mn-lt"/>
                <a:ea typeface="+mn-ea"/>
                <a:cs typeface="+mn-cs"/>
              </a:rPr>
              <a:t> </a:t>
            </a:r>
            <a:r>
              <a:rPr lang="tr-TR" sz="1200" kern="1200" dirty="0" err="1">
                <a:solidFill>
                  <a:schemeClr val="tx1"/>
                </a:solidFill>
                <a:effectLst/>
                <a:latin typeface="+mn-lt"/>
                <a:ea typeface="+mn-ea"/>
                <a:cs typeface="+mn-cs"/>
              </a:rPr>
              <a:t>different</a:t>
            </a:r>
            <a:r>
              <a:rPr lang="tr-TR" sz="1200" kern="1200" dirty="0">
                <a:solidFill>
                  <a:schemeClr val="tx1"/>
                </a:solidFill>
                <a:effectLst/>
                <a:latin typeface="+mn-lt"/>
                <a:ea typeface="+mn-ea"/>
                <a:cs typeface="+mn-cs"/>
              </a:rPr>
              <a:t> </a:t>
            </a:r>
            <a:r>
              <a:rPr lang="tr-TR" sz="1200" kern="1200" dirty="0" err="1">
                <a:solidFill>
                  <a:schemeClr val="tx1"/>
                </a:solidFill>
                <a:effectLst/>
                <a:latin typeface="+mn-lt"/>
                <a:ea typeface="+mn-ea"/>
                <a:cs typeface="+mn-cs"/>
              </a:rPr>
              <a:t>brand</a:t>
            </a:r>
            <a:r>
              <a:rPr lang="tr-TR" sz="1200" kern="1200" dirty="0">
                <a:solidFill>
                  <a:schemeClr val="tx1"/>
                </a:solidFill>
                <a:effectLst/>
                <a:latin typeface="+mn-lt"/>
                <a:ea typeface="+mn-ea"/>
                <a:cs typeface="+mn-cs"/>
              </a:rPr>
              <a:t>-name </a:t>
            </a:r>
            <a:r>
              <a:rPr lang="tr-TR" sz="1200" kern="1200" dirty="0" err="1">
                <a:solidFill>
                  <a:schemeClr val="tx1"/>
                </a:solidFill>
                <a:effectLst/>
                <a:latin typeface="+mn-lt"/>
                <a:ea typeface="+mn-ea"/>
                <a:cs typeface="+mn-cs"/>
              </a:rPr>
              <a:t>versions</a:t>
            </a:r>
            <a:r>
              <a:rPr lang="tr-TR" sz="1200" kern="1200" dirty="0">
                <a:solidFill>
                  <a:schemeClr val="tx1"/>
                </a:solidFill>
                <a:effectLst/>
                <a:latin typeface="+mn-lt"/>
                <a:ea typeface="+mn-ea"/>
                <a:cs typeface="+mn-cs"/>
              </a:rPr>
              <a:t> of </a:t>
            </a:r>
            <a:r>
              <a:rPr lang="tr-TR" sz="1200" kern="1200" dirty="0" err="1">
                <a:solidFill>
                  <a:schemeClr val="tx1"/>
                </a:solidFill>
                <a:effectLst/>
                <a:latin typeface="+mn-lt"/>
                <a:ea typeface="+mn-ea"/>
                <a:cs typeface="+mn-cs"/>
              </a:rPr>
              <a:t>the</a:t>
            </a:r>
            <a:r>
              <a:rPr lang="tr-TR" sz="1200" kern="1200" dirty="0">
                <a:solidFill>
                  <a:schemeClr val="tx1"/>
                </a:solidFill>
                <a:effectLst/>
                <a:latin typeface="+mn-lt"/>
                <a:ea typeface="+mn-ea"/>
                <a:cs typeface="+mn-cs"/>
              </a:rPr>
              <a:t> </a:t>
            </a:r>
            <a:r>
              <a:rPr lang="tr-TR" sz="1200" kern="1200" dirty="0" err="1">
                <a:solidFill>
                  <a:schemeClr val="tx1"/>
                </a:solidFill>
                <a:effectLst/>
                <a:latin typeface="+mn-lt"/>
                <a:ea typeface="+mn-ea"/>
                <a:cs typeface="+mn-cs"/>
              </a:rPr>
              <a:t>same</a:t>
            </a:r>
            <a:r>
              <a:rPr lang="tr-TR" sz="1200" kern="1200" dirty="0">
                <a:solidFill>
                  <a:schemeClr val="tx1"/>
                </a:solidFill>
                <a:effectLst/>
                <a:latin typeface="+mn-lt"/>
                <a:ea typeface="+mn-ea"/>
                <a:cs typeface="+mn-cs"/>
              </a:rPr>
              <a:t> </a:t>
            </a:r>
            <a:r>
              <a:rPr lang="tr-TR" sz="1200" kern="1200" dirty="0" err="1">
                <a:solidFill>
                  <a:schemeClr val="tx1"/>
                </a:solidFill>
                <a:effectLst/>
                <a:latin typeface="+mn-lt"/>
                <a:ea typeface="+mn-ea"/>
                <a:cs typeface="+mn-cs"/>
              </a:rPr>
              <a:t>active</a:t>
            </a:r>
            <a:r>
              <a:rPr lang="tr-TR" sz="1200" kern="1200" dirty="0">
                <a:solidFill>
                  <a:schemeClr val="tx1"/>
                </a:solidFill>
                <a:effectLst/>
                <a:latin typeface="+mn-lt"/>
                <a:ea typeface="+mn-ea"/>
                <a:cs typeface="+mn-cs"/>
              </a:rPr>
              <a:t> </a:t>
            </a:r>
            <a:r>
              <a:rPr lang="tr-TR" sz="1200" kern="1200" dirty="0" err="1">
                <a:solidFill>
                  <a:schemeClr val="tx1"/>
                </a:solidFill>
                <a:effectLst/>
                <a:latin typeface="+mn-lt"/>
                <a:ea typeface="+mn-ea"/>
                <a:cs typeface="+mn-cs"/>
              </a:rPr>
              <a:t>ingredient</a:t>
            </a:r>
            <a:r>
              <a:rPr lang="tr-TR" sz="1200" kern="1200" dirty="0">
                <a:solidFill>
                  <a:schemeClr val="tx1"/>
                </a:solidFill>
                <a:effectLst/>
                <a:latin typeface="+mn-lt"/>
                <a:ea typeface="+mn-ea"/>
                <a:cs typeface="+mn-cs"/>
              </a:rPr>
              <a:t>, </a:t>
            </a:r>
            <a:r>
              <a:rPr lang="tr-TR" sz="1200" kern="1200" dirty="0" err="1">
                <a:solidFill>
                  <a:schemeClr val="tx1"/>
                </a:solidFill>
                <a:effectLst/>
                <a:latin typeface="+mn-lt"/>
                <a:ea typeface="+mn-ea"/>
                <a:cs typeface="+mn-cs"/>
              </a:rPr>
              <a:t>produced</a:t>
            </a:r>
            <a:r>
              <a:rPr lang="tr-TR" sz="1200" kern="1200" dirty="0">
                <a:solidFill>
                  <a:schemeClr val="tx1"/>
                </a:solidFill>
                <a:effectLst/>
                <a:latin typeface="+mn-lt"/>
                <a:ea typeface="+mn-ea"/>
                <a:cs typeface="+mn-cs"/>
              </a:rPr>
              <a:t> </a:t>
            </a:r>
            <a:r>
              <a:rPr lang="tr-TR" sz="1200" kern="1200" dirty="0" err="1">
                <a:solidFill>
                  <a:schemeClr val="tx1"/>
                </a:solidFill>
                <a:effectLst/>
                <a:latin typeface="+mn-lt"/>
                <a:ea typeface="+mn-ea"/>
                <a:cs typeface="+mn-cs"/>
              </a:rPr>
              <a:t>by</a:t>
            </a:r>
            <a:r>
              <a:rPr lang="tr-TR" sz="1200" kern="1200" dirty="0">
                <a:solidFill>
                  <a:schemeClr val="tx1"/>
                </a:solidFill>
                <a:effectLst/>
                <a:latin typeface="+mn-lt"/>
                <a:ea typeface="+mn-ea"/>
                <a:cs typeface="+mn-cs"/>
              </a:rPr>
              <a:t> </a:t>
            </a:r>
            <a:r>
              <a:rPr lang="tr-TR" sz="1200" kern="1200" dirty="0" err="1">
                <a:solidFill>
                  <a:schemeClr val="tx1"/>
                </a:solidFill>
                <a:effectLst/>
                <a:latin typeface="+mn-lt"/>
                <a:ea typeface="+mn-ea"/>
                <a:cs typeface="+mn-cs"/>
              </a:rPr>
              <a:t>different</a:t>
            </a:r>
            <a:r>
              <a:rPr lang="tr-TR" sz="1200" kern="1200" dirty="0">
                <a:solidFill>
                  <a:schemeClr val="tx1"/>
                </a:solidFill>
                <a:effectLst/>
                <a:latin typeface="+mn-lt"/>
                <a:ea typeface="+mn-ea"/>
                <a:cs typeface="+mn-cs"/>
              </a:rPr>
              <a:t> </a:t>
            </a:r>
            <a:r>
              <a:rPr lang="tr-TR" sz="1200" kern="1200" dirty="0" err="1">
                <a:solidFill>
                  <a:schemeClr val="tx1"/>
                </a:solidFill>
                <a:effectLst/>
                <a:latin typeface="+mn-lt"/>
                <a:ea typeface="+mn-ea"/>
                <a:cs typeface="+mn-cs"/>
              </a:rPr>
              <a:t>companies</a:t>
            </a:r>
            <a:r>
              <a:rPr lang="tr-TR" sz="1200" kern="1200" dirty="0">
                <a:solidFill>
                  <a:schemeClr val="tx1"/>
                </a:solidFill>
                <a:effectLst/>
                <a:latin typeface="+mn-lt"/>
                <a:ea typeface="+mn-ea"/>
                <a:cs typeface="+mn-cs"/>
              </a:rPr>
              <a:t>.</a:t>
            </a:r>
          </a:p>
          <a:p>
            <a:r>
              <a:rPr lang="tr-TR" sz="1200" kern="1200" dirty="0">
                <a:solidFill>
                  <a:schemeClr val="tx1"/>
                </a:solidFill>
                <a:effectLst/>
                <a:latin typeface="+mn-lt"/>
                <a:ea typeface="+mn-ea"/>
                <a:cs typeface="+mn-cs"/>
              </a:rPr>
              <a:t> </a:t>
            </a:r>
          </a:p>
          <a:p>
            <a:r>
              <a:rPr lang="tr-TR" sz="1200" kern="1200" dirty="0" err="1">
                <a:solidFill>
                  <a:schemeClr val="tx1"/>
                </a:solidFill>
                <a:effectLst/>
                <a:latin typeface="+mn-lt"/>
                <a:ea typeface="+mn-ea"/>
                <a:cs typeface="+mn-cs"/>
              </a:rPr>
              <a:t>In</a:t>
            </a:r>
            <a:r>
              <a:rPr lang="tr-TR" sz="1200" kern="1200" dirty="0">
                <a:solidFill>
                  <a:schemeClr val="tx1"/>
                </a:solidFill>
                <a:effectLst/>
                <a:latin typeface="+mn-lt"/>
                <a:ea typeface="+mn-ea"/>
                <a:cs typeface="+mn-cs"/>
              </a:rPr>
              <a:t> </a:t>
            </a:r>
            <a:r>
              <a:rPr lang="tr-TR" sz="1200" kern="1200" dirty="0" err="1">
                <a:solidFill>
                  <a:schemeClr val="tx1"/>
                </a:solidFill>
                <a:effectLst/>
                <a:latin typeface="+mn-lt"/>
                <a:ea typeface="+mn-ea"/>
                <a:cs typeface="+mn-cs"/>
              </a:rPr>
              <a:t>summary</a:t>
            </a:r>
            <a:r>
              <a:rPr lang="tr-TR" sz="1200" kern="1200" dirty="0">
                <a:solidFill>
                  <a:schemeClr val="tx1"/>
                </a:solidFill>
                <a:effectLst/>
                <a:latin typeface="+mn-lt"/>
                <a:ea typeface="+mn-ea"/>
                <a:cs typeface="+mn-cs"/>
              </a:rPr>
              <a:t>, </a:t>
            </a:r>
            <a:r>
              <a:rPr lang="tr-TR" sz="1200" kern="1200" dirty="0" err="1">
                <a:solidFill>
                  <a:schemeClr val="tx1"/>
                </a:solidFill>
                <a:effectLst/>
                <a:latin typeface="+mn-lt"/>
                <a:ea typeface="+mn-ea"/>
                <a:cs typeface="+mn-cs"/>
              </a:rPr>
              <a:t>generic</a:t>
            </a:r>
            <a:r>
              <a:rPr lang="tr-TR" sz="1200" kern="1200" dirty="0">
                <a:solidFill>
                  <a:schemeClr val="tx1"/>
                </a:solidFill>
                <a:effectLst/>
                <a:latin typeface="+mn-lt"/>
                <a:ea typeface="+mn-ea"/>
                <a:cs typeface="+mn-cs"/>
              </a:rPr>
              <a:t> </a:t>
            </a:r>
            <a:r>
              <a:rPr lang="tr-TR" sz="1200" kern="1200" dirty="0" err="1">
                <a:solidFill>
                  <a:schemeClr val="tx1"/>
                </a:solidFill>
                <a:effectLst/>
                <a:latin typeface="+mn-lt"/>
                <a:ea typeface="+mn-ea"/>
                <a:cs typeface="+mn-cs"/>
              </a:rPr>
              <a:t>drugs</a:t>
            </a:r>
            <a:r>
              <a:rPr lang="tr-TR" sz="1200" kern="1200" dirty="0">
                <a:solidFill>
                  <a:schemeClr val="tx1"/>
                </a:solidFill>
                <a:effectLst/>
                <a:latin typeface="+mn-lt"/>
                <a:ea typeface="+mn-ea"/>
                <a:cs typeface="+mn-cs"/>
              </a:rPr>
              <a:t> </a:t>
            </a:r>
            <a:r>
              <a:rPr lang="tr-TR" sz="1200" kern="1200" dirty="0" err="1">
                <a:solidFill>
                  <a:schemeClr val="tx1"/>
                </a:solidFill>
                <a:effectLst/>
                <a:latin typeface="+mn-lt"/>
                <a:ea typeface="+mn-ea"/>
                <a:cs typeface="+mn-cs"/>
              </a:rPr>
              <a:t>are</a:t>
            </a:r>
            <a:r>
              <a:rPr lang="tr-TR" sz="1200" kern="1200" dirty="0">
                <a:solidFill>
                  <a:schemeClr val="tx1"/>
                </a:solidFill>
                <a:effectLst/>
                <a:latin typeface="+mn-lt"/>
                <a:ea typeface="+mn-ea"/>
                <a:cs typeface="+mn-cs"/>
              </a:rPr>
              <a:t> a </a:t>
            </a:r>
            <a:r>
              <a:rPr lang="tr-TR" sz="1200" kern="1200" dirty="0" err="1">
                <a:solidFill>
                  <a:schemeClr val="tx1"/>
                </a:solidFill>
                <a:effectLst/>
                <a:latin typeface="+mn-lt"/>
                <a:ea typeface="+mn-ea"/>
                <a:cs typeface="+mn-cs"/>
              </a:rPr>
              <a:t>specific</a:t>
            </a:r>
            <a:r>
              <a:rPr lang="tr-TR" sz="1200" kern="1200" dirty="0">
                <a:solidFill>
                  <a:schemeClr val="tx1"/>
                </a:solidFill>
                <a:effectLst/>
                <a:latin typeface="+mn-lt"/>
                <a:ea typeface="+mn-ea"/>
                <a:cs typeface="+mn-cs"/>
              </a:rPr>
              <a:t> </a:t>
            </a:r>
            <a:r>
              <a:rPr lang="tr-TR" sz="1200" kern="1200" dirty="0" err="1">
                <a:solidFill>
                  <a:schemeClr val="tx1"/>
                </a:solidFill>
                <a:effectLst/>
                <a:latin typeface="+mn-lt"/>
                <a:ea typeface="+mn-ea"/>
                <a:cs typeface="+mn-cs"/>
              </a:rPr>
              <a:t>category</a:t>
            </a:r>
            <a:r>
              <a:rPr lang="tr-TR" sz="1200" kern="1200" dirty="0">
                <a:solidFill>
                  <a:schemeClr val="tx1"/>
                </a:solidFill>
                <a:effectLst/>
                <a:latin typeface="+mn-lt"/>
                <a:ea typeface="+mn-ea"/>
                <a:cs typeface="+mn-cs"/>
              </a:rPr>
              <a:t> of </a:t>
            </a:r>
            <a:r>
              <a:rPr lang="tr-TR" sz="1200" kern="1200" dirty="0" err="1">
                <a:solidFill>
                  <a:schemeClr val="tx1"/>
                </a:solidFill>
                <a:effectLst/>
                <a:latin typeface="+mn-lt"/>
                <a:ea typeface="+mn-ea"/>
                <a:cs typeface="+mn-cs"/>
              </a:rPr>
              <a:t>equivalent</a:t>
            </a:r>
            <a:r>
              <a:rPr lang="tr-TR" sz="1200" kern="1200" dirty="0">
                <a:solidFill>
                  <a:schemeClr val="tx1"/>
                </a:solidFill>
                <a:effectLst/>
                <a:latin typeface="+mn-lt"/>
                <a:ea typeface="+mn-ea"/>
                <a:cs typeface="+mn-cs"/>
              </a:rPr>
              <a:t> </a:t>
            </a:r>
            <a:r>
              <a:rPr lang="tr-TR" sz="1200" kern="1200" dirty="0" err="1">
                <a:solidFill>
                  <a:schemeClr val="tx1"/>
                </a:solidFill>
                <a:effectLst/>
                <a:latin typeface="+mn-lt"/>
                <a:ea typeface="+mn-ea"/>
                <a:cs typeface="+mn-cs"/>
              </a:rPr>
              <a:t>drugs</a:t>
            </a:r>
            <a:r>
              <a:rPr lang="tr-TR" sz="1200" kern="1200" dirty="0">
                <a:solidFill>
                  <a:schemeClr val="tx1"/>
                </a:solidFill>
                <a:effectLst/>
                <a:latin typeface="+mn-lt"/>
                <a:ea typeface="+mn-ea"/>
                <a:cs typeface="+mn-cs"/>
              </a:rPr>
              <a:t>, </a:t>
            </a:r>
            <a:r>
              <a:rPr lang="tr-TR" sz="1200" kern="1200" dirty="0" err="1">
                <a:solidFill>
                  <a:schemeClr val="tx1"/>
                </a:solidFill>
                <a:effectLst/>
                <a:latin typeface="+mn-lt"/>
                <a:ea typeface="+mn-ea"/>
                <a:cs typeface="+mn-cs"/>
              </a:rPr>
              <a:t>where</a:t>
            </a:r>
            <a:r>
              <a:rPr lang="tr-TR" sz="1200" kern="1200" dirty="0">
                <a:solidFill>
                  <a:schemeClr val="tx1"/>
                </a:solidFill>
                <a:effectLst/>
                <a:latin typeface="+mn-lt"/>
                <a:ea typeface="+mn-ea"/>
                <a:cs typeface="+mn-cs"/>
              </a:rPr>
              <a:t> a </a:t>
            </a:r>
            <a:r>
              <a:rPr lang="tr-TR" sz="1200" kern="1200" dirty="0" err="1">
                <a:solidFill>
                  <a:schemeClr val="tx1"/>
                </a:solidFill>
                <a:effectLst/>
                <a:latin typeface="+mn-lt"/>
                <a:ea typeface="+mn-ea"/>
                <a:cs typeface="+mn-cs"/>
              </a:rPr>
              <a:t>non-patented</a:t>
            </a:r>
            <a:r>
              <a:rPr lang="tr-TR" sz="1200" kern="1200" dirty="0">
                <a:solidFill>
                  <a:schemeClr val="tx1"/>
                </a:solidFill>
                <a:effectLst/>
                <a:latin typeface="+mn-lt"/>
                <a:ea typeface="+mn-ea"/>
                <a:cs typeface="+mn-cs"/>
              </a:rPr>
              <a:t> </a:t>
            </a:r>
            <a:r>
              <a:rPr lang="tr-TR" sz="1200" kern="1200" dirty="0" err="1">
                <a:solidFill>
                  <a:schemeClr val="tx1"/>
                </a:solidFill>
                <a:effectLst/>
                <a:latin typeface="+mn-lt"/>
                <a:ea typeface="+mn-ea"/>
                <a:cs typeface="+mn-cs"/>
              </a:rPr>
              <a:t>version</a:t>
            </a:r>
            <a:r>
              <a:rPr lang="tr-TR" sz="1200" kern="1200" dirty="0">
                <a:solidFill>
                  <a:schemeClr val="tx1"/>
                </a:solidFill>
                <a:effectLst/>
                <a:latin typeface="+mn-lt"/>
                <a:ea typeface="+mn-ea"/>
                <a:cs typeface="+mn-cs"/>
              </a:rPr>
              <a:t> of a </a:t>
            </a:r>
            <a:r>
              <a:rPr lang="tr-TR" sz="1200" kern="1200" dirty="0" err="1">
                <a:solidFill>
                  <a:schemeClr val="tx1"/>
                </a:solidFill>
                <a:effectLst/>
                <a:latin typeface="+mn-lt"/>
                <a:ea typeface="+mn-ea"/>
                <a:cs typeface="+mn-cs"/>
              </a:rPr>
              <a:t>brand</a:t>
            </a:r>
            <a:r>
              <a:rPr lang="tr-TR" sz="1200" kern="1200" dirty="0">
                <a:solidFill>
                  <a:schemeClr val="tx1"/>
                </a:solidFill>
                <a:effectLst/>
                <a:latin typeface="+mn-lt"/>
                <a:ea typeface="+mn-ea"/>
                <a:cs typeface="+mn-cs"/>
              </a:rPr>
              <a:t>-name </a:t>
            </a:r>
            <a:r>
              <a:rPr lang="tr-TR" sz="1200" kern="1200" dirty="0" err="1">
                <a:solidFill>
                  <a:schemeClr val="tx1"/>
                </a:solidFill>
                <a:effectLst/>
                <a:latin typeface="+mn-lt"/>
                <a:ea typeface="+mn-ea"/>
                <a:cs typeface="+mn-cs"/>
              </a:rPr>
              <a:t>drug</a:t>
            </a:r>
            <a:r>
              <a:rPr lang="tr-TR" sz="1200" kern="1200" dirty="0">
                <a:solidFill>
                  <a:schemeClr val="tx1"/>
                </a:solidFill>
                <a:effectLst/>
                <a:latin typeface="+mn-lt"/>
                <a:ea typeface="+mn-ea"/>
                <a:cs typeface="+mn-cs"/>
              </a:rPr>
              <a:t> is </a:t>
            </a:r>
            <a:r>
              <a:rPr lang="tr-TR" sz="1200" kern="1200" dirty="0" err="1">
                <a:solidFill>
                  <a:schemeClr val="tx1"/>
                </a:solidFill>
                <a:effectLst/>
                <a:latin typeface="+mn-lt"/>
                <a:ea typeface="+mn-ea"/>
                <a:cs typeface="+mn-cs"/>
              </a:rPr>
              <a:t>produced</a:t>
            </a:r>
            <a:r>
              <a:rPr lang="tr-TR" sz="1200" kern="1200" dirty="0">
                <a:solidFill>
                  <a:schemeClr val="tx1"/>
                </a:solidFill>
                <a:effectLst/>
                <a:latin typeface="+mn-lt"/>
                <a:ea typeface="+mn-ea"/>
                <a:cs typeface="+mn-cs"/>
              </a:rPr>
              <a:t> </a:t>
            </a:r>
            <a:r>
              <a:rPr lang="tr-TR" sz="1200" kern="1200" dirty="0" err="1">
                <a:solidFill>
                  <a:schemeClr val="tx1"/>
                </a:solidFill>
                <a:effectLst/>
                <a:latin typeface="+mn-lt"/>
                <a:ea typeface="+mn-ea"/>
                <a:cs typeface="+mn-cs"/>
              </a:rPr>
              <a:t>by</a:t>
            </a:r>
            <a:r>
              <a:rPr lang="tr-TR" sz="1200" kern="1200" dirty="0">
                <a:solidFill>
                  <a:schemeClr val="tx1"/>
                </a:solidFill>
                <a:effectLst/>
                <a:latin typeface="+mn-lt"/>
                <a:ea typeface="+mn-ea"/>
                <a:cs typeface="+mn-cs"/>
              </a:rPr>
              <a:t> a </a:t>
            </a:r>
            <a:r>
              <a:rPr lang="tr-TR" sz="1200" kern="1200" dirty="0" err="1">
                <a:solidFill>
                  <a:schemeClr val="tx1"/>
                </a:solidFill>
                <a:effectLst/>
                <a:latin typeface="+mn-lt"/>
                <a:ea typeface="+mn-ea"/>
                <a:cs typeface="+mn-cs"/>
              </a:rPr>
              <a:t>different</a:t>
            </a:r>
            <a:r>
              <a:rPr lang="tr-TR" sz="1200" kern="1200" dirty="0">
                <a:solidFill>
                  <a:schemeClr val="tx1"/>
                </a:solidFill>
                <a:effectLst/>
                <a:latin typeface="+mn-lt"/>
                <a:ea typeface="+mn-ea"/>
                <a:cs typeface="+mn-cs"/>
              </a:rPr>
              <a:t> </a:t>
            </a:r>
            <a:r>
              <a:rPr lang="tr-TR" sz="1200" kern="1200" dirty="0" err="1">
                <a:solidFill>
                  <a:schemeClr val="tx1"/>
                </a:solidFill>
                <a:effectLst/>
                <a:latin typeface="+mn-lt"/>
                <a:ea typeface="+mn-ea"/>
                <a:cs typeface="+mn-cs"/>
              </a:rPr>
              <a:t>manufacturer</a:t>
            </a:r>
            <a:r>
              <a:rPr lang="tr-TR" sz="1200" kern="1200" dirty="0">
                <a:solidFill>
                  <a:schemeClr val="tx1"/>
                </a:solidFill>
                <a:effectLst/>
                <a:latin typeface="+mn-lt"/>
                <a:ea typeface="+mn-ea"/>
                <a:cs typeface="+mn-cs"/>
              </a:rPr>
              <a:t>. </a:t>
            </a:r>
            <a:r>
              <a:rPr lang="tr-TR" sz="1200" kern="1200" dirty="0" err="1">
                <a:solidFill>
                  <a:schemeClr val="tx1"/>
                </a:solidFill>
                <a:effectLst/>
                <a:latin typeface="+mn-lt"/>
                <a:ea typeface="+mn-ea"/>
                <a:cs typeface="+mn-cs"/>
              </a:rPr>
              <a:t>Equivalent</a:t>
            </a:r>
            <a:r>
              <a:rPr lang="tr-TR" sz="1200" kern="1200" dirty="0">
                <a:solidFill>
                  <a:schemeClr val="tx1"/>
                </a:solidFill>
                <a:effectLst/>
                <a:latin typeface="+mn-lt"/>
                <a:ea typeface="+mn-ea"/>
                <a:cs typeface="+mn-cs"/>
              </a:rPr>
              <a:t> </a:t>
            </a:r>
            <a:r>
              <a:rPr lang="tr-TR" sz="1200" kern="1200" dirty="0" err="1">
                <a:solidFill>
                  <a:schemeClr val="tx1"/>
                </a:solidFill>
                <a:effectLst/>
                <a:latin typeface="+mn-lt"/>
                <a:ea typeface="+mn-ea"/>
                <a:cs typeface="+mn-cs"/>
              </a:rPr>
              <a:t>drugs</a:t>
            </a:r>
            <a:r>
              <a:rPr lang="tr-TR" sz="1200" kern="1200" dirty="0">
                <a:solidFill>
                  <a:schemeClr val="tx1"/>
                </a:solidFill>
                <a:effectLst/>
                <a:latin typeface="+mn-lt"/>
                <a:ea typeface="+mn-ea"/>
                <a:cs typeface="+mn-cs"/>
              </a:rPr>
              <a:t>, </a:t>
            </a:r>
            <a:r>
              <a:rPr lang="tr-TR" sz="1200" kern="1200" dirty="0" err="1">
                <a:solidFill>
                  <a:schemeClr val="tx1"/>
                </a:solidFill>
                <a:effectLst/>
                <a:latin typeface="+mn-lt"/>
                <a:ea typeface="+mn-ea"/>
                <a:cs typeface="+mn-cs"/>
              </a:rPr>
              <a:t>more</a:t>
            </a:r>
            <a:r>
              <a:rPr lang="tr-TR" sz="1200" kern="1200" dirty="0">
                <a:solidFill>
                  <a:schemeClr val="tx1"/>
                </a:solidFill>
                <a:effectLst/>
                <a:latin typeface="+mn-lt"/>
                <a:ea typeface="+mn-ea"/>
                <a:cs typeface="+mn-cs"/>
              </a:rPr>
              <a:t> </a:t>
            </a:r>
            <a:r>
              <a:rPr lang="tr-TR" sz="1200" kern="1200" dirty="0" err="1">
                <a:solidFill>
                  <a:schemeClr val="tx1"/>
                </a:solidFill>
                <a:effectLst/>
                <a:latin typeface="+mn-lt"/>
                <a:ea typeface="+mn-ea"/>
                <a:cs typeface="+mn-cs"/>
              </a:rPr>
              <a:t>broadly</a:t>
            </a:r>
            <a:r>
              <a:rPr lang="tr-TR" sz="1200" kern="1200" dirty="0">
                <a:solidFill>
                  <a:schemeClr val="tx1"/>
                </a:solidFill>
                <a:effectLst/>
                <a:latin typeface="+mn-lt"/>
                <a:ea typeface="+mn-ea"/>
                <a:cs typeface="+mn-cs"/>
              </a:rPr>
              <a:t>, </a:t>
            </a:r>
            <a:r>
              <a:rPr lang="tr-TR" sz="1200" kern="1200" dirty="0" err="1">
                <a:solidFill>
                  <a:schemeClr val="tx1"/>
                </a:solidFill>
                <a:effectLst/>
                <a:latin typeface="+mn-lt"/>
                <a:ea typeface="+mn-ea"/>
                <a:cs typeface="+mn-cs"/>
              </a:rPr>
              <a:t>refer</a:t>
            </a:r>
            <a:r>
              <a:rPr lang="tr-TR" sz="1200" kern="1200" dirty="0">
                <a:solidFill>
                  <a:schemeClr val="tx1"/>
                </a:solidFill>
                <a:effectLst/>
                <a:latin typeface="+mn-lt"/>
                <a:ea typeface="+mn-ea"/>
                <a:cs typeface="+mn-cs"/>
              </a:rPr>
              <a:t> </a:t>
            </a:r>
            <a:r>
              <a:rPr lang="tr-TR" sz="1200" kern="1200" dirty="0" err="1">
                <a:solidFill>
                  <a:schemeClr val="tx1"/>
                </a:solidFill>
                <a:effectLst/>
                <a:latin typeface="+mn-lt"/>
                <a:ea typeface="+mn-ea"/>
                <a:cs typeface="+mn-cs"/>
              </a:rPr>
              <a:t>to</a:t>
            </a:r>
            <a:r>
              <a:rPr lang="tr-TR" sz="1200" kern="1200" dirty="0">
                <a:solidFill>
                  <a:schemeClr val="tx1"/>
                </a:solidFill>
                <a:effectLst/>
                <a:latin typeface="+mn-lt"/>
                <a:ea typeface="+mn-ea"/>
                <a:cs typeface="+mn-cs"/>
              </a:rPr>
              <a:t> </a:t>
            </a:r>
            <a:r>
              <a:rPr lang="tr-TR" sz="1200" kern="1200" dirty="0" err="1">
                <a:solidFill>
                  <a:schemeClr val="tx1"/>
                </a:solidFill>
                <a:effectLst/>
                <a:latin typeface="+mn-lt"/>
                <a:ea typeface="+mn-ea"/>
                <a:cs typeface="+mn-cs"/>
              </a:rPr>
              <a:t>different</a:t>
            </a:r>
            <a:r>
              <a:rPr lang="tr-TR" sz="1200" kern="1200" dirty="0">
                <a:solidFill>
                  <a:schemeClr val="tx1"/>
                </a:solidFill>
                <a:effectLst/>
                <a:latin typeface="+mn-lt"/>
                <a:ea typeface="+mn-ea"/>
                <a:cs typeface="+mn-cs"/>
              </a:rPr>
              <a:t> </a:t>
            </a:r>
            <a:r>
              <a:rPr lang="tr-TR" sz="1200" kern="1200" dirty="0" err="1">
                <a:solidFill>
                  <a:schemeClr val="tx1"/>
                </a:solidFill>
                <a:effectLst/>
                <a:latin typeface="+mn-lt"/>
                <a:ea typeface="+mn-ea"/>
                <a:cs typeface="+mn-cs"/>
              </a:rPr>
              <a:t>products</a:t>
            </a:r>
            <a:r>
              <a:rPr lang="tr-TR" sz="1200" kern="1200" dirty="0">
                <a:solidFill>
                  <a:schemeClr val="tx1"/>
                </a:solidFill>
                <a:effectLst/>
                <a:latin typeface="+mn-lt"/>
                <a:ea typeface="+mn-ea"/>
                <a:cs typeface="+mn-cs"/>
              </a:rPr>
              <a:t> </a:t>
            </a:r>
            <a:r>
              <a:rPr lang="tr-TR" sz="1200" kern="1200" dirty="0" err="1">
                <a:solidFill>
                  <a:schemeClr val="tx1"/>
                </a:solidFill>
                <a:effectLst/>
                <a:latin typeface="+mn-lt"/>
                <a:ea typeface="+mn-ea"/>
                <a:cs typeface="+mn-cs"/>
              </a:rPr>
              <a:t>that</a:t>
            </a:r>
            <a:r>
              <a:rPr lang="tr-TR" sz="1200" kern="1200" dirty="0">
                <a:solidFill>
                  <a:schemeClr val="tx1"/>
                </a:solidFill>
                <a:effectLst/>
                <a:latin typeface="+mn-lt"/>
                <a:ea typeface="+mn-ea"/>
                <a:cs typeface="+mn-cs"/>
              </a:rPr>
              <a:t> </a:t>
            </a:r>
            <a:r>
              <a:rPr lang="tr-TR" sz="1200" kern="1200" dirty="0" err="1">
                <a:solidFill>
                  <a:schemeClr val="tx1"/>
                </a:solidFill>
                <a:effectLst/>
                <a:latin typeface="+mn-lt"/>
                <a:ea typeface="+mn-ea"/>
                <a:cs typeface="+mn-cs"/>
              </a:rPr>
              <a:t>have</a:t>
            </a:r>
            <a:r>
              <a:rPr lang="tr-TR" sz="1200" kern="1200" dirty="0">
                <a:solidFill>
                  <a:schemeClr val="tx1"/>
                </a:solidFill>
                <a:effectLst/>
                <a:latin typeface="+mn-lt"/>
                <a:ea typeface="+mn-ea"/>
                <a:cs typeface="+mn-cs"/>
              </a:rPr>
              <a:t> </a:t>
            </a:r>
            <a:r>
              <a:rPr lang="tr-TR" sz="1200" kern="1200" dirty="0" err="1">
                <a:solidFill>
                  <a:schemeClr val="tx1"/>
                </a:solidFill>
                <a:effectLst/>
                <a:latin typeface="+mn-lt"/>
                <a:ea typeface="+mn-ea"/>
                <a:cs typeface="+mn-cs"/>
              </a:rPr>
              <a:t>the</a:t>
            </a:r>
            <a:r>
              <a:rPr lang="tr-TR" sz="1200" kern="1200" dirty="0">
                <a:solidFill>
                  <a:schemeClr val="tx1"/>
                </a:solidFill>
                <a:effectLst/>
                <a:latin typeface="+mn-lt"/>
                <a:ea typeface="+mn-ea"/>
                <a:cs typeface="+mn-cs"/>
              </a:rPr>
              <a:t> </a:t>
            </a:r>
            <a:r>
              <a:rPr lang="tr-TR" sz="1200" kern="1200" dirty="0" err="1">
                <a:solidFill>
                  <a:schemeClr val="tx1"/>
                </a:solidFill>
                <a:effectLst/>
                <a:latin typeface="+mn-lt"/>
                <a:ea typeface="+mn-ea"/>
                <a:cs typeface="+mn-cs"/>
              </a:rPr>
              <a:t>same</a:t>
            </a:r>
            <a:r>
              <a:rPr lang="tr-TR" sz="1200" kern="1200" dirty="0">
                <a:solidFill>
                  <a:schemeClr val="tx1"/>
                </a:solidFill>
                <a:effectLst/>
                <a:latin typeface="+mn-lt"/>
                <a:ea typeface="+mn-ea"/>
                <a:cs typeface="+mn-cs"/>
              </a:rPr>
              <a:t> </a:t>
            </a:r>
            <a:r>
              <a:rPr lang="tr-TR" sz="1200" kern="1200" dirty="0" err="1">
                <a:solidFill>
                  <a:schemeClr val="tx1"/>
                </a:solidFill>
                <a:effectLst/>
                <a:latin typeface="+mn-lt"/>
                <a:ea typeface="+mn-ea"/>
                <a:cs typeface="+mn-cs"/>
              </a:rPr>
              <a:t>active</a:t>
            </a:r>
            <a:r>
              <a:rPr lang="tr-TR" sz="1200" kern="1200" dirty="0">
                <a:solidFill>
                  <a:schemeClr val="tx1"/>
                </a:solidFill>
                <a:effectLst/>
                <a:latin typeface="+mn-lt"/>
                <a:ea typeface="+mn-ea"/>
                <a:cs typeface="+mn-cs"/>
              </a:rPr>
              <a:t> </a:t>
            </a:r>
            <a:r>
              <a:rPr lang="tr-TR" sz="1200" kern="1200" dirty="0" err="1">
                <a:solidFill>
                  <a:schemeClr val="tx1"/>
                </a:solidFill>
                <a:effectLst/>
                <a:latin typeface="+mn-lt"/>
                <a:ea typeface="+mn-ea"/>
                <a:cs typeface="+mn-cs"/>
              </a:rPr>
              <a:t>ingredient</a:t>
            </a:r>
            <a:r>
              <a:rPr lang="tr-TR" sz="1200" kern="1200" dirty="0">
                <a:solidFill>
                  <a:schemeClr val="tx1"/>
                </a:solidFill>
                <a:effectLst/>
                <a:latin typeface="+mn-lt"/>
                <a:ea typeface="+mn-ea"/>
                <a:cs typeface="+mn-cs"/>
              </a:rPr>
              <a:t>, </a:t>
            </a:r>
            <a:r>
              <a:rPr lang="tr-TR" sz="1200" kern="1200" dirty="0" err="1">
                <a:solidFill>
                  <a:schemeClr val="tx1"/>
                </a:solidFill>
                <a:effectLst/>
                <a:latin typeface="+mn-lt"/>
                <a:ea typeface="+mn-ea"/>
                <a:cs typeface="+mn-cs"/>
              </a:rPr>
              <a:t>strength</a:t>
            </a:r>
            <a:r>
              <a:rPr lang="tr-TR" sz="1200" kern="1200" dirty="0">
                <a:solidFill>
                  <a:schemeClr val="tx1"/>
                </a:solidFill>
                <a:effectLst/>
                <a:latin typeface="+mn-lt"/>
                <a:ea typeface="+mn-ea"/>
                <a:cs typeface="+mn-cs"/>
              </a:rPr>
              <a:t>, </a:t>
            </a:r>
            <a:r>
              <a:rPr lang="tr-TR" sz="1200" kern="1200" dirty="0" err="1">
                <a:solidFill>
                  <a:schemeClr val="tx1"/>
                </a:solidFill>
                <a:effectLst/>
                <a:latin typeface="+mn-lt"/>
                <a:ea typeface="+mn-ea"/>
                <a:cs typeface="+mn-cs"/>
              </a:rPr>
              <a:t>dosage</a:t>
            </a:r>
            <a:r>
              <a:rPr lang="tr-TR" sz="1200" kern="1200" dirty="0">
                <a:solidFill>
                  <a:schemeClr val="tx1"/>
                </a:solidFill>
                <a:effectLst/>
                <a:latin typeface="+mn-lt"/>
                <a:ea typeface="+mn-ea"/>
                <a:cs typeface="+mn-cs"/>
              </a:rPr>
              <a:t> form, </a:t>
            </a:r>
            <a:r>
              <a:rPr lang="tr-TR" sz="1200" kern="1200" dirty="0" err="1">
                <a:solidFill>
                  <a:schemeClr val="tx1"/>
                </a:solidFill>
                <a:effectLst/>
                <a:latin typeface="+mn-lt"/>
                <a:ea typeface="+mn-ea"/>
                <a:cs typeface="+mn-cs"/>
              </a:rPr>
              <a:t>and</a:t>
            </a:r>
            <a:r>
              <a:rPr lang="tr-TR" sz="1200" kern="1200" dirty="0">
                <a:solidFill>
                  <a:schemeClr val="tx1"/>
                </a:solidFill>
                <a:effectLst/>
                <a:latin typeface="+mn-lt"/>
                <a:ea typeface="+mn-ea"/>
                <a:cs typeface="+mn-cs"/>
              </a:rPr>
              <a:t> </a:t>
            </a:r>
            <a:r>
              <a:rPr lang="tr-TR" sz="1200" kern="1200" dirty="0" err="1">
                <a:solidFill>
                  <a:schemeClr val="tx1"/>
                </a:solidFill>
                <a:effectLst/>
                <a:latin typeface="+mn-lt"/>
                <a:ea typeface="+mn-ea"/>
                <a:cs typeface="+mn-cs"/>
              </a:rPr>
              <a:t>route</a:t>
            </a:r>
            <a:r>
              <a:rPr lang="tr-TR" sz="1200" kern="1200" dirty="0">
                <a:solidFill>
                  <a:schemeClr val="tx1"/>
                </a:solidFill>
                <a:effectLst/>
                <a:latin typeface="+mn-lt"/>
                <a:ea typeface="+mn-ea"/>
                <a:cs typeface="+mn-cs"/>
              </a:rPr>
              <a:t> of </a:t>
            </a:r>
            <a:r>
              <a:rPr lang="tr-TR" sz="1200" kern="1200" dirty="0" err="1">
                <a:solidFill>
                  <a:schemeClr val="tx1"/>
                </a:solidFill>
                <a:effectLst/>
                <a:latin typeface="+mn-lt"/>
                <a:ea typeface="+mn-ea"/>
                <a:cs typeface="+mn-cs"/>
              </a:rPr>
              <a:t>administration</a:t>
            </a:r>
            <a:r>
              <a:rPr lang="tr-TR" sz="1200" kern="1200" dirty="0">
                <a:solidFill>
                  <a:schemeClr val="tx1"/>
                </a:solidFill>
                <a:effectLst/>
                <a:latin typeface="+mn-lt"/>
                <a:ea typeface="+mn-ea"/>
                <a:cs typeface="+mn-cs"/>
              </a:rPr>
              <a:t>, </a:t>
            </a:r>
            <a:r>
              <a:rPr lang="tr-TR" sz="1200" kern="1200" dirty="0" err="1">
                <a:solidFill>
                  <a:schemeClr val="tx1"/>
                </a:solidFill>
                <a:effectLst/>
                <a:latin typeface="+mn-lt"/>
                <a:ea typeface="+mn-ea"/>
                <a:cs typeface="+mn-cs"/>
              </a:rPr>
              <a:t>regardless</a:t>
            </a:r>
            <a:r>
              <a:rPr lang="tr-TR" sz="1200" kern="1200" dirty="0">
                <a:solidFill>
                  <a:schemeClr val="tx1"/>
                </a:solidFill>
                <a:effectLst/>
                <a:latin typeface="+mn-lt"/>
                <a:ea typeface="+mn-ea"/>
                <a:cs typeface="+mn-cs"/>
              </a:rPr>
              <a:t> of </a:t>
            </a:r>
            <a:r>
              <a:rPr lang="tr-TR" sz="1200" kern="1200" dirty="0" err="1">
                <a:solidFill>
                  <a:schemeClr val="tx1"/>
                </a:solidFill>
                <a:effectLst/>
                <a:latin typeface="+mn-lt"/>
                <a:ea typeface="+mn-ea"/>
                <a:cs typeface="+mn-cs"/>
              </a:rPr>
              <a:t>brand</a:t>
            </a:r>
            <a:r>
              <a:rPr lang="tr-TR" sz="1200" kern="1200" dirty="0">
                <a:solidFill>
                  <a:schemeClr val="tx1"/>
                </a:solidFill>
                <a:effectLst/>
                <a:latin typeface="+mn-lt"/>
                <a:ea typeface="+mn-ea"/>
                <a:cs typeface="+mn-cs"/>
              </a:rPr>
              <a:t> </a:t>
            </a:r>
            <a:r>
              <a:rPr lang="tr-TR" sz="1200" kern="1200" dirty="0" err="1">
                <a:solidFill>
                  <a:schemeClr val="tx1"/>
                </a:solidFill>
                <a:effectLst/>
                <a:latin typeface="+mn-lt"/>
                <a:ea typeface="+mn-ea"/>
                <a:cs typeface="+mn-cs"/>
              </a:rPr>
              <a:t>or</a:t>
            </a:r>
            <a:r>
              <a:rPr lang="tr-TR" sz="1200" kern="1200" dirty="0">
                <a:solidFill>
                  <a:schemeClr val="tx1"/>
                </a:solidFill>
                <a:effectLst/>
                <a:latin typeface="+mn-lt"/>
                <a:ea typeface="+mn-ea"/>
                <a:cs typeface="+mn-cs"/>
              </a:rPr>
              <a:t> </a:t>
            </a:r>
            <a:r>
              <a:rPr lang="tr-TR" sz="1200" kern="1200" dirty="0" err="1">
                <a:solidFill>
                  <a:schemeClr val="tx1"/>
                </a:solidFill>
                <a:effectLst/>
                <a:latin typeface="+mn-lt"/>
                <a:ea typeface="+mn-ea"/>
                <a:cs typeface="+mn-cs"/>
              </a:rPr>
              <a:t>manufacturer</a:t>
            </a:r>
            <a:r>
              <a:rPr lang="tr-TR" sz="1200" kern="1200" dirty="0">
                <a:solidFill>
                  <a:schemeClr val="tx1"/>
                </a:solidFill>
                <a:effectLst/>
                <a:latin typeface="+mn-lt"/>
                <a:ea typeface="+mn-ea"/>
                <a:cs typeface="+mn-cs"/>
              </a:rPr>
              <a:t>.</a:t>
            </a:r>
          </a:p>
          <a:p>
            <a:endParaRPr lang="tr-TR" dirty="0"/>
          </a:p>
        </p:txBody>
      </p:sp>
      <p:sp>
        <p:nvSpPr>
          <p:cNvPr id="4" name="Slayt Numarası Yer Tutucusu 3"/>
          <p:cNvSpPr>
            <a:spLocks noGrp="1"/>
          </p:cNvSpPr>
          <p:nvPr>
            <p:ph type="sldNum" sz="quarter" idx="10"/>
          </p:nvPr>
        </p:nvSpPr>
        <p:spPr/>
        <p:txBody>
          <a:bodyPr/>
          <a:lstStyle/>
          <a:p>
            <a:fld id="{07BBEFD6-8879-4257-8344-27066EA1ABAE}" type="slidenum">
              <a:rPr lang="tr-TR" smtClean="0"/>
              <a:t>21</a:t>
            </a:fld>
            <a:endParaRPr lang="tr-TR"/>
          </a:p>
        </p:txBody>
      </p:sp>
    </p:spTree>
    <p:extLst>
      <p:ext uri="{BB962C8B-B14F-4D97-AF65-F5344CB8AC3E}">
        <p14:creationId xmlns:p14="http://schemas.microsoft.com/office/powerpoint/2010/main" val="6499489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 </a:t>
            </a:r>
            <a:r>
              <a:rPr lang="tr-TR" dirty="0" err="1"/>
              <a:t>Pharmacopoeia</a:t>
            </a:r>
            <a:r>
              <a:rPr lang="tr-TR" dirty="0"/>
              <a:t> </a:t>
            </a:r>
            <a:r>
              <a:rPr lang="tr-TR" dirty="0" err="1"/>
              <a:t>serves</a:t>
            </a:r>
            <a:r>
              <a:rPr lang="tr-TR" dirty="0"/>
              <a:t> as a </a:t>
            </a:r>
            <a:r>
              <a:rPr lang="tr-TR" dirty="0" err="1"/>
              <a:t>reference</a:t>
            </a:r>
            <a:r>
              <a:rPr lang="tr-TR" dirty="0"/>
              <a:t> </a:t>
            </a:r>
            <a:r>
              <a:rPr lang="tr-TR" dirty="0" err="1"/>
              <a:t>guide</a:t>
            </a:r>
            <a:r>
              <a:rPr lang="tr-TR" dirty="0"/>
              <a:t> </a:t>
            </a:r>
            <a:r>
              <a:rPr lang="tr-TR" dirty="0" err="1"/>
              <a:t>for</a:t>
            </a:r>
            <a:r>
              <a:rPr lang="tr-TR" dirty="0"/>
              <a:t> </a:t>
            </a:r>
            <a:r>
              <a:rPr lang="tr-TR" dirty="0" err="1"/>
              <a:t>healthcare</a:t>
            </a:r>
            <a:r>
              <a:rPr lang="tr-TR" dirty="0"/>
              <a:t> </a:t>
            </a:r>
            <a:r>
              <a:rPr lang="tr-TR" dirty="0" err="1"/>
              <a:t>professionals</a:t>
            </a:r>
            <a:r>
              <a:rPr lang="tr-TR" dirty="0"/>
              <a:t>, </a:t>
            </a:r>
            <a:r>
              <a:rPr lang="tr-TR" dirty="0" err="1"/>
              <a:t>pharmacists</a:t>
            </a:r>
            <a:r>
              <a:rPr lang="tr-TR" dirty="0"/>
              <a:t>, </a:t>
            </a:r>
            <a:r>
              <a:rPr lang="tr-TR" dirty="0" err="1"/>
              <a:t>manufacturers</a:t>
            </a:r>
            <a:r>
              <a:rPr lang="tr-TR" dirty="0"/>
              <a:t>, </a:t>
            </a:r>
            <a:r>
              <a:rPr lang="tr-TR" dirty="0" err="1"/>
              <a:t>and</a:t>
            </a:r>
            <a:r>
              <a:rPr lang="tr-TR" dirty="0"/>
              <a:t> </a:t>
            </a:r>
            <a:r>
              <a:rPr lang="tr-TR" dirty="0" err="1"/>
              <a:t>regulatory</a:t>
            </a:r>
            <a:r>
              <a:rPr lang="tr-TR" dirty="0"/>
              <a:t> </a:t>
            </a:r>
            <a:r>
              <a:rPr lang="tr-TR" dirty="0" err="1"/>
              <a:t>authorities</a:t>
            </a:r>
            <a:r>
              <a:rPr lang="tr-TR" dirty="0"/>
              <a:t> in </a:t>
            </a:r>
            <a:r>
              <a:rPr lang="tr-TR" dirty="0" err="1"/>
              <a:t>the</a:t>
            </a:r>
            <a:r>
              <a:rPr lang="tr-TR" dirty="0"/>
              <a:t> </a:t>
            </a:r>
            <a:r>
              <a:rPr lang="tr-TR" dirty="0" err="1"/>
              <a:t>pharmaceutical</a:t>
            </a:r>
            <a:r>
              <a:rPr lang="tr-TR" dirty="0"/>
              <a:t> </a:t>
            </a:r>
            <a:r>
              <a:rPr lang="tr-TR" dirty="0" err="1"/>
              <a:t>industry</a:t>
            </a:r>
            <a:r>
              <a:rPr lang="tr-TR"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tr-TR" dirty="0" err="1"/>
              <a:t>In</a:t>
            </a:r>
            <a:r>
              <a:rPr lang="tr-TR" dirty="0"/>
              <a:t> </a:t>
            </a:r>
            <a:r>
              <a:rPr lang="tr-TR" dirty="0" err="1"/>
              <a:t>summary</a:t>
            </a:r>
            <a:r>
              <a:rPr lang="tr-TR" dirty="0"/>
              <a:t>, </a:t>
            </a:r>
            <a:r>
              <a:rPr lang="tr-TR" dirty="0" err="1"/>
              <a:t>pharmacopoeias</a:t>
            </a:r>
            <a:r>
              <a:rPr lang="tr-TR" dirty="0"/>
              <a:t> </a:t>
            </a:r>
            <a:r>
              <a:rPr lang="tr-TR" dirty="0" err="1"/>
              <a:t>are</a:t>
            </a:r>
            <a:r>
              <a:rPr lang="tr-TR" dirty="0"/>
              <a:t> </a:t>
            </a:r>
            <a:r>
              <a:rPr lang="tr-TR" dirty="0" err="1"/>
              <a:t>essential</a:t>
            </a:r>
            <a:r>
              <a:rPr lang="tr-TR" dirty="0"/>
              <a:t> </a:t>
            </a:r>
            <a:r>
              <a:rPr lang="tr-TR" dirty="0" err="1"/>
              <a:t>tools</a:t>
            </a:r>
            <a:r>
              <a:rPr lang="tr-TR" dirty="0"/>
              <a:t> in </a:t>
            </a:r>
            <a:r>
              <a:rPr lang="tr-TR" dirty="0" err="1"/>
              <a:t>the</a:t>
            </a:r>
            <a:r>
              <a:rPr lang="tr-TR" dirty="0"/>
              <a:t> </a:t>
            </a:r>
            <a:r>
              <a:rPr lang="tr-TR" dirty="0" err="1"/>
              <a:t>pharmaceutical</a:t>
            </a:r>
            <a:r>
              <a:rPr lang="tr-TR" dirty="0"/>
              <a:t> </a:t>
            </a:r>
            <a:r>
              <a:rPr lang="tr-TR" dirty="0" err="1"/>
              <a:t>industry</a:t>
            </a:r>
            <a:r>
              <a:rPr lang="tr-TR" dirty="0"/>
              <a:t> </a:t>
            </a:r>
            <a:r>
              <a:rPr lang="tr-TR" dirty="0" err="1"/>
              <a:t>that</a:t>
            </a:r>
            <a:r>
              <a:rPr lang="tr-TR" dirty="0"/>
              <a:t> </a:t>
            </a:r>
            <a:r>
              <a:rPr lang="tr-TR" dirty="0" err="1"/>
              <a:t>establish</a:t>
            </a:r>
            <a:r>
              <a:rPr lang="tr-TR" dirty="0"/>
              <a:t> </a:t>
            </a:r>
            <a:r>
              <a:rPr lang="tr-TR" dirty="0" err="1"/>
              <a:t>and</a:t>
            </a:r>
            <a:r>
              <a:rPr lang="tr-TR" dirty="0"/>
              <a:t> </a:t>
            </a:r>
            <a:r>
              <a:rPr lang="tr-TR" dirty="0" err="1"/>
              <a:t>maintain</a:t>
            </a:r>
            <a:r>
              <a:rPr lang="tr-TR" dirty="0"/>
              <a:t> </a:t>
            </a:r>
            <a:r>
              <a:rPr lang="tr-TR" dirty="0" err="1"/>
              <a:t>standards</a:t>
            </a:r>
            <a:r>
              <a:rPr lang="tr-TR" dirty="0"/>
              <a:t> </a:t>
            </a:r>
            <a:r>
              <a:rPr lang="tr-TR" dirty="0" err="1"/>
              <a:t>for</a:t>
            </a:r>
            <a:r>
              <a:rPr lang="tr-TR" dirty="0"/>
              <a:t> </a:t>
            </a:r>
            <a:r>
              <a:rPr lang="tr-TR" dirty="0" err="1"/>
              <a:t>drug</a:t>
            </a:r>
            <a:r>
              <a:rPr lang="tr-TR" dirty="0"/>
              <a:t> </a:t>
            </a:r>
            <a:r>
              <a:rPr lang="tr-TR" dirty="0" err="1"/>
              <a:t>quality</a:t>
            </a:r>
            <a:r>
              <a:rPr lang="tr-TR" dirty="0"/>
              <a:t>, </a:t>
            </a:r>
            <a:r>
              <a:rPr lang="tr-TR" dirty="0" err="1"/>
              <a:t>safety</a:t>
            </a:r>
            <a:r>
              <a:rPr lang="tr-TR" dirty="0"/>
              <a:t>, </a:t>
            </a:r>
            <a:r>
              <a:rPr lang="tr-TR" dirty="0" err="1"/>
              <a:t>and</a:t>
            </a:r>
            <a:r>
              <a:rPr lang="tr-TR" dirty="0"/>
              <a:t> </a:t>
            </a:r>
            <a:r>
              <a:rPr lang="tr-TR" dirty="0" err="1"/>
              <a:t>efficacy</a:t>
            </a:r>
            <a:r>
              <a:rPr lang="tr-TR"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tr-TR" dirty="0" err="1"/>
              <a:t>They</a:t>
            </a:r>
            <a:r>
              <a:rPr lang="tr-TR" dirty="0"/>
              <a:t> </a:t>
            </a:r>
            <a:r>
              <a:rPr lang="tr-TR" dirty="0" err="1"/>
              <a:t>serve</a:t>
            </a:r>
            <a:r>
              <a:rPr lang="tr-TR" dirty="0"/>
              <a:t> as a </a:t>
            </a:r>
            <a:r>
              <a:rPr lang="tr-TR" dirty="0" err="1"/>
              <a:t>foundation</a:t>
            </a:r>
            <a:r>
              <a:rPr lang="tr-TR" dirty="0"/>
              <a:t> </a:t>
            </a:r>
            <a:r>
              <a:rPr lang="tr-TR" dirty="0" err="1"/>
              <a:t>for</a:t>
            </a:r>
            <a:r>
              <a:rPr lang="tr-TR" dirty="0"/>
              <a:t> </a:t>
            </a:r>
            <a:r>
              <a:rPr lang="tr-TR" dirty="0" err="1"/>
              <a:t>regulatory</a:t>
            </a:r>
            <a:r>
              <a:rPr lang="tr-TR" dirty="0"/>
              <a:t> </a:t>
            </a:r>
            <a:r>
              <a:rPr lang="tr-TR" dirty="0" err="1"/>
              <a:t>compliance</a:t>
            </a:r>
            <a:r>
              <a:rPr lang="tr-TR" dirty="0"/>
              <a:t>, </a:t>
            </a:r>
            <a:r>
              <a:rPr lang="tr-TR" dirty="0" err="1"/>
              <a:t>quality</a:t>
            </a:r>
            <a:r>
              <a:rPr lang="tr-TR" dirty="0"/>
              <a:t> </a:t>
            </a:r>
            <a:r>
              <a:rPr lang="tr-TR" dirty="0" err="1"/>
              <a:t>assurance</a:t>
            </a:r>
            <a:r>
              <a:rPr lang="tr-TR" dirty="0"/>
              <a:t>, </a:t>
            </a:r>
            <a:r>
              <a:rPr lang="tr-TR" dirty="0" err="1"/>
              <a:t>and</a:t>
            </a:r>
            <a:r>
              <a:rPr lang="tr-TR" dirty="0"/>
              <a:t> </a:t>
            </a:r>
            <a:r>
              <a:rPr lang="tr-TR" dirty="0" err="1"/>
              <a:t>the</a:t>
            </a:r>
            <a:r>
              <a:rPr lang="tr-TR" dirty="0"/>
              <a:t> </a:t>
            </a:r>
            <a:r>
              <a:rPr lang="tr-TR" dirty="0" err="1"/>
              <a:t>production</a:t>
            </a:r>
            <a:r>
              <a:rPr lang="tr-TR" dirty="0"/>
              <a:t> of </a:t>
            </a:r>
            <a:r>
              <a:rPr lang="tr-TR" dirty="0" err="1"/>
              <a:t>reliable</a:t>
            </a:r>
            <a:r>
              <a:rPr lang="tr-TR" dirty="0"/>
              <a:t> </a:t>
            </a:r>
            <a:r>
              <a:rPr lang="tr-TR" dirty="0" err="1"/>
              <a:t>medicines</a:t>
            </a:r>
            <a:r>
              <a:rPr lang="tr-TR" dirty="0"/>
              <a:t>.</a:t>
            </a:r>
          </a:p>
          <a:p>
            <a:r>
              <a:rPr lang="tr-TR" b="1" dirty="0" err="1"/>
              <a:t>Ensuring</a:t>
            </a:r>
            <a:r>
              <a:rPr lang="tr-TR" b="1" dirty="0"/>
              <a:t> </a:t>
            </a:r>
            <a:r>
              <a:rPr lang="tr-TR" b="1" dirty="0" err="1"/>
              <a:t>Drug</a:t>
            </a:r>
            <a:r>
              <a:rPr lang="tr-TR" b="1" dirty="0"/>
              <a:t> </a:t>
            </a:r>
            <a:r>
              <a:rPr lang="tr-TR" b="1" dirty="0" err="1"/>
              <a:t>Quality</a:t>
            </a:r>
            <a:r>
              <a:rPr lang="tr-TR" b="1" dirty="0"/>
              <a:t>: </a:t>
            </a:r>
            <a:r>
              <a:rPr lang="tr-TR" dirty="0" err="1"/>
              <a:t>Pharmacopoeias</a:t>
            </a:r>
            <a:r>
              <a:rPr lang="tr-TR" dirty="0"/>
              <a:t> </a:t>
            </a:r>
            <a:r>
              <a:rPr lang="tr-TR" dirty="0" err="1"/>
              <a:t>play</a:t>
            </a:r>
            <a:r>
              <a:rPr lang="tr-TR" dirty="0"/>
              <a:t> a </a:t>
            </a:r>
            <a:r>
              <a:rPr lang="tr-TR" dirty="0" err="1"/>
              <a:t>crucial</a:t>
            </a:r>
            <a:r>
              <a:rPr lang="tr-TR" dirty="0"/>
              <a:t> role in </a:t>
            </a:r>
            <a:r>
              <a:rPr lang="tr-TR" dirty="0" err="1"/>
              <a:t>maintaining</a:t>
            </a:r>
            <a:r>
              <a:rPr lang="tr-TR" dirty="0"/>
              <a:t> </a:t>
            </a:r>
            <a:r>
              <a:rPr lang="tr-TR" dirty="0" err="1"/>
              <a:t>the</a:t>
            </a:r>
            <a:r>
              <a:rPr lang="tr-TR" dirty="0"/>
              <a:t> </a:t>
            </a:r>
            <a:r>
              <a:rPr lang="tr-TR" dirty="0" err="1"/>
              <a:t>quality</a:t>
            </a:r>
            <a:r>
              <a:rPr lang="tr-TR" dirty="0"/>
              <a:t> of </a:t>
            </a:r>
            <a:r>
              <a:rPr lang="tr-TR" dirty="0" err="1"/>
              <a:t>pharmaceutical</a:t>
            </a:r>
            <a:r>
              <a:rPr lang="tr-TR" dirty="0"/>
              <a:t> </a:t>
            </a:r>
            <a:r>
              <a:rPr lang="tr-TR" dirty="0" err="1"/>
              <a:t>products</a:t>
            </a:r>
            <a:r>
              <a:rPr lang="tr-TR" dirty="0"/>
              <a:t>. </a:t>
            </a:r>
            <a:r>
              <a:rPr lang="tr-TR" dirty="0" err="1"/>
              <a:t>They</a:t>
            </a:r>
            <a:r>
              <a:rPr lang="tr-TR" dirty="0"/>
              <a:t> </a:t>
            </a:r>
            <a:r>
              <a:rPr lang="tr-TR" dirty="0" err="1"/>
              <a:t>provide</a:t>
            </a:r>
            <a:r>
              <a:rPr lang="tr-TR" dirty="0"/>
              <a:t> </a:t>
            </a:r>
            <a:r>
              <a:rPr lang="tr-TR" dirty="0" err="1"/>
              <a:t>clear</a:t>
            </a:r>
            <a:r>
              <a:rPr lang="tr-TR" dirty="0"/>
              <a:t> </a:t>
            </a:r>
            <a:r>
              <a:rPr lang="tr-TR" dirty="0" err="1"/>
              <a:t>guidelines</a:t>
            </a:r>
            <a:r>
              <a:rPr lang="tr-TR" dirty="0"/>
              <a:t> </a:t>
            </a:r>
            <a:r>
              <a:rPr lang="tr-TR" dirty="0" err="1"/>
              <a:t>and</a:t>
            </a:r>
            <a:r>
              <a:rPr lang="tr-TR" dirty="0"/>
              <a:t> </a:t>
            </a:r>
            <a:r>
              <a:rPr lang="tr-TR" dirty="0" err="1"/>
              <a:t>standards</a:t>
            </a:r>
            <a:r>
              <a:rPr lang="tr-TR" dirty="0"/>
              <a:t> </a:t>
            </a:r>
            <a:r>
              <a:rPr lang="tr-TR" dirty="0" err="1"/>
              <a:t>that</a:t>
            </a:r>
            <a:r>
              <a:rPr lang="tr-TR" dirty="0"/>
              <a:t> </a:t>
            </a:r>
            <a:r>
              <a:rPr lang="tr-TR" dirty="0" err="1"/>
              <a:t>manufacturers</a:t>
            </a:r>
            <a:r>
              <a:rPr lang="tr-TR" dirty="0"/>
              <a:t> </a:t>
            </a:r>
            <a:r>
              <a:rPr lang="tr-TR" dirty="0" err="1"/>
              <a:t>must</a:t>
            </a:r>
            <a:r>
              <a:rPr lang="tr-TR" dirty="0"/>
              <a:t> </a:t>
            </a:r>
            <a:r>
              <a:rPr lang="tr-TR" dirty="0" err="1"/>
              <a:t>meet</a:t>
            </a:r>
            <a:r>
              <a:rPr lang="tr-TR" dirty="0"/>
              <a:t> </a:t>
            </a:r>
            <a:r>
              <a:rPr lang="tr-TR" dirty="0" err="1"/>
              <a:t>to</a:t>
            </a:r>
            <a:r>
              <a:rPr lang="tr-TR" dirty="0"/>
              <a:t> </a:t>
            </a:r>
            <a:r>
              <a:rPr lang="tr-TR" dirty="0" err="1"/>
              <a:t>produce</a:t>
            </a:r>
            <a:r>
              <a:rPr lang="tr-TR" dirty="0"/>
              <a:t> </a:t>
            </a:r>
            <a:r>
              <a:rPr lang="tr-TR" dirty="0" err="1"/>
              <a:t>safe</a:t>
            </a:r>
            <a:r>
              <a:rPr lang="tr-TR" dirty="0"/>
              <a:t> </a:t>
            </a:r>
            <a:r>
              <a:rPr lang="tr-TR" dirty="0" err="1"/>
              <a:t>and</a:t>
            </a:r>
            <a:r>
              <a:rPr lang="tr-TR" dirty="0"/>
              <a:t> </a:t>
            </a:r>
            <a:r>
              <a:rPr lang="tr-TR" dirty="0" err="1"/>
              <a:t>effective</a:t>
            </a:r>
            <a:r>
              <a:rPr lang="tr-TR" dirty="0"/>
              <a:t> </a:t>
            </a:r>
            <a:r>
              <a:rPr lang="tr-TR" dirty="0" err="1"/>
              <a:t>medicines</a:t>
            </a:r>
            <a:r>
              <a:rPr lang="tr-TR" dirty="0"/>
              <a:t>.</a:t>
            </a:r>
          </a:p>
          <a:p>
            <a:r>
              <a:rPr lang="tr-TR" b="1" dirty="0" err="1"/>
              <a:t>Facilitating</a:t>
            </a:r>
            <a:r>
              <a:rPr lang="tr-TR" b="1" dirty="0"/>
              <a:t> </a:t>
            </a:r>
            <a:r>
              <a:rPr lang="tr-TR" b="1" dirty="0" err="1"/>
              <a:t>Interchangeability</a:t>
            </a:r>
            <a:r>
              <a:rPr lang="tr-TR" b="1" dirty="0"/>
              <a:t>: </a:t>
            </a:r>
            <a:r>
              <a:rPr lang="tr-TR" dirty="0"/>
              <a:t>Healthcare </a:t>
            </a:r>
            <a:r>
              <a:rPr lang="tr-TR" dirty="0" err="1"/>
              <a:t>professionals</a:t>
            </a:r>
            <a:r>
              <a:rPr lang="tr-TR" dirty="0"/>
              <a:t> </a:t>
            </a:r>
            <a:r>
              <a:rPr lang="tr-TR" dirty="0" err="1"/>
              <a:t>and</a:t>
            </a:r>
            <a:r>
              <a:rPr lang="tr-TR" dirty="0"/>
              <a:t> </a:t>
            </a:r>
            <a:r>
              <a:rPr lang="tr-TR" dirty="0" err="1"/>
              <a:t>pharmacists</a:t>
            </a:r>
            <a:r>
              <a:rPr lang="tr-TR" dirty="0"/>
              <a:t> </a:t>
            </a:r>
            <a:r>
              <a:rPr lang="tr-TR" dirty="0" err="1"/>
              <a:t>rely</a:t>
            </a:r>
            <a:r>
              <a:rPr lang="tr-TR" dirty="0"/>
              <a:t> on </a:t>
            </a:r>
            <a:r>
              <a:rPr lang="tr-TR" dirty="0" err="1"/>
              <a:t>pharmacopoeias</a:t>
            </a:r>
            <a:r>
              <a:rPr lang="tr-TR" dirty="0"/>
              <a:t> </a:t>
            </a:r>
            <a:r>
              <a:rPr lang="tr-TR" dirty="0" err="1"/>
              <a:t>to</a:t>
            </a:r>
            <a:r>
              <a:rPr lang="tr-TR" dirty="0"/>
              <a:t> </a:t>
            </a:r>
            <a:r>
              <a:rPr lang="tr-TR" dirty="0" err="1"/>
              <a:t>ensure</a:t>
            </a:r>
            <a:r>
              <a:rPr lang="tr-TR" dirty="0"/>
              <a:t> </a:t>
            </a:r>
            <a:r>
              <a:rPr lang="tr-TR" dirty="0" err="1"/>
              <a:t>that</a:t>
            </a:r>
            <a:r>
              <a:rPr lang="tr-TR" dirty="0"/>
              <a:t> </a:t>
            </a:r>
            <a:r>
              <a:rPr lang="tr-TR" dirty="0" err="1"/>
              <a:t>different</a:t>
            </a:r>
            <a:r>
              <a:rPr lang="tr-TR" dirty="0"/>
              <a:t> </a:t>
            </a:r>
            <a:r>
              <a:rPr lang="tr-TR" dirty="0" err="1"/>
              <a:t>products</a:t>
            </a:r>
            <a:r>
              <a:rPr lang="tr-TR" dirty="0"/>
              <a:t> </a:t>
            </a:r>
            <a:r>
              <a:rPr lang="tr-TR" dirty="0" err="1"/>
              <a:t>containing</a:t>
            </a:r>
            <a:r>
              <a:rPr lang="tr-TR" dirty="0"/>
              <a:t> </a:t>
            </a:r>
            <a:r>
              <a:rPr lang="tr-TR" dirty="0" err="1"/>
              <a:t>the</a:t>
            </a:r>
            <a:r>
              <a:rPr lang="tr-TR" dirty="0"/>
              <a:t> </a:t>
            </a:r>
            <a:r>
              <a:rPr lang="tr-TR" dirty="0" err="1"/>
              <a:t>same</a:t>
            </a:r>
            <a:r>
              <a:rPr lang="tr-TR" dirty="0"/>
              <a:t> </a:t>
            </a:r>
            <a:r>
              <a:rPr lang="tr-TR" dirty="0" err="1"/>
              <a:t>active</a:t>
            </a:r>
            <a:r>
              <a:rPr lang="tr-TR" dirty="0"/>
              <a:t> </a:t>
            </a:r>
            <a:r>
              <a:rPr lang="tr-TR" dirty="0" err="1"/>
              <a:t>ingredient</a:t>
            </a:r>
            <a:r>
              <a:rPr lang="tr-TR" dirty="0"/>
              <a:t> </a:t>
            </a:r>
            <a:r>
              <a:rPr lang="tr-TR" dirty="0" err="1"/>
              <a:t>are</a:t>
            </a:r>
            <a:r>
              <a:rPr lang="tr-TR" dirty="0"/>
              <a:t> </a:t>
            </a:r>
            <a:r>
              <a:rPr lang="tr-TR" dirty="0" err="1"/>
              <a:t>interchangeable</a:t>
            </a:r>
            <a:r>
              <a:rPr lang="tr-TR" dirty="0"/>
              <a:t>, </a:t>
            </a:r>
            <a:r>
              <a:rPr lang="tr-TR" dirty="0" err="1"/>
              <a:t>thus</a:t>
            </a:r>
            <a:r>
              <a:rPr lang="tr-TR" dirty="0"/>
              <a:t> </a:t>
            </a:r>
            <a:r>
              <a:rPr lang="tr-TR" dirty="0" err="1"/>
              <a:t>enhancing</a:t>
            </a:r>
            <a:r>
              <a:rPr lang="tr-TR" dirty="0"/>
              <a:t> </a:t>
            </a:r>
            <a:r>
              <a:rPr lang="tr-TR" dirty="0" err="1"/>
              <a:t>treatment</a:t>
            </a:r>
            <a:r>
              <a:rPr lang="tr-TR" dirty="0"/>
              <a:t> </a:t>
            </a:r>
            <a:r>
              <a:rPr lang="tr-TR" dirty="0" err="1"/>
              <a:t>consistency</a:t>
            </a:r>
            <a:r>
              <a:rPr lang="tr-TR" dirty="0"/>
              <a:t>.</a:t>
            </a:r>
          </a:p>
          <a:p>
            <a:r>
              <a:rPr lang="tr-TR" b="1" dirty="0" err="1"/>
              <a:t>Regulatory</a:t>
            </a:r>
            <a:r>
              <a:rPr lang="tr-TR" b="1" dirty="0"/>
              <a:t> </a:t>
            </a:r>
            <a:r>
              <a:rPr lang="tr-TR" b="1" dirty="0" err="1"/>
              <a:t>Compliance</a:t>
            </a:r>
            <a:r>
              <a:rPr lang="tr-TR" b="1" dirty="0"/>
              <a:t>: </a:t>
            </a:r>
            <a:r>
              <a:rPr lang="tr-TR" dirty="0" err="1"/>
              <a:t>Adhering</a:t>
            </a:r>
            <a:r>
              <a:rPr lang="tr-TR" dirty="0"/>
              <a:t> </a:t>
            </a:r>
            <a:r>
              <a:rPr lang="tr-TR" dirty="0" err="1"/>
              <a:t>to</a:t>
            </a:r>
            <a:r>
              <a:rPr lang="tr-TR" dirty="0"/>
              <a:t> </a:t>
            </a:r>
            <a:r>
              <a:rPr lang="tr-TR" dirty="0" err="1"/>
              <a:t>pharmacopoeial</a:t>
            </a:r>
            <a:r>
              <a:rPr lang="tr-TR" dirty="0"/>
              <a:t> </a:t>
            </a:r>
            <a:r>
              <a:rPr lang="tr-TR" dirty="0" err="1"/>
              <a:t>standards</a:t>
            </a:r>
            <a:r>
              <a:rPr lang="tr-TR" dirty="0"/>
              <a:t> is a legal </a:t>
            </a:r>
            <a:r>
              <a:rPr lang="tr-TR" dirty="0" err="1"/>
              <a:t>requirement</a:t>
            </a:r>
            <a:r>
              <a:rPr lang="tr-TR" dirty="0"/>
              <a:t> </a:t>
            </a:r>
            <a:r>
              <a:rPr lang="tr-TR" dirty="0" err="1"/>
              <a:t>for</a:t>
            </a:r>
            <a:r>
              <a:rPr lang="tr-TR" dirty="0"/>
              <a:t> </a:t>
            </a:r>
            <a:r>
              <a:rPr lang="tr-TR" dirty="0" err="1"/>
              <a:t>pharmaceutical</a:t>
            </a:r>
            <a:r>
              <a:rPr lang="tr-TR" dirty="0"/>
              <a:t> </a:t>
            </a:r>
            <a:r>
              <a:rPr lang="tr-TR" dirty="0" err="1"/>
              <a:t>manufacturers</a:t>
            </a:r>
            <a:r>
              <a:rPr lang="tr-TR" dirty="0"/>
              <a:t>. </a:t>
            </a:r>
            <a:r>
              <a:rPr lang="tr-TR" dirty="0" err="1"/>
              <a:t>It</a:t>
            </a:r>
            <a:r>
              <a:rPr lang="tr-TR" dirty="0"/>
              <a:t> </a:t>
            </a:r>
            <a:r>
              <a:rPr lang="tr-TR" dirty="0" err="1"/>
              <a:t>helps</a:t>
            </a:r>
            <a:r>
              <a:rPr lang="tr-TR" dirty="0"/>
              <a:t> </a:t>
            </a:r>
            <a:r>
              <a:rPr lang="tr-TR" dirty="0" err="1"/>
              <a:t>ensure</a:t>
            </a:r>
            <a:r>
              <a:rPr lang="tr-TR" dirty="0"/>
              <a:t> </a:t>
            </a:r>
            <a:r>
              <a:rPr lang="tr-TR" dirty="0" err="1"/>
              <a:t>that</a:t>
            </a:r>
            <a:r>
              <a:rPr lang="tr-TR" dirty="0"/>
              <a:t> </a:t>
            </a:r>
            <a:r>
              <a:rPr lang="tr-TR" dirty="0" err="1"/>
              <a:t>medicines</a:t>
            </a:r>
            <a:r>
              <a:rPr lang="tr-TR" dirty="0"/>
              <a:t> on </a:t>
            </a:r>
            <a:r>
              <a:rPr lang="tr-TR" dirty="0" err="1"/>
              <a:t>the</a:t>
            </a:r>
            <a:r>
              <a:rPr lang="tr-TR" dirty="0"/>
              <a:t> market </a:t>
            </a:r>
            <a:r>
              <a:rPr lang="tr-TR" dirty="0" err="1"/>
              <a:t>are</a:t>
            </a:r>
            <a:r>
              <a:rPr lang="tr-TR" dirty="0"/>
              <a:t> of </a:t>
            </a:r>
            <a:r>
              <a:rPr lang="tr-TR" dirty="0" err="1"/>
              <a:t>high</a:t>
            </a:r>
            <a:r>
              <a:rPr lang="tr-TR" dirty="0"/>
              <a:t> </a:t>
            </a:r>
            <a:r>
              <a:rPr lang="tr-TR" dirty="0" err="1"/>
              <a:t>quality</a:t>
            </a:r>
            <a:r>
              <a:rPr lang="tr-TR" dirty="0"/>
              <a:t> </a:t>
            </a:r>
            <a:r>
              <a:rPr lang="tr-TR" dirty="0" err="1"/>
              <a:t>and</a:t>
            </a:r>
            <a:r>
              <a:rPr lang="tr-TR" dirty="0"/>
              <a:t> </a:t>
            </a:r>
            <a:r>
              <a:rPr lang="tr-TR" dirty="0" err="1"/>
              <a:t>meet</a:t>
            </a:r>
            <a:r>
              <a:rPr lang="tr-TR" dirty="0"/>
              <a:t> </a:t>
            </a:r>
            <a:r>
              <a:rPr lang="tr-TR" dirty="0" err="1"/>
              <a:t>regulatory</a:t>
            </a:r>
            <a:r>
              <a:rPr lang="tr-TR" dirty="0"/>
              <a:t> </a:t>
            </a:r>
            <a:r>
              <a:rPr lang="tr-TR" dirty="0" err="1"/>
              <a:t>expectations</a:t>
            </a:r>
            <a:r>
              <a:rPr lang="tr-TR" dirty="0"/>
              <a:t>.</a:t>
            </a:r>
          </a:p>
          <a:p>
            <a:endParaRPr lang="tr-TR" dirty="0"/>
          </a:p>
          <a:p>
            <a:r>
              <a:rPr lang="tr-TR" b="1" dirty="0" err="1"/>
              <a:t>Promoting</a:t>
            </a:r>
            <a:r>
              <a:rPr lang="tr-TR" b="1" dirty="0"/>
              <a:t> </a:t>
            </a:r>
            <a:r>
              <a:rPr lang="tr-TR" b="1" dirty="0" err="1"/>
              <a:t>Public</a:t>
            </a:r>
            <a:r>
              <a:rPr lang="tr-TR" b="1" dirty="0"/>
              <a:t> </a:t>
            </a:r>
            <a:r>
              <a:rPr lang="tr-TR" b="1" dirty="0" err="1"/>
              <a:t>Safety</a:t>
            </a:r>
            <a:r>
              <a:rPr lang="tr-TR" b="1" dirty="0"/>
              <a:t>: </a:t>
            </a:r>
            <a:r>
              <a:rPr lang="tr-TR" dirty="0" err="1"/>
              <a:t>By</a:t>
            </a:r>
            <a:r>
              <a:rPr lang="tr-TR" dirty="0"/>
              <a:t> </a:t>
            </a:r>
            <a:r>
              <a:rPr lang="tr-TR" dirty="0" err="1"/>
              <a:t>setting</a:t>
            </a:r>
            <a:r>
              <a:rPr lang="tr-TR" dirty="0"/>
              <a:t> </a:t>
            </a:r>
            <a:r>
              <a:rPr lang="tr-TR" dirty="0" err="1"/>
              <a:t>stringent</a:t>
            </a:r>
            <a:r>
              <a:rPr lang="tr-TR" dirty="0"/>
              <a:t> </a:t>
            </a:r>
            <a:r>
              <a:rPr lang="tr-TR" dirty="0" err="1"/>
              <a:t>quality</a:t>
            </a:r>
            <a:r>
              <a:rPr lang="tr-TR" dirty="0"/>
              <a:t> </a:t>
            </a:r>
            <a:r>
              <a:rPr lang="tr-TR" dirty="0" err="1"/>
              <a:t>standards</a:t>
            </a:r>
            <a:r>
              <a:rPr lang="tr-TR" dirty="0"/>
              <a:t>, </a:t>
            </a:r>
            <a:r>
              <a:rPr lang="tr-TR" dirty="0" err="1"/>
              <a:t>pharmacopoeias</a:t>
            </a:r>
            <a:r>
              <a:rPr lang="tr-TR" dirty="0"/>
              <a:t> </a:t>
            </a:r>
            <a:r>
              <a:rPr lang="tr-TR" dirty="0" err="1"/>
              <a:t>protect</a:t>
            </a:r>
            <a:r>
              <a:rPr lang="tr-TR" dirty="0"/>
              <a:t> </a:t>
            </a:r>
            <a:r>
              <a:rPr lang="tr-TR" dirty="0" err="1"/>
              <a:t>the</a:t>
            </a:r>
            <a:r>
              <a:rPr lang="tr-TR" dirty="0"/>
              <a:t> </a:t>
            </a:r>
            <a:r>
              <a:rPr lang="tr-TR" dirty="0" err="1"/>
              <a:t>health</a:t>
            </a:r>
            <a:r>
              <a:rPr lang="tr-TR" dirty="0"/>
              <a:t> </a:t>
            </a:r>
            <a:r>
              <a:rPr lang="tr-TR" dirty="0" err="1"/>
              <a:t>and</a:t>
            </a:r>
            <a:r>
              <a:rPr lang="tr-TR" dirty="0"/>
              <a:t> </a:t>
            </a:r>
            <a:r>
              <a:rPr lang="tr-TR" dirty="0" err="1"/>
              <a:t>safety</a:t>
            </a:r>
            <a:r>
              <a:rPr lang="tr-TR" dirty="0"/>
              <a:t> of </a:t>
            </a:r>
            <a:r>
              <a:rPr lang="tr-TR" dirty="0" err="1"/>
              <a:t>patients</a:t>
            </a:r>
            <a:r>
              <a:rPr lang="tr-TR" dirty="0"/>
              <a:t> </a:t>
            </a:r>
            <a:r>
              <a:rPr lang="tr-TR" dirty="0" err="1"/>
              <a:t>by</a:t>
            </a:r>
            <a:r>
              <a:rPr lang="tr-TR" dirty="0"/>
              <a:t> </a:t>
            </a:r>
            <a:r>
              <a:rPr lang="tr-TR" dirty="0" err="1"/>
              <a:t>minimizing</a:t>
            </a:r>
            <a:r>
              <a:rPr lang="tr-TR" dirty="0"/>
              <a:t> </a:t>
            </a:r>
            <a:r>
              <a:rPr lang="tr-TR" dirty="0" err="1"/>
              <a:t>the</a:t>
            </a:r>
            <a:r>
              <a:rPr lang="tr-TR" dirty="0"/>
              <a:t> </a:t>
            </a:r>
            <a:r>
              <a:rPr lang="tr-TR" dirty="0" err="1"/>
              <a:t>risks</a:t>
            </a:r>
            <a:r>
              <a:rPr lang="tr-TR" dirty="0"/>
              <a:t> </a:t>
            </a:r>
            <a:r>
              <a:rPr lang="tr-TR" dirty="0" err="1"/>
              <a:t>associated</a:t>
            </a:r>
            <a:r>
              <a:rPr lang="tr-TR" dirty="0"/>
              <a:t> </a:t>
            </a:r>
            <a:r>
              <a:rPr lang="tr-TR" dirty="0" err="1"/>
              <a:t>with</a:t>
            </a:r>
            <a:r>
              <a:rPr lang="tr-TR" dirty="0"/>
              <a:t> </a:t>
            </a:r>
            <a:r>
              <a:rPr lang="tr-TR" dirty="0" err="1"/>
              <a:t>substandard</a:t>
            </a:r>
            <a:r>
              <a:rPr lang="tr-TR" dirty="0"/>
              <a:t> </a:t>
            </a:r>
            <a:r>
              <a:rPr lang="tr-TR" dirty="0" err="1"/>
              <a:t>or</a:t>
            </a:r>
            <a:r>
              <a:rPr lang="tr-TR" dirty="0"/>
              <a:t> </a:t>
            </a:r>
            <a:r>
              <a:rPr lang="tr-TR" dirty="0" err="1"/>
              <a:t>adulterated</a:t>
            </a:r>
            <a:r>
              <a:rPr lang="tr-TR" dirty="0"/>
              <a:t> </a:t>
            </a:r>
            <a:r>
              <a:rPr lang="tr-TR" dirty="0" err="1"/>
              <a:t>pharmaceutical</a:t>
            </a:r>
            <a:r>
              <a:rPr lang="tr-TR" dirty="0"/>
              <a:t> </a:t>
            </a:r>
            <a:r>
              <a:rPr lang="tr-TR" dirty="0" err="1"/>
              <a:t>products</a:t>
            </a:r>
            <a:r>
              <a:rPr lang="tr-TR" dirty="0"/>
              <a:t>.</a:t>
            </a:r>
          </a:p>
          <a:p>
            <a:endParaRPr lang="tr-TR" dirty="0"/>
          </a:p>
          <a:p>
            <a:r>
              <a:rPr lang="tr-TR" b="1" dirty="0" err="1"/>
              <a:t>Supporting</a:t>
            </a:r>
            <a:r>
              <a:rPr lang="tr-TR" b="1" dirty="0"/>
              <a:t> </a:t>
            </a:r>
            <a:r>
              <a:rPr lang="tr-TR" b="1" dirty="0" err="1"/>
              <a:t>Research</a:t>
            </a:r>
            <a:r>
              <a:rPr lang="tr-TR" b="1" dirty="0"/>
              <a:t> </a:t>
            </a:r>
            <a:r>
              <a:rPr lang="tr-TR" b="1" dirty="0" err="1"/>
              <a:t>and</a:t>
            </a:r>
            <a:r>
              <a:rPr lang="tr-TR" b="1" dirty="0"/>
              <a:t> Development: </a:t>
            </a:r>
            <a:r>
              <a:rPr lang="tr-TR" dirty="0" err="1"/>
              <a:t>Pharmacopoeias</a:t>
            </a:r>
            <a:r>
              <a:rPr lang="tr-TR" dirty="0"/>
              <a:t> </a:t>
            </a:r>
            <a:r>
              <a:rPr lang="tr-TR" dirty="0" err="1"/>
              <a:t>provide</a:t>
            </a:r>
            <a:r>
              <a:rPr lang="tr-TR" dirty="0"/>
              <a:t> </a:t>
            </a:r>
            <a:r>
              <a:rPr lang="tr-TR" dirty="0" err="1"/>
              <a:t>researchers</a:t>
            </a:r>
            <a:r>
              <a:rPr lang="tr-TR" dirty="0"/>
              <a:t> </a:t>
            </a:r>
            <a:r>
              <a:rPr lang="tr-TR" dirty="0" err="1"/>
              <a:t>and</a:t>
            </a:r>
            <a:r>
              <a:rPr lang="tr-TR" dirty="0"/>
              <a:t> </a:t>
            </a:r>
            <a:r>
              <a:rPr lang="tr-TR" dirty="0" err="1"/>
              <a:t>developers</a:t>
            </a:r>
            <a:r>
              <a:rPr lang="tr-TR" dirty="0"/>
              <a:t> </a:t>
            </a:r>
            <a:r>
              <a:rPr lang="tr-TR" dirty="0" err="1"/>
              <a:t>with</a:t>
            </a:r>
            <a:r>
              <a:rPr lang="tr-TR" dirty="0"/>
              <a:t> </a:t>
            </a:r>
            <a:r>
              <a:rPr lang="tr-TR" dirty="0" err="1"/>
              <a:t>valuable</a:t>
            </a:r>
            <a:r>
              <a:rPr lang="tr-TR" dirty="0"/>
              <a:t> </a:t>
            </a:r>
            <a:r>
              <a:rPr lang="tr-TR" dirty="0" err="1"/>
              <a:t>information</a:t>
            </a:r>
            <a:r>
              <a:rPr lang="tr-TR" dirty="0"/>
              <a:t> on </a:t>
            </a:r>
            <a:r>
              <a:rPr lang="tr-TR" dirty="0" err="1"/>
              <a:t>established</a:t>
            </a:r>
            <a:r>
              <a:rPr lang="tr-TR" dirty="0"/>
              <a:t> </a:t>
            </a:r>
            <a:r>
              <a:rPr lang="tr-TR" dirty="0" err="1"/>
              <a:t>standards</a:t>
            </a:r>
            <a:r>
              <a:rPr lang="tr-TR" dirty="0"/>
              <a:t>, </a:t>
            </a:r>
            <a:r>
              <a:rPr lang="tr-TR" dirty="0" err="1"/>
              <a:t>analytical</a:t>
            </a:r>
            <a:r>
              <a:rPr lang="tr-TR" dirty="0"/>
              <a:t> </a:t>
            </a:r>
            <a:r>
              <a:rPr lang="tr-TR" dirty="0" err="1"/>
              <a:t>methods</a:t>
            </a:r>
            <a:r>
              <a:rPr lang="tr-TR" dirty="0"/>
              <a:t>, </a:t>
            </a:r>
            <a:r>
              <a:rPr lang="tr-TR" dirty="0" err="1"/>
              <a:t>and</a:t>
            </a:r>
            <a:r>
              <a:rPr lang="tr-TR" dirty="0"/>
              <a:t> </a:t>
            </a:r>
            <a:r>
              <a:rPr lang="tr-TR" dirty="0" err="1"/>
              <a:t>formulations</a:t>
            </a:r>
            <a:r>
              <a:rPr lang="tr-TR" dirty="0"/>
              <a:t>, </a:t>
            </a:r>
            <a:r>
              <a:rPr lang="tr-TR" dirty="0" err="1"/>
              <a:t>aiding</a:t>
            </a:r>
            <a:r>
              <a:rPr lang="tr-TR" dirty="0"/>
              <a:t> in </a:t>
            </a:r>
            <a:r>
              <a:rPr lang="tr-TR" dirty="0" err="1"/>
              <a:t>the</a:t>
            </a:r>
            <a:r>
              <a:rPr lang="tr-TR" dirty="0"/>
              <a:t> </a:t>
            </a:r>
            <a:r>
              <a:rPr lang="tr-TR" dirty="0" err="1"/>
              <a:t>creation</a:t>
            </a:r>
            <a:r>
              <a:rPr lang="tr-TR" dirty="0"/>
              <a:t> of </a:t>
            </a:r>
            <a:r>
              <a:rPr lang="tr-TR" dirty="0" err="1"/>
              <a:t>new</a:t>
            </a:r>
            <a:r>
              <a:rPr lang="tr-TR" dirty="0"/>
              <a:t> </a:t>
            </a:r>
            <a:r>
              <a:rPr lang="tr-TR" dirty="0" err="1"/>
              <a:t>and</a:t>
            </a:r>
            <a:r>
              <a:rPr lang="tr-TR" dirty="0"/>
              <a:t> </a:t>
            </a:r>
            <a:r>
              <a:rPr lang="tr-TR" dirty="0" err="1"/>
              <a:t>improved</a:t>
            </a:r>
            <a:r>
              <a:rPr lang="tr-TR" dirty="0"/>
              <a:t> </a:t>
            </a:r>
            <a:r>
              <a:rPr lang="tr-TR" dirty="0" err="1"/>
              <a:t>pharmaceutical</a:t>
            </a:r>
            <a:r>
              <a:rPr lang="tr-TR" dirty="0"/>
              <a:t> </a:t>
            </a:r>
            <a:r>
              <a:rPr lang="tr-TR" dirty="0" err="1"/>
              <a:t>products</a:t>
            </a:r>
            <a:r>
              <a:rPr lang="tr-TR"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tr-TR" dirty="0"/>
          </a:p>
          <a:p>
            <a:endParaRPr lang="tr-TR" dirty="0"/>
          </a:p>
        </p:txBody>
      </p:sp>
      <p:sp>
        <p:nvSpPr>
          <p:cNvPr id="4" name="Slayt Numarası Yer Tutucusu 3"/>
          <p:cNvSpPr>
            <a:spLocks noGrp="1"/>
          </p:cNvSpPr>
          <p:nvPr>
            <p:ph type="sldNum" sz="quarter" idx="10"/>
          </p:nvPr>
        </p:nvSpPr>
        <p:spPr/>
        <p:txBody>
          <a:bodyPr/>
          <a:lstStyle/>
          <a:p>
            <a:fld id="{07BBEFD6-8879-4257-8344-27066EA1ABAE}" type="slidenum">
              <a:rPr lang="tr-TR" smtClean="0"/>
              <a:t>22</a:t>
            </a:fld>
            <a:endParaRPr lang="tr-TR"/>
          </a:p>
        </p:txBody>
      </p:sp>
    </p:spTree>
    <p:extLst>
      <p:ext uri="{BB962C8B-B14F-4D97-AF65-F5344CB8AC3E}">
        <p14:creationId xmlns:p14="http://schemas.microsoft.com/office/powerpoint/2010/main" val="138541648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dirty="0"/>
              <a:t>A </a:t>
            </a:r>
            <a:r>
              <a:rPr lang="tr-TR" dirty="0" err="1"/>
              <a:t>pharmacopoeia</a:t>
            </a:r>
            <a:r>
              <a:rPr lang="tr-TR" dirty="0"/>
              <a:t> is a </a:t>
            </a:r>
            <a:r>
              <a:rPr lang="tr-TR" dirty="0" err="1"/>
              <a:t>comprehensive</a:t>
            </a:r>
            <a:r>
              <a:rPr lang="tr-TR" dirty="0"/>
              <a:t> </a:t>
            </a:r>
            <a:r>
              <a:rPr lang="tr-TR" dirty="0" err="1"/>
              <a:t>and</a:t>
            </a:r>
            <a:r>
              <a:rPr lang="tr-TR" dirty="0"/>
              <a:t> </a:t>
            </a:r>
            <a:r>
              <a:rPr lang="tr-TR" dirty="0" err="1"/>
              <a:t>authoritative</a:t>
            </a:r>
            <a:r>
              <a:rPr lang="tr-TR" dirty="0"/>
              <a:t> </a:t>
            </a:r>
            <a:r>
              <a:rPr lang="tr-TR" dirty="0" err="1"/>
              <a:t>compilation</a:t>
            </a:r>
            <a:r>
              <a:rPr lang="tr-TR" dirty="0"/>
              <a:t> of </a:t>
            </a:r>
            <a:r>
              <a:rPr lang="tr-TR" dirty="0" err="1"/>
              <a:t>standards</a:t>
            </a:r>
            <a:r>
              <a:rPr lang="tr-TR" dirty="0"/>
              <a:t> </a:t>
            </a:r>
            <a:r>
              <a:rPr lang="tr-TR" dirty="0" err="1"/>
              <a:t>and</a:t>
            </a:r>
            <a:r>
              <a:rPr lang="tr-TR" dirty="0"/>
              <a:t> </a:t>
            </a:r>
            <a:r>
              <a:rPr lang="tr-TR" dirty="0" err="1"/>
              <a:t>specifications</a:t>
            </a:r>
            <a:r>
              <a:rPr lang="tr-TR" dirty="0"/>
              <a:t> </a:t>
            </a:r>
            <a:r>
              <a:rPr lang="tr-TR" dirty="0" err="1"/>
              <a:t>for</a:t>
            </a:r>
            <a:r>
              <a:rPr lang="tr-TR" dirty="0"/>
              <a:t> </a:t>
            </a:r>
            <a:r>
              <a:rPr lang="tr-TR" dirty="0" err="1"/>
              <a:t>the</a:t>
            </a:r>
            <a:r>
              <a:rPr lang="tr-TR" dirty="0"/>
              <a:t> </a:t>
            </a:r>
            <a:r>
              <a:rPr lang="tr-TR" dirty="0" err="1"/>
              <a:t>quality</a:t>
            </a:r>
            <a:r>
              <a:rPr lang="tr-TR" dirty="0"/>
              <a:t>, </a:t>
            </a:r>
            <a:r>
              <a:rPr lang="tr-TR" dirty="0" err="1"/>
              <a:t>safety</a:t>
            </a:r>
            <a:r>
              <a:rPr lang="tr-TR" dirty="0"/>
              <a:t>, </a:t>
            </a:r>
            <a:r>
              <a:rPr lang="tr-TR" dirty="0" err="1"/>
              <a:t>and</a:t>
            </a:r>
            <a:r>
              <a:rPr lang="tr-TR" dirty="0"/>
              <a:t> </a:t>
            </a:r>
            <a:r>
              <a:rPr lang="tr-TR" dirty="0" err="1"/>
              <a:t>efficacy</a:t>
            </a:r>
            <a:r>
              <a:rPr lang="tr-TR" dirty="0"/>
              <a:t> of </a:t>
            </a:r>
            <a:r>
              <a:rPr lang="tr-TR" dirty="0" err="1"/>
              <a:t>pharmaceuticals</a:t>
            </a:r>
            <a:r>
              <a:rPr lang="tr-TR" dirty="0"/>
              <a:t>, </a:t>
            </a:r>
            <a:r>
              <a:rPr lang="tr-TR" dirty="0" err="1"/>
              <a:t>including</a:t>
            </a:r>
            <a:r>
              <a:rPr lang="tr-TR" dirty="0"/>
              <a:t> </a:t>
            </a:r>
            <a:r>
              <a:rPr lang="tr-TR" dirty="0" err="1"/>
              <a:t>drugs</a:t>
            </a:r>
            <a:r>
              <a:rPr lang="tr-TR" dirty="0"/>
              <a:t>, </a:t>
            </a:r>
            <a:r>
              <a:rPr lang="tr-TR" dirty="0" err="1"/>
              <a:t>formulations</a:t>
            </a:r>
            <a:r>
              <a:rPr lang="tr-TR" dirty="0"/>
              <a:t>, </a:t>
            </a:r>
            <a:r>
              <a:rPr lang="tr-TR" dirty="0" err="1"/>
              <a:t>and</a:t>
            </a:r>
            <a:r>
              <a:rPr lang="tr-TR" dirty="0"/>
              <a:t> </a:t>
            </a:r>
            <a:r>
              <a:rPr lang="tr-TR" dirty="0" err="1"/>
              <a:t>medicinal</a:t>
            </a:r>
            <a:r>
              <a:rPr lang="tr-TR" dirty="0"/>
              <a:t> </a:t>
            </a:r>
            <a:r>
              <a:rPr lang="tr-TR" dirty="0" err="1"/>
              <a:t>substances</a:t>
            </a:r>
            <a:r>
              <a:rPr lang="tr-TR" dirty="0"/>
              <a:t>. </a:t>
            </a:r>
            <a:r>
              <a:rPr lang="tr-TR" dirty="0" err="1"/>
              <a:t>It</a:t>
            </a:r>
            <a:r>
              <a:rPr lang="tr-TR" dirty="0"/>
              <a:t> </a:t>
            </a:r>
            <a:r>
              <a:rPr lang="tr-TR" dirty="0" err="1"/>
              <a:t>serves</a:t>
            </a:r>
            <a:r>
              <a:rPr lang="tr-TR" dirty="0"/>
              <a:t> as a </a:t>
            </a:r>
            <a:r>
              <a:rPr lang="tr-TR" dirty="0" err="1"/>
              <a:t>reference</a:t>
            </a:r>
            <a:r>
              <a:rPr lang="tr-TR" dirty="0"/>
              <a:t> </a:t>
            </a:r>
            <a:r>
              <a:rPr lang="tr-TR" dirty="0" err="1"/>
              <a:t>guide</a:t>
            </a:r>
            <a:r>
              <a:rPr lang="tr-TR" dirty="0"/>
              <a:t> </a:t>
            </a:r>
            <a:r>
              <a:rPr lang="tr-TR" dirty="0" err="1"/>
              <a:t>for</a:t>
            </a:r>
            <a:r>
              <a:rPr lang="tr-TR" dirty="0"/>
              <a:t> </a:t>
            </a:r>
            <a:r>
              <a:rPr lang="tr-TR" dirty="0" err="1"/>
              <a:t>healthcare</a:t>
            </a:r>
            <a:r>
              <a:rPr lang="tr-TR" dirty="0"/>
              <a:t> </a:t>
            </a:r>
            <a:r>
              <a:rPr lang="tr-TR" dirty="0" err="1"/>
              <a:t>professionals</a:t>
            </a:r>
            <a:r>
              <a:rPr lang="tr-TR" dirty="0"/>
              <a:t>, </a:t>
            </a:r>
            <a:r>
              <a:rPr lang="tr-TR" dirty="0" err="1"/>
              <a:t>pharmacists</a:t>
            </a:r>
            <a:r>
              <a:rPr lang="tr-TR" dirty="0"/>
              <a:t>, </a:t>
            </a:r>
            <a:r>
              <a:rPr lang="tr-TR" dirty="0" err="1"/>
              <a:t>manufacturers</a:t>
            </a:r>
            <a:r>
              <a:rPr lang="tr-TR" dirty="0"/>
              <a:t>, </a:t>
            </a:r>
            <a:r>
              <a:rPr lang="tr-TR" dirty="0" err="1"/>
              <a:t>and</a:t>
            </a:r>
            <a:r>
              <a:rPr lang="tr-TR" dirty="0"/>
              <a:t> </a:t>
            </a:r>
            <a:r>
              <a:rPr lang="tr-TR" dirty="0" err="1"/>
              <a:t>regulatory</a:t>
            </a:r>
            <a:r>
              <a:rPr lang="tr-TR" dirty="0"/>
              <a:t> </a:t>
            </a:r>
            <a:r>
              <a:rPr lang="tr-TR" dirty="0" err="1"/>
              <a:t>authorities</a:t>
            </a:r>
            <a:r>
              <a:rPr lang="tr-TR" dirty="0"/>
              <a:t> in </a:t>
            </a:r>
            <a:r>
              <a:rPr lang="tr-TR" dirty="0" err="1"/>
              <a:t>the</a:t>
            </a:r>
            <a:r>
              <a:rPr lang="tr-TR" dirty="0"/>
              <a:t> </a:t>
            </a:r>
            <a:r>
              <a:rPr lang="tr-TR" dirty="0" err="1"/>
              <a:t>pharmaceutical</a:t>
            </a:r>
            <a:r>
              <a:rPr lang="tr-TR" dirty="0"/>
              <a:t> </a:t>
            </a:r>
            <a:r>
              <a:rPr lang="tr-TR" dirty="0" err="1"/>
              <a:t>industry</a:t>
            </a:r>
            <a:r>
              <a:rPr lang="tr-TR"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tr-TR" b="0" dirty="0" err="1"/>
              <a:t>Standards</a:t>
            </a:r>
            <a:r>
              <a:rPr lang="tr-TR" b="0" dirty="0"/>
              <a:t> </a:t>
            </a:r>
            <a:r>
              <a:rPr lang="tr-TR" b="0" dirty="0" err="1"/>
              <a:t>and</a:t>
            </a:r>
            <a:r>
              <a:rPr lang="tr-TR" b="0" dirty="0"/>
              <a:t> </a:t>
            </a:r>
            <a:r>
              <a:rPr lang="tr-TR" b="0" dirty="0" err="1"/>
              <a:t>Specifications</a:t>
            </a:r>
            <a:r>
              <a:rPr lang="tr-TR" b="0" dirty="0"/>
              <a:t>: </a:t>
            </a:r>
            <a:r>
              <a:rPr lang="tr-TR" dirty="0"/>
              <a:t>A </a:t>
            </a:r>
            <a:r>
              <a:rPr lang="tr-TR" dirty="0" err="1"/>
              <a:t>pharmacopoeia</a:t>
            </a:r>
            <a:r>
              <a:rPr lang="tr-TR" dirty="0"/>
              <a:t> </a:t>
            </a:r>
            <a:r>
              <a:rPr lang="tr-TR" dirty="0" err="1"/>
              <a:t>provides</a:t>
            </a:r>
            <a:r>
              <a:rPr lang="tr-TR" dirty="0"/>
              <a:t> </a:t>
            </a:r>
            <a:r>
              <a:rPr lang="tr-TR" dirty="0" err="1"/>
              <a:t>detailed</a:t>
            </a:r>
            <a:r>
              <a:rPr lang="tr-TR" dirty="0"/>
              <a:t> </a:t>
            </a:r>
            <a:r>
              <a:rPr lang="tr-TR" dirty="0" err="1"/>
              <a:t>standards</a:t>
            </a:r>
            <a:r>
              <a:rPr lang="tr-TR" dirty="0"/>
              <a:t> </a:t>
            </a:r>
            <a:r>
              <a:rPr lang="tr-TR" dirty="0" err="1"/>
              <a:t>and</a:t>
            </a:r>
            <a:r>
              <a:rPr lang="tr-TR" dirty="0"/>
              <a:t> </a:t>
            </a:r>
            <a:r>
              <a:rPr lang="tr-TR" dirty="0" err="1"/>
              <a:t>specifications</a:t>
            </a:r>
            <a:r>
              <a:rPr lang="tr-TR" dirty="0"/>
              <a:t> </a:t>
            </a:r>
            <a:r>
              <a:rPr lang="tr-TR" dirty="0" err="1"/>
              <a:t>for</a:t>
            </a:r>
            <a:r>
              <a:rPr lang="tr-TR" dirty="0"/>
              <a:t> </a:t>
            </a:r>
            <a:r>
              <a:rPr lang="tr-TR" dirty="0" err="1"/>
              <a:t>the</a:t>
            </a:r>
            <a:r>
              <a:rPr lang="tr-TR" dirty="0"/>
              <a:t> </a:t>
            </a:r>
            <a:r>
              <a:rPr lang="tr-TR" dirty="0" err="1"/>
              <a:t>identity</a:t>
            </a:r>
            <a:r>
              <a:rPr lang="tr-TR" dirty="0"/>
              <a:t>, </a:t>
            </a:r>
            <a:r>
              <a:rPr lang="tr-TR" dirty="0" err="1"/>
              <a:t>purity</a:t>
            </a:r>
            <a:r>
              <a:rPr lang="tr-TR" dirty="0"/>
              <a:t>, </a:t>
            </a:r>
            <a:r>
              <a:rPr lang="tr-TR" dirty="0" err="1"/>
              <a:t>strength</a:t>
            </a:r>
            <a:r>
              <a:rPr lang="tr-TR" dirty="0"/>
              <a:t>, </a:t>
            </a:r>
            <a:r>
              <a:rPr lang="tr-TR" dirty="0" err="1"/>
              <a:t>and</a:t>
            </a:r>
            <a:r>
              <a:rPr lang="tr-TR" dirty="0"/>
              <a:t> </a:t>
            </a:r>
            <a:r>
              <a:rPr lang="tr-TR" dirty="0" err="1"/>
              <a:t>quality</a:t>
            </a:r>
            <a:r>
              <a:rPr lang="tr-TR" dirty="0"/>
              <a:t> of </a:t>
            </a:r>
            <a:r>
              <a:rPr lang="tr-TR" dirty="0" err="1"/>
              <a:t>pharmaceutical</a:t>
            </a:r>
            <a:r>
              <a:rPr lang="tr-TR" dirty="0"/>
              <a:t> </a:t>
            </a:r>
            <a:r>
              <a:rPr lang="tr-TR" dirty="0" err="1"/>
              <a:t>products</a:t>
            </a:r>
            <a:r>
              <a:rPr lang="tr-TR" dirty="0"/>
              <a:t>. </a:t>
            </a:r>
            <a:r>
              <a:rPr lang="tr-TR" dirty="0" err="1"/>
              <a:t>These</a:t>
            </a:r>
            <a:r>
              <a:rPr lang="tr-TR" dirty="0"/>
              <a:t> </a:t>
            </a:r>
            <a:r>
              <a:rPr lang="tr-TR" dirty="0" err="1"/>
              <a:t>standards</a:t>
            </a:r>
            <a:r>
              <a:rPr lang="tr-TR" dirty="0"/>
              <a:t> </a:t>
            </a:r>
            <a:r>
              <a:rPr lang="tr-TR" dirty="0" err="1"/>
              <a:t>ensure</a:t>
            </a:r>
            <a:r>
              <a:rPr lang="tr-TR" dirty="0"/>
              <a:t> </a:t>
            </a:r>
            <a:r>
              <a:rPr lang="tr-TR" dirty="0" err="1"/>
              <a:t>consistency</a:t>
            </a:r>
            <a:r>
              <a:rPr lang="tr-TR" dirty="0"/>
              <a:t> </a:t>
            </a:r>
            <a:r>
              <a:rPr lang="tr-TR" dirty="0" err="1"/>
              <a:t>and</a:t>
            </a:r>
            <a:r>
              <a:rPr lang="tr-TR" dirty="0"/>
              <a:t> </a:t>
            </a:r>
            <a:r>
              <a:rPr lang="tr-TR" dirty="0" err="1"/>
              <a:t>uniformity</a:t>
            </a:r>
            <a:r>
              <a:rPr lang="tr-TR" dirty="0"/>
              <a:t> in </a:t>
            </a:r>
            <a:r>
              <a:rPr lang="tr-TR" dirty="0" err="1"/>
              <a:t>the</a:t>
            </a:r>
            <a:r>
              <a:rPr lang="tr-TR" dirty="0"/>
              <a:t> </a:t>
            </a:r>
            <a:r>
              <a:rPr lang="tr-TR" dirty="0" err="1"/>
              <a:t>production</a:t>
            </a:r>
            <a:r>
              <a:rPr lang="tr-TR" dirty="0"/>
              <a:t> </a:t>
            </a:r>
            <a:r>
              <a:rPr lang="tr-TR" dirty="0" err="1"/>
              <a:t>and</a:t>
            </a:r>
            <a:r>
              <a:rPr lang="tr-TR" dirty="0"/>
              <a:t> </a:t>
            </a:r>
            <a:r>
              <a:rPr lang="tr-TR" dirty="0" err="1"/>
              <a:t>quality</a:t>
            </a:r>
            <a:r>
              <a:rPr lang="tr-TR" dirty="0"/>
              <a:t> </a:t>
            </a:r>
            <a:r>
              <a:rPr lang="tr-TR" dirty="0" err="1"/>
              <a:t>control</a:t>
            </a:r>
            <a:r>
              <a:rPr lang="tr-TR" dirty="0"/>
              <a:t> of </a:t>
            </a:r>
            <a:r>
              <a:rPr lang="tr-TR" dirty="0" err="1"/>
              <a:t>medicines</a:t>
            </a:r>
            <a:r>
              <a:rPr lang="tr-TR"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tr-TR" dirty="0"/>
              <a:t> </a:t>
            </a:r>
            <a:r>
              <a:rPr lang="tr-TR" b="0" dirty="0" err="1"/>
              <a:t>Formulation</a:t>
            </a:r>
            <a:r>
              <a:rPr lang="tr-TR" b="0" dirty="0"/>
              <a:t> </a:t>
            </a:r>
            <a:r>
              <a:rPr lang="tr-TR" b="0" dirty="0" err="1"/>
              <a:t>Guidelines</a:t>
            </a:r>
            <a:r>
              <a:rPr lang="tr-TR" b="0" dirty="0"/>
              <a:t>: </a:t>
            </a:r>
            <a:r>
              <a:rPr lang="tr-TR" dirty="0" err="1"/>
              <a:t>It</a:t>
            </a:r>
            <a:r>
              <a:rPr lang="tr-TR" dirty="0"/>
              <a:t> </a:t>
            </a:r>
            <a:r>
              <a:rPr lang="tr-TR" dirty="0" err="1"/>
              <a:t>includes</a:t>
            </a:r>
            <a:r>
              <a:rPr lang="tr-TR" dirty="0"/>
              <a:t> </a:t>
            </a:r>
            <a:r>
              <a:rPr lang="tr-TR" dirty="0" err="1"/>
              <a:t>recipes</a:t>
            </a:r>
            <a:r>
              <a:rPr lang="tr-TR" dirty="0"/>
              <a:t> </a:t>
            </a:r>
            <a:r>
              <a:rPr lang="tr-TR" dirty="0" err="1"/>
              <a:t>and</a:t>
            </a:r>
            <a:r>
              <a:rPr lang="tr-TR" dirty="0"/>
              <a:t> </a:t>
            </a:r>
            <a:r>
              <a:rPr lang="tr-TR" dirty="0" err="1"/>
              <a:t>procedures</a:t>
            </a:r>
            <a:r>
              <a:rPr lang="tr-TR" dirty="0"/>
              <a:t> </a:t>
            </a:r>
            <a:r>
              <a:rPr lang="tr-TR" dirty="0" err="1"/>
              <a:t>for</a:t>
            </a:r>
            <a:r>
              <a:rPr lang="tr-TR" dirty="0"/>
              <a:t> </a:t>
            </a:r>
            <a:r>
              <a:rPr lang="tr-TR" dirty="0" err="1"/>
              <a:t>preparing</a:t>
            </a:r>
            <a:r>
              <a:rPr lang="tr-TR" dirty="0"/>
              <a:t> </a:t>
            </a:r>
            <a:r>
              <a:rPr lang="tr-TR" dirty="0" err="1"/>
              <a:t>various</a:t>
            </a:r>
            <a:r>
              <a:rPr lang="tr-TR" dirty="0"/>
              <a:t> </a:t>
            </a:r>
            <a:r>
              <a:rPr lang="tr-TR" dirty="0" err="1"/>
              <a:t>pharmaceutical</a:t>
            </a:r>
            <a:r>
              <a:rPr lang="tr-TR" dirty="0"/>
              <a:t> </a:t>
            </a:r>
            <a:r>
              <a:rPr lang="tr-TR" dirty="0" err="1"/>
              <a:t>dosage</a:t>
            </a:r>
            <a:r>
              <a:rPr lang="tr-TR" dirty="0"/>
              <a:t> </a:t>
            </a:r>
            <a:r>
              <a:rPr lang="tr-TR" dirty="0" err="1"/>
              <a:t>forms</a:t>
            </a:r>
            <a:r>
              <a:rPr lang="tr-TR" dirty="0"/>
              <a:t> (</a:t>
            </a:r>
            <a:r>
              <a:rPr lang="tr-TR" dirty="0" err="1"/>
              <a:t>e.g</a:t>
            </a:r>
            <a:r>
              <a:rPr lang="tr-TR" dirty="0"/>
              <a:t>., </a:t>
            </a:r>
            <a:r>
              <a:rPr lang="tr-TR" dirty="0" err="1"/>
              <a:t>tablets</a:t>
            </a:r>
            <a:r>
              <a:rPr lang="tr-TR" dirty="0"/>
              <a:t>, </a:t>
            </a:r>
            <a:r>
              <a:rPr lang="tr-TR" dirty="0" err="1"/>
              <a:t>capsules</a:t>
            </a:r>
            <a:r>
              <a:rPr lang="tr-TR" dirty="0"/>
              <a:t>, </a:t>
            </a:r>
            <a:r>
              <a:rPr lang="tr-TR" dirty="0" err="1"/>
              <a:t>syrups</a:t>
            </a:r>
            <a:r>
              <a:rPr lang="tr-TR" dirty="0"/>
              <a:t>) </a:t>
            </a:r>
            <a:r>
              <a:rPr lang="tr-TR" dirty="0" err="1"/>
              <a:t>to</a:t>
            </a:r>
            <a:r>
              <a:rPr lang="tr-TR" dirty="0"/>
              <a:t> </a:t>
            </a:r>
            <a:r>
              <a:rPr lang="tr-TR" dirty="0" err="1"/>
              <a:t>ensure</a:t>
            </a:r>
            <a:r>
              <a:rPr lang="tr-TR" dirty="0"/>
              <a:t> </a:t>
            </a:r>
            <a:r>
              <a:rPr lang="tr-TR" dirty="0" err="1"/>
              <a:t>they</a:t>
            </a:r>
            <a:r>
              <a:rPr lang="tr-TR" dirty="0"/>
              <a:t> </a:t>
            </a:r>
            <a:r>
              <a:rPr lang="tr-TR" dirty="0" err="1"/>
              <a:t>meet</a:t>
            </a:r>
            <a:r>
              <a:rPr lang="tr-TR" dirty="0"/>
              <a:t> </a:t>
            </a:r>
            <a:r>
              <a:rPr lang="tr-TR" dirty="0" err="1"/>
              <a:t>specific</a:t>
            </a:r>
            <a:r>
              <a:rPr lang="tr-TR" dirty="0"/>
              <a:t> </a:t>
            </a:r>
            <a:r>
              <a:rPr lang="tr-TR" dirty="0" err="1"/>
              <a:t>quality</a:t>
            </a:r>
            <a:r>
              <a:rPr lang="tr-TR" dirty="0"/>
              <a:t> </a:t>
            </a:r>
            <a:r>
              <a:rPr lang="tr-TR" dirty="0" err="1"/>
              <a:t>criteria</a:t>
            </a:r>
            <a:endParaRPr lang="tr-TR" dirty="0"/>
          </a:p>
          <a:p>
            <a:pPr marL="0" marR="0" lvl="0" indent="0" algn="l" defTabSz="914400" rtl="0" eaLnBrk="1" fontAlgn="auto" latinLnBrk="0" hangingPunct="1">
              <a:lnSpc>
                <a:spcPct val="100000"/>
              </a:lnSpc>
              <a:spcBef>
                <a:spcPts val="0"/>
              </a:spcBef>
              <a:spcAft>
                <a:spcPts val="0"/>
              </a:spcAft>
              <a:buClrTx/>
              <a:buSzTx/>
              <a:buFontTx/>
              <a:buNone/>
              <a:tabLst/>
              <a:defRPr/>
            </a:pPr>
            <a:r>
              <a:rPr lang="tr-TR" b="0" dirty="0" err="1"/>
              <a:t>Analytical</a:t>
            </a:r>
            <a:r>
              <a:rPr lang="tr-TR" b="0" dirty="0"/>
              <a:t> </a:t>
            </a:r>
            <a:r>
              <a:rPr lang="tr-TR" b="0" dirty="0" err="1"/>
              <a:t>Methods</a:t>
            </a:r>
            <a:r>
              <a:rPr lang="tr-TR" b="0" dirty="0"/>
              <a:t>: </a:t>
            </a:r>
            <a:r>
              <a:rPr lang="tr-TR" dirty="0" err="1"/>
              <a:t>Pharmacopoeias</a:t>
            </a:r>
            <a:r>
              <a:rPr lang="tr-TR" dirty="0"/>
              <a:t> </a:t>
            </a:r>
            <a:r>
              <a:rPr lang="tr-TR" dirty="0" err="1"/>
              <a:t>contain</a:t>
            </a:r>
            <a:r>
              <a:rPr lang="tr-TR" dirty="0"/>
              <a:t> </a:t>
            </a:r>
            <a:r>
              <a:rPr lang="tr-TR" dirty="0" err="1"/>
              <a:t>validated</a:t>
            </a:r>
            <a:r>
              <a:rPr lang="tr-TR" dirty="0"/>
              <a:t> </a:t>
            </a:r>
            <a:r>
              <a:rPr lang="tr-TR" dirty="0" err="1"/>
              <a:t>methods</a:t>
            </a:r>
            <a:r>
              <a:rPr lang="tr-TR" dirty="0"/>
              <a:t> </a:t>
            </a:r>
            <a:r>
              <a:rPr lang="tr-TR" dirty="0" err="1"/>
              <a:t>for</a:t>
            </a:r>
            <a:r>
              <a:rPr lang="tr-TR" dirty="0"/>
              <a:t> </a:t>
            </a:r>
            <a:r>
              <a:rPr lang="tr-TR" dirty="0" err="1"/>
              <a:t>testing</a:t>
            </a:r>
            <a:r>
              <a:rPr lang="tr-TR" dirty="0"/>
              <a:t> </a:t>
            </a:r>
            <a:r>
              <a:rPr lang="tr-TR" dirty="0" err="1"/>
              <a:t>and</a:t>
            </a:r>
            <a:r>
              <a:rPr lang="tr-TR" dirty="0"/>
              <a:t> </a:t>
            </a:r>
            <a:r>
              <a:rPr lang="tr-TR" dirty="0" err="1"/>
              <a:t>analyzing</a:t>
            </a:r>
            <a:r>
              <a:rPr lang="tr-TR" dirty="0"/>
              <a:t> </a:t>
            </a:r>
            <a:r>
              <a:rPr lang="tr-TR" dirty="0" err="1"/>
              <a:t>pharmaceutical</a:t>
            </a:r>
            <a:r>
              <a:rPr lang="tr-TR" dirty="0"/>
              <a:t> </a:t>
            </a:r>
            <a:r>
              <a:rPr lang="tr-TR" dirty="0" err="1"/>
              <a:t>substances</a:t>
            </a:r>
            <a:r>
              <a:rPr lang="tr-TR" dirty="0"/>
              <a:t> </a:t>
            </a:r>
            <a:r>
              <a:rPr lang="tr-TR" dirty="0" err="1"/>
              <a:t>and</a:t>
            </a:r>
            <a:r>
              <a:rPr lang="tr-TR" dirty="0"/>
              <a:t> </a:t>
            </a:r>
            <a:r>
              <a:rPr lang="tr-TR" dirty="0" err="1"/>
              <a:t>products</a:t>
            </a:r>
            <a:r>
              <a:rPr lang="tr-TR" dirty="0"/>
              <a:t>. </a:t>
            </a:r>
            <a:r>
              <a:rPr lang="tr-TR" dirty="0" err="1"/>
              <a:t>These</a:t>
            </a:r>
            <a:r>
              <a:rPr lang="tr-TR" dirty="0"/>
              <a:t> </a:t>
            </a:r>
            <a:r>
              <a:rPr lang="tr-TR" dirty="0" err="1"/>
              <a:t>methods</a:t>
            </a:r>
            <a:r>
              <a:rPr lang="tr-TR" dirty="0"/>
              <a:t> </a:t>
            </a:r>
            <a:r>
              <a:rPr lang="tr-TR" dirty="0" err="1"/>
              <a:t>are</a:t>
            </a:r>
            <a:r>
              <a:rPr lang="tr-TR" dirty="0"/>
              <a:t> </a:t>
            </a:r>
            <a:r>
              <a:rPr lang="tr-TR" dirty="0" err="1"/>
              <a:t>used</a:t>
            </a:r>
            <a:r>
              <a:rPr lang="tr-TR" dirty="0"/>
              <a:t> </a:t>
            </a:r>
            <a:r>
              <a:rPr lang="tr-TR" dirty="0" err="1"/>
              <a:t>to</a:t>
            </a:r>
            <a:r>
              <a:rPr lang="tr-TR" dirty="0"/>
              <a:t> </a:t>
            </a:r>
            <a:r>
              <a:rPr lang="tr-TR" dirty="0" err="1"/>
              <a:t>verify</a:t>
            </a:r>
            <a:r>
              <a:rPr lang="tr-TR" dirty="0"/>
              <a:t> </a:t>
            </a:r>
            <a:r>
              <a:rPr lang="tr-TR" dirty="0" err="1"/>
              <a:t>compliance</a:t>
            </a:r>
            <a:r>
              <a:rPr lang="tr-TR" dirty="0"/>
              <a:t> </a:t>
            </a:r>
            <a:r>
              <a:rPr lang="tr-TR" dirty="0" err="1"/>
              <a:t>with</a:t>
            </a:r>
            <a:r>
              <a:rPr lang="tr-TR" dirty="0"/>
              <a:t> </a:t>
            </a:r>
            <a:r>
              <a:rPr lang="tr-TR" dirty="0" err="1"/>
              <a:t>the</a:t>
            </a:r>
            <a:r>
              <a:rPr lang="tr-TR" dirty="0"/>
              <a:t> </a:t>
            </a:r>
            <a:r>
              <a:rPr lang="tr-TR" dirty="0" err="1"/>
              <a:t>established</a:t>
            </a:r>
            <a:r>
              <a:rPr lang="tr-TR" dirty="0"/>
              <a:t> </a:t>
            </a:r>
            <a:r>
              <a:rPr lang="tr-TR" dirty="0" err="1"/>
              <a:t>standards</a:t>
            </a:r>
            <a:r>
              <a:rPr lang="tr-TR" dirty="0"/>
              <a:t>.</a:t>
            </a:r>
          </a:p>
          <a:p>
            <a:r>
              <a:rPr lang="tr-TR" sz="1200" kern="1200" dirty="0">
                <a:solidFill>
                  <a:schemeClr val="tx1"/>
                </a:solidFill>
                <a:effectLst/>
                <a:latin typeface="+mn-lt"/>
                <a:ea typeface="+mn-ea"/>
                <a:cs typeface="+mn-cs"/>
              </a:rPr>
              <a:t>Reference </a:t>
            </a:r>
            <a:r>
              <a:rPr lang="tr-TR" sz="1200" kern="1200" dirty="0" err="1">
                <a:solidFill>
                  <a:schemeClr val="tx1"/>
                </a:solidFill>
                <a:effectLst/>
                <a:latin typeface="+mn-lt"/>
                <a:ea typeface="+mn-ea"/>
                <a:cs typeface="+mn-cs"/>
              </a:rPr>
              <a:t>Materials</a:t>
            </a:r>
            <a:r>
              <a:rPr lang="tr-TR" sz="1200" kern="1200" dirty="0">
                <a:solidFill>
                  <a:schemeClr val="tx1"/>
                </a:solidFill>
                <a:effectLst/>
                <a:latin typeface="+mn-lt"/>
                <a:ea typeface="+mn-ea"/>
                <a:cs typeface="+mn-cs"/>
              </a:rPr>
              <a:t>: </a:t>
            </a:r>
            <a:r>
              <a:rPr lang="tr-TR" sz="1200" kern="1200" dirty="0" err="1">
                <a:solidFill>
                  <a:schemeClr val="tx1"/>
                </a:solidFill>
                <a:effectLst/>
                <a:latin typeface="+mn-lt"/>
                <a:ea typeface="+mn-ea"/>
                <a:cs typeface="+mn-cs"/>
              </a:rPr>
              <a:t>It</a:t>
            </a:r>
            <a:r>
              <a:rPr lang="tr-TR" sz="1200" kern="1200" dirty="0">
                <a:solidFill>
                  <a:schemeClr val="tx1"/>
                </a:solidFill>
                <a:effectLst/>
                <a:latin typeface="+mn-lt"/>
                <a:ea typeface="+mn-ea"/>
                <a:cs typeface="+mn-cs"/>
              </a:rPr>
              <a:t> </a:t>
            </a:r>
            <a:r>
              <a:rPr lang="tr-TR" sz="1200" kern="1200" dirty="0" err="1">
                <a:solidFill>
                  <a:schemeClr val="tx1"/>
                </a:solidFill>
                <a:effectLst/>
                <a:latin typeface="+mn-lt"/>
                <a:ea typeface="+mn-ea"/>
                <a:cs typeface="+mn-cs"/>
              </a:rPr>
              <a:t>lists</a:t>
            </a:r>
            <a:r>
              <a:rPr lang="tr-TR" sz="1200" kern="1200" dirty="0">
                <a:solidFill>
                  <a:schemeClr val="tx1"/>
                </a:solidFill>
                <a:effectLst/>
                <a:latin typeface="+mn-lt"/>
                <a:ea typeface="+mn-ea"/>
                <a:cs typeface="+mn-cs"/>
              </a:rPr>
              <a:t> </a:t>
            </a:r>
            <a:r>
              <a:rPr lang="tr-TR" sz="1200" kern="1200" dirty="0" err="1">
                <a:solidFill>
                  <a:schemeClr val="tx1"/>
                </a:solidFill>
                <a:effectLst/>
                <a:latin typeface="+mn-lt"/>
                <a:ea typeface="+mn-ea"/>
                <a:cs typeface="+mn-cs"/>
              </a:rPr>
              <a:t>reference</a:t>
            </a:r>
            <a:r>
              <a:rPr lang="tr-TR" sz="1200" kern="1200" dirty="0">
                <a:solidFill>
                  <a:schemeClr val="tx1"/>
                </a:solidFill>
                <a:effectLst/>
                <a:latin typeface="+mn-lt"/>
                <a:ea typeface="+mn-ea"/>
                <a:cs typeface="+mn-cs"/>
              </a:rPr>
              <a:t> </a:t>
            </a:r>
            <a:r>
              <a:rPr lang="tr-TR" sz="1200" kern="1200" dirty="0" err="1">
                <a:solidFill>
                  <a:schemeClr val="tx1"/>
                </a:solidFill>
                <a:effectLst/>
                <a:latin typeface="+mn-lt"/>
                <a:ea typeface="+mn-ea"/>
                <a:cs typeface="+mn-cs"/>
              </a:rPr>
              <a:t>substances</a:t>
            </a:r>
            <a:r>
              <a:rPr lang="tr-TR" sz="1200" kern="1200" dirty="0">
                <a:solidFill>
                  <a:schemeClr val="tx1"/>
                </a:solidFill>
                <a:effectLst/>
                <a:latin typeface="+mn-lt"/>
                <a:ea typeface="+mn-ea"/>
                <a:cs typeface="+mn-cs"/>
              </a:rPr>
              <a:t> </a:t>
            </a:r>
            <a:r>
              <a:rPr lang="tr-TR" sz="1200" kern="1200" dirty="0" err="1">
                <a:solidFill>
                  <a:schemeClr val="tx1"/>
                </a:solidFill>
                <a:effectLst/>
                <a:latin typeface="+mn-lt"/>
                <a:ea typeface="+mn-ea"/>
                <a:cs typeface="+mn-cs"/>
              </a:rPr>
              <a:t>that</a:t>
            </a:r>
            <a:r>
              <a:rPr lang="tr-TR" sz="1200" kern="1200" dirty="0">
                <a:solidFill>
                  <a:schemeClr val="tx1"/>
                </a:solidFill>
                <a:effectLst/>
                <a:latin typeface="+mn-lt"/>
                <a:ea typeface="+mn-ea"/>
                <a:cs typeface="+mn-cs"/>
              </a:rPr>
              <a:t> </a:t>
            </a:r>
            <a:r>
              <a:rPr lang="tr-TR" sz="1200" kern="1200" dirty="0" err="1">
                <a:solidFill>
                  <a:schemeClr val="tx1"/>
                </a:solidFill>
                <a:effectLst/>
                <a:latin typeface="+mn-lt"/>
                <a:ea typeface="+mn-ea"/>
                <a:cs typeface="+mn-cs"/>
              </a:rPr>
              <a:t>are</a:t>
            </a:r>
            <a:r>
              <a:rPr lang="tr-TR" sz="1200" kern="1200" dirty="0">
                <a:solidFill>
                  <a:schemeClr val="tx1"/>
                </a:solidFill>
                <a:effectLst/>
                <a:latin typeface="+mn-lt"/>
                <a:ea typeface="+mn-ea"/>
                <a:cs typeface="+mn-cs"/>
              </a:rPr>
              <a:t> </a:t>
            </a:r>
            <a:r>
              <a:rPr lang="tr-TR" sz="1200" kern="1200" dirty="0" err="1">
                <a:solidFill>
                  <a:schemeClr val="tx1"/>
                </a:solidFill>
                <a:effectLst/>
                <a:latin typeface="+mn-lt"/>
                <a:ea typeface="+mn-ea"/>
                <a:cs typeface="+mn-cs"/>
              </a:rPr>
              <a:t>used</a:t>
            </a:r>
            <a:r>
              <a:rPr lang="tr-TR" sz="1200" kern="1200" dirty="0">
                <a:solidFill>
                  <a:schemeClr val="tx1"/>
                </a:solidFill>
                <a:effectLst/>
                <a:latin typeface="+mn-lt"/>
                <a:ea typeface="+mn-ea"/>
                <a:cs typeface="+mn-cs"/>
              </a:rPr>
              <a:t> </a:t>
            </a:r>
            <a:r>
              <a:rPr lang="tr-TR" sz="1200" kern="1200" dirty="0" err="1">
                <a:solidFill>
                  <a:schemeClr val="tx1"/>
                </a:solidFill>
                <a:effectLst/>
                <a:latin typeface="+mn-lt"/>
                <a:ea typeface="+mn-ea"/>
                <a:cs typeface="+mn-cs"/>
              </a:rPr>
              <a:t>for</a:t>
            </a:r>
            <a:r>
              <a:rPr lang="tr-TR" sz="1200" kern="1200" dirty="0">
                <a:solidFill>
                  <a:schemeClr val="tx1"/>
                </a:solidFill>
                <a:effectLst/>
                <a:latin typeface="+mn-lt"/>
                <a:ea typeface="+mn-ea"/>
                <a:cs typeface="+mn-cs"/>
              </a:rPr>
              <a:t> </a:t>
            </a:r>
            <a:r>
              <a:rPr lang="tr-TR" sz="1200" kern="1200" dirty="0" err="1">
                <a:solidFill>
                  <a:schemeClr val="tx1"/>
                </a:solidFill>
                <a:effectLst/>
                <a:latin typeface="+mn-lt"/>
                <a:ea typeface="+mn-ea"/>
                <a:cs typeface="+mn-cs"/>
              </a:rPr>
              <a:t>comparison</a:t>
            </a:r>
            <a:r>
              <a:rPr lang="tr-TR" sz="1200" kern="1200" dirty="0">
                <a:solidFill>
                  <a:schemeClr val="tx1"/>
                </a:solidFill>
                <a:effectLst/>
                <a:latin typeface="+mn-lt"/>
                <a:ea typeface="+mn-ea"/>
                <a:cs typeface="+mn-cs"/>
              </a:rPr>
              <a:t> in </a:t>
            </a:r>
            <a:r>
              <a:rPr lang="tr-TR" sz="1200" kern="1200" dirty="0" err="1">
                <a:solidFill>
                  <a:schemeClr val="tx1"/>
                </a:solidFill>
                <a:effectLst/>
                <a:latin typeface="+mn-lt"/>
                <a:ea typeface="+mn-ea"/>
                <a:cs typeface="+mn-cs"/>
              </a:rPr>
              <a:t>analytical</a:t>
            </a:r>
            <a:r>
              <a:rPr lang="tr-TR" sz="1200" kern="1200" dirty="0">
                <a:solidFill>
                  <a:schemeClr val="tx1"/>
                </a:solidFill>
                <a:effectLst/>
                <a:latin typeface="+mn-lt"/>
                <a:ea typeface="+mn-ea"/>
                <a:cs typeface="+mn-cs"/>
              </a:rPr>
              <a:t> </a:t>
            </a:r>
            <a:r>
              <a:rPr lang="tr-TR" sz="1200" kern="1200" dirty="0" err="1">
                <a:solidFill>
                  <a:schemeClr val="tx1"/>
                </a:solidFill>
                <a:effectLst/>
                <a:latin typeface="+mn-lt"/>
                <a:ea typeface="+mn-ea"/>
                <a:cs typeface="+mn-cs"/>
              </a:rPr>
              <a:t>testing</a:t>
            </a:r>
            <a:r>
              <a:rPr lang="tr-TR" sz="1200" kern="1200" dirty="0">
                <a:solidFill>
                  <a:schemeClr val="tx1"/>
                </a:solidFill>
                <a:effectLst/>
                <a:latin typeface="+mn-lt"/>
                <a:ea typeface="+mn-ea"/>
                <a:cs typeface="+mn-cs"/>
              </a:rPr>
              <a:t>. </a:t>
            </a:r>
            <a:r>
              <a:rPr lang="tr-TR" sz="1200" kern="1200" dirty="0" err="1">
                <a:solidFill>
                  <a:schemeClr val="tx1"/>
                </a:solidFill>
                <a:effectLst/>
                <a:latin typeface="+mn-lt"/>
                <a:ea typeface="+mn-ea"/>
                <a:cs typeface="+mn-cs"/>
              </a:rPr>
              <a:t>These</a:t>
            </a:r>
            <a:r>
              <a:rPr lang="tr-TR" sz="1200" kern="1200" dirty="0">
                <a:solidFill>
                  <a:schemeClr val="tx1"/>
                </a:solidFill>
                <a:effectLst/>
                <a:latin typeface="+mn-lt"/>
                <a:ea typeface="+mn-ea"/>
                <a:cs typeface="+mn-cs"/>
              </a:rPr>
              <a:t> </a:t>
            </a:r>
            <a:r>
              <a:rPr lang="tr-TR" sz="1200" kern="1200" dirty="0" err="1">
                <a:solidFill>
                  <a:schemeClr val="tx1"/>
                </a:solidFill>
                <a:effectLst/>
                <a:latin typeface="+mn-lt"/>
                <a:ea typeface="+mn-ea"/>
                <a:cs typeface="+mn-cs"/>
              </a:rPr>
              <a:t>substances</a:t>
            </a:r>
            <a:r>
              <a:rPr lang="tr-TR" sz="1200" kern="1200" dirty="0">
                <a:solidFill>
                  <a:schemeClr val="tx1"/>
                </a:solidFill>
                <a:effectLst/>
                <a:latin typeface="+mn-lt"/>
                <a:ea typeface="+mn-ea"/>
                <a:cs typeface="+mn-cs"/>
              </a:rPr>
              <a:t> </a:t>
            </a:r>
            <a:r>
              <a:rPr lang="tr-TR" sz="1200" kern="1200" dirty="0" err="1">
                <a:solidFill>
                  <a:schemeClr val="tx1"/>
                </a:solidFill>
                <a:effectLst/>
                <a:latin typeface="+mn-lt"/>
                <a:ea typeface="+mn-ea"/>
                <a:cs typeface="+mn-cs"/>
              </a:rPr>
              <a:t>are</a:t>
            </a:r>
            <a:r>
              <a:rPr lang="tr-TR" sz="1200" kern="1200" dirty="0">
                <a:solidFill>
                  <a:schemeClr val="tx1"/>
                </a:solidFill>
                <a:effectLst/>
                <a:latin typeface="+mn-lt"/>
                <a:ea typeface="+mn-ea"/>
                <a:cs typeface="+mn-cs"/>
              </a:rPr>
              <a:t> </a:t>
            </a:r>
            <a:r>
              <a:rPr lang="tr-TR" sz="1200" kern="1200" dirty="0" err="1">
                <a:solidFill>
                  <a:schemeClr val="tx1"/>
                </a:solidFill>
                <a:effectLst/>
                <a:latin typeface="+mn-lt"/>
                <a:ea typeface="+mn-ea"/>
                <a:cs typeface="+mn-cs"/>
              </a:rPr>
              <a:t>well-characterized</a:t>
            </a:r>
            <a:r>
              <a:rPr lang="tr-TR" sz="1200" kern="1200" dirty="0">
                <a:solidFill>
                  <a:schemeClr val="tx1"/>
                </a:solidFill>
                <a:effectLst/>
                <a:latin typeface="+mn-lt"/>
                <a:ea typeface="+mn-ea"/>
                <a:cs typeface="+mn-cs"/>
              </a:rPr>
              <a:t> </a:t>
            </a:r>
            <a:r>
              <a:rPr lang="tr-TR" sz="1200" kern="1200" dirty="0" err="1">
                <a:solidFill>
                  <a:schemeClr val="tx1"/>
                </a:solidFill>
                <a:effectLst/>
                <a:latin typeface="+mn-lt"/>
                <a:ea typeface="+mn-ea"/>
                <a:cs typeface="+mn-cs"/>
              </a:rPr>
              <a:t>and</a:t>
            </a:r>
            <a:r>
              <a:rPr lang="tr-TR" sz="1200" kern="1200" dirty="0">
                <a:solidFill>
                  <a:schemeClr val="tx1"/>
                </a:solidFill>
                <a:effectLst/>
                <a:latin typeface="+mn-lt"/>
                <a:ea typeface="+mn-ea"/>
                <a:cs typeface="+mn-cs"/>
              </a:rPr>
              <a:t> </a:t>
            </a:r>
            <a:r>
              <a:rPr lang="tr-TR" sz="1200" kern="1200" dirty="0" err="1">
                <a:solidFill>
                  <a:schemeClr val="tx1"/>
                </a:solidFill>
                <a:effectLst/>
                <a:latin typeface="+mn-lt"/>
                <a:ea typeface="+mn-ea"/>
                <a:cs typeface="+mn-cs"/>
              </a:rPr>
              <a:t>serve</a:t>
            </a:r>
            <a:r>
              <a:rPr lang="tr-TR" sz="1200" kern="1200" dirty="0">
                <a:solidFill>
                  <a:schemeClr val="tx1"/>
                </a:solidFill>
                <a:effectLst/>
                <a:latin typeface="+mn-lt"/>
                <a:ea typeface="+mn-ea"/>
                <a:cs typeface="+mn-cs"/>
              </a:rPr>
              <a:t> as </a:t>
            </a:r>
            <a:r>
              <a:rPr lang="tr-TR" sz="1200" kern="1200" dirty="0" err="1">
                <a:solidFill>
                  <a:schemeClr val="tx1"/>
                </a:solidFill>
                <a:effectLst/>
                <a:latin typeface="+mn-lt"/>
                <a:ea typeface="+mn-ea"/>
                <a:cs typeface="+mn-cs"/>
              </a:rPr>
              <a:t>benchmarks</a:t>
            </a:r>
            <a:r>
              <a:rPr lang="tr-TR" sz="1200" kern="1200" dirty="0">
                <a:solidFill>
                  <a:schemeClr val="tx1"/>
                </a:solidFill>
                <a:effectLst/>
                <a:latin typeface="+mn-lt"/>
                <a:ea typeface="+mn-ea"/>
                <a:cs typeface="+mn-cs"/>
              </a:rPr>
              <a:t> </a:t>
            </a:r>
            <a:r>
              <a:rPr lang="tr-TR" sz="1200" kern="1200" dirty="0" err="1">
                <a:solidFill>
                  <a:schemeClr val="tx1"/>
                </a:solidFill>
                <a:effectLst/>
                <a:latin typeface="+mn-lt"/>
                <a:ea typeface="+mn-ea"/>
                <a:cs typeface="+mn-cs"/>
              </a:rPr>
              <a:t>for</a:t>
            </a:r>
            <a:r>
              <a:rPr lang="tr-TR" sz="1200" kern="1200" dirty="0">
                <a:solidFill>
                  <a:schemeClr val="tx1"/>
                </a:solidFill>
                <a:effectLst/>
                <a:latin typeface="+mn-lt"/>
                <a:ea typeface="+mn-ea"/>
                <a:cs typeface="+mn-cs"/>
              </a:rPr>
              <a:t> </a:t>
            </a:r>
            <a:r>
              <a:rPr lang="tr-TR" sz="1200" kern="1200" dirty="0" err="1">
                <a:solidFill>
                  <a:schemeClr val="tx1"/>
                </a:solidFill>
                <a:effectLst/>
                <a:latin typeface="+mn-lt"/>
                <a:ea typeface="+mn-ea"/>
                <a:cs typeface="+mn-cs"/>
              </a:rPr>
              <a:t>the</a:t>
            </a:r>
            <a:r>
              <a:rPr lang="tr-TR" sz="1200" kern="1200" dirty="0">
                <a:solidFill>
                  <a:schemeClr val="tx1"/>
                </a:solidFill>
                <a:effectLst/>
                <a:latin typeface="+mn-lt"/>
                <a:ea typeface="+mn-ea"/>
                <a:cs typeface="+mn-cs"/>
              </a:rPr>
              <a:t> </a:t>
            </a:r>
            <a:r>
              <a:rPr lang="tr-TR" sz="1200" kern="1200" dirty="0" err="1">
                <a:solidFill>
                  <a:schemeClr val="tx1"/>
                </a:solidFill>
                <a:effectLst/>
                <a:latin typeface="+mn-lt"/>
                <a:ea typeface="+mn-ea"/>
                <a:cs typeface="+mn-cs"/>
              </a:rPr>
              <a:t>quality</a:t>
            </a:r>
            <a:r>
              <a:rPr lang="tr-TR" sz="1200" kern="1200" dirty="0">
                <a:solidFill>
                  <a:schemeClr val="tx1"/>
                </a:solidFill>
                <a:effectLst/>
                <a:latin typeface="+mn-lt"/>
                <a:ea typeface="+mn-ea"/>
                <a:cs typeface="+mn-cs"/>
              </a:rPr>
              <a:t> of </a:t>
            </a:r>
            <a:r>
              <a:rPr lang="tr-TR" sz="1200" kern="1200" dirty="0" err="1">
                <a:solidFill>
                  <a:schemeClr val="tx1"/>
                </a:solidFill>
                <a:effectLst/>
                <a:latin typeface="+mn-lt"/>
                <a:ea typeface="+mn-ea"/>
                <a:cs typeface="+mn-cs"/>
              </a:rPr>
              <a:t>pharmaceutical</a:t>
            </a:r>
            <a:r>
              <a:rPr lang="tr-TR" sz="1200" kern="1200" dirty="0">
                <a:solidFill>
                  <a:schemeClr val="tx1"/>
                </a:solidFill>
                <a:effectLst/>
                <a:latin typeface="+mn-lt"/>
                <a:ea typeface="+mn-ea"/>
                <a:cs typeface="+mn-cs"/>
              </a:rPr>
              <a:t> </a:t>
            </a:r>
            <a:r>
              <a:rPr lang="tr-TR" sz="1200" kern="1200" dirty="0" err="1">
                <a:solidFill>
                  <a:schemeClr val="tx1"/>
                </a:solidFill>
                <a:effectLst/>
                <a:latin typeface="+mn-lt"/>
                <a:ea typeface="+mn-ea"/>
                <a:cs typeface="+mn-cs"/>
              </a:rPr>
              <a:t>products</a:t>
            </a:r>
            <a:r>
              <a:rPr lang="tr-TR" sz="1200" kern="1200" dirty="0">
                <a:solidFill>
                  <a:schemeClr val="tx1"/>
                </a:solidFill>
                <a:effectLst/>
                <a:latin typeface="+mn-lt"/>
                <a:ea typeface="+mn-ea"/>
                <a:cs typeface="+mn-cs"/>
              </a:rPr>
              <a:t>.</a:t>
            </a:r>
          </a:p>
          <a:p>
            <a:r>
              <a:rPr lang="tr-TR" sz="1200" kern="1200" dirty="0">
                <a:solidFill>
                  <a:schemeClr val="tx1"/>
                </a:solidFill>
                <a:effectLst/>
                <a:latin typeface="+mn-lt"/>
                <a:ea typeface="+mn-ea"/>
                <a:cs typeface="+mn-cs"/>
              </a:rPr>
              <a:t> </a:t>
            </a:r>
            <a:r>
              <a:rPr lang="tr-TR" sz="1200" kern="1200" dirty="0" err="1">
                <a:solidFill>
                  <a:schemeClr val="tx1"/>
                </a:solidFill>
                <a:effectLst/>
                <a:latin typeface="+mn-lt"/>
                <a:ea typeface="+mn-ea"/>
                <a:cs typeface="+mn-cs"/>
              </a:rPr>
              <a:t>Monographs</a:t>
            </a:r>
            <a:r>
              <a:rPr lang="tr-TR" sz="1200" kern="1200" dirty="0">
                <a:solidFill>
                  <a:schemeClr val="tx1"/>
                </a:solidFill>
                <a:effectLst/>
                <a:latin typeface="+mn-lt"/>
                <a:ea typeface="+mn-ea"/>
                <a:cs typeface="+mn-cs"/>
              </a:rPr>
              <a:t>: </a:t>
            </a:r>
            <a:r>
              <a:rPr lang="tr-TR" sz="1200" kern="1200" dirty="0" err="1">
                <a:solidFill>
                  <a:schemeClr val="tx1"/>
                </a:solidFill>
                <a:effectLst/>
                <a:latin typeface="+mn-lt"/>
                <a:ea typeface="+mn-ea"/>
                <a:cs typeface="+mn-cs"/>
              </a:rPr>
              <a:t>These</a:t>
            </a:r>
            <a:r>
              <a:rPr lang="tr-TR" sz="1200" kern="1200" dirty="0">
                <a:solidFill>
                  <a:schemeClr val="tx1"/>
                </a:solidFill>
                <a:effectLst/>
                <a:latin typeface="+mn-lt"/>
                <a:ea typeface="+mn-ea"/>
                <a:cs typeface="+mn-cs"/>
              </a:rPr>
              <a:t> </a:t>
            </a:r>
            <a:r>
              <a:rPr lang="tr-TR" sz="1200" kern="1200" dirty="0" err="1">
                <a:solidFill>
                  <a:schemeClr val="tx1"/>
                </a:solidFill>
                <a:effectLst/>
                <a:latin typeface="+mn-lt"/>
                <a:ea typeface="+mn-ea"/>
                <a:cs typeface="+mn-cs"/>
              </a:rPr>
              <a:t>are</a:t>
            </a:r>
            <a:r>
              <a:rPr lang="tr-TR" sz="1200" kern="1200" dirty="0">
                <a:solidFill>
                  <a:schemeClr val="tx1"/>
                </a:solidFill>
                <a:effectLst/>
                <a:latin typeface="+mn-lt"/>
                <a:ea typeface="+mn-ea"/>
                <a:cs typeface="+mn-cs"/>
              </a:rPr>
              <a:t> </a:t>
            </a:r>
            <a:r>
              <a:rPr lang="tr-TR" sz="1200" kern="1200" dirty="0" err="1">
                <a:solidFill>
                  <a:schemeClr val="tx1"/>
                </a:solidFill>
                <a:effectLst/>
                <a:latin typeface="+mn-lt"/>
                <a:ea typeface="+mn-ea"/>
                <a:cs typeface="+mn-cs"/>
              </a:rPr>
              <a:t>detailed</a:t>
            </a:r>
            <a:r>
              <a:rPr lang="tr-TR" sz="1200" kern="1200" dirty="0">
                <a:solidFill>
                  <a:schemeClr val="tx1"/>
                </a:solidFill>
                <a:effectLst/>
                <a:latin typeface="+mn-lt"/>
                <a:ea typeface="+mn-ea"/>
                <a:cs typeface="+mn-cs"/>
              </a:rPr>
              <a:t> </a:t>
            </a:r>
            <a:r>
              <a:rPr lang="tr-TR" sz="1200" kern="1200" dirty="0" err="1">
                <a:solidFill>
                  <a:schemeClr val="tx1"/>
                </a:solidFill>
                <a:effectLst/>
                <a:latin typeface="+mn-lt"/>
                <a:ea typeface="+mn-ea"/>
                <a:cs typeface="+mn-cs"/>
              </a:rPr>
              <a:t>descriptions</a:t>
            </a:r>
            <a:r>
              <a:rPr lang="tr-TR" sz="1200" kern="1200" dirty="0">
                <a:solidFill>
                  <a:schemeClr val="tx1"/>
                </a:solidFill>
                <a:effectLst/>
                <a:latin typeface="+mn-lt"/>
                <a:ea typeface="+mn-ea"/>
                <a:cs typeface="+mn-cs"/>
              </a:rPr>
              <a:t> of </a:t>
            </a:r>
            <a:r>
              <a:rPr lang="tr-TR" sz="1200" kern="1200" dirty="0" err="1">
                <a:solidFill>
                  <a:schemeClr val="tx1"/>
                </a:solidFill>
                <a:effectLst/>
                <a:latin typeface="+mn-lt"/>
                <a:ea typeface="+mn-ea"/>
                <a:cs typeface="+mn-cs"/>
              </a:rPr>
              <a:t>individual</a:t>
            </a:r>
            <a:r>
              <a:rPr lang="tr-TR" sz="1200" kern="1200" dirty="0">
                <a:solidFill>
                  <a:schemeClr val="tx1"/>
                </a:solidFill>
                <a:effectLst/>
                <a:latin typeface="+mn-lt"/>
                <a:ea typeface="+mn-ea"/>
                <a:cs typeface="+mn-cs"/>
              </a:rPr>
              <a:t> </a:t>
            </a:r>
            <a:r>
              <a:rPr lang="tr-TR" sz="1200" kern="1200" dirty="0" err="1">
                <a:solidFill>
                  <a:schemeClr val="tx1"/>
                </a:solidFill>
                <a:effectLst/>
                <a:latin typeface="+mn-lt"/>
                <a:ea typeface="+mn-ea"/>
                <a:cs typeface="+mn-cs"/>
              </a:rPr>
              <a:t>drugs</a:t>
            </a:r>
            <a:r>
              <a:rPr lang="tr-TR" sz="1200" kern="1200" dirty="0">
                <a:solidFill>
                  <a:schemeClr val="tx1"/>
                </a:solidFill>
                <a:effectLst/>
                <a:latin typeface="+mn-lt"/>
                <a:ea typeface="+mn-ea"/>
                <a:cs typeface="+mn-cs"/>
              </a:rPr>
              <a:t> </a:t>
            </a:r>
            <a:r>
              <a:rPr lang="tr-TR" sz="1200" kern="1200" dirty="0" err="1">
                <a:solidFill>
                  <a:schemeClr val="tx1"/>
                </a:solidFill>
                <a:effectLst/>
                <a:latin typeface="+mn-lt"/>
                <a:ea typeface="+mn-ea"/>
                <a:cs typeface="+mn-cs"/>
              </a:rPr>
              <a:t>or</a:t>
            </a:r>
            <a:r>
              <a:rPr lang="tr-TR" sz="1200" kern="1200" dirty="0">
                <a:solidFill>
                  <a:schemeClr val="tx1"/>
                </a:solidFill>
                <a:effectLst/>
                <a:latin typeface="+mn-lt"/>
                <a:ea typeface="+mn-ea"/>
                <a:cs typeface="+mn-cs"/>
              </a:rPr>
              <a:t> </a:t>
            </a:r>
            <a:r>
              <a:rPr lang="tr-TR" sz="1200" kern="1200" dirty="0" err="1">
                <a:solidFill>
                  <a:schemeClr val="tx1"/>
                </a:solidFill>
                <a:effectLst/>
                <a:latin typeface="+mn-lt"/>
                <a:ea typeface="+mn-ea"/>
                <a:cs typeface="+mn-cs"/>
              </a:rPr>
              <a:t>pharmaceutical</a:t>
            </a:r>
            <a:r>
              <a:rPr lang="tr-TR" sz="1200" kern="1200" dirty="0">
                <a:solidFill>
                  <a:schemeClr val="tx1"/>
                </a:solidFill>
                <a:effectLst/>
                <a:latin typeface="+mn-lt"/>
                <a:ea typeface="+mn-ea"/>
                <a:cs typeface="+mn-cs"/>
              </a:rPr>
              <a:t> </a:t>
            </a:r>
            <a:r>
              <a:rPr lang="tr-TR" sz="1200" kern="1200" dirty="0" err="1">
                <a:solidFill>
                  <a:schemeClr val="tx1"/>
                </a:solidFill>
                <a:effectLst/>
                <a:latin typeface="+mn-lt"/>
                <a:ea typeface="+mn-ea"/>
                <a:cs typeface="+mn-cs"/>
              </a:rPr>
              <a:t>substances</a:t>
            </a:r>
            <a:r>
              <a:rPr lang="tr-TR" sz="1200" kern="1200" dirty="0">
                <a:solidFill>
                  <a:schemeClr val="tx1"/>
                </a:solidFill>
                <a:effectLst/>
                <a:latin typeface="+mn-lt"/>
                <a:ea typeface="+mn-ea"/>
                <a:cs typeface="+mn-cs"/>
              </a:rPr>
              <a:t>, </a:t>
            </a:r>
            <a:r>
              <a:rPr lang="tr-TR" sz="1200" kern="1200" dirty="0" err="1">
                <a:solidFill>
                  <a:schemeClr val="tx1"/>
                </a:solidFill>
                <a:effectLst/>
                <a:latin typeface="+mn-lt"/>
                <a:ea typeface="+mn-ea"/>
                <a:cs typeface="+mn-cs"/>
              </a:rPr>
              <a:t>including</a:t>
            </a:r>
            <a:r>
              <a:rPr lang="tr-TR" sz="1200" kern="1200" dirty="0">
                <a:solidFill>
                  <a:schemeClr val="tx1"/>
                </a:solidFill>
                <a:effectLst/>
                <a:latin typeface="+mn-lt"/>
                <a:ea typeface="+mn-ea"/>
                <a:cs typeface="+mn-cs"/>
              </a:rPr>
              <a:t> </a:t>
            </a:r>
            <a:r>
              <a:rPr lang="tr-TR" sz="1200" kern="1200" dirty="0" err="1">
                <a:solidFill>
                  <a:schemeClr val="tx1"/>
                </a:solidFill>
                <a:effectLst/>
                <a:latin typeface="+mn-lt"/>
                <a:ea typeface="+mn-ea"/>
                <a:cs typeface="+mn-cs"/>
              </a:rPr>
              <a:t>their</a:t>
            </a:r>
            <a:r>
              <a:rPr lang="tr-TR" sz="1200" kern="1200" dirty="0">
                <a:solidFill>
                  <a:schemeClr val="tx1"/>
                </a:solidFill>
                <a:effectLst/>
                <a:latin typeface="+mn-lt"/>
                <a:ea typeface="+mn-ea"/>
                <a:cs typeface="+mn-cs"/>
              </a:rPr>
              <a:t> </a:t>
            </a:r>
            <a:r>
              <a:rPr lang="tr-TR" sz="1200" kern="1200" dirty="0" err="1">
                <a:solidFill>
                  <a:schemeClr val="tx1"/>
                </a:solidFill>
                <a:effectLst/>
                <a:latin typeface="+mn-lt"/>
                <a:ea typeface="+mn-ea"/>
                <a:cs typeface="+mn-cs"/>
              </a:rPr>
              <a:t>physical</a:t>
            </a:r>
            <a:r>
              <a:rPr lang="tr-TR" sz="1200" kern="1200" dirty="0">
                <a:solidFill>
                  <a:schemeClr val="tx1"/>
                </a:solidFill>
                <a:effectLst/>
                <a:latin typeface="+mn-lt"/>
                <a:ea typeface="+mn-ea"/>
                <a:cs typeface="+mn-cs"/>
              </a:rPr>
              <a:t> </a:t>
            </a:r>
            <a:r>
              <a:rPr lang="tr-TR" sz="1200" kern="1200" dirty="0" err="1">
                <a:solidFill>
                  <a:schemeClr val="tx1"/>
                </a:solidFill>
                <a:effectLst/>
                <a:latin typeface="+mn-lt"/>
                <a:ea typeface="+mn-ea"/>
                <a:cs typeface="+mn-cs"/>
              </a:rPr>
              <a:t>characteristics</a:t>
            </a:r>
            <a:r>
              <a:rPr lang="tr-TR" sz="1200" kern="1200" dirty="0">
                <a:solidFill>
                  <a:schemeClr val="tx1"/>
                </a:solidFill>
                <a:effectLst/>
                <a:latin typeface="+mn-lt"/>
                <a:ea typeface="+mn-ea"/>
                <a:cs typeface="+mn-cs"/>
              </a:rPr>
              <a:t>, </a:t>
            </a:r>
            <a:r>
              <a:rPr lang="tr-TR" sz="1200" kern="1200" dirty="0" err="1">
                <a:solidFill>
                  <a:schemeClr val="tx1"/>
                </a:solidFill>
                <a:effectLst/>
                <a:latin typeface="+mn-lt"/>
                <a:ea typeface="+mn-ea"/>
                <a:cs typeface="+mn-cs"/>
              </a:rPr>
              <a:t>chemical</a:t>
            </a:r>
            <a:r>
              <a:rPr lang="tr-TR" sz="1200" kern="1200" dirty="0">
                <a:solidFill>
                  <a:schemeClr val="tx1"/>
                </a:solidFill>
                <a:effectLst/>
                <a:latin typeface="+mn-lt"/>
                <a:ea typeface="+mn-ea"/>
                <a:cs typeface="+mn-cs"/>
              </a:rPr>
              <a:t> </a:t>
            </a:r>
            <a:r>
              <a:rPr lang="tr-TR" sz="1200" kern="1200" dirty="0" err="1">
                <a:solidFill>
                  <a:schemeClr val="tx1"/>
                </a:solidFill>
                <a:effectLst/>
                <a:latin typeface="+mn-lt"/>
                <a:ea typeface="+mn-ea"/>
                <a:cs typeface="+mn-cs"/>
              </a:rPr>
              <a:t>structure</a:t>
            </a:r>
            <a:r>
              <a:rPr lang="tr-TR" sz="1200" kern="1200" dirty="0">
                <a:solidFill>
                  <a:schemeClr val="tx1"/>
                </a:solidFill>
                <a:effectLst/>
                <a:latin typeface="+mn-lt"/>
                <a:ea typeface="+mn-ea"/>
                <a:cs typeface="+mn-cs"/>
              </a:rPr>
              <a:t>, </a:t>
            </a:r>
            <a:r>
              <a:rPr lang="tr-TR" sz="1200" kern="1200" dirty="0" err="1">
                <a:solidFill>
                  <a:schemeClr val="tx1"/>
                </a:solidFill>
                <a:effectLst/>
                <a:latin typeface="+mn-lt"/>
                <a:ea typeface="+mn-ea"/>
                <a:cs typeface="+mn-cs"/>
              </a:rPr>
              <a:t>identification</a:t>
            </a:r>
            <a:r>
              <a:rPr lang="tr-TR" sz="1200" kern="1200" dirty="0">
                <a:solidFill>
                  <a:schemeClr val="tx1"/>
                </a:solidFill>
                <a:effectLst/>
                <a:latin typeface="+mn-lt"/>
                <a:ea typeface="+mn-ea"/>
                <a:cs typeface="+mn-cs"/>
              </a:rPr>
              <a:t> </a:t>
            </a:r>
            <a:r>
              <a:rPr lang="tr-TR" sz="1200" kern="1200" dirty="0" err="1">
                <a:solidFill>
                  <a:schemeClr val="tx1"/>
                </a:solidFill>
                <a:effectLst/>
                <a:latin typeface="+mn-lt"/>
                <a:ea typeface="+mn-ea"/>
                <a:cs typeface="+mn-cs"/>
              </a:rPr>
              <a:t>tests</a:t>
            </a:r>
            <a:r>
              <a:rPr lang="tr-TR" sz="1200" kern="1200" dirty="0">
                <a:solidFill>
                  <a:schemeClr val="tx1"/>
                </a:solidFill>
                <a:effectLst/>
                <a:latin typeface="+mn-lt"/>
                <a:ea typeface="+mn-ea"/>
                <a:cs typeface="+mn-cs"/>
              </a:rPr>
              <a:t>, </a:t>
            </a:r>
            <a:r>
              <a:rPr lang="tr-TR" sz="1200" kern="1200" dirty="0" err="1">
                <a:solidFill>
                  <a:schemeClr val="tx1"/>
                </a:solidFill>
                <a:effectLst/>
                <a:latin typeface="+mn-lt"/>
                <a:ea typeface="+mn-ea"/>
                <a:cs typeface="+mn-cs"/>
              </a:rPr>
              <a:t>and</a:t>
            </a:r>
            <a:r>
              <a:rPr lang="tr-TR" sz="1200" kern="1200" dirty="0">
                <a:solidFill>
                  <a:schemeClr val="tx1"/>
                </a:solidFill>
                <a:effectLst/>
                <a:latin typeface="+mn-lt"/>
                <a:ea typeface="+mn-ea"/>
                <a:cs typeface="+mn-cs"/>
              </a:rPr>
              <a:t> </a:t>
            </a:r>
            <a:r>
              <a:rPr lang="tr-TR" sz="1200" kern="1200" dirty="0" err="1">
                <a:solidFill>
                  <a:schemeClr val="tx1"/>
                </a:solidFill>
                <a:effectLst/>
                <a:latin typeface="+mn-lt"/>
                <a:ea typeface="+mn-ea"/>
                <a:cs typeface="+mn-cs"/>
              </a:rPr>
              <a:t>quality</a:t>
            </a:r>
            <a:r>
              <a:rPr lang="tr-TR" sz="1200" kern="1200" dirty="0">
                <a:solidFill>
                  <a:schemeClr val="tx1"/>
                </a:solidFill>
                <a:effectLst/>
                <a:latin typeface="+mn-lt"/>
                <a:ea typeface="+mn-ea"/>
                <a:cs typeface="+mn-cs"/>
              </a:rPr>
              <a:t> </a:t>
            </a:r>
            <a:r>
              <a:rPr lang="tr-TR" sz="1200" kern="1200" dirty="0" err="1">
                <a:solidFill>
                  <a:schemeClr val="tx1"/>
                </a:solidFill>
                <a:effectLst/>
                <a:latin typeface="+mn-lt"/>
                <a:ea typeface="+mn-ea"/>
                <a:cs typeface="+mn-cs"/>
              </a:rPr>
              <a:t>specifications</a:t>
            </a:r>
            <a:r>
              <a:rPr lang="tr-TR" sz="1200" kern="1200" dirty="0">
                <a:solidFill>
                  <a:schemeClr val="tx1"/>
                </a:solidFill>
                <a:effectLst/>
                <a:latin typeface="+mn-lt"/>
                <a:ea typeface="+mn-ea"/>
                <a:cs typeface="+mn-cs"/>
              </a:rPr>
              <a:t>.</a:t>
            </a:r>
          </a:p>
          <a:p>
            <a:r>
              <a:rPr lang="tr-TR" sz="1200" kern="1200" dirty="0">
                <a:solidFill>
                  <a:schemeClr val="tx1"/>
                </a:solidFill>
                <a:effectLst/>
                <a:latin typeface="+mn-lt"/>
                <a:ea typeface="+mn-ea"/>
                <a:cs typeface="+mn-cs"/>
              </a:rPr>
              <a:t> </a:t>
            </a:r>
            <a:r>
              <a:rPr lang="tr-TR" sz="1200" kern="1200" dirty="0" err="1">
                <a:solidFill>
                  <a:schemeClr val="tx1"/>
                </a:solidFill>
                <a:effectLst/>
                <a:latin typeface="+mn-lt"/>
                <a:ea typeface="+mn-ea"/>
                <a:cs typeface="+mn-cs"/>
              </a:rPr>
              <a:t>Dosage</a:t>
            </a:r>
            <a:r>
              <a:rPr lang="tr-TR" sz="1200" kern="1200" dirty="0">
                <a:solidFill>
                  <a:schemeClr val="tx1"/>
                </a:solidFill>
                <a:effectLst/>
                <a:latin typeface="+mn-lt"/>
                <a:ea typeface="+mn-ea"/>
                <a:cs typeface="+mn-cs"/>
              </a:rPr>
              <a:t> Forms </a:t>
            </a:r>
            <a:r>
              <a:rPr lang="tr-TR" sz="1200" kern="1200" dirty="0" err="1">
                <a:solidFill>
                  <a:schemeClr val="tx1"/>
                </a:solidFill>
                <a:effectLst/>
                <a:latin typeface="+mn-lt"/>
                <a:ea typeface="+mn-ea"/>
                <a:cs typeface="+mn-cs"/>
              </a:rPr>
              <a:t>and</a:t>
            </a:r>
            <a:r>
              <a:rPr lang="tr-TR" sz="1200" kern="1200" dirty="0">
                <a:solidFill>
                  <a:schemeClr val="tx1"/>
                </a:solidFill>
                <a:effectLst/>
                <a:latin typeface="+mn-lt"/>
                <a:ea typeface="+mn-ea"/>
                <a:cs typeface="+mn-cs"/>
              </a:rPr>
              <a:t> </a:t>
            </a:r>
            <a:r>
              <a:rPr lang="tr-TR" sz="1200" kern="1200" dirty="0" err="1">
                <a:solidFill>
                  <a:schemeClr val="tx1"/>
                </a:solidFill>
                <a:effectLst/>
                <a:latin typeface="+mn-lt"/>
                <a:ea typeface="+mn-ea"/>
                <a:cs typeface="+mn-cs"/>
              </a:rPr>
              <a:t>Routes</a:t>
            </a:r>
            <a:r>
              <a:rPr lang="tr-TR" sz="1200" kern="1200" dirty="0">
                <a:solidFill>
                  <a:schemeClr val="tx1"/>
                </a:solidFill>
                <a:effectLst/>
                <a:latin typeface="+mn-lt"/>
                <a:ea typeface="+mn-ea"/>
                <a:cs typeface="+mn-cs"/>
              </a:rPr>
              <a:t> of Administration: </a:t>
            </a:r>
            <a:r>
              <a:rPr lang="tr-TR" sz="1200" kern="1200" dirty="0" err="1">
                <a:solidFill>
                  <a:schemeClr val="tx1"/>
                </a:solidFill>
                <a:effectLst/>
                <a:latin typeface="+mn-lt"/>
                <a:ea typeface="+mn-ea"/>
                <a:cs typeface="+mn-cs"/>
              </a:rPr>
              <a:t>Pharmacopoeias</a:t>
            </a:r>
            <a:r>
              <a:rPr lang="tr-TR" sz="1200" kern="1200" dirty="0">
                <a:solidFill>
                  <a:schemeClr val="tx1"/>
                </a:solidFill>
                <a:effectLst/>
                <a:latin typeface="+mn-lt"/>
                <a:ea typeface="+mn-ea"/>
                <a:cs typeface="+mn-cs"/>
              </a:rPr>
              <a:t> </a:t>
            </a:r>
            <a:r>
              <a:rPr lang="tr-TR" sz="1200" kern="1200" dirty="0" err="1">
                <a:solidFill>
                  <a:schemeClr val="tx1"/>
                </a:solidFill>
                <a:effectLst/>
                <a:latin typeface="+mn-lt"/>
                <a:ea typeface="+mn-ea"/>
                <a:cs typeface="+mn-cs"/>
              </a:rPr>
              <a:t>cover</a:t>
            </a:r>
            <a:r>
              <a:rPr lang="tr-TR" sz="1200" kern="1200" dirty="0">
                <a:solidFill>
                  <a:schemeClr val="tx1"/>
                </a:solidFill>
                <a:effectLst/>
                <a:latin typeface="+mn-lt"/>
                <a:ea typeface="+mn-ea"/>
                <a:cs typeface="+mn-cs"/>
              </a:rPr>
              <a:t> a </a:t>
            </a:r>
            <a:r>
              <a:rPr lang="tr-TR" sz="1200" kern="1200" dirty="0" err="1">
                <a:solidFill>
                  <a:schemeClr val="tx1"/>
                </a:solidFill>
                <a:effectLst/>
                <a:latin typeface="+mn-lt"/>
                <a:ea typeface="+mn-ea"/>
                <a:cs typeface="+mn-cs"/>
              </a:rPr>
              <a:t>wide</a:t>
            </a:r>
            <a:r>
              <a:rPr lang="tr-TR" sz="1200" kern="1200" dirty="0">
                <a:solidFill>
                  <a:schemeClr val="tx1"/>
                </a:solidFill>
                <a:effectLst/>
                <a:latin typeface="+mn-lt"/>
                <a:ea typeface="+mn-ea"/>
                <a:cs typeface="+mn-cs"/>
              </a:rPr>
              <a:t> </a:t>
            </a:r>
            <a:r>
              <a:rPr lang="tr-TR" sz="1200" kern="1200" dirty="0" err="1">
                <a:solidFill>
                  <a:schemeClr val="tx1"/>
                </a:solidFill>
                <a:effectLst/>
                <a:latin typeface="+mn-lt"/>
                <a:ea typeface="+mn-ea"/>
                <a:cs typeface="+mn-cs"/>
              </a:rPr>
              <a:t>range</a:t>
            </a:r>
            <a:r>
              <a:rPr lang="tr-TR" sz="1200" kern="1200" dirty="0">
                <a:solidFill>
                  <a:schemeClr val="tx1"/>
                </a:solidFill>
                <a:effectLst/>
                <a:latin typeface="+mn-lt"/>
                <a:ea typeface="+mn-ea"/>
                <a:cs typeface="+mn-cs"/>
              </a:rPr>
              <a:t> of </a:t>
            </a:r>
            <a:r>
              <a:rPr lang="tr-TR" sz="1200" kern="1200" dirty="0" err="1">
                <a:solidFill>
                  <a:schemeClr val="tx1"/>
                </a:solidFill>
                <a:effectLst/>
                <a:latin typeface="+mn-lt"/>
                <a:ea typeface="+mn-ea"/>
                <a:cs typeface="+mn-cs"/>
              </a:rPr>
              <a:t>dosage</a:t>
            </a:r>
            <a:r>
              <a:rPr lang="tr-TR" sz="1200" kern="1200" dirty="0">
                <a:solidFill>
                  <a:schemeClr val="tx1"/>
                </a:solidFill>
                <a:effectLst/>
                <a:latin typeface="+mn-lt"/>
                <a:ea typeface="+mn-ea"/>
                <a:cs typeface="+mn-cs"/>
              </a:rPr>
              <a:t> </a:t>
            </a:r>
            <a:r>
              <a:rPr lang="tr-TR" sz="1200" kern="1200" dirty="0" err="1">
                <a:solidFill>
                  <a:schemeClr val="tx1"/>
                </a:solidFill>
                <a:effectLst/>
                <a:latin typeface="+mn-lt"/>
                <a:ea typeface="+mn-ea"/>
                <a:cs typeface="+mn-cs"/>
              </a:rPr>
              <a:t>forms</a:t>
            </a:r>
            <a:r>
              <a:rPr lang="tr-TR" sz="1200" kern="1200" dirty="0">
                <a:solidFill>
                  <a:schemeClr val="tx1"/>
                </a:solidFill>
                <a:effectLst/>
                <a:latin typeface="+mn-lt"/>
                <a:ea typeface="+mn-ea"/>
                <a:cs typeface="+mn-cs"/>
              </a:rPr>
              <a:t> (</a:t>
            </a:r>
            <a:r>
              <a:rPr lang="tr-TR" sz="1200" kern="1200" dirty="0" err="1">
                <a:solidFill>
                  <a:schemeClr val="tx1"/>
                </a:solidFill>
                <a:effectLst/>
                <a:latin typeface="+mn-lt"/>
                <a:ea typeface="+mn-ea"/>
                <a:cs typeface="+mn-cs"/>
              </a:rPr>
              <a:t>e.g</a:t>
            </a:r>
            <a:r>
              <a:rPr lang="tr-TR" sz="1200" kern="1200" dirty="0">
                <a:solidFill>
                  <a:schemeClr val="tx1"/>
                </a:solidFill>
                <a:effectLst/>
                <a:latin typeface="+mn-lt"/>
                <a:ea typeface="+mn-ea"/>
                <a:cs typeface="+mn-cs"/>
              </a:rPr>
              <a:t>., </a:t>
            </a:r>
            <a:r>
              <a:rPr lang="tr-TR" sz="1200" kern="1200" dirty="0" err="1">
                <a:solidFill>
                  <a:schemeClr val="tx1"/>
                </a:solidFill>
                <a:effectLst/>
                <a:latin typeface="+mn-lt"/>
                <a:ea typeface="+mn-ea"/>
                <a:cs typeface="+mn-cs"/>
              </a:rPr>
              <a:t>tablets</a:t>
            </a:r>
            <a:r>
              <a:rPr lang="tr-TR" sz="1200" kern="1200" dirty="0">
                <a:solidFill>
                  <a:schemeClr val="tx1"/>
                </a:solidFill>
                <a:effectLst/>
                <a:latin typeface="+mn-lt"/>
                <a:ea typeface="+mn-ea"/>
                <a:cs typeface="+mn-cs"/>
              </a:rPr>
              <a:t>, </a:t>
            </a:r>
            <a:r>
              <a:rPr lang="tr-TR" sz="1200" kern="1200" dirty="0" err="1">
                <a:solidFill>
                  <a:schemeClr val="tx1"/>
                </a:solidFill>
                <a:effectLst/>
                <a:latin typeface="+mn-lt"/>
                <a:ea typeface="+mn-ea"/>
                <a:cs typeface="+mn-cs"/>
              </a:rPr>
              <a:t>injections</a:t>
            </a:r>
            <a:r>
              <a:rPr lang="tr-TR" sz="1200" kern="1200" dirty="0">
                <a:solidFill>
                  <a:schemeClr val="tx1"/>
                </a:solidFill>
                <a:effectLst/>
                <a:latin typeface="+mn-lt"/>
                <a:ea typeface="+mn-ea"/>
                <a:cs typeface="+mn-cs"/>
              </a:rPr>
              <a:t>, </a:t>
            </a:r>
            <a:r>
              <a:rPr lang="tr-TR" sz="1200" kern="1200" dirty="0" err="1">
                <a:solidFill>
                  <a:schemeClr val="tx1"/>
                </a:solidFill>
                <a:effectLst/>
                <a:latin typeface="+mn-lt"/>
                <a:ea typeface="+mn-ea"/>
                <a:cs typeface="+mn-cs"/>
              </a:rPr>
              <a:t>ointments</a:t>
            </a:r>
            <a:r>
              <a:rPr lang="tr-TR" sz="1200" kern="1200" dirty="0">
                <a:solidFill>
                  <a:schemeClr val="tx1"/>
                </a:solidFill>
                <a:effectLst/>
                <a:latin typeface="+mn-lt"/>
                <a:ea typeface="+mn-ea"/>
                <a:cs typeface="+mn-cs"/>
              </a:rPr>
              <a:t>) </a:t>
            </a:r>
            <a:r>
              <a:rPr lang="tr-TR" sz="1200" kern="1200" dirty="0" err="1">
                <a:solidFill>
                  <a:schemeClr val="tx1"/>
                </a:solidFill>
                <a:effectLst/>
                <a:latin typeface="+mn-lt"/>
                <a:ea typeface="+mn-ea"/>
                <a:cs typeface="+mn-cs"/>
              </a:rPr>
              <a:t>and</a:t>
            </a:r>
            <a:r>
              <a:rPr lang="tr-TR" sz="1200" kern="1200" dirty="0">
                <a:solidFill>
                  <a:schemeClr val="tx1"/>
                </a:solidFill>
                <a:effectLst/>
                <a:latin typeface="+mn-lt"/>
                <a:ea typeface="+mn-ea"/>
                <a:cs typeface="+mn-cs"/>
              </a:rPr>
              <a:t> </a:t>
            </a:r>
            <a:r>
              <a:rPr lang="tr-TR" sz="1200" kern="1200" dirty="0" err="1">
                <a:solidFill>
                  <a:schemeClr val="tx1"/>
                </a:solidFill>
                <a:effectLst/>
                <a:latin typeface="+mn-lt"/>
                <a:ea typeface="+mn-ea"/>
                <a:cs typeface="+mn-cs"/>
              </a:rPr>
              <a:t>provide</a:t>
            </a:r>
            <a:r>
              <a:rPr lang="tr-TR" sz="1200" kern="1200" dirty="0">
                <a:solidFill>
                  <a:schemeClr val="tx1"/>
                </a:solidFill>
                <a:effectLst/>
                <a:latin typeface="+mn-lt"/>
                <a:ea typeface="+mn-ea"/>
                <a:cs typeface="+mn-cs"/>
              </a:rPr>
              <a:t> </a:t>
            </a:r>
            <a:r>
              <a:rPr lang="tr-TR" sz="1200" kern="1200" dirty="0" err="1">
                <a:solidFill>
                  <a:schemeClr val="tx1"/>
                </a:solidFill>
                <a:effectLst/>
                <a:latin typeface="+mn-lt"/>
                <a:ea typeface="+mn-ea"/>
                <a:cs typeface="+mn-cs"/>
              </a:rPr>
              <a:t>guidelines</a:t>
            </a:r>
            <a:r>
              <a:rPr lang="tr-TR" sz="1200" kern="1200" dirty="0">
                <a:solidFill>
                  <a:schemeClr val="tx1"/>
                </a:solidFill>
                <a:effectLst/>
                <a:latin typeface="+mn-lt"/>
                <a:ea typeface="+mn-ea"/>
                <a:cs typeface="+mn-cs"/>
              </a:rPr>
              <a:t> </a:t>
            </a:r>
            <a:r>
              <a:rPr lang="tr-TR" sz="1200" kern="1200" dirty="0" err="1">
                <a:solidFill>
                  <a:schemeClr val="tx1"/>
                </a:solidFill>
                <a:effectLst/>
                <a:latin typeface="+mn-lt"/>
                <a:ea typeface="+mn-ea"/>
                <a:cs typeface="+mn-cs"/>
              </a:rPr>
              <a:t>for</a:t>
            </a:r>
            <a:r>
              <a:rPr lang="tr-TR" sz="1200" kern="1200" dirty="0">
                <a:solidFill>
                  <a:schemeClr val="tx1"/>
                </a:solidFill>
                <a:effectLst/>
                <a:latin typeface="+mn-lt"/>
                <a:ea typeface="+mn-ea"/>
                <a:cs typeface="+mn-cs"/>
              </a:rPr>
              <a:t> </a:t>
            </a:r>
            <a:r>
              <a:rPr lang="tr-TR" sz="1200" kern="1200" dirty="0" err="1">
                <a:solidFill>
                  <a:schemeClr val="tx1"/>
                </a:solidFill>
                <a:effectLst/>
                <a:latin typeface="+mn-lt"/>
                <a:ea typeface="+mn-ea"/>
                <a:cs typeface="+mn-cs"/>
              </a:rPr>
              <a:t>their</a:t>
            </a:r>
            <a:r>
              <a:rPr lang="tr-TR" sz="1200" kern="1200" dirty="0">
                <a:solidFill>
                  <a:schemeClr val="tx1"/>
                </a:solidFill>
                <a:effectLst/>
                <a:latin typeface="+mn-lt"/>
                <a:ea typeface="+mn-ea"/>
                <a:cs typeface="+mn-cs"/>
              </a:rPr>
              <a:t> </a:t>
            </a:r>
            <a:r>
              <a:rPr lang="tr-TR" sz="1200" kern="1200" dirty="0" err="1">
                <a:solidFill>
                  <a:schemeClr val="tx1"/>
                </a:solidFill>
                <a:effectLst/>
                <a:latin typeface="+mn-lt"/>
                <a:ea typeface="+mn-ea"/>
                <a:cs typeface="+mn-cs"/>
              </a:rPr>
              <a:t>proper</a:t>
            </a:r>
            <a:r>
              <a:rPr lang="tr-TR" sz="1200" kern="1200" dirty="0">
                <a:solidFill>
                  <a:schemeClr val="tx1"/>
                </a:solidFill>
                <a:effectLst/>
                <a:latin typeface="+mn-lt"/>
                <a:ea typeface="+mn-ea"/>
                <a:cs typeface="+mn-cs"/>
              </a:rPr>
              <a:t> </a:t>
            </a:r>
            <a:r>
              <a:rPr lang="tr-TR" sz="1200" kern="1200" dirty="0" err="1">
                <a:solidFill>
                  <a:schemeClr val="tx1"/>
                </a:solidFill>
                <a:effectLst/>
                <a:latin typeface="+mn-lt"/>
                <a:ea typeface="+mn-ea"/>
                <a:cs typeface="+mn-cs"/>
              </a:rPr>
              <a:t>preparation</a:t>
            </a:r>
            <a:r>
              <a:rPr lang="tr-TR" sz="1200" kern="1200" dirty="0">
                <a:solidFill>
                  <a:schemeClr val="tx1"/>
                </a:solidFill>
                <a:effectLst/>
                <a:latin typeface="+mn-lt"/>
                <a:ea typeface="+mn-ea"/>
                <a:cs typeface="+mn-cs"/>
              </a:rPr>
              <a:t> </a:t>
            </a:r>
            <a:r>
              <a:rPr lang="tr-TR" sz="1200" kern="1200" dirty="0" err="1">
                <a:solidFill>
                  <a:schemeClr val="tx1"/>
                </a:solidFill>
                <a:effectLst/>
                <a:latin typeface="+mn-lt"/>
                <a:ea typeface="+mn-ea"/>
                <a:cs typeface="+mn-cs"/>
              </a:rPr>
              <a:t>and</a:t>
            </a:r>
            <a:r>
              <a:rPr lang="tr-TR" sz="1200" kern="1200" dirty="0">
                <a:solidFill>
                  <a:schemeClr val="tx1"/>
                </a:solidFill>
                <a:effectLst/>
                <a:latin typeface="+mn-lt"/>
                <a:ea typeface="+mn-ea"/>
                <a:cs typeface="+mn-cs"/>
              </a:rPr>
              <a:t> </a:t>
            </a:r>
            <a:r>
              <a:rPr lang="tr-TR" sz="1200" kern="1200" dirty="0" err="1">
                <a:solidFill>
                  <a:schemeClr val="tx1"/>
                </a:solidFill>
                <a:effectLst/>
                <a:latin typeface="+mn-lt"/>
                <a:ea typeface="+mn-ea"/>
                <a:cs typeface="+mn-cs"/>
              </a:rPr>
              <a:t>administration</a:t>
            </a:r>
            <a:r>
              <a:rPr lang="tr-TR" sz="1200" kern="1200" dirty="0">
                <a:solidFill>
                  <a:schemeClr val="tx1"/>
                </a:solidFill>
                <a:effectLst/>
                <a:latin typeface="+mn-lt"/>
                <a:ea typeface="+mn-ea"/>
                <a:cs typeface="+mn-cs"/>
              </a:rPr>
              <a:t>.</a:t>
            </a:r>
          </a:p>
          <a:p>
            <a:r>
              <a:rPr lang="tr-TR" sz="1200" kern="1200" dirty="0">
                <a:solidFill>
                  <a:schemeClr val="tx1"/>
                </a:solidFill>
                <a:effectLst/>
                <a:latin typeface="+mn-lt"/>
                <a:ea typeface="+mn-ea"/>
                <a:cs typeface="+mn-cs"/>
              </a:rPr>
              <a:t> </a:t>
            </a:r>
            <a:r>
              <a:rPr lang="tr-TR" sz="1200" kern="1200" dirty="0" err="1">
                <a:solidFill>
                  <a:schemeClr val="tx1"/>
                </a:solidFill>
                <a:effectLst/>
                <a:latin typeface="+mn-lt"/>
                <a:ea typeface="+mn-ea"/>
                <a:cs typeface="+mn-cs"/>
              </a:rPr>
              <a:t>Regulatory</a:t>
            </a:r>
            <a:r>
              <a:rPr lang="tr-TR" sz="1200" kern="1200" dirty="0">
                <a:solidFill>
                  <a:schemeClr val="tx1"/>
                </a:solidFill>
                <a:effectLst/>
                <a:latin typeface="+mn-lt"/>
                <a:ea typeface="+mn-ea"/>
                <a:cs typeface="+mn-cs"/>
              </a:rPr>
              <a:t> </a:t>
            </a:r>
            <a:r>
              <a:rPr lang="tr-TR" sz="1200" kern="1200" dirty="0" err="1">
                <a:solidFill>
                  <a:schemeClr val="tx1"/>
                </a:solidFill>
                <a:effectLst/>
                <a:latin typeface="+mn-lt"/>
                <a:ea typeface="+mn-ea"/>
                <a:cs typeface="+mn-cs"/>
              </a:rPr>
              <a:t>Compliance</a:t>
            </a:r>
            <a:r>
              <a:rPr lang="tr-TR" sz="1200" kern="1200" dirty="0">
                <a:solidFill>
                  <a:schemeClr val="tx1"/>
                </a:solidFill>
                <a:effectLst/>
                <a:latin typeface="+mn-lt"/>
                <a:ea typeface="+mn-ea"/>
                <a:cs typeface="+mn-cs"/>
              </a:rPr>
              <a:t>: </a:t>
            </a:r>
            <a:r>
              <a:rPr lang="tr-TR" sz="1200" kern="1200" dirty="0" err="1">
                <a:solidFill>
                  <a:schemeClr val="tx1"/>
                </a:solidFill>
                <a:effectLst/>
                <a:latin typeface="+mn-lt"/>
                <a:ea typeface="+mn-ea"/>
                <a:cs typeface="+mn-cs"/>
              </a:rPr>
              <a:t>Manufacturers</a:t>
            </a:r>
            <a:r>
              <a:rPr lang="tr-TR" sz="1200" kern="1200" dirty="0">
                <a:solidFill>
                  <a:schemeClr val="tx1"/>
                </a:solidFill>
                <a:effectLst/>
                <a:latin typeface="+mn-lt"/>
                <a:ea typeface="+mn-ea"/>
                <a:cs typeface="+mn-cs"/>
              </a:rPr>
              <a:t> </a:t>
            </a:r>
            <a:r>
              <a:rPr lang="tr-TR" sz="1200" kern="1200" dirty="0" err="1">
                <a:solidFill>
                  <a:schemeClr val="tx1"/>
                </a:solidFill>
                <a:effectLst/>
                <a:latin typeface="+mn-lt"/>
                <a:ea typeface="+mn-ea"/>
                <a:cs typeface="+mn-cs"/>
              </a:rPr>
              <a:t>must</a:t>
            </a:r>
            <a:r>
              <a:rPr lang="tr-TR" sz="1200" kern="1200" dirty="0">
                <a:solidFill>
                  <a:schemeClr val="tx1"/>
                </a:solidFill>
                <a:effectLst/>
                <a:latin typeface="+mn-lt"/>
                <a:ea typeface="+mn-ea"/>
                <a:cs typeface="+mn-cs"/>
              </a:rPr>
              <a:t> </a:t>
            </a:r>
            <a:r>
              <a:rPr lang="tr-TR" sz="1200" kern="1200" dirty="0" err="1">
                <a:solidFill>
                  <a:schemeClr val="tx1"/>
                </a:solidFill>
                <a:effectLst/>
                <a:latin typeface="+mn-lt"/>
                <a:ea typeface="+mn-ea"/>
                <a:cs typeface="+mn-cs"/>
              </a:rPr>
              <a:t>comply</a:t>
            </a:r>
            <a:r>
              <a:rPr lang="tr-TR" sz="1200" kern="1200" dirty="0">
                <a:solidFill>
                  <a:schemeClr val="tx1"/>
                </a:solidFill>
                <a:effectLst/>
                <a:latin typeface="+mn-lt"/>
                <a:ea typeface="+mn-ea"/>
                <a:cs typeface="+mn-cs"/>
              </a:rPr>
              <a:t> </a:t>
            </a:r>
            <a:r>
              <a:rPr lang="tr-TR" sz="1200" kern="1200" dirty="0" err="1">
                <a:solidFill>
                  <a:schemeClr val="tx1"/>
                </a:solidFill>
                <a:effectLst/>
                <a:latin typeface="+mn-lt"/>
                <a:ea typeface="+mn-ea"/>
                <a:cs typeface="+mn-cs"/>
              </a:rPr>
              <a:t>with</a:t>
            </a:r>
            <a:r>
              <a:rPr lang="tr-TR" sz="1200" kern="1200" dirty="0">
                <a:solidFill>
                  <a:schemeClr val="tx1"/>
                </a:solidFill>
                <a:effectLst/>
                <a:latin typeface="+mn-lt"/>
                <a:ea typeface="+mn-ea"/>
                <a:cs typeface="+mn-cs"/>
              </a:rPr>
              <a:t> </a:t>
            </a:r>
            <a:r>
              <a:rPr lang="tr-TR" sz="1200" kern="1200" dirty="0" err="1">
                <a:solidFill>
                  <a:schemeClr val="tx1"/>
                </a:solidFill>
                <a:effectLst/>
                <a:latin typeface="+mn-lt"/>
                <a:ea typeface="+mn-ea"/>
                <a:cs typeface="+mn-cs"/>
              </a:rPr>
              <a:t>the</a:t>
            </a:r>
            <a:r>
              <a:rPr lang="tr-TR" sz="1200" kern="1200" dirty="0">
                <a:solidFill>
                  <a:schemeClr val="tx1"/>
                </a:solidFill>
                <a:effectLst/>
                <a:latin typeface="+mn-lt"/>
                <a:ea typeface="+mn-ea"/>
                <a:cs typeface="+mn-cs"/>
              </a:rPr>
              <a:t> </a:t>
            </a:r>
            <a:r>
              <a:rPr lang="tr-TR" sz="1200" kern="1200" dirty="0" err="1">
                <a:solidFill>
                  <a:schemeClr val="tx1"/>
                </a:solidFill>
                <a:effectLst/>
                <a:latin typeface="+mn-lt"/>
                <a:ea typeface="+mn-ea"/>
                <a:cs typeface="+mn-cs"/>
              </a:rPr>
              <a:t>standards</a:t>
            </a:r>
            <a:r>
              <a:rPr lang="tr-TR" sz="1200" kern="1200" dirty="0">
                <a:solidFill>
                  <a:schemeClr val="tx1"/>
                </a:solidFill>
                <a:effectLst/>
                <a:latin typeface="+mn-lt"/>
                <a:ea typeface="+mn-ea"/>
                <a:cs typeface="+mn-cs"/>
              </a:rPr>
              <a:t> set </a:t>
            </a:r>
            <a:r>
              <a:rPr lang="tr-TR" sz="1200" kern="1200" dirty="0" err="1">
                <a:solidFill>
                  <a:schemeClr val="tx1"/>
                </a:solidFill>
                <a:effectLst/>
                <a:latin typeface="+mn-lt"/>
                <a:ea typeface="+mn-ea"/>
                <a:cs typeface="+mn-cs"/>
              </a:rPr>
              <a:t>forth</a:t>
            </a:r>
            <a:r>
              <a:rPr lang="tr-TR" sz="1200" kern="1200" dirty="0">
                <a:solidFill>
                  <a:schemeClr val="tx1"/>
                </a:solidFill>
                <a:effectLst/>
                <a:latin typeface="+mn-lt"/>
                <a:ea typeface="+mn-ea"/>
                <a:cs typeface="+mn-cs"/>
              </a:rPr>
              <a:t> in </a:t>
            </a:r>
            <a:r>
              <a:rPr lang="tr-TR" sz="1200" kern="1200" dirty="0" err="1">
                <a:solidFill>
                  <a:schemeClr val="tx1"/>
                </a:solidFill>
                <a:effectLst/>
                <a:latin typeface="+mn-lt"/>
                <a:ea typeface="+mn-ea"/>
                <a:cs typeface="+mn-cs"/>
              </a:rPr>
              <a:t>the</a:t>
            </a:r>
            <a:r>
              <a:rPr lang="tr-TR" sz="1200" kern="1200" dirty="0">
                <a:solidFill>
                  <a:schemeClr val="tx1"/>
                </a:solidFill>
                <a:effectLst/>
                <a:latin typeface="+mn-lt"/>
                <a:ea typeface="+mn-ea"/>
                <a:cs typeface="+mn-cs"/>
              </a:rPr>
              <a:t> </a:t>
            </a:r>
            <a:r>
              <a:rPr lang="tr-TR" sz="1200" kern="1200" dirty="0" err="1">
                <a:solidFill>
                  <a:schemeClr val="tx1"/>
                </a:solidFill>
                <a:effectLst/>
                <a:latin typeface="+mn-lt"/>
                <a:ea typeface="+mn-ea"/>
                <a:cs typeface="+mn-cs"/>
              </a:rPr>
              <a:t>pharmacopoeia</a:t>
            </a:r>
            <a:r>
              <a:rPr lang="tr-TR" sz="1200" kern="1200" dirty="0">
                <a:solidFill>
                  <a:schemeClr val="tx1"/>
                </a:solidFill>
                <a:effectLst/>
                <a:latin typeface="+mn-lt"/>
                <a:ea typeface="+mn-ea"/>
                <a:cs typeface="+mn-cs"/>
              </a:rPr>
              <a:t> </a:t>
            </a:r>
            <a:r>
              <a:rPr lang="tr-TR" sz="1200" kern="1200" dirty="0" err="1">
                <a:solidFill>
                  <a:schemeClr val="tx1"/>
                </a:solidFill>
                <a:effectLst/>
                <a:latin typeface="+mn-lt"/>
                <a:ea typeface="+mn-ea"/>
                <a:cs typeface="+mn-cs"/>
              </a:rPr>
              <a:t>to</a:t>
            </a:r>
            <a:r>
              <a:rPr lang="tr-TR" sz="1200" kern="1200" dirty="0">
                <a:solidFill>
                  <a:schemeClr val="tx1"/>
                </a:solidFill>
                <a:effectLst/>
                <a:latin typeface="+mn-lt"/>
                <a:ea typeface="+mn-ea"/>
                <a:cs typeface="+mn-cs"/>
              </a:rPr>
              <a:t> </a:t>
            </a:r>
            <a:r>
              <a:rPr lang="tr-TR" sz="1200" kern="1200" dirty="0" err="1">
                <a:solidFill>
                  <a:schemeClr val="tx1"/>
                </a:solidFill>
                <a:effectLst/>
                <a:latin typeface="+mn-lt"/>
                <a:ea typeface="+mn-ea"/>
                <a:cs typeface="+mn-cs"/>
              </a:rPr>
              <a:t>ensure</a:t>
            </a:r>
            <a:r>
              <a:rPr lang="tr-TR" sz="1200" kern="1200" dirty="0">
                <a:solidFill>
                  <a:schemeClr val="tx1"/>
                </a:solidFill>
                <a:effectLst/>
                <a:latin typeface="+mn-lt"/>
                <a:ea typeface="+mn-ea"/>
                <a:cs typeface="+mn-cs"/>
              </a:rPr>
              <a:t> </a:t>
            </a:r>
            <a:r>
              <a:rPr lang="tr-TR" sz="1200" kern="1200" dirty="0" err="1">
                <a:solidFill>
                  <a:schemeClr val="tx1"/>
                </a:solidFill>
                <a:effectLst/>
                <a:latin typeface="+mn-lt"/>
                <a:ea typeface="+mn-ea"/>
                <a:cs typeface="+mn-cs"/>
              </a:rPr>
              <a:t>that</a:t>
            </a:r>
            <a:r>
              <a:rPr lang="tr-TR" sz="1200" kern="1200" dirty="0">
                <a:solidFill>
                  <a:schemeClr val="tx1"/>
                </a:solidFill>
                <a:effectLst/>
                <a:latin typeface="+mn-lt"/>
                <a:ea typeface="+mn-ea"/>
                <a:cs typeface="+mn-cs"/>
              </a:rPr>
              <a:t> </a:t>
            </a:r>
            <a:r>
              <a:rPr lang="tr-TR" sz="1200" kern="1200" dirty="0" err="1">
                <a:solidFill>
                  <a:schemeClr val="tx1"/>
                </a:solidFill>
                <a:effectLst/>
                <a:latin typeface="+mn-lt"/>
                <a:ea typeface="+mn-ea"/>
                <a:cs typeface="+mn-cs"/>
              </a:rPr>
              <a:t>their</a:t>
            </a:r>
            <a:r>
              <a:rPr lang="tr-TR" sz="1200" kern="1200" dirty="0">
                <a:solidFill>
                  <a:schemeClr val="tx1"/>
                </a:solidFill>
                <a:effectLst/>
                <a:latin typeface="+mn-lt"/>
                <a:ea typeface="+mn-ea"/>
                <a:cs typeface="+mn-cs"/>
              </a:rPr>
              <a:t> </a:t>
            </a:r>
            <a:r>
              <a:rPr lang="tr-TR" sz="1200" kern="1200" dirty="0" err="1">
                <a:solidFill>
                  <a:schemeClr val="tx1"/>
                </a:solidFill>
                <a:effectLst/>
                <a:latin typeface="+mn-lt"/>
                <a:ea typeface="+mn-ea"/>
                <a:cs typeface="+mn-cs"/>
              </a:rPr>
              <a:t>products</a:t>
            </a:r>
            <a:r>
              <a:rPr lang="tr-TR" sz="1200" kern="1200" dirty="0">
                <a:solidFill>
                  <a:schemeClr val="tx1"/>
                </a:solidFill>
                <a:effectLst/>
                <a:latin typeface="+mn-lt"/>
                <a:ea typeface="+mn-ea"/>
                <a:cs typeface="+mn-cs"/>
              </a:rPr>
              <a:t> </a:t>
            </a:r>
            <a:r>
              <a:rPr lang="tr-TR" sz="1200" kern="1200" dirty="0" err="1">
                <a:solidFill>
                  <a:schemeClr val="tx1"/>
                </a:solidFill>
                <a:effectLst/>
                <a:latin typeface="+mn-lt"/>
                <a:ea typeface="+mn-ea"/>
                <a:cs typeface="+mn-cs"/>
              </a:rPr>
              <a:t>meet</a:t>
            </a:r>
            <a:r>
              <a:rPr lang="tr-TR" sz="1200" kern="1200" dirty="0">
                <a:solidFill>
                  <a:schemeClr val="tx1"/>
                </a:solidFill>
                <a:effectLst/>
                <a:latin typeface="+mn-lt"/>
                <a:ea typeface="+mn-ea"/>
                <a:cs typeface="+mn-cs"/>
              </a:rPr>
              <a:t> </a:t>
            </a:r>
            <a:r>
              <a:rPr lang="tr-TR" sz="1200" kern="1200" dirty="0" err="1">
                <a:solidFill>
                  <a:schemeClr val="tx1"/>
                </a:solidFill>
                <a:effectLst/>
                <a:latin typeface="+mn-lt"/>
                <a:ea typeface="+mn-ea"/>
                <a:cs typeface="+mn-cs"/>
              </a:rPr>
              <a:t>the</a:t>
            </a:r>
            <a:r>
              <a:rPr lang="tr-TR" sz="1200" kern="1200" dirty="0">
                <a:solidFill>
                  <a:schemeClr val="tx1"/>
                </a:solidFill>
                <a:effectLst/>
                <a:latin typeface="+mn-lt"/>
                <a:ea typeface="+mn-ea"/>
                <a:cs typeface="+mn-cs"/>
              </a:rPr>
              <a:t> </a:t>
            </a:r>
            <a:r>
              <a:rPr lang="tr-TR" sz="1200" kern="1200" dirty="0" err="1">
                <a:solidFill>
                  <a:schemeClr val="tx1"/>
                </a:solidFill>
                <a:effectLst/>
                <a:latin typeface="+mn-lt"/>
                <a:ea typeface="+mn-ea"/>
                <a:cs typeface="+mn-cs"/>
              </a:rPr>
              <a:t>regulatory</a:t>
            </a:r>
            <a:r>
              <a:rPr lang="tr-TR" sz="1200" kern="1200" dirty="0">
                <a:solidFill>
                  <a:schemeClr val="tx1"/>
                </a:solidFill>
                <a:effectLst/>
                <a:latin typeface="+mn-lt"/>
                <a:ea typeface="+mn-ea"/>
                <a:cs typeface="+mn-cs"/>
              </a:rPr>
              <a:t> </a:t>
            </a:r>
            <a:r>
              <a:rPr lang="tr-TR" sz="1200" kern="1200" dirty="0" err="1">
                <a:solidFill>
                  <a:schemeClr val="tx1"/>
                </a:solidFill>
                <a:effectLst/>
                <a:latin typeface="+mn-lt"/>
                <a:ea typeface="+mn-ea"/>
                <a:cs typeface="+mn-cs"/>
              </a:rPr>
              <a:t>requirements</a:t>
            </a:r>
            <a:r>
              <a:rPr lang="tr-TR" sz="1200" kern="1200" dirty="0">
                <a:solidFill>
                  <a:schemeClr val="tx1"/>
                </a:solidFill>
                <a:effectLst/>
                <a:latin typeface="+mn-lt"/>
                <a:ea typeface="+mn-ea"/>
                <a:cs typeface="+mn-cs"/>
              </a:rPr>
              <a:t> </a:t>
            </a:r>
            <a:r>
              <a:rPr lang="tr-TR" sz="1200" kern="1200" dirty="0" err="1">
                <a:solidFill>
                  <a:schemeClr val="tx1"/>
                </a:solidFill>
                <a:effectLst/>
                <a:latin typeface="+mn-lt"/>
                <a:ea typeface="+mn-ea"/>
                <a:cs typeface="+mn-cs"/>
              </a:rPr>
              <a:t>for</a:t>
            </a:r>
            <a:r>
              <a:rPr lang="tr-TR" sz="1200" kern="1200" dirty="0">
                <a:solidFill>
                  <a:schemeClr val="tx1"/>
                </a:solidFill>
                <a:effectLst/>
                <a:latin typeface="+mn-lt"/>
                <a:ea typeface="+mn-ea"/>
                <a:cs typeface="+mn-cs"/>
              </a:rPr>
              <a:t> </a:t>
            </a:r>
            <a:r>
              <a:rPr lang="tr-TR" sz="1200" kern="1200" dirty="0" err="1">
                <a:solidFill>
                  <a:schemeClr val="tx1"/>
                </a:solidFill>
                <a:effectLst/>
                <a:latin typeface="+mn-lt"/>
                <a:ea typeface="+mn-ea"/>
                <a:cs typeface="+mn-cs"/>
              </a:rPr>
              <a:t>safety</a:t>
            </a:r>
            <a:r>
              <a:rPr lang="tr-TR" sz="1200" kern="1200" dirty="0">
                <a:solidFill>
                  <a:schemeClr val="tx1"/>
                </a:solidFill>
                <a:effectLst/>
                <a:latin typeface="+mn-lt"/>
                <a:ea typeface="+mn-ea"/>
                <a:cs typeface="+mn-cs"/>
              </a:rPr>
              <a:t> </a:t>
            </a:r>
            <a:r>
              <a:rPr lang="tr-TR" sz="1200" kern="1200" dirty="0" err="1">
                <a:solidFill>
                  <a:schemeClr val="tx1"/>
                </a:solidFill>
                <a:effectLst/>
                <a:latin typeface="+mn-lt"/>
                <a:ea typeface="+mn-ea"/>
                <a:cs typeface="+mn-cs"/>
              </a:rPr>
              <a:t>and</a:t>
            </a:r>
            <a:r>
              <a:rPr lang="tr-TR" sz="1200" kern="1200" dirty="0">
                <a:solidFill>
                  <a:schemeClr val="tx1"/>
                </a:solidFill>
                <a:effectLst/>
                <a:latin typeface="+mn-lt"/>
                <a:ea typeface="+mn-ea"/>
                <a:cs typeface="+mn-cs"/>
              </a:rPr>
              <a:t> </a:t>
            </a:r>
            <a:r>
              <a:rPr lang="tr-TR" sz="1200" kern="1200" dirty="0" err="1">
                <a:solidFill>
                  <a:schemeClr val="tx1"/>
                </a:solidFill>
                <a:effectLst/>
                <a:latin typeface="+mn-lt"/>
                <a:ea typeface="+mn-ea"/>
                <a:cs typeface="+mn-cs"/>
              </a:rPr>
              <a:t>efficacy</a:t>
            </a:r>
            <a:r>
              <a:rPr lang="tr-TR" sz="1200" kern="1200" dirty="0">
                <a:solidFill>
                  <a:schemeClr val="tx1"/>
                </a:solidFill>
                <a:effectLst/>
                <a:latin typeface="+mn-lt"/>
                <a:ea typeface="+mn-ea"/>
                <a:cs typeface="+mn-cs"/>
              </a:rPr>
              <a:t>.</a:t>
            </a:r>
          </a:p>
          <a:p>
            <a:r>
              <a:rPr lang="tr-TR" sz="1200" kern="1200" dirty="0">
                <a:solidFill>
                  <a:schemeClr val="tx1"/>
                </a:solidFill>
                <a:effectLst/>
                <a:latin typeface="+mn-lt"/>
                <a:ea typeface="+mn-ea"/>
                <a:cs typeface="+mn-cs"/>
              </a:rPr>
              <a:t> Global </a:t>
            </a:r>
            <a:r>
              <a:rPr lang="tr-TR" sz="1200" kern="1200" dirty="0" err="1">
                <a:solidFill>
                  <a:schemeClr val="tx1"/>
                </a:solidFill>
                <a:effectLst/>
                <a:latin typeface="+mn-lt"/>
                <a:ea typeface="+mn-ea"/>
                <a:cs typeface="+mn-cs"/>
              </a:rPr>
              <a:t>Relevance</a:t>
            </a:r>
            <a:r>
              <a:rPr lang="tr-TR" sz="1200" kern="1200" dirty="0">
                <a:solidFill>
                  <a:schemeClr val="tx1"/>
                </a:solidFill>
                <a:effectLst/>
                <a:latin typeface="+mn-lt"/>
                <a:ea typeface="+mn-ea"/>
                <a:cs typeface="+mn-cs"/>
              </a:rPr>
              <a:t>: </a:t>
            </a:r>
            <a:r>
              <a:rPr lang="tr-TR" sz="1200" kern="1200" dirty="0" err="1">
                <a:solidFill>
                  <a:schemeClr val="tx1"/>
                </a:solidFill>
                <a:effectLst/>
                <a:latin typeface="+mn-lt"/>
                <a:ea typeface="+mn-ea"/>
                <a:cs typeface="+mn-cs"/>
              </a:rPr>
              <a:t>Many</a:t>
            </a:r>
            <a:r>
              <a:rPr lang="tr-TR" sz="1200" kern="1200" dirty="0">
                <a:solidFill>
                  <a:schemeClr val="tx1"/>
                </a:solidFill>
                <a:effectLst/>
                <a:latin typeface="+mn-lt"/>
                <a:ea typeface="+mn-ea"/>
                <a:cs typeface="+mn-cs"/>
              </a:rPr>
              <a:t> </a:t>
            </a:r>
            <a:r>
              <a:rPr lang="tr-TR" sz="1200" kern="1200" dirty="0" err="1">
                <a:solidFill>
                  <a:schemeClr val="tx1"/>
                </a:solidFill>
                <a:effectLst/>
                <a:latin typeface="+mn-lt"/>
                <a:ea typeface="+mn-ea"/>
                <a:cs typeface="+mn-cs"/>
              </a:rPr>
              <a:t>countries</a:t>
            </a:r>
            <a:r>
              <a:rPr lang="tr-TR" sz="1200" kern="1200" dirty="0">
                <a:solidFill>
                  <a:schemeClr val="tx1"/>
                </a:solidFill>
                <a:effectLst/>
                <a:latin typeface="+mn-lt"/>
                <a:ea typeface="+mn-ea"/>
                <a:cs typeface="+mn-cs"/>
              </a:rPr>
              <a:t> </a:t>
            </a:r>
            <a:r>
              <a:rPr lang="tr-TR" sz="1200" kern="1200" dirty="0" err="1">
                <a:solidFill>
                  <a:schemeClr val="tx1"/>
                </a:solidFill>
                <a:effectLst/>
                <a:latin typeface="+mn-lt"/>
                <a:ea typeface="+mn-ea"/>
                <a:cs typeface="+mn-cs"/>
              </a:rPr>
              <a:t>have</a:t>
            </a:r>
            <a:r>
              <a:rPr lang="tr-TR" sz="1200" kern="1200" dirty="0">
                <a:solidFill>
                  <a:schemeClr val="tx1"/>
                </a:solidFill>
                <a:effectLst/>
                <a:latin typeface="+mn-lt"/>
                <a:ea typeface="+mn-ea"/>
                <a:cs typeface="+mn-cs"/>
              </a:rPr>
              <a:t> </a:t>
            </a:r>
            <a:r>
              <a:rPr lang="tr-TR" sz="1200" kern="1200" dirty="0" err="1">
                <a:solidFill>
                  <a:schemeClr val="tx1"/>
                </a:solidFill>
                <a:effectLst/>
                <a:latin typeface="+mn-lt"/>
                <a:ea typeface="+mn-ea"/>
                <a:cs typeface="+mn-cs"/>
              </a:rPr>
              <a:t>their</a:t>
            </a:r>
            <a:r>
              <a:rPr lang="tr-TR" sz="1200" kern="1200" dirty="0">
                <a:solidFill>
                  <a:schemeClr val="tx1"/>
                </a:solidFill>
                <a:effectLst/>
                <a:latin typeface="+mn-lt"/>
                <a:ea typeface="+mn-ea"/>
                <a:cs typeface="+mn-cs"/>
              </a:rPr>
              <a:t> </a:t>
            </a:r>
            <a:r>
              <a:rPr lang="tr-TR" sz="1200" kern="1200" dirty="0" err="1">
                <a:solidFill>
                  <a:schemeClr val="tx1"/>
                </a:solidFill>
                <a:effectLst/>
                <a:latin typeface="+mn-lt"/>
                <a:ea typeface="+mn-ea"/>
                <a:cs typeface="+mn-cs"/>
              </a:rPr>
              <a:t>own</a:t>
            </a:r>
            <a:r>
              <a:rPr lang="tr-TR" sz="1200" kern="1200" dirty="0">
                <a:solidFill>
                  <a:schemeClr val="tx1"/>
                </a:solidFill>
                <a:effectLst/>
                <a:latin typeface="+mn-lt"/>
                <a:ea typeface="+mn-ea"/>
                <a:cs typeface="+mn-cs"/>
              </a:rPr>
              <a:t> </a:t>
            </a:r>
            <a:r>
              <a:rPr lang="tr-TR" sz="1200" kern="1200" dirty="0" err="1">
                <a:solidFill>
                  <a:schemeClr val="tx1"/>
                </a:solidFill>
                <a:effectLst/>
                <a:latin typeface="+mn-lt"/>
                <a:ea typeface="+mn-ea"/>
                <a:cs typeface="+mn-cs"/>
              </a:rPr>
              <a:t>pharmacopoeias</a:t>
            </a:r>
            <a:r>
              <a:rPr lang="tr-TR" sz="1200" kern="1200" dirty="0">
                <a:solidFill>
                  <a:schemeClr val="tx1"/>
                </a:solidFill>
                <a:effectLst/>
                <a:latin typeface="+mn-lt"/>
                <a:ea typeface="+mn-ea"/>
                <a:cs typeface="+mn-cs"/>
              </a:rPr>
              <a:t> (</a:t>
            </a:r>
            <a:r>
              <a:rPr lang="tr-TR" sz="1200" kern="1200" dirty="0" err="1">
                <a:solidFill>
                  <a:schemeClr val="tx1"/>
                </a:solidFill>
                <a:effectLst/>
                <a:latin typeface="+mn-lt"/>
                <a:ea typeface="+mn-ea"/>
                <a:cs typeface="+mn-cs"/>
              </a:rPr>
              <a:t>e.g</a:t>
            </a:r>
            <a:r>
              <a:rPr lang="tr-TR" sz="1200" kern="1200" dirty="0">
                <a:solidFill>
                  <a:schemeClr val="tx1"/>
                </a:solidFill>
                <a:effectLst/>
                <a:latin typeface="+mn-lt"/>
                <a:ea typeface="+mn-ea"/>
                <a:cs typeface="+mn-cs"/>
              </a:rPr>
              <a:t>., United </a:t>
            </a:r>
            <a:r>
              <a:rPr lang="tr-TR" sz="1200" kern="1200" dirty="0" err="1">
                <a:solidFill>
                  <a:schemeClr val="tx1"/>
                </a:solidFill>
                <a:effectLst/>
                <a:latin typeface="+mn-lt"/>
                <a:ea typeface="+mn-ea"/>
                <a:cs typeface="+mn-cs"/>
              </a:rPr>
              <a:t>States</a:t>
            </a:r>
            <a:r>
              <a:rPr lang="tr-TR" sz="1200" kern="1200" dirty="0">
                <a:solidFill>
                  <a:schemeClr val="tx1"/>
                </a:solidFill>
                <a:effectLst/>
                <a:latin typeface="+mn-lt"/>
                <a:ea typeface="+mn-ea"/>
                <a:cs typeface="+mn-cs"/>
              </a:rPr>
              <a:t> </a:t>
            </a:r>
            <a:r>
              <a:rPr lang="tr-TR" sz="1200" kern="1200" dirty="0" err="1">
                <a:solidFill>
                  <a:schemeClr val="tx1"/>
                </a:solidFill>
                <a:effectLst/>
                <a:latin typeface="+mn-lt"/>
                <a:ea typeface="+mn-ea"/>
                <a:cs typeface="+mn-cs"/>
              </a:rPr>
              <a:t>Pharmacopeia</a:t>
            </a:r>
            <a:r>
              <a:rPr lang="tr-TR" sz="1200" kern="1200" dirty="0">
                <a:solidFill>
                  <a:schemeClr val="tx1"/>
                </a:solidFill>
                <a:effectLst/>
                <a:latin typeface="+mn-lt"/>
                <a:ea typeface="+mn-ea"/>
                <a:cs typeface="+mn-cs"/>
              </a:rPr>
              <a:t>, British </a:t>
            </a:r>
            <a:r>
              <a:rPr lang="tr-TR" sz="1200" kern="1200" dirty="0" err="1">
                <a:solidFill>
                  <a:schemeClr val="tx1"/>
                </a:solidFill>
                <a:effectLst/>
                <a:latin typeface="+mn-lt"/>
                <a:ea typeface="+mn-ea"/>
                <a:cs typeface="+mn-cs"/>
              </a:rPr>
              <a:t>Pharmacopoeia</a:t>
            </a:r>
            <a:r>
              <a:rPr lang="tr-TR" sz="1200" kern="1200" dirty="0">
                <a:solidFill>
                  <a:schemeClr val="tx1"/>
                </a:solidFill>
                <a:effectLst/>
                <a:latin typeface="+mn-lt"/>
                <a:ea typeface="+mn-ea"/>
                <a:cs typeface="+mn-cs"/>
              </a:rPr>
              <a:t>), </a:t>
            </a:r>
            <a:r>
              <a:rPr lang="tr-TR" sz="1200" kern="1200" dirty="0" err="1">
                <a:solidFill>
                  <a:schemeClr val="tx1"/>
                </a:solidFill>
                <a:effectLst/>
                <a:latin typeface="+mn-lt"/>
                <a:ea typeface="+mn-ea"/>
                <a:cs typeface="+mn-cs"/>
              </a:rPr>
              <a:t>and</a:t>
            </a:r>
            <a:r>
              <a:rPr lang="tr-TR" sz="1200" kern="1200" dirty="0">
                <a:solidFill>
                  <a:schemeClr val="tx1"/>
                </a:solidFill>
                <a:effectLst/>
                <a:latin typeface="+mn-lt"/>
                <a:ea typeface="+mn-ea"/>
                <a:cs typeface="+mn-cs"/>
              </a:rPr>
              <a:t> </a:t>
            </a:r>
            <a:r>
              <a:rPr lang="tr-TR" sz="1200" kern="1200" dirty="0" err="1">
                <a:solidFill>
                  <a:schemeClr val="tx1"/>
                </a:solidFill>
                <a:effectLst/>
                <a:latin typeface="+mn-lt"/>
                <a:ea typeface="+mn-ea"/>
                <a:cs typeface="+mn-cs"/>
              </a:rPr>
              <a:t>there</a:t>
            </a:r>
            <a:r>
              <a:rPr lang="tr-TR" sz="1200" kern="1200" dirty="0">
                <a:solidFill>
                  <a:schemeClr val="tx1"/>
                </a:solidFill>
                <a:effectLst/>
                <a:latin typeface="+mn-lt"/>
                <a:ea typeface="+mn-ea"/>
                <a:cs typeface="+mn-cs"/>
              </a:rPr>
              <a:t> </a:t>
            </a:r>
            <a:r>
              <a:rPr lang="tr-TR" sz="1200" kern="1200" dirty="0" err="1">
                <a:solidFill>
                  <a:schemeClr val="tx1"/>
                </a:solidFill>
                <a:effectLst/>
                <a:latin typeface="+mn-lt"/>
                <a:ea typeface="+mn-ea"/>
                <a:cs typeface="+mn-cs"/>
              </a:rPr>
              <a:t>are</a:t>
            </a:r>
            <a:r>
              <a:rPr lang="tr-TR" sz="1200" kern="1200" dirty="0">
                <a:solidFill>
                  <a:schemeClr val="tx1"/>
                </a:solidFill>
                <a:effectLst/>
                <a:latin typeface="+mn-lt"/>
                <a:ea typeface="+mn-ea"/>
                <a:cs typeface="+mn-cs"/>
              </a:rPr>
              <a:t> </a:t>
            </a:r>
            <a:r>
              <a:rPr lang="tr-TR" sz="1200" kern="1200" dirty="0" err="1">
                <a:solidFill>
                  <a:schemeClr val="tx1"/>
                </a:solidFill>
                <a:effectLst/>
                <a:latin typeface="+mn-lt"/>
                <a:ea typeface="+mn-ea"/>
                <a:cs typeface="+mn-cs"/>
              </a:rPr>
              <a:t>also</a:t>
            </a:r>
            <a:r>
              <a:rPr lang="tr-TR" sz="1200" kern="1200" dirty="0">
                <a:solidFill>
                  <a:schemeClr val="tx1"/>
                </a:solidFill>
                <a:effectLst/>
                <a:latin typeface="+mn-lt"/>
                <a:ea typeface="+mn-ea"/>
                <a:cs typeface="+mn-cs"/>
              </a:rPr>
              <a:t> </a:t>
            </a:r>
            <a:r>
              <a:rPr lang="tr-TR" sz="1200" kern="1200" dirty="0" err="1">
                <a:solidFill>
                  <a:schemeClr val="tx1"/>
                </a:solidFill>
                <a:effectLst/>
                <a:latin typeface="+mn-lt"/>
                <a:ea typeface="+mn-ea"/>
                <a:cs typeface="+mn-cs"/>
              </a:rPr>
              <a:t>international</a:t>
            </a:r>
            <a:r>
              <a:rPr lang="tr-TR" sz="1200" kern="1200" dirty="0">
                <a:solidFill>
                  <a:schemeClr val="tx1"/>
                </a:solidFill>
                <a:effectLst/>
                <a:latin typeface="+mn-lt"/>
                <a:ea typeface="+mn-ea"/>
                <a:cs typeface="+mn-cs"/>
              </a:rPr>
              <a:t> </a:t>
            </a:r>
            <a:r>
              <a:rPr lang="tr-TR" sz="1200" kern="1200" dirty="0" err="1">
                <a:solidFill>
                  <a:schemeClr val="tx1"/>
                </a:solidFill>
                <a:effectLst/>
                <a:latin typeface="+mn-lt"/>
                <a:ea typeface="+mn-ea"/>
                <a:cs typeface="+mn-cs"/>
              </a:rPr>
              <a:t>pharmacopoeias</a:t>
            </a:r>
            <a:r>
              <a:rPr lang="tr-TR" sz="1200" kern="1200" dirty="0">
                <a:solidFill>
                  <a:schemeClr val="tx1"/>
                </a:solidFill>
                <a:effectLst/>
                <a:latin typeface="+mn-lt"/>
                <a:ea typeface="+mn-ea"/>
                <a:cs typeface="+mn-cs"/>
              </a:rPr>
              <a:t> (</a:t>
            </a:r>
            <a:r>
              <a:rPr lang="tr-TR" sz="1200" kern="1200" dirty="0" err="1">
                <a:solidFill>
                  <a:schemeClr val="tx1"/>
                </a:solidFill>
                <a:effectLst/>
                <a:latin typeface="+mn-lt"/>
                <a:ea typeface="+mn-ea"/>
                <a:cs typeface="+mn-cs"/>
              </a:rPr>
              <a:t>e.g</a:t>
            </a:r>
            <a:r>
              <a:rPr lang="tr-TR" sz="1200" kern="1200" dirty="0">
                <a:solidFill>
                  <a:schemeClr val="tx1"/>
                </a:solidFill>
                <a:effectLst/>
                <a:latin typeface="+mn-lt"/>
                <a:ea typeface="+mn-ea"/>
                <a:cs typeface="+mn-cs"/>
              </a:rPr>
              <a:t>., </a:t>
            </a:r>
            <a:r>
              <a:rPr lang="tr-TR" sz="1200" kern="1200" dirty="0" err="1">
                <a:solidFill>
                  <a:schemeClr val="tx1"/>
                </a:solidFill>
                <a:effectLst/>
                <a:latin typeface="+mn-lt"/>
                <a:ea typeface="+mn-ea"/>
                <a:cs typeface="+mn-cs"/>
              </a:rPr>
              <a:t>European</a:t>
            </a:r>
            <a:r>
              <a:rPr lang="tr-TR" sz="1200" kern="1200" dirty="0">
                <a:solidFill>
                  <a:schemeClr val="tx1"/>
                </a:solidFill>
                <a:effectLst/>
                <a:latin typeface="+mn-lt"/>
                <a:ea typeface="+mn-ea"/>
                <a:cs typeface="+mn-cs"/>
              </a:rPr>
              <a:t> </a:t>
            </a:r>
            <a:r>
              <a:rPr lang="tr-TR" sz="1200" kern="1200" dirty="0" err="1">
                <a:solidFill>
                  <a:schemeClr val="tx1"/>
                </a:solidFill>
                <a:effectLst/>
                <a:latin typeface="+mn-lt"/>
                <a:ea typeface="+mn-ea"/>
                <a:cs typeface="+mn-cs"/>
              </a:rPr>
              <a:t>Pharmacopoeia</a:t>
            </a:r>
            <a:r>
              <a:rPr lang="tr-TR" sz="1200" kern="1200" dirty="0">
                <a:solidFill>
                  <a:schemeClr val="tx1"/>
                </a:solidFill>
                <a:effectLst/>
                <a:latin typeface="+mn-lt"/>
                <a:ea typeface="+mn-ea"/>
                <a:cs typeface="+mn-cs"/>
              </a:rPr>
              <a:t>) </a:t>
            </a:r>
            <a:r>
              <a:rPr lang="tr-TR" sz="1200" kern="1200" dirty="0" err="1">
                <a:solidFill>
                  <a:schemeClr val="tx1"/>
                </a:solidFill>
                <a:effectLst/>
                <a:latin typeface="+mn-lt"/>
                <a:ea typeface="+mn-ea"/>
                <a:cs typeface="+mn-cs"/>
              </a:rPr>
              <a:t>that</a:t>
            </a:r>
            <a:r>
              <a:rPr lang="tr-TR" sz="1200" kern="1200" dirty="0">
                <a:solidFill>
                  <a:schemeClr val="tx1"/>
                </a:solidFill>
                <a:effectLst/>
                <a:latin typeface="+mn-lt"/>
                <a:ea typeface="+mn-ea"/>
                <a:cs typeface="+mn-cs"/>
              </a:rPr>
              <a:t> set </a:t>
            </a:r>
            <a:r>
              <a:rPr lang="tr-TR" sz="1200" kern="1200" dirty="0" err="1">
                <a:solidFill>
                  <a:schemeClr val="tx1"/>
                </a:solidFill>
                <a:effectLst/>
                <a:latin typeface="+mn-lt"/>
                <a:ea typeface="+mn-ea"/>
                <a:cs typeface="+mn-cs"/>
              </a:rPr>
              <a:t>standards</a:t>
            </a:r>
            <a:r>
              <a:rPr lang="tr-TR" sz="1200" kern="1200" dirty="0">
                <a:solidFill>
                  <a:schemeClr val="tx1"/>
                </a:solidFill>
                <a:effectLst/>
                <a:latin typeface="+mn-lt"/>
                <a:ea typeface="+mn-ea"/>
                <a:cs typeface="+mn-cs"/>
              </a:rPr>
              <a:t> </a:t>
            </a:r>
            <a:r>
              <a:rPr lang="tr-TR" sz="1200" kern="1200" dirty="0" err="1">
                <a:solidFill>
                  <a:schemeClr val="tx1"/>
                </a:solidFill>
                <a:effectLst/>
                <a:latin typeface="+mn-lt"/>
                <a:ea typeface="+mn-ea"/>
                <a:cs typeface="+mn-cs"/>
              </a:rPr>
              <a:t>recognized</a:t>
            </a:r>
            <a:r>
              <a:rPr lang="tr-TR" sz="1200" kern="1200" dirty="0">
                <a:solidFill>
                  <a:schemeClr val="tx1"/>
                </a:solidFill>
                <a:effectLst/>
                <a:latin typeface="+mn-lt"/>
                <a:ea typeface="+mn-ea"/>
                <a:cs typeface="+mn-cs"/>
              </a:rPr>
              <a:t> </a:t>
            </a:r>
            <a:r>
              <a:rPr lang="tr-TR" sz="1200" kern="1200" dirty="0" err="1">
                <a:solidFill>
                  <a:schemeClr val="tx1"/>
                </a:solidFill>
                <a:effectLst/>
                <a:latin typeface="+mn-lt"/>
                <a:ea typeface="+mn-ea"/>
                <a:cs typeface="+mn-cs"/>
              </a:rPr>
              <a:t>worldwide</a:t>
            </a:r>
            <a:r>
              <a:rPr lang="tr-TR" sz="1200" kern="1200" dirty="0">
                <a:solidFill>
                  <a:schemeClr val="tx1"/>
                </a:solidFill>
                <a:effectLst/>
                <a:latin typeface="+mn-lt"/>
                <a:ea typeface="+mn-ea"/>
                <a:cs typeface="+mn-cs"/>
              </a:rPr>
              <a:t>.</a:t>
            </a:r>
          </a:p>
          <a:p>
            <a:endParaRPr lang="tr-TR" dirty="0"/>
          </a:p>
          <a:p>
            <a:endParaRPr lang="tr-TR" dirty="0"/>
          </a:p>
        </p:txBody>
      </p:sp>
      <p:sp>
        <p:nvSpPr>
          <p:cNvPr id="4" name="Slayt Numarası Yer Tutucusu 3"/>
          <p:cNvSpPr>
            <a:spLocks noGrp="1"/>
          </p:cNvSpPr>
          <p:nvPr>
            <p:ph type="sldNum" sz="quarter" idx="10"/>
          </p:nvPr>
        </p:nvSpPr>
        <p:spPr/>
        <p:txBody>
          <a:bodyPr/>
          <a:lstStyle/>
          <a:p>
            <a:fld id="{07BBEFD6-8879-4257-8344-27066EA1ABAE}" type="slidenum">
              <a:rPr lang="tr-TR" smtClean="0"/>
              <a:t>23</a:t>
            </a:fld>
            <a:endParaRPr lang="tr-TR"/>
          </a:p>
        </p:txBody>
      </p:sp>
    </p:spTree>
    <p:extLst>
      <p:ext uri="{BB962C8B-B14F-4D97-AF65-F5344CB8AC3E}">
        <p14:creationId xmlns:p14="http://schemas.microsoft.com/office/powerpoint/2010/main" val="441550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A patent </a:t>
            </a:r>
            <a:r>
              <a:rPr lang="tr-TR" dirty="0" err="1"/>
              <a:t>grants</a:t>
            </a:r>
            <a:r>
              <a:rPr lang="tr-TR" dirty="0"/>
              <a:t> </a:t>
            </a:r>
            <a:r>
              <a:rPr lang="tr-TR" dirty="0" err="1"/>
              <a:t>inventors</a:t>
            </a:r>
            <a:r>
              <a:rPr lang="tr-TR" dirty="0"/>
              <a:t> </a:t>
            </a:r>
            <a:r>
              <a:rPr lang="tr-TR" dirty="0" err="1"/>
              <a:t>exclusive</a:t>
            </a:r>
            <a:r>
              <a:rPr lang="tr-TR" dirty="0"/>
              <a:t> </a:t>
            </a:r>
            <a:r>
              <a:rPr lang="tr-TR" dirty="0" err="1"/>
              <a:t>rights</a:t>
            </a:r>
            <a:r>
              <a:rPr lang="tr-TR" dirty="0"/>
              <a:t> </a:t>
            </a:r>
            <a:r>
              <a:rPr lang="tr-TR" dirty="0" err="1"/>
              <a:t>to</a:t>
            </a:r>
            <a:r>
              <a:rPr lang="tr-TR" dirty="0"/>
              <a:t> </a:t>
            </a:r>
            <a:r>
              <a:rPr lang="tr-TR" dirty="0" err="1"/>
              <a:t>their</a:t>
            </a:r>
            <a:r>
              <a:rPr lang="tr-TR" dirty="0"/>
              <a:t> </a:t>
            </a:r>
            <a:r>
              <a:rPr lang="tr-TR" dirty="0" err="1"/>
              <a:t>inventions</a:t>
            </a:r>
            <a:r>
              <a:rPr lang="tr-TR" dirty="0"/>
              <a:t> </a:t>
            </a:r>
            <a:r>
              <a:rPr lang="tr-TR" dirty="0" err="1"/>
              <a:t>for</a:t>
            </a:r>
            <a:r>
              <a:rPr lang="tr-TR" dirty="0"/>
              <a:t> a </a:t>
            </a:r>
            <a:r>
              <a:rPr lang="tr-TR" dirty="0" err="1"/>
              <a:t>specified</a:t>
            </a:r>
            <a:r>
              <a:rPr lang="tr-TR" dirty="0"/>
              <a:t> </a:t>
            </a:r>
            <a:r>
              <a:rPr lang="tr-TR" dirty="0" err="1"/>
              <a:t>period</a:t>
            </a:r>
            <a:r>
              <a:rPr lang="tr-TR" dirty="0"/>
              <a:t>. </a:t>
            </a:r>
            <a:r>
              <a:rPr lang="tr-TR" dirty="0" err="1"/>
              <a:t>In</a:t>
            </a:r>
            <a:r>
              <a:rPr lang="tr-TR" dirty="0"/>
              <a:t> </a:t>
            </a:r>
            <a:r>
              <a:rPr lang="tr-TR" dirty="0" err="1"/>
              <a:t>pharmaceuticals</a:t>
            </a:r>
            <a:r>
              <a:rPr lang="tr-TR" dirty="0"/>
              <a:t>, </a:t>
            </a:r>
            <a:r>
              <a:rPr lang="tr-TR" dirty="0" err="1"/>
              <a:t>patents</a:t>
            </a:r>
            <a:r>
              <a:rPr lang="tr-TR" dirty="0"/>
              <a:t> </a:t>
            </a:r>
            <a:r>
              <a:rPr lang="tr-TR" dirty="0" err="1"/>
              <a:t>are</a:t>
            </a:r>
            <a:r>
              <a:rPr lang="tr-TR" dirty="0"/>
              <a:t> </a:t>
            </a:r>
            <a:r>
              <a:rPr lang="tr-TR" dirty="0" err="1"/>
              <a:t>crucial</a:t>
            </a:r>
            <a:r>
              <a:rPr lang="tr-TR" dirty="0"/>
              <a:t> </a:t>
            </a:r>
            <a:r>
              <a:rPr lang="tr-TR" dirty="0" err="1"/>
              <a:t>for</a:t>
            </a:r>
            <a:r>
              <a:rPr lang="tr-TR" dirty="0"/>
              <a:t> </a:t>
            </a:r>
            <a:r>
              <a:rPr lang="tr-TR" dirty="0" err="1"/>
              <a:t>protecting</a:t>
            </a:r>
            <a:r>
              <a:rPr lang="tr-TR" dirty="0"/>
              <a:t> </a:t>
            </a:r>
            <a:r>
              <a:rPr lang="tr-TR" dirty="0" err="1"/>
              <a:t>the</a:t>
            </a:r>
            <a:r>
              <a:rPr lang="tr-TR" dirty="0"/>
              <a:t> </a:t>
            </a:r>
            <a:r>
              <a:rPr lang="tr-TR" dirty="0" err="1"/>
              <a:t>substantial</a:t>
            </a:r>
            <a:r>
              <a:rPr lang="tr-TR" dirty="0"/>
              <a:t> </a:t>
            </a:r>
            <a:r>
              <a:rPr lang="tr-TR" dirty="0" err="1"/>
              <a:t>investments</a:t>
            </a:r>
            <a:r>
              <a:rPr lang="tr-TR" dirty="0"/>
              <a:t> </a:t>
            </a:r>
            <a:r>
              <a:rPr lang="tr-TR" dirty="0" err="1"/>
              <a:t>made</a:t>
            </a:r>
            <a:r>
              <a:rPr lang="tr-TR" dirty="0"/>
              <a:t> in </a:t>
            </a:r>
            <a:r>
              <a:rPr lang="tr-TR" dirty="0" err="1"/>
              <a:t>research</a:t>
            </a:r>
            <a:r>
              <a:rPr lang="tr-TR" dirty="0"/>
              <a:t> </a:t>
            </a:r>
            <a:r>
              <a:rPr lang="tr-TR" dirty="0" err="1"/>
              <a:t>and</a:t>
            </a:r>
            <a:r>
              <a:rPr lang="tr-TR" dirty="0"/>
              <a:t> </a:t>
            </a:r>
            <a:r>
              <a:rPr lang="tr-TR" dirty="0" err="1"/>
              <a:t>development</a:t>
            </a:r>
            <a:r>
              <a:rPr lang="tr-TR" dirty="0"/>
              <a:t> </a:t>
            </a:r>
            <a:r>
              <a:rPr lang="en-US" sz="1200" b="0" i="0" kern="1200" dirty="0">
                <a:solidFill>
                  <a:schemeClr val="tx1"/>
                </a:solidFill>
                <a:effectLst/>
                <a:latin typeface="+mn-lt"/>
                <a:ea typeface="+mn-ea"/>
                <a:cs typeface="+mn-cs"/>
              </a:rPr>
              <a:t>The drug patenting process is a legal mechanism that grants inventors exclusive rights to manufacture, sell, and distribute a newly developed pharmaceutical product for a specified period. Here are the key steps involved:</a:t>
            </a:r>
            <a:endParaRPr lang="tr-TR" sz="1200" b="0" i="0" kern="1200" dirty="0">
              <a:solidFill>
                <a:schemeClr val="tx1"/>
              </a:solidFill>
              <a:effectLst/>
              <a:latin typeface="+mn-lt"/>
              <a:ea typeface="+mn-ea"/>
              <a:cs typeface="+mn-cs"/>
            </a:endParaRPr>
          </a:p>
          <a:p>
            <a:r>
              <a:rPr lang="en-US" b="1" dirty="0"/>
              <a:t>Invention and Discovery</a:t>
            </a:r>
            <a:r>
              <a:rPr lang="en-US" dirty="0"/>
              <a:t>: The drug patenting process begins with the discovery or invention of a new chemical compound or biological entity that has potential therapeutic effects.</a:t>
            </a:r>
          </a:p>
          <a:p>
            <a:r>
              <a:rPr lang="en-US" b="1" dirty="0"/>
              <a:t>Pre-Patent Research and Development</a:t>
            </a:r>
            <a:r>
              <a:rPr lang="en-US" dirty="0"/>
              <a:t>: Before filing for a patent, extensive research and development activities are conducted to understand the compound's properties, conduct preclinical studies, and initiate clinical trials.</a:t>
            </a:r>
          </a:p>
          <a:p>
            <a:r>
              <a:rPr lang="en-US" b="1" dirty="0"/>
              <a:t>Patent Search and Evaluation</a:t>
            </a:r>
            <a:r>
              <a:rPr lang="en-US" dirty="0"/>
              <a:t>: A thorough search is conducted to ensure that the compound or entity is novel, non-obvious, and meets the criteria for patentability. This involves reviewing existing patents and scientific literature.</a:t>
            </a:r>
          </a:p>
          <a:p>
            <a:r>
              <a:rPr lang="en-US" b="1" dirty="0"/>
              <a:t>Filing a Patent Application</a:t>
            </a:r>
            <a:r>
              <a:rPr lang="en-US" dirty="0"/>
              <a:t>: Once it's established that the invention is patentable, a formal patent application is prepared and submitted to the relevant patent office. The application includes detailed descriptions, claims defining the scope of the invention, and often supporting data.</a:t>
            </a:r>
          </a:p>
          <a:p>
            <a:r>
              <a:rPr lang="en-US" b="1" dirty="0"/>
              <a:t>Patent Examination</a:t>
            </a:r>
            <a:r>
              <a:rPr lang="en-US" dirty="0"/>
              <a:t>: The patent office reviews the application to ensure it meets all legal requirements. This process may involve correspondence between the applicant and the patent office, addressing any issues or questions raised during the examination.</a:t>
            </a:r>
          </a:p>
          <a:p>
            <a:r>
              <a:rPr lang="en-US" b="1" dirty="0"/>
              <a:t>Patent Grant</a:t>
            </a:r>
            <a:r>
              <a:rPr lang="en-US" dirty="0"/>
              <a:t>: If the patent office is satisfied with the application, it issues a patent grant, providing the inventor with exclusive rights to the invention for a specified period (typically 20 years from the filing date).</a:t>
            </a:r>
          </a:p>
          <a:p>
            <a:r>
              <a:rPr lang="en-US" b="1" dirty="0"/>
              <a:t>Maintenance Fees</a:t>
            </a:r>
            <a:r>
              <a:rPr lang="en-US" dirty="0"/>
              <a:t>: To keep the patent in force, the inventor must pay periodic maintenance fees to the patent office. Failure to do so may result in the patent expiring before its full term.</a:t>
            </a:r>
          </a:p>
          <a:p>
            <a:r>
              <a:rPr lang="en-US" b="1" dirty="0"/>
              <a:t>Enforcement and Defense</a:t>
            </a:r>
            <a:r>
              <a:rPr lang="en-US" dirty="0"/>
              <a:t>: With a granted patent, the inventor has the legal right to enforce their exclusive rights. This means they can take legal action against individuals or companies infringing on the patent.</a:t>
            </a:r>
          </a:p>
          <a:p>
            <a:r>
              <a:rPr lang="en-US" b="1" dirty="0"/>
              <a:t>Generic Drug Challenges</a:t>
            </a:r>
            <a:r>
              <a:rPr lang="en-US" dirty="0"/>
              <a:t>: As a patent approaches its expiration date, generic drug manufacturers may file Abbreviated New Drug Applications (ANDAs) or similar applications to produce generic versions of the drug, which can lead to legal disputes.</a:t>
            </a:r>
          </a:p>
          <a:p>
            <a:r>
              <a:rPr lang="en-US" b="1" dirty="0"/>
              <a:t>Patent Expiration</a:t>
            </a:r>
            <a:r>
              <a:rPr lang="en-US" dirty="0"/>
              <a:t>: After the patent term expires, the drug enters the public domain, allowing other companies to manufacture and sell generic versions of the drug without restrictions.</a:t>
            </a:r>
          </a:p>
          <a:p>
            <a:r>
              <a:rPr lang="en-US" dirty="0"/>
              <a:t>The drug patenting process is a crucial aspect of pharmaceutical development, providing inventors with an incentive for investment in research and development. It allows them to recoup their expenses and potentially profit from their discoveries before generic competition enters the market.</a:t>
            </a:r>
          </a:p>
          <a:p>
            <a:endParaRPr lang="tr-TR"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tr-TR" dirty="0"/>
              <a:t>.</a:t>
            </a:r>
          </a:p>
          <a:p>
            <a:endParaRPr lang="tr-TR" dirty="0"/>
          </a:p>
        </p:txBody>
      </p:sp>
      <p:sp>
        <p:nvSpPr>
          <p:cNvPr id="4" name="Slayt Numarası Yer Tutucusu 3"/>
          <p:cNvSpPr>
            <a:spLocks noGrp="1"/>
          </p:cNvSpPr>
          <p:nvPr>
            <p:ph type="sldNum" sz="quarter" idx="10"/>
          </p:nvPr>
        </p:nvSpPr>
        <p:spPr/>
        <p:txBody>
          <a:bodyPr/>
          <a:lstStyle/>
          <a:p>
            <a:fld id="{07BBEFD6-8879-4257-8344-27066EA1ABAE}" type="slidenum">
              <a:rPr lang="tr-TR" smtClean="0"/>
              <a:t>24</a:t>
            </a:fld>
            <a:endParaRPr lang="tr-TR"/>
          </a:p>
        </p:txBody>
      </p:sp>
    </p:spTree>
    <p:extLst>
      <p:ext uri="{BB962C8B-B14F-4D97-AF65-F5344CB8AC3E}">
        <p14:creationId xmlns:p14="http://schemas.microsoft.com/office/powerpoint/2010/main" val="299154113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A </a:t>
            </a:r>
            <a:r>
              <a:rPr lang="tr-TR" dirty="0" err="1"/>
              <a:t>drug's</a:t>
            </a:r>
            <a:r>
              <a:rPr lang="tr-TR" dirty="0"/>
              <a:t> </a:t>
            </a:r>
            <a:r>
              <a:rPr lang="tr-TR" dirty="0" err="1"/>
              <a:t>lifecycle</a:t>
            </a:r>
            <a:r>
              <a:rPr lang="tr-TR" dirty="0"/>
              <a:t> </a:t>
            </a:r>
            <a:r>
              <a:rPr lang="tr-TR" dirty="0" err="1"/>
              <a:t>begins</a:t>
            </a:r>
            <a:r>
              <a:rPr lang="tr-TR" dirty="0"/>
              <a:t> </a:t>
            </a:r>
            <a:r>
              <a:rPr lang="tr-TR" dirty="0" err="1"/>
              <a:t>with</a:t>
            </a:r>
            <a:r>
              <a:rPr lang="tr-TR" dirty="0"/>
              <a:t> </a:t>
            </a:r>
            <a:r>
              <a:rPr lang="tr-TR" dirty="0" err="1"/>
              <a:t>the</a:t>
            </a:r>
            <a:r>
              <a:rPr lang="tr-TR" dirty="0"/>
              <a:t> </a:t>
            </a:r>
            <a:r>
              <a:rPr lang="tr-TR" dirty="0" err="1"/>
              <a:t>filing</a:t>
            </a:r>
            <a:r>
              <a:rPr lang="tr-TR" dirty="0"/>
              <a:t> of a </a:t>
            </a:r>
            <a:r>
              <a:rPr lang="tr-TR" dirty="0" err="1"/>
              <a:t>compound's</a:t>
            </a:r>
            <a:r>
              <a:rPr lang="tr-TR" dirty="0"/>
              <a:t> patent </a:t>
            </a:r>
            <a:r>
              <a:rPr lang="tr-TR" dirty="0" err="1"/>
              <a:t>during</a:t>
            </a:r>
            <a:r>
              <a:rPr lang="tr-TR" dirty="0"/>
              <a:t> </a:t>
            </a:r>
            <a:r>
              <a:rPr lang="tr-TR" dirty="0" err="1"/>
              <a:t>the</a:t>
            </a:r>
            <a:r>
              <a:rPr lang="tr-TR" dirty="0"/>
              <a:t> </a:t>
            </a:r>
            <a:r>
              <a:rPr lang="tr-TR" dirty="0" err="1"/>
              <a:t>early</a:t>
            </a:r>
            <a:r>
              <a:rPr lang="tr-TR" dirty="0"/>
              <a:t> </a:t>
            </a:r>
            <a:r>
              <a:rPr lang="tr-TR" dirty="0" err="1"/>
              <a:t>stages</a:t>
            </a:r>
            <a:r>
              <a:rPr lang="tr-TR" dirty="0"/>
              <a:t> of </a:t>
            </a:r>
            <a:r>
              <a:rPr lang="tr-TR" dirty="0" err="1"/>
              <a:t>development</a:t>
            </a:r>
            <a:r>
              <a:rPr lang="tr-TR" dirty="0"/>
              <a:t>. </a:t>
            </a:r>
            <a:r>
              <a:rPr lang="tr-TR" dirty="0" err="1"/>
              <a:t>The</a:t>
            </a:r>
            <a:r>
              <a:rPr lang="tr-TR" dirty="0"/>
              <a:t> patent </a:t>
            </a:r>
            <a:r>
              <a:rPr lang="tr-TR" dirty="0" err="1"/>
              <a:t>provides</a:t>
            </a:r>
            <a:r>
              <a:rPr lang="tr-TR" dirty="0"/>
              <a:t> a </a:t>
            </a:r>
            <a:r>
              <a:rPr lang="tr-TR" dirty="0" err="1"/>
              <a:t>period</a:t>
            </a:r>
            <a:r>
              <a:rPr lang="tr-TR" dirty="0"/>
              <a:t> of </a:t>
            </a:r>
            <a:r>
              <a:rPr lang="tr-TR" dirty="0" err="1"/>
              <a:t>exclusivity</a:t>
            </a:r>
            <a:r>
              <a:rPr lang="tr-TR" dirty="0"/>
              <a:t>, </a:t>
            </a:r>
            <a:r>
              <a:rPr lang="tr-TR" dirty="0" err="1"/>
              <a:t>typically</a:t>
            </a:r>
            <a:r>
              <a:rPr lang="tr-TR" dirty="0"/>
              <a:t> 20 </a:t>
            </a:r>
            <a:r>
              <a:rPr lang="tr-TR" dirty="0" err="1"/>
              <a:t>years</a:t>
            </a:r>
            <a:r>
              <a:rPr lang="tr-TR" dirty="0"/>
              <a:t>, </a:t>
            </a:r>
            <a:r>
              <a:rPr lang="tr-TR" dirty="0" err="1"/>
              <a:t>during</a:t>
            </a:r>
            <a:r>
              <a:rPr lang="tr-TR" dirty="0"/>
              <a:t> </a:t>
            </a:r>
            <a:r>
              <a:rPr lang="tr-TR" dirty="0" err="1"/>
              <a:t>which</a:t>
            </a:r>
            <a:r>
              <a:rPr lang="tr-TR" dirty="0"/>
              <a:t> </a:t>
            </a:r>
            <a:r>
              <a:rPr lang="tr-TR" dirty="0" err="1"/>
              <a:t>the</a:t>
            </a:r>
            <a:r>
              <a:rPr lang="tr-TR" dirty="0"/>
              <a:t> </a:t>
            </a:r>
            <a:r>
              <a:rPr lang="tr-TR" dirty="0" err="1"/>
              <a:t>developer</a:t>
            </a:r>
            <a:r>
              <a:rPr lang="tr-TR" dirty="0"/>
              <a:t> has </a:t>
            </a:r>
            <a:r>
              <a:rPr lang="tr-TR" dirty="0" err="1"/>
              <a:t>the</a:t>
            </a:r>
            <a:r>
              <a:rPr lang="tr-TR" dirty="0"/>
              <a:t> sole </a:t>
            </a:r>
            <a:r>
              <a:rPr lang="tr-TR" dirty="0" err="1"/>
              <a:t>right</a:t>
            </a:r>
            <a:r>
              <a:rPr lang="tr-TR" dirty="0"/>
              <a:t> </a:t>
            </a:r>
            <a:r>
              <a:rPr lang="tr-TR" dirty="0" err="1"/>
              <a:t>to</a:t>
            </a:r>
            <a:r>
              <a:rPr lang="tr-TR" dirty="0"/>
              <a:t> </a:t>
            </a:r>
            <a:r>
              <a:rPr lang="tr-TR" dirty="0" err="1"/>
              <a:t>produce</a:t>
            </a:r>
            <a:r>
              <a:rPr lang="tr-TR" dirty="0"/>
              <a:t> </a:t>
            </a:r>
            <a:r>
              <a:rPr lang="tr-TR" dirty="0" err="1"/>
              <a:t>and</a:t>
            </a:r>
            <a:r>
              <a:rPr lang="tr-TR" dirty="0"/>
              <a:t> </a:t>
            </a:r>
            <a:r>
              <a:rPr lang="tr-TR" dirty="0" err="1"/>
              <a:t>sell</a:t>
            </a:r>
            <a:r>
              <a:rPr lang="tr-TR" dirty="0"/>
              <a:t> </a:t>
            </a:r>
            <a:r>
              <a:rPr lang="tr-TR" dirty="0" err="1"/>
              <a:t>the</a:t>
            </a:r>
            <a:r>
              <a:rPr lang="tr-TR" dirty="0"/>
              <a:t> </a:t>
            </a:r>
            <a:r>
              <a:rPr lang="tr-TR" dirty="0" err="1"/>
              <a:t>drug</a:t>
            </a:r>
            <a:r>
              <a:rPr lang="tr-TR" dirty="0"/>
              <a:t>.</a:t>
            </a:r>
          </a:p>
          <a:p>
            <a:r>
              <a:rPr lang="tr-TR" dirty="0"/>
              <a:t>As </a:t>
            </a:r>
            <a:r>
              <a:rPr lang="tr-TR" dirty="0" err="1"/>
              <a:t>patents</a:t>
            </a:r>
            <a:r>
              <a:rPr lang="tr-TR" dirty="0"/>
              <a:t> </a:t>
            </a:r>
            <a:r>
              <a:rPr lang="tr-TR" dirty="0" err="1"/>
              <a:t>approach</a:t>
            </a:r>
            <a:r>
              <a:rPr lang="tr-TR" dirty="0"/>
              <a:t> </a:t>
            </a:r>
            <a:r>
              <a:rPr lang="tr-TR" dirty="0" err="1"/>
              <a:t>expiration</a:t>
            </a:r>
            <a:r>
              <a:rPr lang="tr-TR" dirty="0"/>
              <a:t>, </a:t>
            </a:r>
            <a:r>
              <a:rPr lang="tr-TR" dirty="0" err="1"/>
              <a:t>generic</a:t>
            </a:r>
            <a:r>
              <a:rPr lang="tr-TR" dirty="0"/>
              <a:t> </a:t>
            </a:r>
            <a:r>
              <a:rPr lang="tr-TR" dirty="0" err="1"/>
              <a:t>drug</a:t>
            </a:r>
            <a:r>
              <a:rPr lang="tr-TR" dirty="0"/>
              <a:t> </a:t>
            </a:r>
            <a:r>
              <a:rPr lang="tr-TR" dirty="0" err="1"/>
              <a:t>manufacturers</a:t>
            </a:r>
            <a:r>
              <a:rPr lang="tr-TR" dirty="0"/>
              <a:t> can </a:t>
            </a:r>
            <a:r>
              <a:rPr lang="tr-TR" dirty="0" err="1"/>
              <a:t>seek</a:t>
            </a:r>
            <a:r>
              <a:rPr lang="tr-TR" dirty="0"/>
              <a:t> </a:t>
            </a:r>
            <a:r>
              <a:rPr lang="tr-TR" dirty="0" err="1"/>
              <a:t>approval</a:t>
            </a:r>
            <a:r>
              <a:rPr lang="tr-TR" dirty="0"/>
              <a:t> </a:t>
            </a:r>
            <a:r>
              <a:rPr lang="tr-TR" dirty="0" err="1"/>
              <a:t>to</a:t>
            </a:r>
            <a:r>
              <a:rPr lang="tr-TR" dirty="0"/>
              <a:t> </a:t>
            </a:r>
            <a:r>
              <a:rPr lang="tr-TR" dirty="0" err="1"/>
              <a:t>produce</a:t>
            </a:r>
            <a:r>
              <a:rPr lang="tr-TR" dirty="0"/>
              <a:t> </a:t>
            </a:r>
            <a:r>
              <a:rPr lang="tr-TR" dirty="0" err="1"/>
              <a:t>and</a:t>
            </a:r>
            <a:r>
              <a:rPr lang="tr-TR" dirty="0"/>
              <a:t> </a:t>
            </a:r>
            <a:r>
              <a:rPr lang="tr-TR" dirty="0" err="1"/>
              <a:t>sell</a:t>
            </a:r>
            <a:r>
              <a:rPr lang="tr-TR" dirty="0"/>
              <a:t> </a:t>
            </a:r>
            <a:r>
              <a:rPr lang="tr-TR" dirty="0" err="1"/>
              <a:t>equivalent</a:t>
            </a:r>
            <a:r>
              <a:rPr lang="tr-TR" dirty="0"/>
              <a:t> </a:t>
            </a:r>
            <a:r>
              <a:rPr lang="tr-TR" dirty="0" err="1"/>
              <a:t>versions</a:t>
            </a:r>
            <a:r>
              <a:rPr lang="tr-TR" dirty="0"/>
              <a:t>. </a:t>
            </a:r>
            <a:r>
              <a:rPr lang="tr-TR" dirty="0" err="1"/>
              <a:t>This</a:t>
            </a:r>
            <a:r>
              <a:rPr lang="tr-TR" dirty="0"/>
              <a:t> </a:t>
            </a:r>
            <a:r>
              <a:rPr lang="tr-TR" dirty="0" err="1"/>
              <a:t>competition</a:t>
            </a:r>
            <a:r>
              <a:rPr lang="tr-TR" dirty="0"/>
              <a:t> can </a:t>
            </a:r>
            <a:r>
              <a:rPr lang="tr-TR" dirty="0" err="1"/>
              <a:t>lead</a:t>
            </a:r>
            <a:r>
              <a:rPr lang="tr-TR" dirty="0"/>
              <a:t> </a:t>
            </a:r>
            <a:r>
              <a:rPr lang="tr-TR" dirty="0" err="1"/>
              <a:t>to</a:t>
            </a:r>
            <a:r>
              <a:rPr lang="tr-TR" dirty="0"/>
              <a:t> </a:t>
            </a:r>
            <a:r>
              <a:rPr lang="tr-TR" dirty="0" err="1"/>
              <a:t>reduced</a:t>
            </a:r>
            <a:r>
              <a:rPr lang="tr-TR" dirty="0"/>
              <a:t> </a:t>
            </a:r>
            <a:r>
              <a:rPr lang="tr-TR" dirty="0" err="1"/>
              <a:t>drug</a:t>
            </a:r>
            <a:r>
              <a:rPr lang="tr-TR" dirty="0"/>
              <a:t> </a:t>
            </a:r>
            <a:r>
              <a:rPr lang="tr-TR" dirty="0" err="1"/>
              <a:t>prices</a:t>
            </a:r>
            <a:r>
              <a:rPr lang="tr-TR" dirty="0"/>
              <a:t> </a:t>
            </a:r>
            <a:r>
              <a:rPr lang="tr-TR" dirty="0" err="1"/>
              <a:t>and</a:t>
            </a:r>
            <a:r>
              <a:rPr lang="tr-TR" dirty="0"/>
              <a:t> </a:t>
            </a:r>
            <a:r>
              <a:rPr lang="tr-TR" dirty="0" err="1"/>
              <a:t>increased</a:t>
            </a:r>
            <a:r>
              <a:rPr lang="tr-TR" dirty="0"/>
              <a:t> </a:t>
            </a:r>
            <a:r>
              <a:rPr lang="tr-TR" dirty="0" err="1"/>
              <a:t>accessibility</a:t>
            </a:r>
            <a:r>
              <a:rPr lang="tr-TR" dirty="0"/>
              <a:t>.</a:t>
            </a:r>
          </a:p>
          <a:p>
            <a:endParaRPr lang="tr-TR" dirty="0"/>
          </a:p>
        </p:txBody>
      </p:sp>
      <p:sp>
        <p:nvSpPr>
          <p:cNvPr id="4" name="Slayt Numarası Yer Tutucusu 3"/>
          <p:cNvSpPr>
            <a:spLocks noGrp="1"/>
          </p:cNvSpPr>
          <p:nvPr>
            <p:ph type="sldNum" sz="quarter" idx="10"/>
          </p:nvPr>
        </p:nvSpPr>
        <p:spPr/>
        <p:txBody>
          <a:bodyPr/>
          <a:lstStyle/>
          <a:p>
            <a:fld id="{07BBEFD6-8879-4257-8344-27066EA1ABAE}" type="slidenum">
              <a:rPr lang="tr-TR" smtClean="0"/>
              <a:t>25</a:t>
            </a:fld>
            <a:endParaRPr lang="tr-TR"/>
          </a:p>
        </p:txBody>
      </p:sp>
    </p:spTree>
    <p:extLst>
      <p:ext uri="{BB962C8B-B14F-4D97-AF65-F5344CB8AC3E}">
        <p14:creationId xmlns:p14="http://schemas.microsoft.com/office/powerpoint/2010/main" val="93399815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171450" indent="-171450">
              <a:buFont typeface="Arial" panose="020B0604020202020204" pitchFamily="34" charset="0"/>
              <a:buChar char="•"/>
            </a:pPr>
            <a:r>
              <a:rPr lang="tr-TR" dirty="0"/>
              <a:t>Data </a:t>
            </a:r>
            <a:r>
              <a:rPr lang="tr-TR" dirty="0" err="1"/>
              <a:t>exclusivity</a:t>
            </a:r>
            <a:r>
              <a:rPr lang="tr-TR" dirty="0"/>
              <a:t> </a:t>
            </a:r>
            <a:r>
              <a:rPr lang="tr-TR" dirty="0" err="1"/>
              <a:t>provides</a:t>
            </a:r>
            <a:r>
              <a:rPr lang="tr-TR" dirty="0"/>
              <a:t> </a:t>
            </a:r>
            <a:r>
              <a:rPr lang="tr-TR" dirty="0" err="1"/>
              <a:t>protection</a:t>
            </a:r>
            <a:r>
              <a:rPr lang="tr-TR" dirty="0"/>
              <a:t> </a:t>
            </a:r>
            <a:r>
              <a:rPr lang="tr-TR" dirty="0" err="1"/>
              <a:t>to</a:t>
            </a:r>
            <a:r>
              <a:rPr lang="tr-TR" dirty="0"/>
              <a:t> </a:t>
            </a:r>
            <a:r>
              <a:rPr lang="tr-TR" dirty="0" err="1"/>
              <a:t>the</a:t>
            </a:r>
            <a:r>
              <a:rPr lang="tr-TR" dirty="0"/>
              <a:t> </a:t>
            </a:r>
            <a:r>
              <a:rPr lang="tr-TR" dirty="0" err="1"/>
              <a:t>clinical</a:t>
            </a:r>
            <a:r>
              <a:rPr lang="tr-TR" dirty="0"/>
              <a:t> </a:t>
            </a:r>
            <a:r>
              <a:rPr lang="tr-TR" dirty="0" err="1"/>
              <a:t>trial</a:t>
            </a:r>
            <a:r>
              <a:rPr lang="tr-TR" dirty="0"/>
              <a:t> data </a:t>
            </a:r>
            <a:r>
              <a:rPr lang="tr-TR" dirty="0" err="1"/>
              <a:t>submitted</a:t>
            </a:r>
            <a:r>
              <a:rPr lang="tr-TR" dirty="0"/>
              <a:t> </a:t>
            </a:r>
            <a:r>
              <a:rPr lang="tr-TR" dirty="0" err="1"/>
              <a:t>by</a:t>
            </a:r>
            <a:r>
              <a:rPr lang="tr-TR" dirty="0"/>
              <a:t> a </a:t>
            </a:r>
            <a:r>
              <a:rPr lang="tr-TR" dirty="0" err="1"/>
              <a:t>drug</a:t>
            </a:r>
            <a:r>
              <a:rPr lang="tr-TR" dirty="0"/>
              <a:t> </a:t>
            </a:r>
            <a:r>
              <a:rPr lang="tr-TR" dirty="0" err="1"/>
              <a:t>developer</a:t>
            </a:r>
            <a:r>
              <a:rPr lang="tr-TR" dirty="0"/>
              <a:t>. </a:t>
            </a:r>
            <a:r>
              <a:rPr lang="tr-TR" dirty="0" err="1"/>
              <a:t>This</a:t>
            </a:r>
            <a:r>
              <a:rPr lang="tr-TR" dirty="0"/>
              <a:t> </a:t>
            </a:r>
            <a:r>
              <a:rPr lang="tr-TR" dirty="0" err="1"/>
              <a:t>shields</a:t>
            </a:r>
            <a:r>
              <a:rPr lang="tr-TR" dirty="0"/>
              <a:t> </a:t>
            </a:r>
            <a:r>
              <a:rPr lang="tr-TR" dirty="0" err="1"/>
              <a:t>the</a:t>
            </a:r>
            <a:r>
              <a:rPr lang="tr-TR" dirty="0"/>
              <a:t> </a:t>
            </a:r>
            <a:r>
              <a:rPr lang="tr-TR" dirty="0" err="1"/>
              <a:t>investment</a:t>
            </a:r>
            <a:r>
              <a:rPr lang="tr-TR" dirty="0"/>
              <a:t> in data </a:t>
            </a:r>
            <a:r>
              <a:rPr lang="tr-TR" dirty="0" err="1"/>
              <a:t>generation</a:t>
            </a:r>
            <a:r>
              <a:rPr lang="tr-TR" dirty="0"/>
              <a:t> </a:t>
            </a:r>
            <a:r>
              <a:rPr lang="tr-TR" dirty="0" err="1"/>
              <a:t>from</a:t>
            </a:r>
            <a:r>
              <a:rPr lang="tr-TR" dirty="0"/>
              <a:t> </a:t>
            </a:r>
            <a:r>
              <a:rPr lang="tr-TR" dirty="0" err="1"/>
              <a:t>being</a:t>
            </a:r>
            <a:r>
              <a:rPr lang="tr-TR" dirty="0"/>
              <a:t> </a:t>
            </a:r>
            <a:r>
              <a:rPr lang="tr-TR" dirty="0" err="1"/>
              <a:t>used</a:t>
            </a:r>
            <a:r>
              <a:rPr lang="tr-TR" dirty="0"/>
              <a:t> </a:t>
            </a:r>
            <a:r>
              <a:rPr lang="tr-TR" dirty="0" err="1"/>
              <a:t>by</a:t>
            </a:r>
            <a:r>
              <a:rPr lang="tr-TR" dirty="0"/>
              <a:t> </a:t>
            </a:r>
            <a:r>
              <a:rPr lang="tr-TR" dirty="0" err="1"/>
              <a:t>competitors</a:t>
            </a:r>
            <a:r>
              <a:rPr lang="tr-TR" dirty="0"/>
              <a:t> </a:t>
            </a:r>
            <a:r>
              <a:rPr lang="tr-TR" dirty="0" err="1"/>
              <a:t>seeking</a:t>
            </a:r>
            <a:r>
              <a:rPr lang="tr-TR" dirty="0"/>
              <a:t> market </a:t>
            </a:r>
            <a:r>
              <a:rPr lang="tr-TR" dirty="0" err="1"/>
              <a:t>approval</a:t>
            </a:r>
            <a:r>
              <a:rPr lang="tr-TR" dirty="0"/>
              <a:t> </a:t>
            </a:r>
            <a:r>
              <a:rPr lang="tr-TR" dirty="0" err="1"/>
              <a:t>for</a:t>
            </a:r>
            <a:r>
              <a:rPr lang="tr-TR" dirty="0"/>
              <a:t> </a:t>
            </a:r>
            <a:r>
              <a:rPr lang="tr-TR" dirty="0" err="1"/>
              <a:t>equivalent</a:t>
            </a:r>
            <a:r>
              <a:rPr lang="tr-TR" dirty="0"/>
              <a:t> </a:t>
            </a:r>
            <a:r>
              <a:rPr lang="tr-TR" dirty="0" err="1"/>
              <a:t>products</a:t>
            </a:r>
            <a:r>
              <a:rPr lang="tr-TR" dirty="0"/>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tr-TR" dirty="0" err="1"/>
              <a:t>Regulatory</a:t>
            </a:r>
            <a:r>
              <a:rPr lang="tr-TR" dirty="0"/>
              <a:t> </a:t>
            </a:r>
            <a:r>
              <a:rPr lang="tr-TR" dirty="0" err="1"/>
              <a:t>exclusivity</a:t>
            </a:r>
            <a:r>
              <a:rPr lang="tr-TR" dirty="0"/>
              <a:t> </a:t>
            </a:r>
            <a:r>
              <a:rPr lang="tr-TR" dirty="0" err="1"/>
              <a:t>refers</a:t>
            </a:r>
            <a:r>
              <a:rPr lang="tr-TR" dirty="0"/>
              <a:t> </a:t>
            </a:r>
            <a:r>
              <a:rPr lang="tr-TR" dirty="0" err="1"/>
              <a:t>to</a:t>
            </a:r>
            <a:r>
              <a:rPr lang="tr-TR" dirty="0"/>
              <a:t> </a:t>
            </a:r>
            <a:r>
              <a:rPr lang="tr-TR" dirty="0" err="1"/>
              <a:t>the</a:t>
            </a:r>
            <a:r>
              <a:rPr lang="tr-TR" dirty="0"/>
              <a:t> </a:t>
            </a:r>
            <a:r>
              <a:rPr lang="tr-TR" dirty="0" err="1"/>
              <a:t>period</a:t>
            </a:r>
            <a:r>
              <a:rPr lang="tr-TR" dirty="0"/>
              <a:t> </a:t>
            </a:r>
            <a:r>
              <a:rPr lang="tr-TR" dirty="0" err="1"/>
              <a:t>during</a:t>
            </a:r>
            <a:r>
              <a:rPr lang="tr-TR" dirty="0"/>
              <a:t> </a:t>
            </a:r>
            <a:r>
              <a:rPr lang="tr-TR" dirty="0" err="1"/>
              <a:t>which</a:t>
            </a:r>
            <a:r>
              <a:rPr lang="tr-TR" dirty="0"/>
              <a:t> a </a:t>
            </a:r>
            <a:r>
              <a:rPr lang="tr-TR" dirty="0" err="1"/>
              <a:t>regulatory</a:t>
            </a:r>
            <a:r>
              <a:rPr lang="tr-TR" dirty="0"/>
              <a:t> </a:t>
            </a:r>
            <a:r>
              <a:rPr lang="tr-TR" dirty="0" err="1"/>
              <a:t>agency</a:t>
            </a:r>
            <a:r>
              <a:rPr lang="tr-TR" dirty="0"/>
              <a:t> </a:t>
            </a:r>
            <a:r>
              <a:rPr lang="tr-TR" dirty="0" err="1"/>
              <a:t>refrains</a:t>
            </a:r>
            <a:r>
              <a:rPr lang="tr-TR" dirty="0"/>
              <a:t> </a:t>
            </a:r>
            <a:r>
              <a:rPr lang="tr-TR" dirty="0" err="1"/>
              <a:t>from</a:t>
            </a:r>
            <a:r>
              <a:rPr lang="tr-TR" dirty="0"/>
              <a:t> </a:t>
            </a:r>
            <a:r>
              <a:rPr lang="tr-TR" dirty="0" err="1"/>
              <a:t>approving</a:t>
            </a:r>
            <a:r>
              <a:rPr lang="tr-TR" dirty="0"/>
              <a:t> a </a:t>
            </a:r>
            <a:r>
              <a:rPr lang="tr-TR" dirty="0" err="1"/>
              <a:t>generic</a:t>
            </a:r>
            <a:r>
              <a:rPr lang="tr-TR" dirty="0"/>
              <a:t> </a:t>
            </a:r>
            <a:r>
              <a:rPr lang="tr-TR" dirty="0" err="1"/>
              <a:t>version</a:t>
            </a:r>
            <a:r>
              <a:rPr lang="tr-TR" dirty="0"/>
              <a:t> of a </a:t>
            </a:r>
            <a:r>
              <a:rPr lang="tr-TR" dirty="0" err="1"/>
              <a:t>drug</a:t>
            </a:r>
            <a:r>
              <a:rPr lang="tr-TR" dirty="0"/>
              <a:t>, </a:t>
            </a:r>
            <a:r>
              <a:rPr lang="tr-TR" dirty="0" err="1"/>
              <a:t>even</a:t>
            </a:r>
            <a:r>
              <a:rPr lang="tr-TR" dirty="0"/>
              <a:t> </a:t>
            </a:r>
            <a:r>
              <a:rPr lang="tr-TR" dirty="0" err="1"/>
              <a:t>after</a:t>
            </a:r>
            <a:r>
              <a:rPr lang="tr-TR" dirty="0"/>
              <a:t> a patent has </a:t>
            </a:r>
            <a:r>
              <a:rPr lang="tr-TR" dirty="0" err="1"/>
              <a:t>expired</a:t>
            </a:r>
            <a:r>
              <a:rPr lang="tr-TR" dirty="0"/>
              <a:t>. </a:t>
            </a:r>
            <a:r>
              <a:rPr lang="tr-TR" dirty="0" err="1"/>
              <a:t>This</a:t>
            </a:r>
            <a:r>
              <a:rPr lang="tr-TR" dirty="0"/>
              <a:t> </a:t>
            </a:r>
            <a:r>
              <a:rPr lang="tr-TR" dirty="0" err="1"/>
              <a:t>ensures</a:t>
            </a:r>
            <a:r>
              <a:rPr lang="tr-TR" dirty="0"/>
              <a:t> </a:t>
            </a:r>
            <a:r>
              <a:rPr lang="tr-TR" dirty="0" err="1"/>
              <a:t>that</a:t>
            </a:r>
            <a:r>
              <a:rPr lang="tr-TR" dirty="0"/>
              <a:t> </a:t>
            </a:r>
            <a:r>
              <a:rPr lang="tr-TR" dirty="0" err="1"/>
              <a:t>the</a:t>
            </a:r>
            <a:r>
              <a:rPr lang="tr-TR" dirty="0"/>
              <a:t> </a:t>
            </a:r>
            <a:r>
              <a:rPr lang="tr-TR" dirty="0" err="1"/>
              <a:t>original</a:t>
            </a:r>
            <a:r>
              <a:rPr lang="tr-TR" dirty="0"/>
              <a:t> </a:t>
            </a:r>
            <a:r>
              <a:rPr lang="tr-TR" dirty="0" err="1"/>
              <a:t>developer</a:t>
            </a:r>
            <a:r>
              <a:rPr lang="tr-TR" dirty="0"/>
              <a:t> has a </a:t>
            </a:r>
            <a:r>
              <a:rPr lang="tr-TR" dirty="0" err="1"/>
              <a:t>fair</a:t>
            </a:r>
            <a:r>
              <a:rPr lang="tr-TR" dirty="0"/>
              <a:t> </a:t>
            </a:r>
            <a:r>
              <a:rPr lang="tr-TR" dirty="0" err="1"/>
              <a:t>chance</a:t>
            </a:r>
            <a:r>
              <a:rPr lang="tr-TR" dirty="0"/>
              <a:t> </a:t>
            </a:r>
            <a:r>
              <a:rPr lang="tr-TR" dirty="0" err="1"/>
              <a:t>to</a:t>
            </a:r>
            <a:r>
              <a:rPr lang="tr-TR" dirty="0"/>
              <a:t> </a:t>
            </a:r>
            <a:r>
              <a:rPr lang="tr-TR" dirty="0" err="1"/>
              <a:t>recoup</a:t>
            </a:r>
            <a:r>
              <a:rPr lang="tr-TR" dirty="0"/>
              <a:t> </a:t>
            </a:r>
            <a:r>
              <a:rPr lang="tr-TR" dirty="0" err="1"/>
              <a:t>investments</a:t>
            </a:r>
            <a:r>
              <a:rPr lang="tr-TR" dirty="0"/>
              <a:t>.</a:t>
            </a:r>
          </a:p>
          <a:p>
            <a:endParaRPr lang="tr-TR"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tr-TR" dirty="0" err="1"/>
              <a:t>The</a:t>
            </a:r>
            <a:r>
              <a:rPr lang="tr-TR" dirty="0"/>
              <a:t> </a:t>
            </a:r>
            <a:r>
              <a:rPr lang="tr-TR" dirty="0" err="1"/>
              <a:t>challenge</a:t>
            </a:r>
            <a:r>
              <a:rPr lang="tr-TR" dirty="0"/>
              <a:t> </a:t>
            </a:r>
            <a:r>
              <a:rPr lang="tr-TR" dirty="0" err="1"/>
              <a:t>lies</a:t>
            </a:r>
            <a:r>
              <a:rPr lang="tr-TR" dirty="0"/>
              <a:t> in </a:t>
            </a:r>
            <a:r>
              <a:rPr lang="tr-TR" dirty="0" err="1"/>
              <a:t>finding</a:t>
            </a:r>
            <a:r>
              <a:rPr lang="tr-TR" dirty="0"/>
              <a:t> a </a:t>
            </a:r>
            <a:r>
              <a:rPr lang="tr-TR" dirty="0" err="1"/>
              <a:t>balance</a:t>
            </a:r>
            <a:r>
              <a:rPr lang="tr-TR" dirty="0"/>
              <a:t> </a:t>
            </a:r>
            <a:r>
              <a:rPr lang="tr-TR" dirty="0" err="1"/>
              <a:t>between</a:t>
            </a:r>
            <a:r>
              <a:rPr lang="tr-TR" dirty="0"/>
              <a:t> </a:t>
            </a:r>
            <a:r>
              <a:rPr lang="tr-TR" dirty="0" err="1"/>
              <a:t>incentivizing</a:t>
            </a:r>
            <a:r>
              <a:rPr lang="tr-TR" dirty="0"/>
              <a:t> </a:t>
            </a:r>
            <a:r>
              <a:rPr lang="tr-TR" dirty="0" err="1"/>
              <a:t>innovation</a:t>
            </a:r>
            <a:r>
              <a:rPr lang="tr-TR" dirty="0"/>
              <a:t> </a:t>
            </a:r>
            <a:r>
              <a:rPr lang="tr-TR" dirty="0" err="1"/>
              <a:t>through</a:t>
            </a:r>
            <a:r>
              <a:rPr lang="tr-TR" dirty="0"/>
              <a:t> </a:t>
            </a:r>
            <a:r>
              <a:rPr lang="tr-TR" dirty="0" err="1"/>
              <a:t>patents</a:t>
            </a:r>
            <a:r>
              <a:rPr lang="tr-TR" dirty="0"/>
              <a:t> </a:t>
            </a:r>
            <a:r>
              <a:rPr lang="tr-TR" dirty="0" err="1"/>
              <a:t>and</a:t>
            </a:r>
            <a:r>
              <a:rPr lang="tr-TR" dirty="0"/>
              <a:t> data </a:t>
            </a:r>
            <a:r>
              <a:rPr lang="tr-TR" dirty="0" err="1"/>
              <a:t>protection</a:t>
            </a:r>
            <a:r>
              <a:rPr lang="tr-TR" dirty="0"/>
              <a:t>, </a:t>
            </a:r>
            <a:r>
              <a:rPr lang="tr-TR" dirty="0" err="1"/>
              <a:t>and</a:t>
            </a:r>
            <a:r>
              <a:rPr lang="tr-TR" dirty="0"/>
              <a:t> </a:t>
            </a:r>
            <a:r>
              <a:rPr lang="tr-TR" dirty="0" err="1"/>
              <a:t>ensuring</a:t>
            </a:r>
            <a:r>
              <a:rPr lang="tr-TR" dirty="0"/>
              <a:t> </a:t>
            </a:r>
            <a:r>
              <a:rPr lang="tr-TR" dirty="0" err="1"/>
              <a:t>affordability</a:t>
            </a:r>
            <a:r>
              <a:rPr lang="tr-TR" dirty="0"/>
              <a:t> </a:t>
            </a:r>
            <a:r>
              <a:rPr lang="tr-TR" dirty="0" err="1"/>
              <a:t>and</a:t>
            </a:r>
            <a:r>
              <a:rPr lang="tr-TR" dirty="0"/>
              <a:t> </a:t>
            </a:r>
            <a:r>
              <a:rPr lang="tr-TR" dirty="0" err="1"/>
              <a:t>accessibility</a:t>
            </a:r>
            <a:r>
              <a:rPr lang="tr-TR" dirty="0"/>
              <a:t> </a:t>
            </a:r>
            <a:r>
              <a:rPr lang="tr-TR" dirty="0" err="1"/>
              <a:t>for</a:t>
            </a:r>
            <a:r>
              <a:rPr lang="tr-TR" dirty="0"/>
              <a:t> </a:t>
            </a:r>
            <a:r>
              <a:rPr lang="tr-TR" dirty="0" err="1"/>
              <a:t>patients</a:t>
            </a:r>
            <a:r>
              <a:rPr lang="tr-TR" dirty="0"/>
              <a:t>.</a:t>
            </a:r>
          </a:p>
          <a:p>
            <a:endParaRPr lang="tr-TR" dirty="0"/>
          </a:p>
        </p:txBody>
      </p:sp>
      <p:sp>
        <p:nvSpPr>
          <p:cNvPr id="4" name="Slayt Numarası Yer Tutucusu 3"/>
          <p:cNvSpPr>
            <a:spLocks noGrp="1"/>
          </p:cNvSpPr>
          <p:nvPr>
            <p:ph type="sldNum" sz="quarter" idx="10"/>
          </p:nvPr>
        </p:nvSpPr>
        <p:spPr/>
        <p:txBody>
          <a:bodyPr/>
          <a:lstStyle/>
          <a:p>
            <a:fld id="{07BBEFD6-8879-4257-8344-27066EA1ABAE}" type="slidenum">
              <a:rPr lang="tr-TR" smtClean="0"/>
              <a:t>26</a:t>
            </a:fld>
            <a:endParaRPr lang="tr-TR"/>
          </a:p>
        </p:txBody>
      </p:sp>
    </p:spTree>
    <p:extLst>
      <p:ext uri="{BB962C8B-B14F-4D97-AF65-F5344CB8AC3E}">
        <p14:creationId xmlns:p14="http://schemas.microsoft.com/office/powerpoint/2010/main" val="123688759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p2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tr-TR" dirty="0" err="1"/>
              <a:t>Please</a:t>
            </a:r>
            <a:r>
              <a:rPr lang="tr-TR" dirty="0"/>
              <a:t> </a:t>
            </a:r>
            <a:r>
              <a:rPr lang="tr-TR" dirty="0" err="1"/>
              <a:t>review</a:t>
            </a:r>
            <a:r>
              <a:rPr lang="tr-TR" dirty="0"/>
              <a:t> </a:t>
            </a:r>
            <a:r>
              <a:rPr lang="tr-TR" dirty="0" err="1"/>
              <a:t>the</a:t>
            </a:r>
            <a:r>
              <a:rPr lang="tr-TR" dirty="0"/>
              <a:t> </a:t>
            </a:r>
            <a:r>
              <a:rPr lang="tr-TR" dirty="0" err="1"/>
              <a:t>books</a:t>
            </a:r>
            <a:r>
              <a:rPr lang="tr-TR" dirty="0"/>
              <a:t> </a:t>
            </a:r>
            <a:r>
              <a:rPr lang="tr-TR" dirty="0" err="1"/>
              <a:t>and</a:t>
            </a:r>
            <a:r>
              <a:rPr lang="tr-TR" dirty="0"/>
              <a:t> </a:t>
            </a:r>
            <a:r>
              <a:rPr lang="tr-TR" dirty="0" err="1"/>
              <a:t>other</a:t>
            </a:r>
            <a:r>
              <a:rPr lang="tr-TR" dirty="0"/>
              <a:t> </a:t>
            </a:r>
            <a:r>
              <a:rPr lang="tr-TR" dirty="0" err="1"/>
              <a:t>documents</a:t>
            </a:r>
            <a:r>
              <a:rPr lang="tr-TR" dirty="0"/>
              <a:t> on </a:t>
            </a:r>
            <a:r>
              <a:rPr lang="tr-TR" dirty="0" err="1"/>
              <a:t>our</a:t>
            </a:r>
            <a:r>
              <a:rPr lang="tr-TR" dirty="0"/>
              <a:t> </a:t>
            </a:r>
            <a:r>
              <a:rPr lang="tr-TR" dirty="0" err="1"/>
              <a:t>website</a:t>
            </a:r>
            <a:r>
              <a:rPr lang="tr-TR" dirty="0"/>
              <a:t> </a:t>
            </a:r>
            <a:r>
              <a:rPr lang="tr-TR" dirty="0" err="1"/>
              <a:t>to</a:t>
            </a:r>
            <a:r>
              <a:rPr lang="tr-TR" dirty="0"/>
              <a:t> </a:t>
            </a:r>
            <a:r>
              <a:rPr lang="tr-TR" dirty="0" err="1"/>
              <a:t>obtain</a:t>
            </a:r>
            <a:r>
              <a:rPr lang="tr-TR" dirty="0"/>
              <a:t> </a:t>
            </a:r>
            <a:r>
              <a:rPr lang="tr-TR" dirty="0" err="1"/>
              <a:t>more</a:t>
            </a:r>
            <a:r>
              <a:rPr lang="tr-TR" dirty="0"/>
              <a:t> </a:t>
            </a:r>
            <a:r>
              <a:rPr lang="tr-TR" dirty="0" err="1"/>
              <a:t>detailed</a:t>
            </a:r>
            <a:r>
              <a:rPr lang="tr-TR" dirty="0"/>
              <a:t> </a:t>
            </a:r>
            <a:r>
              <a:rPr lang="tr-TR" dirty="0" err="1"/>
              <a:t>information</a:t>
            </a:r>
            <a:r>
              <a:rPr lang="tr-TR" dirty="0"/>
              <a:t> on </a:t>
            </a:r>
            <a:r>
              <a:rPr lang="tr-TR" dirty="0" err="1"/>
              <a:t>the</a:t>
            </a:r>
            <a:r>
              <a:rPr lang="tr-TR" dirty="0"/>
              <a:t> </a:t>
            </a:r>
            <a:r>
              <a:rPr lang="tr-TR" dirty="0" err="1"/>
              <a:t>subject</a:t>
            </a:r>
            <a:r>
              <a:rPr lang="tr-TR" dirty="0"/>
              <a:t>. </a:t>
            </a:r>
            <a:r>
              <a:rPr lang="tr-TR" dirty="0" err="1"/>
              <a:t>You</a:t>
            </a:r>
            <a:r>
              <a:rPr lang="tr-TR" dirty="0"/>
              <a:t> can </a:t>
            </a:r>
            <a:r>
              <a:rPr lang="tr-TR" dirty="0" err="1"/>
              <a:t>use</a:t>
            </a:r>
            <a:r>
              <a:rPr lang="tr-TR" dirty="0"/>
              <a:t> </a:t>
            </a:r>
            <a:r>
              <a:rPr lang="tr-TR" dirty="0" err="1"/>
              <a:t>our</a:t>
            </a:r>
            <a:r>
              <a:rPr lang="tr-TR" dirty="0"/>
              <a:t> </a:t>
            </a:r>
            <a:r>
              <a:rPr lang="tr-TR" dirty="0" err="1"/>
              <a:t>social</a:t>
            </a:r>
            <a:r>
              <a:rPr lang="tr-TR" dirty="0"/>
              <a:t> </a:t>
            </a:r>
            <a:r>
              <a:rPr lang="tr-TR" dirty="0" err="1"/>
              <a:t>media</a:t>
            </a:r>
            <a:r>
              <a:rPr lang="tr-TR" dirty="0"/>
              <a:t> </a:t>
            </a:r>
            <a:r>
              <a:rPr lang="tr-TR" dirty="0" err="1"/>
              <a:t>accounts</a:t>
            </a:r>
            <a:r>
              <a:rPr lang="tr-TR" dirty="0"/>
              <a:t> </a:t>
            </a:r>
            <a:r>
              <a:rPr lang="tr-TR" dirty="0" err="1"/>
              <a:t>for</a:t>
            </a:r>
            <a:r>
              <a:rPr lang="tr-TR" dirty="0"/>
              <a:t> </a:t>
            </a:r>
            <a:r>
              <a:rPr lang="tr-TR" dirty="0" err="1"/>
              <a:t>any</a:t>
            </a:r>
            <a:r>
              <a:rPr lang="tr-TR" dirty="0"/>
              <a:t> </a:t>
            </a:r>
            <a:r>
              <a:rPr lang="tr-TR" dirty="0" err="1"/>
              <a:t>questions</a:t>
            </a:r>
            <a:r>
              <a:rPr lang="tr-TR" dirty="0"/>
              <a:t> </a:t>
            </a:r>
            <a:r>
              <a:rPr lang="tr-TR" dirty="0" err="1"/>
              <a:t>or</a:t>
            </a:r>
            <a:r>
              <a:rPr lang="tr-TR" dirty="0"/>
              <a:t> </a:t>
            </a:r>
            <a:r>
              <a:rPr lang="tr-TR" dirty="0" err="1"/>
              <a:t>concerns</a:t>
            </a:r>
            <a:r>
              <a:rPr lang="tr-TR" dirty="0"/>
              <a:t> </a:t>
            </a:r>
            <a:r>
              <a:rPr lang="tr-TR" dirty="0" err="1"/>
              <a:t>you</a:t>
            </a:r>
            <a:r>
              <a:rPr lang="tr-TR" dirty="0"/>
              <a:t> </a:t>
            </a:r>
            <a:r>
              <a:rPr lang="tr-TR" dirty="0" err="1"/>
              <a:t>may</a:t>
            </a:r>
            <a:r>
              <a:rPr lang="tr-TR" dirty="0"/>
              <a:t> </a:t>
            </a:r>
            <a:r>
              <a:rPr lang="tr-TR" dirty="0" err="1"/>
              <a:t>have</a:t>
            </a:r>
            <a:r>
              <a:rPr lang="tr-TR" dirty="0"/>
              <a:t>.</a:t>
            </a:r>
          </a:p>
        </p:txBody>
      </p:sp>
      <p:sp>
        <p:nvSpPr>
          <p:cNvPr id="295" name="Google Shape;295;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tr-TR" dirty="0" err="1"/>
              <a:t>The</a:t>
            </a:r>
            <a:r>
              <a:rPr lang="tr-TR" dirty="0"/>
              <a:t> </a:t>
            </a:r>
            <a:r>
              <a:rPr lang="tr-TR" dirty="0" err="1"/>
              <a:t>drug</a:t>
            </a:r>
            <a:r>
              <a:rPr lang="tr-TR" dirty="0"/>
              <a:t> </a:t>
            </a:r>
            <a:r>
              <a:rPr lang="tr-TR" dirty="0" err="1"/>
              <a:t>licensing</a:t>
            </a:r>
            <a:r>
              <a:rPr lang="tr-TR" dirty="0"/>
              <a:t> </a:t>
            </a:r>
            <a:r>
              <a:rPr lang="tr-TR" dirty="0" err="1"/>
              <a:t>process</a:t>
            </a:r>
            <a:r>
              <a:rPr lang="tr-TR" dirty="0"/>
              <a:t>, </a:t>
            </a:r>
            <a:r>
              <a:rPr lang="tr-TR" dirty="0" err="1"/>
              <a:t>intertwined</a:t>
            </a:r>
            <a:r>
              <a:rPr lang="tr-TR" dirty="0"/>
              <a:t> </a:t>
            </a:r>
            <a:r>
              <a:rPr lang="tr-TR" dirty="0" err="1"/>
              <a:t>with</a:t>
            </a:r>
            <a:r>
              <a:rPr lang="tr-TR" dirty="0"/>
              <a:t> patent </a:t>
            </a:r>
            <a:r>
              <a:rPr lang="tr-TR" dirty="0" err="1"/>
              <a:t>and</a:t>
            </a:r>
            <a:r>
              <a:rPr lang="tr-TR" dirty="0"/>
              <a:t> data </a:t>
            </a:r>
            <a:r>
              <a:rPr lang="tr-TR" dirty="0" err="1"/>
              <a:t>protection</a:t>
            </a:r>
            <a:r>
              <a:rPr lang="tr-TR" dirty="0"/>
              <a:t> </a:t>
            </a:r>
            <a:r>
              <a:rPr lang="tr-TR" dirty="0" err="1"/>
              <a:t>concepts</a:t>
            </a:r>
            <a:r>
              <a:rPr lang="tr-TR" dirty="0"/>
              <a:t>, is </a:t>
            </a:r>
            <a:r>
              <a:rPr lang="tr-TR" dirty="0" err="1"/>
              <a:t>instrumental</a:t>
            </a:r>
            <a:r>
              <a:rPr lang="tr-TR" dirty="0"/>
              <a:t> in </a:t>
            </a:r>
            <a:r>
              <a:rPr lang="tr-TR" dirty="0" err="1"/>
              <a:t>fostering</a:t>
            </a:r>
            <a:r>
              <a:rPr lang="tr-TR" dirty="0"/>
              <a:t> </a:t>
            </a:r>
            <a:r>
              <a:rPr lang="tr-TR" dirty="0" err="1"/>
              <a:t>pharmaceutical</a:t>
            </a:r>
            <a:r>
              <a:rPr lang="tr-TR" dirty="0"/>
              <a:t> </a:t>
            </a:r>
            <a:r>
              <a:rPr lang="tr-TR" dirty="0" err="1"/>
              <a:t>innovation</a:t>
            </a:r>
            <a:r>
              <a:rPr lang="tr-TR" dirty="0"/>
              <a:t>. </a:t>
            </a:r>
            <a:r>
              <a:rPr lang="tr-TR" dirty="0" err="1"/>
              <a:t>By</a:t>
            </a:r>
            <a:r>
              <a:rPr lang="tr-TR" dirty="0"/>
              <a:t> </a:t>
            </a:r>
            <a:r>
              <a:rPr lang="tr-TR" dirty="0" err="1"/>
              <a:t>striking</a:t>
            </a:r>
            <a:r>
              <a:rPr lang="tr-TR" dirty="0"/>
              <a:t> a </a:t>
            </a:r>
            <a:r>
              <a:rPr lang="tr-TR" dirty="0" err="1"/>
              <a:t>balance</a:t>
            </a:r>
            <a:r>
              <a:rPr lang="tr-TR" dirty="0"/>
              <a:t> </a:t>
            </a:r>
            <a:r>
              <a:rPr lang="tr-TR" dirty="0" err="1"/>
              <a:t>between</a:t>
            </a:r>
            <a:r>
              <a:rPr lang="tr-TR" dirty="0"/>
              <a:t> </a:t>
            </a:r>
            <a:r>
              <a:rPr lang="tr-TR" dirty="0" err="1"/>
              <a:t>protecting</a:t>
            </a:r>
            <a:r>
              <a:rPr lang="tr-TR" dirty="0"/>
              <a:t> </a:t>
            </a:r>
            <a:r>
              <a:rPr lang="tr-TR" dirty="0" err="1"/>
              <a:t>investments</a:t>
            </a:r>
            <a:r>
              <a:rPr lang="tr-TR" dirty="0"/>
              <a:t> </a:t>
            </a:r>
            <a:r>
              <a:rPr lang="tr-TR" dirty="0" err="1"/>
              <a:t>and</a:t>
            </a:r>
            <a:r>
              <a:rPr lang="tr-TR" dirty="0"/>
              <a:t> </a:t>
            </a:r>
            <a:r>
              <a:rPr lang="tr-TR" dirty="0" err="1"/>
              <a:t>ensuring</a:t>
            </a:r>
            <a:r>
              <a:rPr lang="tr-TR" dirty="0"/>
              <a:t> </a:t>
            </a:r>
            <a:r>
              <a:rPr lang="tr-TR" dirty="0" err="1"/>
              <a:t>accessibility</a:t>
            </a:r>
            <a:r>
              <a:rPr lang="tr-TR" dirty="0"/>
              <a:t>, </a:t>
            </a:r>
            <a:r>
              <a:rPr lang="tr-TR" dirty="0" err="1"/>
              <a:t>society</a:t>
            </a:r>
            <a:r>
              <a:rPr lang="tr-TR" dirty="0"/>
              <a:t> can </a:t>
            </a:r>
            <a:r>
              <a:rPr lang="tr-TR" dirty="0" err="1"/>
              <a:t>benefit</a:t>
            </a:r>
            <a:r>
              <a:rPr lang="tr-TR" dirty="0"/>
              <a:t> </a:t>
            </a:r>
            <a:r>
              <a:rPr lang="tr-TR" dirty="0" err="1"/>
              <a:t>from</a:t>
            </a:r>
            <a:r>
              <a:rPr lang="tr-TR" dirty="0"/>
              <a:t> </a:t>
            </a:r>
            <a:r>
              <a:rPr lang="tr-TR" dirty="0" err="1"/>
              <a:t>both</a:t>
            </a:r>
            <a:r>
              <a:rPr lang="tr-TR" dirty="0"/>
              <a:t> </a:t>
            </a:r>
            <a:r>
              <a:rPr lang="tr-TR" dirty="0" err="1"/>
              <a:t>groundbreaking</a:t>
            </a:r>
            <a:r>
              <a:rPr lang="tr-TR" dirty="0"/>
              <a:t> </a:t>
            </a:r>
            <a:r>
              <a:rPr lang="tr-TR" dirty="0" err="1"/>
              <a:t>treatments</a:t>
            </a:r>
            <a:r>
              <a:rPr lang="tr-TR" dirty="0"/>
              <a:t> </a:t>
            </a:r>
            <a:r>
              <a:rPr lang="tr-TR" dirty="0" err="1"/>
              <a:t>and</a:t>
            </a:r>
            <a:r>
              <a:rPr lang="tr-TR" dirty="0"/>
              <a:t> </a:t>
            </a:r>
            <a:r>
              <a:rPr lang="tr-TR" dirty="0" err="1"/>
              <a:t>affordable</a:t>
            </a:r>
            <a:r>
              <a:rPr lang="tr-TR" dirty="0"/>
              <a:t> </a:t>
            </a:r>
            <a:r>
              <a:rPr lang="tr-TR" dirty="0" err="1"/>
              <a:t>healthcare</a:t>
            </a:r>
            <a:r>
              <a:rPr lang="tr-TR" dirty="0"/>
              <a:t> </a:t>
            </a:r>
            <a:r>
              <a:rPr lang="tr-TR" dirty="0" err="1"/>
              <a:t>options</a:t>
            </a:r>
            <a:r>
              <a:rPr lang="tr-TR" dirty="0"/>
              <a:t>. As </a:t>
            </a:r>
            <a:r>
              <a:rPr lang="tr-TR" dirty="0" err="1"/>
              <a:t>the</a:t>
            </a:r>
            <a:r>
              <a:rPr lang="tr-TR" dirty="0"/>
              <a:t> </a:t>
            </a:r>
            <a:r>
              <a:rPr lang="tr-TR" dirty="0" err="1"/>
              <a:t>pharmaceutical</a:t>
            </a:r>
            <a:r>
              <a:rPr lang="tr-TR" dirty="0"/>
              <a:t> </a:t>
            </a:r>
            <a:r>
              <a:rPr lang="tr-TR" dirty="0" err="1"/>
              <a:t>landscape</a:t>
            </a:r>
            <a:r>
              <a:rPr lang="tr-TR" dirty="0"/>
              <a:t> </a:t>
            </a:r>
            <a:r>
              <a:rPr lang="tr-TR" dirty="0" err="1"/>
              <a:t>continues</a:t>
            </a:r>
            <a:r>
              <a:rPr lang="tr-TR" dirty="0"/>
              <a:t> </a:t>
            </a:r>
            <a:r>
              <a:rPr lang="tr-TR" dirty="0" err="1"/>
              <a:t>to</a:t>
            </a:r>
            <a:r>
              <a:rPr lang="tr-TR" dirty="0"/>
              <a:t> </a:t>
            </a:r>
            <a:r>
              <a:rPr lang="tr-TR" dirty="0" err="1"/>
              <a:t>evolve</a:t>
            </a:r>
            <a:r>
              <a:rPr lang="tr-TR" dirty="0"/>
              <a:t>, </a:t>
            </a:r>
            <a:r>
              <a:rPr lang="tr-TR" dirty="0" err="1"/>
              <a:t>ongoing</a:t>
            </a:r>
            <a:r>
              <a:rPr lang="tr-TR" dirty="0"/>
              <a:t> </a:t>
            </a:r>
            <a:r>
              <a:rPr lang="tr-TR" dirty="0" err="1"/>
              <a:t>discussions</a:t>
            </a:r>
            <a:r>
              <a:rPr lang="tr-TR" dirty="0"/>
              <a:t> </a:t>
            </a:r>
            <a:r>
              <a:rPr lang="tr-TR" dirty="0" err="1"/>
              <a:t>and</a:t>
            </a:r>
            <a:r>
              <a:rPr lang="tr-TR" dirty="0"/>
              <a:t> </a:t>
            </a:r>
            <a:r>
              <a:rPr lang="tr-TR" dirty="0" err="1"/>
              <a:t>adaptations</a:t>
            </a:r>
            <a:r>
              <a:rPr lang="tr-TR" dirty="0"/>
              <a:t> in </a:t>
            </a:r>
            <a:r>
              <a:rPr lang="tr-TR" dirty="0" err="1"/>
              <a:t>regulatory</a:t>
            </a:r>
            <a:r>
              <a:rPr lang="tr-TR" dirty="0"/>
              <a:t> </a:t>
            </a:r>
            <a:r>
              <a:rPr lang="tr-TR" dirty="0" err="1"/>
              <a:t>frameworks</a:t>
            </a:r>
            <a:r>
              <a:rPr lang="tr-TR" dirty="0"/>
              <a:t> </a:t>
            </a:r>
            <a:r>
              <a:rPr lang="tr-TR" dirty="0" err="1"/>
              <a:t>will</a:t>
            </a:r>
            <a:r>
              <a:rPr lang="tr-TR" dirty="0"/>
              <a:t> </a:t>
            </a:r>
            <a:r>
              <a:rPr lang="tr-TR" dirty="0" err="1"/>
              <a:t>play</a:t>
            </a:r>
            <a:r>
              <a:rPr lang="tr-TR" dirty="0"/>
              <a:t> a </a:t>
            </a:r>
            <a:r>
              <a:rPr lang="tr-TR" dirty="0" err="1"/>
              <a:t>pivotal</a:t>
            </a:r>
            <a:r>
              <a:rPr lang="tr-TR" dirty="0"/>
              <a:t> role in </a:t>
            </a:r>
            <a:r>
              <a:rPr lang="tr-TR" dirty="0" err="1"/>
              <a:t>shaping</a:t>
            </a:r>
            <a:r>
              <a:rPr lang="tr-TR" dirty="0"/>
              <a:t> </a:t>
            </a:r>
            <a:r>
              <a:rPr lang="tr-TR" dirty="0" err="1"/>
              <a:t>the</a:t>
            </a:r>
            <a:r>
              <a:rPr lang="tr-TR" dirty="0"/>
              <a:t> </a:t>
            </a:r>
            <a:r>
              <a:rPr lang="tr-TR" dirty="0" err="1"/>
              <a:t>future</a:t>
            </a:r>
            <a:r>
              <a:rPr lang="tr-TR" dirty="0"/>
              <a:t> of </a:t>
            </a:r>
            <a:r>
              <a:rPr lang="tr-TR" dirty="0" err="1"/>
              <a:t>healthcare</a:t>
            </a:r>
            <a:r>
              <a:rPr lang="tr-TR" dirty="0"/>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The CTD serves as a standardized way for pharmaceutical companies to present information to regulatory authorities, streamlining the review and approval process. It helps ensure that all necessary data is included and organized in a consistent format, making it easier for regulatory agencies to evaluate the safety, efficacy, and quality of a pharmaceutical product.</a:t>
            </a:r>
            <a:endParaRPr lang="tr-TR" dirty="0"/>
          </a:p>
          <a:p>
            <a:pPr marL="171450" indent="-171450">
              <a:buFont typeface="Arial" panose="020B0604020202020204" pitchFamily="34" charset="0"/>
              <a:buChar char="•"/>
            </a:pPr>
            <a:r>
              <a:rPr lang="tr-TR" sz="1200" b="0" i="0" kern="1200" dirty="0">
                <a:solidFill>
                  <a:schemeClr val="tx1"/>
                </a:solidFill>
                <a:effectLst/>
                <a:latin typeface="+mn-lt"/>
                <a:ea typeface="+mn-ea"/>
                <a:cs typeface="+mn-cs"/>
              </a:rPr>
              <a:t>P</a:t>
            </a:r>
            <a:r>
              <a:rPr lang="en-US" sz="1200" b="0" i="0" kern="1200" dirty="0" err="1">
                <a:solidFill>
                  <a:schemeClr val="tx1"/>
                </a:solidFill>
                <a:effectLst/>
                <a:latin typeface="+mn-lt"/>
                <a:ea typeface="+mn-ea"/>
                <a:cs typeface="+mn-cs"/>
              </a:rPr>
              <a:t>harmacopoeias</a:t>
            </a:r>
            <a:r>
              <a:rPr lang="en-US" sz="1200" b="0" i="0" kern="1200" dirty="0">
                <a:solidFill>
                  <a:schemeClr val="tx1"/>
                </a:solidFill>
                <a:effectLst/>
                <a:latin typeface="+mn-lt"/>
                <a:ea typeface="+mn-ea"/>
                <a:cs typeface="+mn-cs"/>
              </a:rPr>
              <a:t> are essential tools in the pharmaceutical industry that establish and maintain standards for drug quality, safety, and efficacy. They serve as a foundation for regulatory compliance, quality assurance, and the production of reliable medicines.</a:t>
            </a:r>
            <a:endParaRPr lang="tr-TR" sz="1200" b="0" i="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The drug patenting process is a crucial aspect of pharmaceutical development, providing inventors with an incentive for investment in research and development. It allows them to recoup their expenses and potentially profit from their discoveries before generic competition enters the market.</a:t>
            </a:r>
            <a:endParaRPr lang="tr-TR" sz="1200" b="0" i="0" kern="1200" dirty="0">
              <a:solidFill>
                <a:schemeClr val="tx1"/>
              </a:solidFill>
              <a:effectLst/>
              <a:latin typeface="+mn-lt"/>
              <a:ea typeface="+mn-ea"/>
              <a:cs typeface="+mn-cs"/>
            </a:endParaRPr>
          </a:p>
        </p:txBody>
      </p:sp>
      <p:sp>
        <p:nvSpPr>
          <p:cNvPr id="4" name="Slayt Numarası Yer Tutucusu 3"/>
          <p:cNvSpPr>
            <a:spLocks noGrp="1"/>
          </p:cNvSpPr>
          <p:nvPr>
            <p:ph type="sldNum" sz="quarter" idx="10"/>
          </p:nvPr>
        </p:nvSpPr>
        <p:spPr/>
        <p:txBody>
          <a:bodyPr/>
          <a:lstStyle/>
          <a:p>
            <a:fld id="{07BBEFD6-8879-4257-8344-27066EA1ABAE}" type="slidenum">
              <a:rPr lang="tr-TR" smtClean="0"/>
              <a:t>28</a:t>
            </a:fld>
            <a:endParaRPr lang="tr-TR"/>
          </a:p>
        </p:txBody>
      </p:sp>
    </p:spTree>
    <p:extLst>
      <p:ext uri="{BB962C8B-B14F-4D97-AF65-F5344CB8AC3E}">
        <p14:creationId xmlns:p14="http://schemas.microsoft.com/office/powerpoint/2010/main" val="411042542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p3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01" name="Google Shape;301;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226539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en-US" dirty="0"/>
              <a:t>The presentation content includes an Overview of Drug Licensing Processes, the content of the Common Technical Document known as CTD, Types of Drug Licensing, the Importance of Pharmacopoeias and the Importance of Patents and Data Protection in the Pharmaceutical Industry.</a:t>
            </a:r>
            <a:endParaRPr lang="tr-TR" dirty="0"/>
          </a:p>
        </p:txBody>
      </p:sp>
      <p:sp>
        <p:nvSpPr>
          <p:cNvPr id="4" name="Slayt Numarası Yer Tutucusu 3"/>
          <p:cNvSpPr>
            <a:spLocks noGrp="1"/>
          </p:cNvSpPr>
          <p:nvPr>
            <p:ph type="sldNum" sz="quarter" idx="5"/>
          </p:nvPr>
        </p:nvSpPr>
        <p:spPr/>
        <p:txBody>
          <a:bodyPr/>
          <a:lstStyle/>
          <a:p>
            <a:pPr>
              <a:defRPr/>
            </a:pPr>
            <a:fld id="{244832FF-F025-2D47-9A5A-6ADF3BF3F9CD}" type="slidenum">
              <a:rPr lang="tr-TR" smtClean="0"/>
              <a:pPr>
                <a:defRPr/>
              </a:pPr>
              <a:t>3</a:t>
            </a:fld>
            <a:endParaRPr lang="tr-TR"/>
          </a:p>
        </p:txBody>
      </p:sp>
    </p:spTree>
    <p:extLst>
      <p:ext uri="{BB962C8B-B14F-4D97-AF65-F5344CB8AC3E}">
        <p14:creationId xmlns:p14="http://schemas.microsoft.com/office/powerpoint/2010/main" val="275262330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53B82B-9948-A364-ABFC-D95659B299C0}"/>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ED30EAD3-077C-D09A-1EFB-A5149A300D5B}"/>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DDC9DB7D-6330-56CC-193E-7135DA9D2A80}"/>
              </a:ext>
            </a:extLst>
          </p:cNvPr>
          <p:cNvSpPr>
            <a:spLocks noGrp="1"/>
          </p:cNvSpPr>
          <p:nvPr>
            <p:ph type="body" idx="1"/>
          </p:nvPr>
        </p:nvSpPr>
        <p:spPr/>
        <p:txBody>
          <a:bodyPr/>
          <a:lstStyle/>
          <a:p>
            <a:endParaRPr lang="en-US" dirty="0"/>
          </a:p>
        </p:txBody>
      </p:sp>
      <p:sp>
        <p:nvSpPr>
          <p:cNvPr id="4" name="Segnaposto numero diapositiva 3">
            <a:extLst>
              <a:ext uri="{FF2B5EF4-FFF2-40B4-BE49-F238E27FC236}">
                <a16:creationId xmlns:a16="http://schemas.microsoft.com/office/drawing/2014/main" id="{EF25AD5D-EAD5-F393-3E11-2837A5B6CA3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F3A0B4-38A7-4EAD-A00A-CF1E6F9FBC85}"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70705987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p3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algn="ctr" defTabSz="685800"/>
            <a:r>
              <a:rPr lang="tr-TR" sz="1200" dirty="0">
                <a:solidFill>
                  <a:srgbClr val="54565A"/>
                </a:solidFill>
                <a:latin typeface="Roboto" panose="02000000000000000000" pitchFamily="2" charset="0"/>
              </a:rPr>
              <a:t>A </a:t>
            </a:r>
            <a:r>
              <a:rPr lang="tr-TR" sz="1200" dirty="0" err="1">
                <a:solidFill>
                  <a:srgbClr val="54565A"/>
                </a:solidFill>
                <a:latin typeface="Roboto" panose="02000000000000000000" pitchFamily="2" charset="0"/>
              </a:rPr>
              <a:t>universal</a:t>
            </a:r>
            <a:r>
              <a:rPr lang="tr-TR" sz="1200" dirty="0">
                <a:solidFill>
                  <a:srgbClr val="54565A"/>
                </a:solidFill>
                <a:latin typeface="Roboto" panose="02000000000000000000" pitchFamily="2" charset="0"/>
              </a:rPr>
              <a:t> </a:t>
            </a:r>
            <a:r>
              <a:rPr lang="tr-TR" sz="1200" dirty="0" err="1">
                <a:solidFill>
                  <a:srgbClr val="54565A"/>
                </a:solidFill>
                <a:latin typeface="Roboto" panose="02000000000000000000" pitchFamily="2" charset="0"/>
              </a:rPr>
              <a:t>necessity</a:t>
            </a:r>
            <a:r>
              <a:rPr lang="tr-TR" sz="1200" dirty="0">
                <a:solidFill>
                  <a:srgbClr val="54565A"/>
                </a:solidFill>
                <a:latin typeface="Roboto" panose="02000000000000000000" pitchFamily="2" charset="0"/>
              </a:rPr>
              <a:t>: </a:t>
            </a:r>
            <a:r>
              <a:rPr lang="tr-TR" sz="1200" dirty="0" err="1">
                <a:solidFill>
                  <a:srgbClr val="54565A"/>
                </a:solidFill>
                <a:latin typeface="Roboto" panose="02000000000000000000" pitchFamily="2" charset="0"/>
              </a:rPr>
              <a:t>From</a:t>
            </a:r>
            <a:r>
              <a:rPr lang="tr-TR" sz="1200" dirty="0">
                <a:solidFill>
                  <a:srgbClr val="54565A"/>
                </a:solidFill>
                <a:latin typeface="Roboto" panose="02000000000000000000" pitchFamily="2" charset="0"/>
              </a:rPr>
              <a:t> </a:t>
            </a:r>
            <a:r>
              <a:rPr lang="tr-TR" sz="1200" dirty="0" err="1">
                <a:solidFill>
                  <a:srgbClr val="54565A"/>
                </a:solidFill>
                <a:latin typeface="Roboto" panose="02000000000000000000" pitchFamily="2" charset="0"/>
              </a:rPr>
              <a:t>Molecule</a:t>
            </a:r>
            <a:r>
              <a:rPr lang="tr-TR" sz="1200" dirty="0">
                <a:solidFill>
                  <a:srgbClr val="54565A"/>
                </a:solidFill>
                <a:latin typeface="Roboto" panose="02000000000000000000" pitchFamily="2" charset="0"/>
              </a:rPr>
              <a:t> </a:t>
            </a:r>
            <a:r>
              <a:rPr lang="tr-TR" sz="1200" dirty="0" err="1">
                <a:solidFill>
                  <a:srgbClr val="54565A"/>
                </a:solidFill>
                <a:latin typeface="Roboto" panose="02000000000000000000" pitchFamily="2" charset="0"/>
              </a:rPr>
              <a:t>to</a:t>
            </a:r>
            <a:r>
              <a:rPr lang="tr-TR" sz="1200" dirty="0">
                <a:solidFill>
                  <a:srgbClr val="54565A"/>
                </a:solidFill>
                <a:latin typeface="Roboto" panose="02000000000000000000" pitchFamily="2" charset="0"/>
              </a:rPr>
              <a:t> </a:t>
            </a:r>
            <a:r>
              <a:rPr lang="tr-TR" sz="1200" dirty="0" err="1">
                <a:solidFill>
                  <a:srgbClr val="54565A"/>
                </a:solidFill>
                <a:latin typeface="Roboto" panose="02000000000000000000" pitchFamily="2" charset="0"/>
              </a:rPr>
              <a:t>Drug</a:t>
            </a:r>
            <a:r>
              <a:rPr lang="tr-TR" sz="1200" dirty="0">
                <a:solidFill>
                  <a:srgbClr val="54565A"/>
                </a:solidFill>
                <a:latin typeface="Roboto" panose="02000000000000000000" pitchFamily="2" charset="0"/>
              </a:rPr>
              <a:t> Project</a:t>
            </a:r>
          </a:p>
          <a:p>
            <a:pPr algn="ctr" defTabSz="685800"/>
            <a:endParaRPr lang="tr-TR" sz="1200" dirty="0">
              <a:solidFill>
                <a:srgbClr val="54565A"/>
              </a:solidFill>
              <a:latin typeface="Roboto" panose="02000000000000000000" pitchFamily="2" charset="0"/>
            </a:endParaRPr>
          </a:p>
          <a:p>
            <a:pPr algn="ctr" defTabSz="685800"/>
            <a:r>
              <a:rPr lang="tr-TR" sz="1200" dirty="0">
                <a:solidFill>
                  <a:srgbClr val="54565A"/>
                </a:solidFill>
                <a:latin typeface="Roboto" panose="02000000000000000000" pitchFamily="2" charset="0"/>
              </a:rPr>
              <a:t>"</a:t>
            </a:r>
            <a:r>
              <a:rPr lang="tr-TR" sz="1200" dirty="0" err="1">
                <a:solidFill>
                  <a:srgbClr val="54565A"/>
                </a:solidFill>
                <a:latin typeface="Roboto" panose="02000000000000000000" pitchFamily="2" charset="0"/>
              </a:rPr>
              <a:t>Supported</a:t>
            </a:r>
            <a:r>
              <a:rPr lang="tr-TR" sz="1200" dirty="0">
                <a:solidFill>
                  <a:srgbClr val="54565A"/>
                </a:solidFill>
                <a:latin typeface="Roboto" panose="02000000000000000000" pitchFamily="2" charset="0"/>
              </a:rPr>
              <a:t> </a:t>
            </a:r>
            <a:r>
              <a:rPr lang="tr-TR" sz="1200" dirty="0" err="1">
                <a:solidFill>
                  <a:srgbClr val="54565A"/>
                </a:solidFill>
                <a:latin typeface="Roboto" panose="02000000000000000000" pitchFamily="2" charset="0"/>
              </a:rPr>
              <a:t>by</a:t>
            </a:r>
            <a:r>
              <a:rPr lang="tr-TR" sz="1200" dirty="0">
                <a:solidFill>
                  <a:srgbClr val="54565A"/>
                </a:solidFill>
                <a:latin typeface="Roboto" panose="02000000000000000000" pitchFamily="2" charset="0"/>
              </a:rPr>
              <a:t> </a:t>
            </a:r>
            <a:r>
              <a:rPr lang="tr-TR" sz="1200" dirty="0" err="1">
                <a:solidFill>
                  <a:srgbClr val="54565A"/>
                </a:solidFill>
                <a:latin typeface="Roboto" panose="02000000000000000000" pitchFamily="2" charset="0"/>
              </a:rPr>
              <a:t>the</a:t>
            </a:r>
            <a:r>
              <a:rPr lang="tr-TR" sz="1200" dirty="0">
                <a:solidFill>
                  <a:srgbClr val="54565A"/>
                </a:solidFill>
                <a:latin typeface="Roboto" panose="02000000000000000000" pitchFamily="2" charset="0"/>
              </a:rPr>
              <a:t> </a:t>
            </a:r>
            <a:r>
              <a:rPr lang="tr-TR" sz="1200" dirty="0" err="1">
                <a:solidFill>
                  <a:srgbClr val="54565A"/>
                </a:solidFill>
                <a:latin typeface="Roboto" panose="02000000000000000000" pitchFamily="2" charset="0"/>
              </a:rPr>
              <a:t>European</a:t>
            </a:r>
            <a:r>
              <a:rPr lang="tr-TR" sz="1200" dirty="0">
                <a:solidFill>
                  <a:srgbClr val="54565A"/>
                </a:solidFill>
                <a:latin typeface="Roboto" panose="02000000000000000000" pitchFamily="2" charset="0"/>
              </a:rPr>
              <a:t> </a:t>
            </a:r>
            <a:r>
              <a:rPr lang="tr-TR" sz="1200" dirty="0" err="1">
                <a:solidFill>
                  <a:srgbClr val="54565A"/>
                </a:solidFill>
                <a:latin typeface="Roboto" panose="02000000000000000000" pitchFamily="2" charset="0"/>
              </a:rPr>
              <a:t>Commission</a:t>
            </a:r>
            <a:r>
              <a:rPr lang="tr-TR" sz="1200" dirty="0">
                <a:solidFill>
                  <a:srgbClr val="54565A"/>
                </a:solidFill>
                <a:latin typeface="Roboto" panose="02000000000000000000" pitchFamily="2" charset="0"/>
              </a:rPr>
              <a:t> </a:t>
            </a:r>
            <a:r>
              <a:rPr lang="tr-TR" sz="1200" dirty="0" err="1">
                <a:solidFill>
                  <a:srgbClr val="54565A"/>
                </a:solidFill>
                <a:latin typeface="Roboto" panose="02000000000000000000" pitchFamily="2" charset="0"/>
              </a:rPr>
              <a:t>within</a:t>
            </a:r>
            <a:r>
              <a:rPr lang="tr-TR" sz="1200" dirty="0">
                <a:solidFill>
                  <a:srgbClr val="54565A"/>
                </a:solidFill>
                <a:latin typeface="Roboto" panose="02000000000000000000" pitchFamily="2" charset="0"/>
              </a:rPr>
              <a:t> </a:t>
            </a:r>
            <a:r>
              <a:rPr lang="tr-TR" sz="1200" dirty="0" err="1">
                <a:solidFill>
                  <a:srgbClr val="54565A"/>
                </a:solidFill>
                <a:latin typeface="Roboto" panose="02000000000000000000" pitchFamily="2" charset="0"/>
              </a:rPr>
              <a:t>the</a:t>
            </a:r>
            <a:r>
              <a:rPr lang="tr-TR" sz="1200" dirty="0">
                <a:solidFill>
                  <a:srgbClr val="54565A"/>
                </a:solidFill>
                <a:latin typeface="Roboto" panose="02000000000000000000" pitchFamily="2" charset="0"/>
              </a:rPr>
              <a:t> Erasmus+ </a:t>
            </a:r>
            <a:r>
              <a:rPr lang="tr-TR" sz="1200" dirty="0" err="1">
                <a:solidFill>
                  <a:srgbClr val="54565A"/>
                </a:solidFill>
                <a:latin typeface="Roboto" panose="02000000000000000000" pitchFamily="2" charset="0"/>
              </a:rPr>
              <a:t>Programme</a:t>
            </a:r>
            <a:r>
              <a:rPr lang="tr-TR" sz="1200" dirty="0">
                <a:solidFill>
                  <a:srgbClr val="54565A"/>
                </a:solidFill>
                <a:latin typeface="Roboto" panose="02000000000000000000" pitchFamily="2" charset="0"/>
              </a:rPr>
              <a:t>.</a:t>
            </a:r>
          </a:p>
          <a:p>
            <a:pPr algn="ctr" defTabSz="685800"/>
            <a:r>
              <a:rPr lang="tr-TR" sz="1200" dirty="0" err="1">
                <a:solidFill>
                  <a:srgbClr val="54565A"/>
                </a:solidFill>
                <a:latin typeface="Roboto" panose="02000000000000000000" pitchFamily="2" charset="0"/>
              </a:rPr>
              <a:t>However</a:t>
            </a:r>
            <a:r>
              <a:rPr lang="tr-TR" sz="1200" dirty="0">
                <a:solidFill>
                  <a:srgbClr val="54565A"/>
                </a:solidFill>
                <a:latin typeface="Roboto" panose="02000000000000000000" pitchFamily="2" charset="0"/>
              </a:rPr>
              <a:t>, </a:t>
            </a:r>
            <a:r>
              <a:rPr lang="tr-TR" sz="1200" dirty="0" err="1">
                <a:solidFill>
                  <a:srgbClr val="54565A"/>
                </a:solidFill>
                <a:latin typeface="Roboto" panose="02000000000000000000" pitchFamily="2" charset="0"/>
              </a:rPr>
              <a:t>the</a:t>
            </a:r>
            <a:r>
              <a:rPr lang="tr-TR" sz="1200" dirty="0">
                <a:solidFill>
                  <a:srgbClr val="54565A"/>
                </a:solidFill>
                <a:latin typeface="Roboto" panose="02000000000000000000" pitchFamily="2" charset="0"/>
              </a:rPr>
              <a:t> </a:t>
            </a:r>
            <a:r>
              <a:rPr lang="tr-TR" sz="1200" dirty="0" err="1">
                <a:solidFill>
                  <a:srgbClr val="54565A"/>
                </a:solidFill>
                <a:latin typeface="Roboto" panose="02000000000000000000" pitchFamily="2" charset="0"/>
              </a:rPr>
              <a:t>European</a:t>
            </a:r>
            <a:r>
              <a:rPr lang="tr-TR" sz="1200" dirty="0">
                <a:solidFill>
                  <a:srgbClr val="54565A"/>
                </a:solidFill>
                <a:latin typeface="Roboto" panose="02000000000000000000" pitchFamily="2" charset="0"/>
              </a:rPr>
              <a:t> </a:t>
            </a:r>
            <a:r>
              <a:rPr lang="tr-TR" sz="1200" dirty="0" err="1">
                <a:solidFill>
                  <a:srgbClr val="54565A"/>
                </a:solidFill>
                <a:latin typeface="Roboto" panose="02000000000000000000" pitchFamily="2" charset="0"/>
              </a:rPr>
              <a:t>Commission</a:t>
            </a:r>
            <a:r>
              <a:rPr lang="tr-TR" sz="1200" dirty="0">
                <a:solidFill>
                  <a:srgbClr val="54565A"/>
                </a:solidFill>
                <a:latin typeface="Roboto" panose="02000000000000000000" pitchFamily="2" charset="0"/>
              </a:rPr>
              <a:t> </a:t>
            </a:r>
            <a:r>
              <a:rPr lang="tr-TR" sz="1200" dirty="0" err="1">
                <a:solidFill>
                  <a:srgbClr val="54565A"/>
                </a:solidFill>
                <a:latin typeface="Roboto" panose="02000000000000000000" pitchFamily="2" charset="0"/>
              </a:rPr>
              <a:t>and</a:t>
            </a:r>
            <a:r>
              <a:rPr lang="tr-TR" sz="1200" dirty="0">
                <a:solidFill>
                  <a:srgbClr val="54565A"/>
                </a:solidFill>
                <a:latin typeface="Roboto" panose="02000000000000000000" pitchFamily="2" charset="0"/>
              </a:rPr>
              <a:t> </a:t>
            </a:r>
            <a:r>
              <a:rPr lang="tr-TR" sz="1200" dirty="0" err="1">
                <a:solidFill>
                  <a:srgbClr val="54565A"/>
                </a:solidFill>
                <a:latin typeface="Roboto" panose="02000000000000000000" pitchFamily="2" charset="0"/>
              </a:rPr>
              <a:t>the</a:t>
            </a:r>
            <a:r>
              <a:rPr lang="tr-TR" sz="1200" dirty="0">
                <a:solidFill>
                  <a:srgbClr val="54565A"/>
                </a:solidFill>
                <a:latin typeface="Roboto" panose="02000000000000000000" pitchFamily="2" charset="0"/>
              </a:rPr>
              <a:t> </a:t>
            </a:r>
            <a:r>
              <a:rPr lang="tr-TR" sz="1200" dirty="0" err="1">
                <a:solidFill>
                  <a:srgbClr val="54565A"/>
                </a:solidFill>
                <a:latin typeface="Roboto" panose="02000000000000000000" pitchFamily="2" charset="0"/>
              </a:rPr>
              <a:t>Turkish</a:t>
            </a:r>
            <a:r>
              <a:rPr lang="tr-TR" sz="1200" dirty="0">
                <a:solidFill>
                  <a:srgbClr val="54565A"/>
                </a:solidFill>
                <a:latin typeface="Roboto" panose="02000000000000000000" pitchFamily="2" charset="0"/>
              </a:rPr>
              <a:t> </a:t>
            </a:r>
            <a:r>
              <a:rPr lang="tr-TR" sz="1200" dirty="0" err="1">
                <a:solidFill>
                  <a:srgbClr val="54565A"/>
                </a:solidFill>
                <a:latin typeface="Roboto" panose="02000000000000000000" pitchFamily="2" charset="0"/>
              </a:rPr>
              <a:t>National</a:t>
            </a:r>
            <a:r>
              <a:rPr lang="tr-TR" sz="1200" dirty="0">
                <a:solidFill>
                  <a:srgbClr val="54565A"/>
                </a:solidFill>
                <a:latin typeface="Roboto" panose="02000000000000000000" pitchFamily="2" charset="0"/>
              </a:rPr>
              <a:t> </a:t>
            </a:r>
            <a:r>
              <a:rPr lang="tr-TR" sz="1200" dirty="0" err="1">
                <a:solidFill>
                  <a:srgbClr val="54565A"/>
                </a:solidFill>
                <a:latin typeface="Roboto" panose="02000000000000000000" pitchFamily="2" charset="0"/>
              </a:rPr>
              <a:t>Agency</a:t>
            </a:r>
            <a:r>
              <a:rPr lang="tr-TR" sz="1200" dirty="0">
                <a:solidFill>
                  <a:srgbClr val="54565A"/>
                </a:solidFill>
                <a:latin typeface="Roboto" panose="02000000000000000000" pitchFamily="2" charset="0"/>
              </a:rPr>
              <a:t> </a:t>
            </a:r>
            <a:r>
              <a:rPr lang="tr-TR" sz="1200" dirty="0" err="1">
                <a:solidFill>
                  <a:srgbClr val="54565A"/>
                </a:solidFill>
                <a:latin typeface="Roboto" panose="02000000000000000000" pitchFamily="2" charset="0"/>
              </a:rPr>
              <a:t>cannot</a:t>
            </a:r>
            <a:r>
              <a:rPr lang="tr-TR" sz="1200" dirty="0">
                <a:solidFill>
                  <a:srgbClr val="54565A"/>
                </a:solidFill>
                <a:latin typeface="Roboto" panose="02000000000000000000" pitchFamily="2" charset="0"/>
              </a:rPr>
              <a:t> be </a:t>
            </a:r>
            <a:r>
              <a:rPr lang="tr-TR" sz="1200" dirty="0" err="1">
                <a:solidFill>
                  <a:srgbClr val="54565A"/>
                </a:solidFill>
                <a:latin typeface="Roboto" panose="02000000000000000000" pitchFamily="2" charset="0"/>
              </a:rPr>
              <a:t>held</a:t>
            </a:r>
            <a:r>
              <a:rPr lang="tr-TR" sz="1200" dirty="0">
                <a:solidFill>
                  <a:srgbClr val="54565A"/>
                </a:solidFill>
                <a:latin typeface="Roboto" panose="02000000000000000000" pitchFamily="2" charset="0"/>
              </a:rPr>
              <a:t> </a:t>
            </a:r>
            <a:r>
              <a:rPr lang="tr-TR" sz="1200" dirty="0" err="1">
                <a:solidFill>
                  <a:srgbClr val="54565A"/>
                </a:solidFill>
                <a:latin typeface="Roboto" panose="02000000000000000000" pitchFamily="2" charset="0"/>
              </a:rPr>
              <a:t>responsible</a:t>
            </a:r>
            <a:r>
              <a:rPr lang="tr-TR" sz="1200" dirty="0">
                <a:solidFill>
                  <a:srgbClr val="54565A"/>
                </a:solidFill>
                <a:latin typeface="Roboto" panose="02000000000000000000" pitchFamily="2" charset="0"/>
              </a:rPr>
              <a:t> </a:t>
            </a:r>
            <a:r>
              <a:rPr lang="tr-TR" sz="1200" dirty="0" err="1">
                <a:solidFill>
                  <a:srgbClr val="54565A"/>
                </a:solidFill>
                <a:latin typeface="Roboto" panose="02000000000000000000" pitchFamily="2" charset="0"/>
              </a:rPr>
              <a:t>for</a:t>
            </a:r>
            <a:r>
              <a:rPr lang="tr-TR" sz="1200" dirty="0">
                <a:solidFill>
                  <a:srgbClr val="54565A"/>
                </a:solidFill>
                <a:latin typeface="Roboto" panose="02000000000000000000" pitchFamily="2" charset="0"/>
              </a:rPr>
              <a:t> </a:t>
            </a:r>
            <a:r>
              <a:rPr lang="tr-TR" sz="1200" dirty="0" err="1">
                <a:solidFill>
                  <a:srgbClr val="54565A"/>
                </a:solidFill>
                <a:latin typeface="Roboto" panose="02000000000000000000" pitchFamily="2" charset="0"/>
              </a:rPr>
              <a:t>the</a:t>
            </a:r>
            <a:r>
              <a:rPr lang="tr-TR" sz="1200" dirty="0">
                <a:solidFill>
                  <a:srgbClr val="54565A"/>
                </a:solidFill>
                <a:latin typeface="Roboto" panose="02000000000000000000" pitchFamily="2" charset="0"/>
              </a:rPr>
              <a:t> </a:t>
            </a:r>
            <a:r>
              <a:rPr lang="tr-TR" sz="1200" dirty="0" err="1">
                <a:solidFill>
                  <a:srgbClr val="54565A"/>
                </a:solidFill>
                <a:latin typeface="Roboto" panose="02000000000000000000" pitchFamily="2" charset="0"/>
              </a:rPr>
              <a:t>views</a:t>
            </a:r>
            <a:r>
              <a:rPr lang="tr-TR" sz="1200" dirty="0">
                <a:solidFill>
                  <a:srgbClr val="54565A"/>
                </a:solidFill>
                <a:latin typeface="Roboto" panose="02000000000000000000" pitchFamily="2" charset="0"/>
              </a:rPr>
              <a:t> </a:t>
            </a:r>
            <a:r>
              <a:rPr lang="tr-TR" sz="1200" dirty="0" err="1">
                <a:solidFill>
                  <a:srgbClr val="54565A"/>
                </a:solidFill>
                <a:latin typeface="Roboto" panose="02000000000000000000" pitchFamily="2" charset="0"/>
              </a:rPr>
              <a:t>expressed</a:t>
            </a:r>
            <a:r>
              <a:rPr lang="tr-TR" sz="1200" dirty="0">
                <a:solidFill>
                  <a:srgbClr val="54565A"/>
                </a:solidFill>
                <a:latin typeface="Roboto" panose="02000000000000000000" pitchFamily="2" charset="0"/>
              </a:rPr>
              <a:t> here."</a:t>
            </a:r>
            <a:endParaRPr dirty="0"/>
          </a:p>
        </p:txBody>
      </p:sp>
      <p:sp>
        <p:nvSpPr>
          <p:cNvPr id="307" name="Google Shape;307;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
        <p:cNvGrpSpPr/>
        <p:nvPr/>
      </p:nvGrpSpPr>
      <p:grpSpPr>
        <a:xfrm>
          <a:off x="0" y="0"/>
          <a:ext cx="0" cy="0"/>
          <a:chOff x="0" y="0"/>
          <a:chExt cx="0" cy="0"/>
        </a:xfrm>
      </p:grpSpPr>
      <p:sp>
        <p:nvSpPr>
          <p:cNvPr id="382" name="Google Shape;382;p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3" name="Google Shape;383;p3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r>
              <a:rPr lang="tr-TR" sz="1200" dirty="0">
                <a:solidFill>
                  <a:srgbClr val="54565A"/>
                </a:solidFill>
                <a:latin typeface="Roboto" panose="02000000000000000000" pitchFamily="2" charset="0"/>
              </a:rPr>
              <a:t>Projemize desteklerinden ötürü </a:t>
            </a:r>
            <a:r>
              <a:rPr lang="en-US" sz="1200" dirty="0" err="1">
                <a:solidFill>
                  <a:srgbClr val="54565A"/>
                </a:solidFill>
                <a:latin typeface="Roboto" panose="02000000000000000000" pitchFamily="2" charset="0"/>
              </a:rPr>
              <a:t>Avrupa</a:t>
            </a:r>
            <a:r>
              <a:rPr lang="en-US" sz="1200" dirty="0">
                <a:solidFill>
                  <a:srgbClr val="54565A"/>
                </a:solidFill>
                <a:latin typeface="Roboto" panose="02000000000000000000" pitchFamily="2" charset="0"/>
              </a:rPr>
              <a:t> </a:t>
            </a:r>
            <a:r>
              <a:rPr lang="en-US" sz="1200" dirty="0" err="1">
                <a:solidFill>
                  <a:srgbClr val="54565A"/>
                </a:solidFill>
                <a:latin typeface="Roboto" panose="02000000000000000000" pitchFamily="2" charset="0"/>
              </a:rPr>
              <a:t>Komisyonu</a:t>
            </a:r>
            <a:r>
              <a:rPr lang="tr-TR" sz="1200" dirty="0">
                <a:solidFill>
                  <a:srgbClr val="54565A"/>
                </a:solidFill>
                <a:latin typeface="Roboto" panose="02000000000000000000" pitchFamily="2" charset="0"/>
              </a:rPr>
              <a:t>’</a:t>
            </a:r>
            <a:r>
              <a:rPr lang="tr-TR" sz="1200" dirty="0" err="1">
                <a:solidFill>
                  <a:srgbClr val="54565A"/>
                </a:solidFill>
                <a:latin typeface="Roboto" panose="02000000000000000000" pitchFamily="2" charset="0"/>
              </a:rPr>
              <a:t>na</a:t>
            </a:r>
            <a:r>
              <a:rPr lang="tr-TR" sz="1200" dirty="0">
                <a:solidFill>
                  <a:srgbClr val="54565A"/>
                </a:solidFill>
                <a:latin typeface="Roboto" panose="02000000000000000000" pitchFamily="2" charset="0"/>
              </a:rPr>
              <a:t> ve proje ekibinde yer alarak katkıda bulunan tüm üyelerimize ve proje kapsamındaki etkinliklere katılan herkese teşekkür ederiz. </a:t>
            </a: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en-US" dirty="0"/>
              <a:t>Regulatory agencies play a critical role in overseeing the drug development and licensing process to ensure that drugs are safe, effective, and of high quality before they reach the market. Regulatory agencies set standards and guidelines that pharmaceutical companies must follow during the drug development process. This includes safety, efficacy, manufacturing practices, and labeling criteria.</a:t>
            </a:r>
            <a:endParaRPr lang="tr-TR" dirty="0"/>
          </a:p>
        </p:txBody>
      </p:sp>
      <p:sp>
        <p:nvSpPr>
          <p:cNvPr id="4" name="Slayt Numarası Yer Tutucusu 3"/>
          <p:cNvSpPr>
            <a:spLocks noGrp="1"/>
          </p:cNvSpPr>
          <p:nvPr>
            <p:ph type="sldNum" sz="quarter" idx="10"/>
          </p:nvPr>
        </p:nvSpPr>
        <p:spPr/>
        <p:txBody>
          <a:bodyPr/>
          <a:lstStyle/>
          <a:p>
            <a:fld id="{07BBEFD6-8879-4257-8344-27066EA1ABAE}" type="slidenum">
              <a:rPr lang="tr-TR" smtClean="0"/>
              <a:t>4</a:t>
            </a:fld>
            <a:endParaRPr lang="tr-TR"/>
          </a:p>
        </p:txBody>
      </p:sp>
    </p:spTree>
    <p:extLst>
      <p:ext uri="{BB962C8B-B14F-4D97-AF65-F5344CB8AC3E}">
        <p14:creationId xmlns:p14="http://schemas.microsoft.com/office/powerpoint/2010/main" val="6989094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Regulatory bodies play a critical role in overseeing drug development and licensing to ensure that pharmaceuticals are safe, effective, and of high quality before they reach the market. Their primary responsibilities include:</a:t>
            </a:r>
            <a:endParaRPr lang="tr-TR" dirty="0"/>
          </a:p>
          <a:p>
            <a:pPr marL="171450" indent="-171450">
              <a:buFont typeface="Arial" panose="020B0604020202020204" pitchFamily="34" charset="0"/>
              <a:buChar char="•"/>
            </a:pPr>
            <a:r>
              <a:rPr lang="en-US" b="1" dirty="0"/>
              <a:t>Setting Standards and Guidelines</a:t>
            </a:r>
            <a:endParaRPr lang="tr-TR" b="1" dirty="0"/>
          </a:p>
          <a:p>
            <a:pPr marL="171450" indent="-171450">
              <a:buFont typeface="Arial" panose="020B0604020202020204" pitchFamily="34" charset="0"/>
              <a:buChar char="•"/>
            </a:pPr>
            <a:r>
              <a:rPr lang="en-US" b="1" dirty="0"/>
              <a:t>Preclinical Evaluation</a:t>
            </a:r>
            <a:endParaRPr lang="tr-TR" b="1" dirty="0"/>
          </a:p>
          <a:p>
            <a:pPr marL="171450" indent="-171450">
              <a:buFont typeface="Arial" panose="020B0604020202020204" pitchFamily="34" charset="0"/>
              <a:buChar char="•"/>
            </a:pPr>
            <a:r>
              <a:rPr lang="en-US" b="1" dirty="0"/>
              <a:t>Clinical Trials Oversight</a:t>
            </a:r>
            <a:endParaRPr lang="tr-TR" dirty="0"/>
          </a:p>
          <a:p>
            <a:pPr marL="171450" indent="-171450">
              <a:buFont typeface="Arial" panose="020B0604020202020204" pitchFamily="34" charset="0"/>
              <a:buChar char="•"/>
            </a:pPr>
            <a:r>
              <a:rPr lang="en-US" b="1" dirty="0"/>
              <a:t>Risk-Benefit Assessment</a:t>
            </a:r>
            <a:endParaRPr lang="tr-TR" dirty="0"/>
          </a:p>
          <a:p>
            <a:pPr marL="171450" indent="-171450">
              <a:buFont typeface="Arial" panose="020B0604020202020204" pitchFamily="34" charset="0"/>
              <a:buChar char="•"/>
            </a:pPr>
            <a:r>
              <a:rPr lang="en-US" b="1" dirty="0"/>
              <a:t>Review of Marketing Authorization Applications (MAAs)</a:t>
            </a:r>
            <a:endParaRPr lang="tr-TR" dirty="0"/>
          </a:p>
          <a:p>
            <a:pPr marL="171450" indent="-171450">
              <a:buFont typeface="Arial" panose="020B0604020202020204" pitchFamily="34" charset="0"/>
              <a:buChar char="•"/>
            </a:pPr>
            <a:r>
              <a:rPr lang="en-US" b="1" dirty="0"/>
              <a:t>Post-Market Surveillance</a:t>
            </a:r>
            <a:endParaRPr lang="tr-TR" dirty="0"/>
          </a:p>
          <a:p>
            <a:pPr marL="171450" indent="-171450">
              <a:buFont typeface="Arial" panose="020B0604020202020204" pitchFamily="34" charset="0"/>
              <a:buChar char="•"/>
            </a:pPr>
            <a:r>
              <a:rPr lang="en-US" b="1" dirty="0"/>
              <a:t>Labeling and Packaging Oversight</a:t>
            </a:r>
            <a:endParaRPr lang="tr-TR" dirty="0"/>
          </a:p>
          <a:p>
            <a:pPr marL="171450" indent="-171450">
              <a:buFont typeface="Arial" panose="020B0604020202020204" pitchFamily="34" charset="0"/>
              <a:buChar char="•"/>
            </a:pPr>
            <a:r>
              <a:rPr lang="en-US" b="1" dirty="0"/>
              <a:t>Inspecting Manufacturing Facilities</a:t>
            </a:r>
            <a:endParaRPr lang="en-US" dirty="0"/>
          </a:p>
          <a:p>
            <a:pPr marL="171450" indent="-171450">
              <a:buFont typeface="Arial" panose="020B0604020202020204" pitchFamily="34" charset="0"/>
              <a:buChar char="•"/>
            </a:pPr>
            <a:r>
              <a:rPr lang="en-US" b="1" dirty="0"/>
              <a:t>Post-Market Studies and Commitments</a:t>
            </a:r>
            <a:endParaRPr lang="tr-TR" dirty="0"/>
          </a:p>
          <a:p>
            <a:pPr marL="171450" indent="-171450">
              <a:buFont typeface="Arial" panose="020B0604020202020204" pitchFamily="34" charset="0"/>
              <a:buChar char="•"/>
            </a:pPr>
            <a:r>
              <a:rPr lang="en-US" b="1" dirty="0"/>
              <a:t>Regulatory Science and Research</a:t>
            </a:r>
            <a:endParaRPr lang="tr-TR" dirty="0"/>
          </a:p>
          <a:p>
            <a:pPr marL="171450" indent="-171450">
              <a:buFont typeface="Arial" panose="020B0604020202020204" pitchFamily="34" charset="0"/>
              <a:buChar char="•"/>
            </a:pPr>
            <a:r>
              <a:rPr lang="en-US" b="1" dirty="0"/>
              <a:t>International Collaboration</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tr-TR" dirty="0"/>
          </a:p>
          <a:p>
            <a:r>
              <a:rPr lang="en-US" sz="1200" b="0" i="0" kern="1200" dirty="0">
                <a:solidFill>
                  <a:schemeClr val="tx1"/>
                </a:solidFill>
                <a:effectLst/>
                <a:latin typeface="+mn-lt"/>
                <a:ea typeface="+mn-ea"/>
                <a:cs typeface="+mn-cs"/>
              </a:rPr>
              <a:t>By performing these functions, regulatory bodies aim to strike a balance between promoting innovation and safeguarding public health, ensuring that only safe, effective, and high-quality drugs reach the market. This process is vital in maintaining public trust in the pharmaceutical industry and safeguarding the health of patients worldwide.</a:t>
            </a:r>
          </a:p>
          <a:p>
            <a:endParaRPr lang="tr-TR" dirty="0"/>
          </a:p>
        </p:txBody>
      </p:sp>
      <p:sp>
        <p:nvSpPr>
          <p:cNvPr id="4" name="Slayt Numarası Yer Tutucusu 3"/>
          <p:cNvSpPr>
            <a:spLocks noGrp="1"/>
          </p:cNvSpPr>
          <p:nvPr>
            <p:ph type="sldNum" sz="quarter" idx="10"/>
          </p:nvPr>
        </p:nvSpPr>
        <p:spPr/>
        <p:txBody>
          <a:bodyPr/>
          <a:lstStyle/>
          <a:p>
            <a:fld id="{07BBEFD6-8879-4257-8344-27066EA1ABAE}" type="slidenum">
              <a:rPr lang="tr-TR" smtClean="0"/>
              <a:t>5</a:t>
            </a:fld>
            <a:endParaRPr lang="tr-TR"/>
          </a:p>
        </p:txBody>
      </p:sp>
    </p:spTree>
    <p:extLst>
      <p:ext uri="{BB962C8B-B14F-4D97-AF65-F5344CB8AC3E}">
        <p14:creationId xmlns:p14="http://schemas.microsoft.com/office/powerpoint/2010/main" val="27529449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en-US" sz="1200" b="1" i="0" kern="1200" dirty="0">
                <a:solidFill>
                  <a:schemeClr val="tx1"/>
                </a:solidFill>
                <a:effectLst/>
                <a:latin typeface="+mn-lt"/>
                <a:ea typeface="+mn-ea"/>
                <a:cs typeface="+mn-cs"/>
              </a:rPr>
              <a:t>The process of setting standards by regulatory agencies is a complex, dynamic, and collaborative effort aimed at protecting public health, ensuring product quality, and encouraging innovation in the industry within the framework of safety and ethical considerations.</a:t>
            </a:r>
          </a:p>
          <a:p>
            <a:endParaRPr lang="en-US" sz="1200" b="1"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Setting Standards and Guidelines</a:t>
            </a:r>
            <a:r>
              <a:rPr lang="en-US" sz="1200" b="0" i="0" kern="1200" dirty="0">
                <a:solidFill>
                  <a:schemeClr val="tx1"/>
                </a:solidFill>
                <a:effectLst/>
                <a:latin typeface="+mn-lt"/>
                <a:ea typeface="+mn-ea"/>
                <a:cs typeface="+mn-cs"/>
              </a:rPr>
              <a:t>: Regulatory bodies establish the standards and guidelines that pharmaceutical companies must adhere to during the drug development process. This includes criteria for safety, efficacy, manufacturing practices, and labeling. The process involves several key steps and considerations:</a:t>
            </a:r>
            <a:endParaRPr lang="tr-TR"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Regulatory bodies play a crucial role in setting standards and guidelines for various industries, including pharmaceuticals. The process involves several key steps and considerations:</a:t>
            </a:r>
          </a:p>
          <a:p>
            <a:r>
              <a:rPr lang="en-US" sz="1200" b="1" i="0" kern="1200" dirty="0">
                <a:solidFill>
                  <a:schemeClr val="tx1"/>
                </a:solidFill>
                <a:effectLst/>
                <a:latin typeface="+mn-lt"/>
                <a:ea typeface="+mn-ea"/>
                <a:cs typeface="+mn-cs"/>
              </a:rPr>
              <a:t>Scientific Expertise and Research</a:t>
            </a:r>
            <a:r>
              <a:rPr lang="en-US" sz="1200" b="0" i="0" kern="1200" dirty="0">
                <a:solidFill>
                  <a:schemeClr val="tx1"/>
                </a:solidFill>
                <a:effectLst/>
                <a:latin typeface="+mn-lt"/>
                <a:ea typeface="+mn-ea"/>
                <a:cs typeface="+mn-cs"/>
              </a:rPr>
              <a:t>:</a:t>
            </a:r>
          </a:p>
          <a:p>
            <a:pPr lvl="1"/>
            <a:r>
              <a:rPr lang="en-US" sz="1200" b="0" i="0" kern="1200" dirty="0">
                <a:solidFill>
                  <a:schemeClr val="tx1"/>
                </a:solidFill>
                <a:effectLst/>
                <a:latin typeface="+mn-lt"/>
                <a:ea typeface="+mn-ea"/>
                <a:cs typeface="+mn-cs"/>
              </a:rPr>
              <a:t>Regulatory bodies typically consist of experts in various scientific fields relevant to the industry they oversee. These experts conduct research and review existing scientific literature to stay informed about the latest developments.</a:t>
            </a:r>
          </a:p>
          <a:p>
            <a:r>
              <a:rPr lang="en-US" sz="1200" b="1" i="0" kern="1200" dirty="0">
                <a:solidFill>
                  <a:schemeClr val="tx1"/>
                </a:solidFill>
                <a:effectLst/>
                <a:latin typeface="+mn-lt"/>
                <a:ea typeface="+mn-ea"/>
                <a:cs typeface="+mn-cs"/>
              </a:rPr>
              <a:t>Risk Assessment and Benefit Analysis</a:t>
            </a:r>
            <a:r>
              <a:rPr lang="en-US" sz="1200" b="0" i="0" kern="1200" dirty="0">
                <a:solidFill>
                  <a:schemeClr val="tx1"/>
                </a:solidFill>
                <a:effectLst/>
                <a:latin typeface="+mn-lt"/>
                <a:ea typeface="+mn-ea"/>
                <a:cs typeface="+mn-cs"/>
              </a:rPr>
              <a:t>:</a:t>
            </a:r>
          </a:p>
          <a:p>
            <a:pPr lvl="1"/>
            <a:r>
              <a:rPr lang="en-US" sz="1200" b="0" i="0" kern="1200" dirty="0">
                <a:solidFill>
                  <a:schemeClr val="tx1"/>
                </a:solidFill>
                <a:effectLst/>
                <a:latin typeface="+mn-lt"/>
                <a:ea typeface="+mn-ea"/>
                <a:cs typeface="+mn-cs"/>
              </a:rPr>
              <a:t>Before setting standards, regulatory bodies assess the risks and benefits associated with products or processes. This involves evaluating potential harm to public health or the environment and comparing it with the expected benefits.</a:t>
            </a:r>
          </a:p>
          <a:p>
            <a:r>
              <a:rPr lang="en-US" sz="1200" b="1" i="0" kern="1200" dirty="0">
                <a:solidFill>
                  <a:schemeClr val="tx1"/>
                </a:solidFill>
                <a:effectLst/>
                <a:latin typeface="+mn-lt"/>
                <a:ea typeface="+mn-ea"/>
                <a:cs typeface="+mn-cs"/>
              </a:rPr>
              <a:t>Public Input and Consultation</a:t>
            </a:r>
            <a:r>
              <a:rPr lang="en-US" sz="1200" b="0" i="0" kern="1200" dirty="0">
                <a:solidFill>
                  <a:schemeClr val="tx1"/>
                </a:solidFill>
                <a:effectLst/>
                <a:latin typeface="+mn-lt"/>
                <a:ea typeface="+mn-ea"/>
                <a:cs typeface="+mn-cs"/>
              </a:rPr>
              <a:t>:</a:t>
            </a:r>
          </a:p>
          <a:p>
            <a:pPr lvl="1"/>
            <a:r>
              <a:rPr lang="en-US" sz="1200" b="0" i="0" kern="1200" dirty="0">
                <a:solidFill>
                  <a:schemeClr val="tx1"/>
                </a:solidFill>
                <a:effectLst/>
                <a:latin typeface="+mn-lt"/>
                <a:ea typeface="+mn-ea"/>
                <a:cs typeface="+mn-cs"/>
              </a:rPr>
              <a:t>Many regulatory bodies seek input from the public, stakeholders, and industry experts during the standard-setting process. This ensures a more comprehensive understanding of different perspectives and potential impacts.</a:t>
            </a:r>
          </a:p>
          <a:p>
            <a:r>
              <a:rPr lang="en-US" sz="1200" b="1" i="0" kern="1200" dirty="0">
                <a:solidFill>
                  <a:schemeClr val="tx1"/>
                </a:solidFill>
                <a:effectLst/>
                <a:latin typeface="+mn-lt"/>
                <a:ea typeface="+mn-ea"/>
                <a:cs typeface="+mn-cs"/>
              </a:rPr>
              <a:t>Collaboration with International Standards Organizations</a:t>
            </a:r>
            <a:r>
              <a:rPr lang="en-US" sz="1200" b="0" i="0" kern="1200" dirty="0">
                <a:solidFill>
                  <a:schemeClr val="tx1"/>
                </a:solidFill>
                <a:effectLst/>
                <a:latin typeface="+mn-lt"/>
                <a:ea typeface="+mn-ea"/>
                <a:cs typeface="+mn-cs"/>
              </a:rPr>
              <a:t>:</a:t>
            </a:r>
          </a:p>
          <a:p>
            <a:pPr lvl="1"/>
            <a:r>
              <a:rPr lang="en-US" sz="1200" b="0" i="0" kern="1200" dirty="0">
                <a:solidFill>
                  <a:schemeClr val="tx1"/>
                </a:solidFill>
                <a:effectLst/>
                <a:latin typeface="+mn-lt"/>
                <a:ea typeface="+mn-ea"/>
                <a:cs typeface="+mn-cs"/>
              </a:rPr>
              <a:t>Regulatory bodies often collaborate with international standards organizations to harmonize standards globally. This collaboration ensures consistency and facilitates trade across borders.</a:t>
            </a:r>
          </a:p>
          <a:p>
            <a:r>
              <a:rPr lang="en-US" sz="1200" b="1" i="0" kern="1200" dirty="0">
                <a:solidFill>
                  <a:schemeClr val="tx1"/>
                </a:solidFill>
                <a:effectLst/>
                <a:latin typeface="+mn-lt"/>
                <a:ea typeface="+mn-ea"/>
                <a:cs typeface="+mn-cs"/>
              </a:rPr>
              <a:t>Legislation and Legal Framework</a:t>
            </a:r>
            <a:r>
              <a:rPr lang="en-US" sz="1200" b="0" i="0" kern="1200" dirty="0">
                <a:solidFill>
                  <a:schemeClr val="tx1"/>
                </a:solidFill>
                <a:effectLst/>
                <a:latin typeface="+mn-lt"/>
                <a:ea typeface="+mn-ea"/>
                <a:cs typeface="+mn-cs"/>
              </a:rPr>
              <a:t>:</a:t>
            </a:r>
          </a:p>
          <a:p>
            <a:pPr lvl="1"/>
            <a:r>
              <a:rPr lang="en-US" sz="1200" b="0" i="0" kern="1200" dirty="0">
                <a:solidFill>
                  <a:schemeClr val="tx1"/>
                </a:solidFill>
                <a:effectLst/>
                <a:latin typeface="+mn-lt"/>
                <a:ea typeface="+mn-ea"/>
                <a:cs typeface="+mn-cs"/>
              </a:rPr>
              <a:t>Regulatory bodies derive their authority from legislation. The legal framework empowers them to establish and enforce standards. The regulatory process must align with national and international laws.</a:t>
            </a:r>
          </a:p>
          <a:p>
            <a:r>
              <a:rPr lang="en-US" sz="1200" b="1" i="0" kern="1200" dirty="0">
                <a:solidFill>
                  <a:schemeClr val="tx1"/>
                </a:solidFill>
                <a:effectLst/>
                <a:latin typeface="+mn-lt"/>
                <a:ea typeface="+mn-ea"/>
                <a:cs typeface="+mn-cs"/>
              </a:rPr>
              <a:t>Risk-Based Approach</a:t>
            </a:r>
            <a:r>
              <a:rPr lang="en-US" sz="1200" b="0" i="0" kern="1200" dirty="0">
                <a:solidFill>
                  <a:schemeClr val="tx1"/>
                </a:solidFill>
                <a:effectLst/>
                <a:latin typeface="+mn-lt"/>
                <a:ea typeface="+mn-ea"/>
                <a:cs typeface="+mn-cs"/>
              </a:rPr>
              <a:t>:</a:t>
            </a:r>
          </a:p>
          <a:p>
            <a:pPr lvl="1"/>
            <a:r>
              <a:rPr lang="en-US" sz="1200" b="0" i="0" kern="1200" dirty="0">
                <a:solidFill>
                  <a:schemeClr val="tx1"/>
                </a:solidFill>
                <a:effectLst/>
                <a:latin typeface="+mn-lt"/>
                <a:ea typeface="+mn-ea"/>
                <a:cs typeface="+mn-cs"/>
              </a:rPr>
              <a:t>Standards are often set based on a risk-based approach. Higher-risk products or processes may have more stringent standards to ensure public safety, while lower-risk ones may have more flexible requirements.</a:t>
            </a:r>
          </a:p>
          <a:p>
            <a:r>
              <a:rPr lang="en-US" sz="1200" b="1" i="0" kern="1200" dirty="0">
                <a:solidFill>
                  <a:schemeClr val="tx1"/>
                </a:solidFill>
                <a:effectLst/>
                <a:latin typeface="+mn-lt"/>
                <a:ea typeface="+mn-ea"/>
                <a:cs typeface="+mn-cs"/>
              </a:rPr>
              <a:t>Periodic Review and Updates</a:t>
            </a:r>
            <a:r>
              <a:rPr lang="en-US" sz="1200" b="0" i="0" kern="1200" dirty="0">
                <a:solidFill>
                  <a:schemeClr val="tx1"/>
                </a:solidFill>
                <a:effectLst/>
                <a:latin typeface="+mn-lt"/>
                <a:ea typeface="+mn-ea"/>
                <a:cs typeface="+mn-cs"/>
              </a:rPr>
              <a:t>:</a:t>
            </a:r>
          </a:p>
          <a:p>
            <a:pPr lvl="1"/>
            <a:r>
              <a:rPr lang="en-US" sz="1200" b="0" i="0" kern="1200" dirty="0">
                <a:solidFill>
                  <a:schemeClr val="tx1"/>
                </a:solidFill>
                <a:effectLst/>
                <a:latin typeface="+mn-lt"/>
                <a:ea typeface="+mn-ea"/>
                <a:cs typeface="+mn-cs"/>
              </a:rPr>
              <a:t>Standards are not static; they need to evolve with scientific advancements and changes in industry practices. Regulatory bodies periodically review and update standards to reflect the latest knowledge and technologies.</a:t>
            </a:r>
          </a:p>
          <a:p>
            <a:r>
              <a:rPr lang="en-US" sz="1200" b="1" i="0" kern="1200" dirty="0">
                <a:solidFill>
                  <a:schemeClr val="tx1"/>
                </a:solidFill>
                <a:effectLst/>
                <a:latin typeface="+mn-lt"/>
                <a:ea typeface="+mn-ea"/>
                <a:cs typeface="+mn-cs"/>
              </a:rPr>
              <a:t>Documentation and Transparency</a:t>
            </a:r>
            <a:r>
              <a:rPr lang="en-US" sz="1200" b="0" i="0" kern="1200" dirty="0">
                <a:solidFill>
                  <a:schemeClr val="tx1"/>
                </a:solidFill>
                <a:effectLst/>
                <a:latin typeface="+mn-lt"/>
                <a:ea typeface="+mn-ea"/>
                <a:cs typeface="+mn-cs"/>
              </a:rPr>
              <a:t>:</a:t>
            </a:r>
          </a:p>
          <a:p>
            <a:pPr lvl="1"/>
            <a:r>
              <a:rPr lang="en-US" sz="1200" b="0" i="0" kern="1200" dirty="0">
                <a:solidFill>
                  <a:schemeClr val="tx1"/>
                </a:solidFill>
                <a:effectLst/>
                <a:latin typeface="+mn-lt"/>
                <a:ea typeface="+mn-ea"/>
                <a:cs typeface="+mn-cs"/>
              </a:rPr>
              <a:t>The standard-setting process involves documenting the rationale behind each standard. This documentation ensures transparency and accountability. It allows stakeholders to understand the basis for regulatory decisions.</a:t>
            </a:r>
          </a:p>
          <a:p>
            <a:r>
              <a:rPr lang="en-US" sz="1200" b="1" i="0" kern="1200" dirty="0">
                <a:solidFill>
                  <a:schemeClr val="tx1"/>
                </a:solidFill>
                <a:effectLst/>
                <a:latin typeface="+mn-lt"/>
                <a:ea typeface="+mn-ea"/>
                <a:cs typeface="+mn-cs"/>
              </a:rPr>
              <a:t>Consensus Building</a:t>
            </a:r>
            <a:r>
              <a:rPr lang="en-US" sz="1200" b="0" i="0" kern="1200" dirty="0">
                <a:solidFill>
                  <a:schemeClr val="tx1"/>
                </a:solidFill>
                <a:effectLst/>
                <a:latin typeface="+mn-lt"/>
                <a:ea typeface="+mn-ea"/>
                <a:cs typeface="+mn-cs"/>
              </a:rPr>
              <a:t>:</a:t>
            </a:r>
          </a:p>
          <a:p>
            <a:pPr lvl="1"/>
            <a:r>
              <a:rPr lang="en-US" sz="1200" b="0" i="0" kern="1200" dirty="0">
                <a:solidFill>
                  <a:schemeClr val="tx1"/>
                </a:solidFill>
                <a:effectLst/>
                <a:latin typeface="+mn-lt"/>
                <a:ea typeface="+mn-ea"/>
                <a:cs typeface="+mn-cs"/>
              </a:rPr>
              <a:t>Regulatory bodies aim to build consensus among stakeholders. This involves engaging in discussions, addressing concerns, and working towards standards that are acceptable and feasible for all parties involved.</a:t>
            </a:r>
          </a:p>
          <a:p>
            <a:r>
              <a:rPr lang="en-US" sz="1200" b="1" i="0" kern="1200" dirty="0">
                <a:solidFill>
                  <a:schemeClr val="tx1"/>
                </a:solidFill>
                <a:effectLst/>
                <a:latin typeface="+mn-lt"/>
                <a:ea typeface="+mn-ea"/>
                <a:cs typeface="+mn-cs"/>
              </a:rPr>
              <a:t>Enforcement and Compliance</a:t>
            </a:r>
            <a:r>
              <a:rPr lang="en-US" sz="1200" b="0" i="0" kern="1200" dirty="0">
                <a:solidFill>
                  <a:schemeClr val="tx1"/>
                </a:solidFill>
                <a:effectLst/>
                <a:latin typeface="+mn-lt"/>
                <a:ea typeface="+mn-ea"/>
                <a:cs typeface="+mn-cs"/>
              </a:rPr>
              <a:t>:</a:t>
            </a:r>
          </a:p>
          <a:p>
            <a:pPr lvl="1"/>
            <a:r>
              <a:rPr lang="en-US" sz="1200" b="0" i="0" kern="1200" dirty="0">
                <a:solidFill>
                  <a:schemeClr val="tx1"/>
                </a:solidFill>
                <a:effectLst/>
                <a:latin typeface="+mn-lt"/>
                <a:ea typeface="+mn-ea"/>
                <a:cs typeface="+mn-cs"/>
              </a:rPr>
              <a:t>Once standards are set, regulatory bodies establish mechanisms for enforcement and compliance monitoring. This may involve inspections, audits, and penalties for non-compliance.</a:t>
            </a:r>
          </a:p>
          <a:p>
            <a:r>
              <a:rPr lang="en-US" sz="1200" b="1" i="0" kern="1200" dirty="0">
                <a:solidFill>
                  <a:schemeClr val="tx1"/>
                </a:solidFill>
                <a:effectLst/>
                <a:latin typeface="+mn-lt"/>
                <a:ea typeface="+mn-ea"/>
                <a:cs typeface="+mn-cs"/>
              </a:rPr>
              <a:t>Training and Capacity Building</a:t>
            </a:r>
            <a:r>
              <a:rPr lang="en-US" sz="1200" b="0" i="0" kern="1200" dirty="0">
                <a:solidFill>
                  <a:schemeClr val="tx1"/>
                </a:solidFill>
                <a:effectLst/>
                <a:latin typeface="+mn-lt"/>
                <a:ea typeface="+mn-ea"/>
                <a:cs typeface="+mn-cs"/>
              </a:rPr>
              <a:t>:</a:t>
            </a:r>
          </a:p>
          <a:p>
            <a:pPr lvl="1"/>
            <a:r>
              <a:rPr lang="en-US" sz="1200" b="0" i="0" kern="1200" dirty="0">
                <a:solidFill>
                  <a:schemeClr val="tx1"/>
                </a:solidFill>
                <a:effectLst/>
                <a:latin typeface="+mn-lt"/>
                <a:ea typeface="+mn-ea"/>
                <a:cs typeface="+mn-cs"/>
              </a:rPr>
              <a:t>Regulatory bodies may provide training and capacity-building initiatives to industry professionals to ensure understanding and adherence to the established standards.</a:t>
            </a:r>
          </a:p>
          <a:p>
            <a:r>
              <a:rPr lang="en-US" sz="1200" b="1" i="0" kern="1200" dirty="0">
                <a:solidFill>
                  <a:schemeClr val="tx1"/>
                </a:solidFill>
                <a:effectLst/>
                <a:latin typeface="+mn-lt"/>
                <a:ea typeface="+mn-ea"/>
                <a:cs typeface="+mn-cs"/>
              </a:rPr>
              <a:t>Emerging Technologies and Trends</a:t>
            </a:r>
            <a:r>
              <a:rPr lang="en-US" sz="1200" b="0" i="0" kern="1200" dirty="0">
                <a:solidFill>
                  <a:schemeClr val="tx1"/>
                </a:solidFill>
                <a:effectLst/>
                <a:latin typeface="+mn-lt"/>
                <a:ea typeface="+mn-ea"/>
                <a:cs typeface="+mn-cs"/>
              </a:rPr>
              <a:t>:</a:t>
            </a:r>
          </a:p>
          <a:p>
            <a:pPr lvl="1"/>
            <a:r>
              <a:rPr lang="en-US" sz="1200" b="0" i="0" kern="1200" dirty="0">
                <a:solidFill>
                  <a:schemeClr val="tx1"/>
                </a:solidFill>
                <a:effectLst/>
                <a:latin typeface="+mn-lt"/>
                <a:ea typeface="+mn-ea"/>
                <a:cs typeface="+mn-cs"/>
              </a:rPr>
              <a:t>Regulatory bodies stay attuned to emerging technologies and industry trends. They adapt standards to address challenges posed by new developments and ensure that regulations remain relevant.</a:t>
            </a:r>
          </a:p>
          <a:p>
            <a:r>
              <a:rPr lang="en-US" sz="1200" b="0" i="0" kern="1200" dirty="0">
                <a:solidFill>
                  <a:schemeClr val="tx1"/>
                </a:solidFill>
                <a:effectLst/>
                <a:latin typeface="+mn-lt"/>
                <a:ea typeface="+mn-ea"/>
                <a:cs typeface="+mn-cs"/>
              </a:rPr>
              <a:t>Overall, the standard-setting process by regulatory bodies is a complex, dynamic, and collaborative effort aimed at safeguarding public health, ensuring product quality, and promoting industry innovation within the bounds of safety and ethical considerations.</a:t>
            </a:r>
          </a:p>
          <a:p>
            <a:endParaRPr lang="en-US" sz="1200" b="0" i="0" kern="1200" dirty="0">
              <a:solidFill>
                <a:schemeClr val="tx1"/>
              </a:solidFill>
              <a:effectLst/>
              <a:latin typeface="+mn-lt"/>
              <a:ea typeface="+mn-ea"/>
              <a:cs typeface="+mn-cs"/>
            </a:endParaRPr>
          </a:p>
        </p:txBody>
      </p:sp>
      <p:sp>
        <p:nvSpPr>
          <p:cNvPr id="4" name="Slayt Numarası Yer Tutucusu 3"/>
          <p:cNvSpPr>
            <a:spLocks noGrp="1"/>
          </p:cNvSpPr>
          <p:nvPr>
            <p:ph type="sldNum" sz="quarter" idx="10"/>
          </p:nvPr>
        </p:nvSpPr>
        <p:spPr/>
        <p:txBody>
          <a:bodyPr/>
          <a:lstStyle/>
          <a:p>
            <a:fld id="{07BBEFD6-8879-4257-8344-27066EA1ABAE}" type="slidenum">
              <a:rPr lang="tr-TR" smtClean="0"/>
              <a:t>6</a:t>
            </a:fld>
            <a:endParaRPr lang="tr-TR"/>
          </a:p>
        </p:txBody>
      </p:sp>
    </p:spTree>
    <p:extLst>
      <p:ext uri="{BB962C8B-B14F-4D97-AF65-F5344CB8AC3E}">
        <p14:creationId xmlns:p14="http://schemas.microsoft.com/office/powerpoint/2010/main" val="35718776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en-US" sz="1200" b="1" i="0" kern="1200" dirty="0">
                <a:solidFill>
                  <a:schemeClr val="tx1"/>
                </a:solidFill>
                <a:effectLst/>
                <a:latin typeface="+mn-lt"/>
                <a:ea typeface="+mn-ea"/>
                <a:cs typeface="+mn-cs"/>
              </a:rPr>
              <a:t>Preclinical Evaluation</a:t>
            </a:r>
            <a:r>
              <a:rPr lang="en-US" sz="1200" b="0" i="0" kern="1200" dirty="0">
                <a:solidFill>
                  <a:schemeClr val="tx1"/>
                </a:solidFill>
                <a:effectLst/>
                <a:latin typeface="+mn-lt"/>
                <a:ea typeface="+mn-ea"/>
                <a:cs typeface="+mn-cs"/>
              </a:rPr>
              <a:t>: Before a new drug can be tested in humans, it undergoes extensive preclinical testing in the laboratory and on animals. Regulatory agencies review this data to determine if there is a reasonable expectation of safety and efficacy for humans.</a:t>
            </a:r>
          </a:p>
          <a:p>
            <a:endParaRPr lang="tr-TR"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tr-TR"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In the initial phase, drug discovery involves identifying potential targets and screening compounds. Preclinical testing follows, encompassing in vitro and in vivo experiments, as well as toxicology studies to assess safety over various exposure durations.</a:t>
            </a:r>
            <a:endParaRPr lang="tr-TR" dirty="0"/>
          </a:p>
          <a:p>
            <a:pPr marL="0" marR="0" lvl="0" indent="0" algn="l" defTabSz="914400" rtl="0" eaLnBrk="1" fontAlgn="auto" latinLnBrk="0" hangingPunct="1">
              <a:lnSpc>
                <a:spcPct val="100000"/>
              </a:lnSpc>
              <a:spcBef>
                <a:spcPts val="0"/>
              </a:spcBef>
              <a:spcAft>
                <a:spcPts val="0"/>
              </a:spcAft>
              <a:buClrTx/>
              <a:buSzTx/>
              <a:buFontTx/>
              <a:buNone/>
              <a:tabLst/>
              <a:defRPr/>
            </a:pPr>
            <a:r>
              <a:rPr lang="tr-TR" dirty="0" err="1"/>
              <a:t>Before</a:t>
            </a:r>
            <a:r>
              <a:rPr lang="tr-TR" dirty="0"/>
              <a:t> a </a:t>
            </a:r>
            <a:r>
              <a:rPr lang="tr-TR" dirty="0" err="1"/>
              <a:t>new</a:t>
            </a:r>
            <a:r>
              <a:rPr lang="tr-TR" dirty="0"/>
              <a:t> </a:t>
            </a:r>
            <a:r>
              <a:rPr lang="tr-TR" dirty="0" err="1"/>
              <a:t>drug</a:t>
            </a:r>
            <a:r>
              <a:rPr lang="tr-TR" dirty="0"/>
              <a:t> can be </a:t>
            </a:r>
            <a:r>
              <a:rPr lang="tr-TR" dirty="0" err="1"/>
              <a:t>tested</a:t>
            </a:r>
            <a:r>
              <a:rPr lang="tr-TR" dirty="0"/>
              <a:t> in </a:t>
            </a:r>
            <a:r>
              <a:rPr lang="tr-TR" dirty="0" err="1"/>
              <a:t>humans</a:t>
            </a:r>
            <a:r>
              <a:rPr lang="tr-TR" dirty="0"/>
              <a:t>, it </a:t>
            </a:r>
            <a:r>
              <a:rPr lang="tr-TR" dirty="0" err="1"/>
              <a:t>undergoes</a:t>
            </a:r>
            <a:r>
              <a:rPr lang="tr-TR" dirty="0"/>
              <a:t> </a:t>
            </a:r>
            <a:r>
              <a:rPr lang="tr-TR" dirty="0" err="1"/>
              <a:t>extensive</a:t>
            </a:r>
            <a:r>
              <a:rPr lang="tr-TR" dirty="0"/>
              <a:t> </a:t>
            </a:r>
            <a:r>
              <a:rPr lang="tr-TR" dirty="0" err="1"/>
              <a:t>preclinical</a:t>
            </a:r>
            <a:r>
              <a:rPr lang="tr-TR" dirty="0"/>
              <a:t> </a:t>
            </a:r>
            <a:r>
              <a:rPr lang="tr-TR" dirty="0" err="1"/>
              <a:t>testing</a:t>
            </a:r>
            <a:r>
              <a:rPr lang="tr-TR" dirty="0"/>
              <a:t> in </a:t>
            </a:r>
            <a:r>
              <a:rPr lang="tr-TR" dirty="0" err="1"/>
              <a:t>the</a:t>
            </a:r>
            <a:r>
              <a:rPr lang="tr-TR" dirty="0"/>
              <a:t> </a:t>
            </a:r>
            <a:r>
              <a:rPr lang="tr-TR" dirty="0" err="1"/>
              <a:t>laboratory</a:t>
            </a:r>
            <a:r>
              <a:rPr lang="tr-TR" dirty="0"/>
              <a:t> </a:t>
            </a:r>
            <a:r>
              <a:rPr lang="tr-TR" dirty="0" err="1"/>
              <a:t>and</a:t>
            </a:r>
            <a:r>
              <a:rPr lang="tr-TR" dirty="0"/>
              <a:t> on </a:t>
            </a:r>
            <a:r>
              <a:rPr lang="tr-TR" dirty="0" err="1"/>
              <a:t>animals</a:t>
            </a:r>
            <a:r>
              <a:rPr lang="tr-TR" dirty="0"/>
              <a:t>. </a:t>
            </a:r>
            <a:r>
              <a:rPr lang="tr-TR" dirty="0" err="1"/>
              <a:t>Regulatory</a:t>
            </a:r>
            <a:r>
              <a:rPr lang="tr-TR" dirty="0"/>
              <a:t> </a:t>
            </a:r>
            <a:r>
              <a:rPr lang="tr-TR" dirty="0" err="1"/>
              <a:t>agencies</a:t>
            </a:r>
            <a:r>
              <a:rPr lang="tr-TR" dirty="0"/>
              <a:t> </a:t>
            </a:r>
            <a:r>
              <a:rPr lang="tr-TR" dirty="0" err="1"/>
              <a:t>review</a:t>
            </a:r>
            <a:r>
              <a:rPr lang="tr-TR" dirty="0"/>
              <a:t> </a:t>
            </a:r>
            <a:r>
              <a:rPr lang="tr-TR" dirty="0" err="1"/>
              <a:t>this</a:t>
            </a:r>
            <a:r>
              <a:rPr lang="tr-TR" dirty="0"/>
              <a:t> data </a:t>
            </a:r>
            <a:r>
              <a:rPr lang="tr-TR" dirty="0" err="1"/>
              <a:t>to</a:t>
            </a:r>
            <a:r>
              <a:rPr lang="tr-TR" dirty="0"/>
              <a:t> </a:t>
            </a:r>
            <a:r>
              <a:rPr lang="tr-TR" dirty="0" err="1"/>
              <a:t>determine</a:t>
            </a:r>
            <a:r>
              <a:rPr lang="tr-TR" dirty="0"/>
              <a:t> </a:t>
            </a:r>
            <a:r>
              <a:rPr lang="tr-TR" dirty="0" err="1"/>
              <a:t>if</a:t>
            </a:r>
            <a:r>
              <a:rPr lang="tr-TR" dirty="0"/>
              <a:t> </a:t>
            </a:r>
            <a:r>
              <a:rPr lang="tr-TR" dirty="0" err="1"/>
              <a:t>there</a:t>
            </a:r>
            <a:r>
              <a:rPr lang="tr-TR" dirty="0"/>
              <a:t> is a </a:t>
            </a:r>
            <a:r>
              <a:rPr lang="tr-TR" dirty="0" err="1"/>
              <a:t>reasonable</a:t>
            </a:r>
            <a:r>
              <a:rPr lang="tr-TR" dirty="0"/>
              <a:t> </a:t>
            </a:r>
            <a:r>
              <a:rPr lang="tr-TR" dirty="0" err="1"/>
              <a:t>expectation</a:t>
            </a:r>
            <a:r>
              <a:rPr lang="tr-TR" dirty="0"/>
              <a:t> of </a:t>
            </a:r>
            <a:r>
              <a:rPr lang="tr-TR" dirty="0" err="1"/>
              <a:t>safety</a:t>
            </a:r>
            <a:r>
              <a:rPr lang="tr-TR" dirty="0"/>
              <a:t> </a:t>
            </a:r>
            <a:r>
              <a:rPr lang="tr-TR" dirty="0" err="1"/>
              <a:t>and</a:t>
            </a:r>
            <a:r>
              <a:rPr lang="tr-TR" dirty="0"/>
              <a:t> </a:t>
            </a:r>
            <a:r>
              <a:rPr lang="tr-TR" dirty="0" err="1"/>
              <a:t>efficacy</a:t>
            </a:r>
            <a:r>
              <a:rPr lang="tr-TR" dirty="0"/>
              <a:t> </a:t>
            </a:r>
            <a:r>
              <a:rPr lang="tr-TR" dirty="0" err="1"/>
              <a:t>for</a:t>
            </a:r>
            <a:r>
              <a:rPr lang="tr-TR" dirty="0"/>
              <a:t> </a:t>
            </a:r>
            <a:r>
              <a:rPr lang="tr-TR" dirty="0" err="1"/>
              <a:t>humans</a:t>
            </a:r>
            <a:r>
              <a:rPr lang="tr-TR" dirty="0"/>
              <a:t>.</a:t>
            </a:r>
          </a:p>
          <a:p>
            <a:endParaRPr lang="tr-TR"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Once potential drug candidates are identified, preclinical testing begins. In vitro experiments provide insights into a drug's behavior in controlled environments, while in vivo studies involve testing on animals. This phase also includes rigorous toxicology studies to evaluate the potential toxicity of the drug, covering acute, sub-acute, and chronic exposures.</a:t>
            </a:r>
            <a:endParaRPr lang="tr-TR"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Toxicology studies are a critical component of preclinical testing. These studies assess the safety of the drug candidate by investigating its impact on living organisms over different exposure durations. They include acute toxicity studies to evaluate immediate adverse effects, sub-acute studies for short-term exposure, and chronic toxicity studies to assess long-term effects.</a:t>
            </a:r>
            <a:endParaRPr lang="tr-TR" dirty="0"/>
          </a:p>
        </p:txBody>
      </p:sp>
      <p:sp>
        <p:nvSpPr>
          <p:cNvPr id="4" name="Slayt Numarası Yer Tutucusu 3"/>
          <p:cNvSpPr>
            <a:spLocks noGrp="1"/>
          </p:cNvSpPr>
          <p:nvPr>
            <p:ph type="sldNum" sz="quarter" idx="10"/>
          </p:nvPr>
        </p:nvSpPr>
        <p:spPr/>
        <p:txBody>
          <a:bodyPr/>
          <a:lstStyle/>
          <a:p>
            <a:fld id="{07BBEFD6-8879-4257-8344-27066EA1ABAE}" type="slidenum">
              <a:rPr lang="tr-TR" smtClean="0"/>
              <a:t>7</a:t>
            </a:fld>
            <a:endParaRPr lang="tr-TR"/>
          </a:p>
        </p:txBody>
      </p:sp>
    </p:spTree>
    <p:extLst>
      <p:ext uri="{BB962C8B-B14F-4D97-AF65-F5344CB8AC3E}">
        <p14:creationId xmlns:p14="http://schemas.microsoft.com/office/powerpoint/2010/main" val="36541568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en-US" sz="1200" b="1" i="0" kern="1200" dirty="0">
                <a:solidFill>
                  <a:schemeClr val="tx1"/>
                </a:solidFill>
                <a:effectLst/>
                <a:latin typeface="+mn-lt"/>
                <a:ea typeface="+mn-ea"/>
                <a:cs typeface="+mn-cs"/>
              </a:rPr>
              <a:t>Clinical Trials Oversight</a:t>
            </a:r>
            <a:r>
              <a:rPr lang="en-US" sz="1200" b="0" i="0" kern="1200" dirty="0">
                <a:solidFill>
                  <a:schemeClr val="tx1"/>
                </a:solidFill>
                <a:effectLst/>
                <a:latin typeface="+mn-lt"/>
                <a:ea typeface="+mn-ea"/>
                <a:cs typeface="+mn-cs"/>
              </a:rPr>
              <a:t>: Regulatory bodies oversee the design, conduct, and reporting of clinical trials. They evaluate the study protocols, ensuring that trials are well-designed, adequately powered, and scientifically sound. This is crucial to gather reliable data on a drug's safety and effectiveness.</a:t>
            </a:r>
          </a:p>
          <a:p>
            <a:r>
              <a:rPr lang="en-US" sz="1200" b="0" i="0" kern="1200" dirty="0">
                <a:solidFill>
                  <a:schemeClr val="tx1"/>
                </a:solidFill>
                <a:effectLst/>
                <a:latin typeface="+mn-lt"/>
                <a:ea typeface="+mn-ea"/>
                <a:cs typeface="+mn-cs"/>
              </a:rPr>
              <a:t>Clinical trials progress through phases. Phase I focuses on safety in small groups, while Phases II and III involve larger patient populations to establish efficacy and safety profiles. Post-marketing surveillance (Phase IV) ensures ongoing safety monitoring and reporting.</a:t>
            </a:r>
            <a:endParaRPr lang="tr-TR" dirty="0"/>
          </a:p>
        </p:txBody>
      </p:sp>
      <p:sp>
        <p:nvSpPr>
          <p:cNvPr id="4" name="Slayt Numarası Yer Tutucusu 3"/>
          <p:cNvSpPr>
            <a:spLocks noGrp="1"/>
          </p:cNvSpPr>
          <p:nvPr>
            <p:ph type="sldNum" sz="quarter" idx="10"/>
          </p:nvPr>
        </p:nvSpPr>
        <p:spPr/>
        <p:txBody>
          <a:bodyPr/>
          <a:lstStyle/>
          <a:p>
            <a:fld id="{07BBEFD6-8879-4257-8344-27066EA1ABAE}" type="slidenum">
              <a:rPr lang="tr-TR" smtClean="0"/>
              <a:t>8</a:t>
            </a:fld>
            <a:endParaRPr lang="tr-TR"/>
          </a:p>
        </p:txBody>
      </p:sp>
    </p:spTree>
    <p:extLst>
      <p:ext uri="{BB962C8B-B14F-4D97-AF65-F5344CB8AC3E}">
        <p14:creationId xmlns:p14="http://schemas.microsoft.com/office/powerpoint/2010/main" val="31391164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en-US" sz="1200" b="1" i="0" kern="1200" dirty="0">
                <a:solidFill>
                  <a:schemeClr val="tx1"/>
                </a:solidFill>
                <a:effectLst/>
                <a:latin typeface="+mn-lt"/>
                <a:ea typeface="+mn-ea"/>
                <a:cs typeface="+mn-cs"/>
              </a:rPr>
              <a:t>Risk-Benefit Assessment</a:t>
            </a:r>
            <a:r>
              <a:rPr lang="en-US" sz="1200" b="0" i="0" kern="1200" dirty="0">
                <a:solidFill>
                  <a:schemeClr val="tx1"/>
                </a:solidFill>
                <a:effectLst/>
                <a:latin typeface="+mn-lt"/>
                <a:ea typeface="+mn-ea"/>
                <a:cs typeface="+mn-cs"/>
              </a:rPr>
              <a:t>: Regulatory agencies assess the balance between the potential benefits of a drug and its associated risks. They evaluate whether the benefits outweigh the potential harms, taking into account the severity of the condition being treated and the availability of alternative treatments.</a:t>
            </a:r>
          </a:p>
          <a:p>
            <a:r>
              <a:rPr lang="en-US" sz="1200" b="0" i="0" kern="1200" dirty="0">
                <a:solidFill>
                  <a:schemeClr val="tx1"/>
                </a:solidFill>
                <a:effectLst/>
                <a:latin typeface="+mn-lt"/>
                <a:ea typeface="+mn-ea"/>
                <a:cs typeface="+mn-cs"/>
              </a:rPr>
              <a:t>.</a:t>
            </a:r>
          </a:p>
          <a:p>
            <a:endParaRPr lang="tr-TR" dirty="0"/>
          </a:p>
        </p:txBody>
      </p:sp>
      <p:sp>
        <p:nvSpPr>
          <p:cNvPr id="4" name="Slayt Numarası Yer Tutucusu 3"/>
          <p:cNvSpPr>
            <a:spLocks noGrp="1"/>
          </p:cNvSpPr>
          <p:nvPr>
            <p:ph type="sldNum" sz="quarter" idx="10"/>
          </p:nvPr>
        </p:nvSpPr>
        <p:spPr/>
        <p:txBody>
          <a:bodyPr/>
          <a:lstStyle/>
          <a:p>
            <a:fld id="{07BBEFD6-8879-4257-8344-27066EA1ABAE}" type="slidenum">
              <a:rPr lang="tr-TR" smtClean="0"/>
              <a:t>9</a:t>
            </a:fld>
            <a:endParaRPr lang="tr-TR"/>
          </a:p>
        </p:txBody>
      </p:sp>
    </p:spTree>
    <p:extLst>
      <p:ext uri="{BB962C8B-B14F-4D97-AF65-F5344CB8AC3E}">
        <p14:creationId xmlns:p14="http://schemas.microsoft.com/office/powerpoint/2010/main" val="14381598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484066-4C87-C63E-7F58-D792ABE543E1}"/>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NL"/>
          </a:p>
        </p:txBody>
      </p:sp>
      <p:sp>
        <p:nvSpPr>
          <p:cNvPr id="3" name="Subtitle 2">
            <a:extLst>
              <a:ext uri="{FF2B5EF4-FFF2-40B4-BE49-F238E27FC236}">
                <a16:creationId xmlns:a16="http://schemas.microsoft.com/office/drawing/2014/main" id="{5DF9459C-B6D8-AA24-4A1E-9379A47B2CB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NL"/>
          </a:p>
        </p:txBody>
      </p:sp>
      <p:sp>
        <p:nvSpPr>
          <p:cNvPr id="4" name="Date Placeholder 3">
            <a:extLst>
              <a:ext uri="{FF2B5EF4-FFF2-40B4-BE49-F238E27FC236}">
                <a16:creationId xmlns:a16="http://schemas.microsoft.com/office/drawing/2014/main" id="{01427B88-AAC7-31E7-F496-2DA7E2F8B06E}"/>
              </a:ext>
            </a:extLst>
          </p:cNvPr>
          <p:cNvSpPr>
            <a:spLocks noGrp="1"/>
          </p:cNvSpPr>
          <p:nvPr>
            <p:ph type="dt" sz="half" idx="10"/>
          </p:nvPr>
        </p:nvSpPr>
        <p:spPr/>
        <p:txBody>
          <a:bodyPr/>
          <a:lstStyle/>
          <a:p>
            <a:fld id="{35FF26AE-B7EF-2642-A16F-6F92A10C8307}" type="datetimeFigureOut">
              <a:rPr lang="en-NL" smtClean="0"/>
              <a:t>10/10/2024</a:t>
            </a:fld>
            <a:endParaRPr lang="en-NL"/>
          </a:p>
        </p:txBody>
      </p:sp>
      <p:sp>
        <p:nvSpPr>
          <p:cNvPr id="5" name="Footer Placeholder 4">
            <a:extLst>
              <a:ext uri="{FF2B5EF4-FFF2-40B4-BE49-F238E27FC236}">
                <a16:creationId xmlns:a16="http://schemas.microsoft.com/office/drawing/2014/main" id="{4B13B8F7-6EF7-E897-4E16-519D2C580876}"/>
              </a:ext>
            </a:extLst>
          </p:cNvPr>
          <p:cNvSpPr>
            <a:spLocks noGrp="1"/>
          </p:cNvSpPr>
          <p:nvPr>
            <p:ph type="ftr" sz="quarter" idx="11"/>
          </p:nvPr>
        </p:nvSpPr>
        <p:spPr/>
        <p:txBody>
          <a:bodyPr/>
          <a:lstStyle/>
          <a:p>
            <a:endParaRPr lang="en-NL"/>
          </a:p>
        </p:txBody>
      </p:sp>
      <p:sp>
        <p:nvSpPr>
          <p:cNvPr id="6" name="Slide Number Placeholder 5">
            <a:extLst>
              <a:ext uri="{FF2B5EF4-FFF2-40B4-BE49-F238E27FC236}">
                <a16:creationId xmlns:a16="http://schemas.microsoft.com/office/drawing/2014/main" id="{B0A112B1-83C1-A2CE-96FC-5C5404DCC43A}"/>
              </a:ext>
            </a:extLst>
          </p:cNvPr>
          <p:cNvSpPr>
            <a:spLocks noGrp="1"/>
          </p:cNvSpPr>
          <p:nvPr>
            <p:ph type="sldNum" sz="quarter" idx="12"/>
          </p:nvPr>
        </p:nvSpPr>
        <p:spPr/>
        <p:txBody>
          <a:bodyPr/>
          <a:lstStyle/>
          <a:p>
            <a:fld id="{E25F94F3-8195-A049-91BA-070FB088255E}" type="slidenum">
              <a:rPr lang="en-NL" smtClean="0"/>
              <a:t>‹nr.›</a:t>
            </a:fld>
            <a:endParaRPr lang="en-NL"/>
          </a:p>
        </p:txBody>
      </p:sp>
    </p:spTree>
    <p:extLst>
      <p:ext uri="{BB962C8B-B14F-4D97-AF65-F5344CB8AC3E}">
        <p14:creationId xmlns:p14="http://schemas.microsoft.com/office/powerpoint/2010/main" val="6401588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ADDFE4-CDB1-AF1F-A980-02C71CD0C1A3}"/>
              </a:ext>
            </a:extLst>
          </p:cNvPr>
          <p:cNvSpPr>
            <a:spLocks noGrp="1"/>
          </p:cNvSpPr>
          <p:nvPr>
            <p:ph type="title"/>
          </p:nvPr>
        </p:nvSpPr>
        <p:spPr/>
        <p:txBody>
          <a:bodyPr/>
          <a:lstStyle/>
          <a:p>
            <a:r>
              <a:rPr lang="en-GB"/>
              <a:t>Click to edit Master title style</a:t>
            </a:r>
            <a:endParaRPr lang="en-NL"/>
          </a:p>
        </p:txBody>
      </p:sp>
      <p:sp>
        <p:nvSpPr>
          <p:cNvPr id="3" name="Vertical Text Placeholder 2">
            <a:extLst>
              <a:ext uri="{FF2B5EF4-FFF2-40B4-BE49-F238E27FC236}">
                <a16:creationId xmlns:a16="http://schemas.microsoft.com/office/drawing/2014/main" id="{B23F42E1-5A34-A92C-0D20-9E064EDEFEBE}"/>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
        <p:nvSpPr>
          <p:cNvPr id="4" name="Date Placeholder 3">
            <a:extLst>
              <a:ext uri="{FF2B5EF4-FFF2-40B4-BE49-F238E27FC236}">
                <a16:creationId xmlns:a16="http://schemas.microsoft.com/office/drawing/2014/main" id="{BEC2BC7A-3A13-13BE-80DE-50723396EE8C}"/>
              </a:ext>
            </a:extLst>
          </p:cNvPr>
          <p:cNvSpPr>
            <a:spLocks noGrp="1"/>
          </p:cNvSpPr>
          <p:nvPr>
            <p:ph type="dt" sz="half" idx="10"/>
          </p:nvPr>
        </p:nvSpPr>
        <p:spPr/>
        <p:txBody>
          <a:bodyPr/>
          <a:lstStyle/>
          <a:p>
            <a:fld id="{35FF26AE-B7EF-2642-A16F-6F92A10C8307}" type="datetimeFigureOut">
              <a:rPr lang="en-NL" smtClean="0"/>
              <a:t>10/10/2024</a:t>
            </a:fld>
            <a:endParaRPr lang="en-NL"/>
          </a:p>
        </p:txBody>
      </p:sp>
      <p:sp>
        <p:nvSpPr>
          <p:cNvPr id="5" name="Footer Placeholder 4">
            <a:extLst>
              <a:ext uri="{FF2B5EF4-FFF2-40B4-BE49-F238E27FC236}">
                <a16:creationId xmlns:a16="http://schemas.microsoft.com/office/drawing/2014/main" id="{DA84A0C1-73C3-CF1E-2498-6502A7FF57DC}"/>
              </a:ext>
            </a:extLst>
          </p:cNvPr>
          <p:cNvSpPr>
            <a:spLocks noGrp="1"/>
          </p:cNvSpPr>
          <p:nvPr>
            <p:ph type="ftr" sz="quarter" idx="11"/>
          </p:nvPr>
        </p:nvSpPr>
        <p:spPr/>
        <p:txBody>
          <a:bodyPr/>
          <a:lstStyle/>
          <a:p>
            <a:endParaRPr lang="en-NL"/>
          </a:p>
        </p:txBody>
      </p:sp>
      <p:sp>
        <p:nvSpPr>
          <p:cNvPr id="6" name="Slide Number Placeholder 5">
            <a:extLst>
              <a:ext uri="{FF2B5EF4-FFF2-40B4-BE49-F238E27FC236}">
                <a16:creationId xmlns:a16="http://schemas.microsoft.com/office/drawing/2014/main" id="{032658B0-BFE1-AE75-C141-DC30E00E9E99}"/>
              </a:ext>
            </a:extLst>
          </p:cNvPr>
          <p:cNvSpPr>
            <a:spLocks noGrp="1"/>
          </p:cNvSpPr>
          <p:nvPr>
            <p:ph type="sldNum" sz="quarter" idx="12"/>
          </p:nvPr>
        </p:nvSpPr>
        <p:spPr/>
        <p:txBody>
          <a:bodyPr/>
          <a:lstStyle/>
          <a:p>
            <a:fld id="{E25F94F3-8195-A049-91BA-070FB088255E}" type="slidenum">
              <a:rPr lang="en-NL" smtClean="0"/>
              <a:t>‹nr.›</a:t>
            </a:fld>
            <a:endParaRPr lang="en-NL"/>
          </a:p>
        </p:txBody>
      </p:sp>
    </p:spTree>
    <p:extLst>
      <p:ext uri="{BB962C8B-B14F-4D97-AF65-F5344CB8AC3E}">
        <p14:creationId xmlns:p14="http://schemas.microsoft.com/office/powerpoint/2010/main" val="5251562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CC1BD09-B963-540D-CF57-2550A0D97F8B}"/>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NL"/>
          </a:p>
        </p:txBody>
      </p:sp>
      <p:sp>
        <p:nvSpPr>
          <p:cNvPr id="3" name="Vertical Text Placeholder 2">
            <a:extLst>
              <a:ext uri="{FF2B5EF4-FFF2-40B4-BE49-F238E27FC236}">
                <a16:creationId xmlns:a16="http://schemas.microsoft.com/office/drawing/2014/main" id="{E7E7B0D5-A52B-37AD-4F94-9E7318770E10}"/>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
        <p:nvSpPr>
          <p:cNvPr id="4" name="Date Placeholder 3">
            <a:extLst>
              <a:ext uri="{FF2B5EF4-FFF2-40B4-BE49-F238E27FC236}">
                <a16:creationId xmlns:a16="http://schemas.microsoft.com/office/drawing/2014/main" id="{30C97EFF-A3C4-3452-4345-A52147A00774}"/>
              </a:ext>
            </a:extLst>
          </p:cNvPr>
          <p:cNvSpPr>
            <a:spLocks noGrp="1"/>
          </p:cNvSpPr>
          <p:nvPr>
            <p:ph type="dt" sz="half" idx="10"/>
          </p:nvPr>
        </p:nvSpPr>
        <p:spPr/>
        <p:txBody>
          <a:bodyPr/>
          <a:lstStyle/>
          <a:p>
            <a:fld id="{35FF26AE-B7EF-2642-A16F-6F92A10C8307}" type="datetimeFigureOut">
              <a:rPr lang="en-NL" smtClean="0"/>
              <a:t>10/10/2024</a:t>
            </a:fld>
            <a:endParaRPr lang="en-NL"/>
          </a:p>
        </p:txBody>
      </p:sp>
      <p:sp>
        <p:nvSpPr>
          <p:cNvPr id="5" name="Footer Placeholder 4">
            <a:extLst>
              <a:ext uri="{FF2B5EF4-FFF2-40B4-BE49-F238E27FC236}">
                <a16:creationId xmlns:a16="http://schemas.microsoft.com/office/drawing/2014/main" id="{25F7E75D-D3E0-9B9E-4630-36178340B311}"/>
              </a:ext>
            </a:extLst>
          </p:cNvPr>
          <p:cNvSpPr>
            <a:spLocks noGrp="1"/>
          </p:cNvSpPr>
          <p:nvPr>
            <p:ph type="ftr" sz="quarter" idx="11"/>
          </p:nvPr>
        </p:nvSpPr>
        <p:spPr/>
        <p:txBody>
          <a:bodyPr/>
          <a:lstStyle/>
          <a:p>
            <a:endParaRPr lang="en-NL"/>
          </a:p>
        </p:txBody>
      </p:sp>
      <p:sp>
        <p:nvSpPr>
          <p:cNvPr id="6" name="Slide Number Placeholder 5">
            <a:extLst>
              <a:ext uri="{FF2B5EF4-FFF2-40B4-BE49-F238E27FC236}">
                <a16:creationId xmlns:a16="http://schemas.microsoft.com/office/drawing/2014/main" id="{21C14461-7229-6870-BD07-135500E83226}"/>
              </a:ext>
            </a:extLst>
          </p:cNvPr>
          <p:cNvSpPr>
            <a:spLocks noGrp="1"/>
          </p:cNvSpPr>
          <p:nvPr>
            <p:ph type="sldNum" sz="quarter" idx="12"/>
          </p:nvPr>
        </p:nvSpPr>
        <p:spPr/>
        <p:txBody>
          <a:bodyPr/>
          <a:lstStyle/>
          <a:p>
            <a:fld id="{E25F94F3-8195-A049-91BA-070FB088255E}" type="slidenum">
              <a:rPr lang="en-NL" smtClean="0"/>
              <a:t>‹nr.›</a:t>
            </a:fld>
            <a:endParaRPr lang="en-NL"/>
          </a:p>
        </p:txBody>
      </p:sp>
    </p:spTree>
    <p:extLst>
      <p:ext uri="{BB962C8B-B14F-4D97-AF65-F5344CB8AC3E}">
        <p14:creationId xmlns:p14="http://schemas.microsoft.com/office/powerpoint/2010/main" val="42457505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96219D-0707-3587-A216-AE240AD02630}"/>
              </a:ext>
            </a:extLst>
          </p:cNvPr>
          <p:cNvSpPr>
            <a:spLocks noGrp="1"/>
          </p:cNvSpPr>
          <p:nvPr>
            <p:ph type="title"/>
          </p:nvPr>
        </p:nvSpPr>
        <p:spPr/>
        <p:txBody>
          <a:bodyPr/>
          <a:lstStyle/>
          <a:p>
            <a:r>
              <a:rPr lang="en-GB"/>
              <a:t>Click to edit Master title style</a:t>
            </a:r>
            <a:endParaRPr lang="en-NL"/>
          </a:p>
        </p:txBody>
      </p:sp>
      <p:sp>
        <p:nvSpPr>
          <p:cNvPr id="3" name="Content Placeholder 2">
            <a:extLst>
              <a:ext uri="{FF2B5EF4-FFF2-40B4-BE49-F238E27FC236}">
                <a16:creationId xmlns:a16="http://schemas.microsoft.com/office/drawing/2014/main" id="{9546B5D5-6BFD-A8B2-44E7-737D8A69DDD8}"/>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
        <p:nvSpPr>
          <p:cNvPr id="4" name="Date Placeholder 3">
            <a:extLst>
              <a:ext uri="{FF2B5EF4-FFF2-40B4-BE49-F238E27FC236}">
                <a16:creationId xmlns:a16="http://schemas.microsoft.com/office/drawing/2014/main" id="{845D7E2D-D3EE-7A54-B856-7707464764A5}"/>
              </a:ext>
            </a:extLst>
          </p:cNvPr>
          <p:cNvSpPr>
            <a:spLocks noGrp="1"/>
          </p:cNvSpPr>
          <p:nvPr>
            <p:ph type="dt" sz="half" idx="10"/>
          </p:nvPr>
        </p:nvSpPr>
        <p:spPr/>
        <p:txBody>
          <a:bodyPr/>
          <a:lstStyle/>
          <a:p>
            <a:fld id="{35FF26AE-B7EF-2642-A16F-6F92A10C8307}" type="datetimeFigureOut">
              <a:rPr lang="en-NL" smtClean="0"/>
              <a:t>10/10/2024</a:t>
            </a:fld>
            <a:endParaRPr lang="en-NL"/>
          </a:p>
        </p:txBody>
      </p:sp>
      <p:sp>
        <p:nvSpPr>
          <p:cNvPr id="5" name="Footer Placeholder 4">
            <a:extLst>
              <a:ext uri="{FF2B5EF4-FFF2-40B4-BE49-F238E27FC236}">
                <a16:creationId xmlns:a16="http://schemas.microsoft.com/office/drawing/2014/main" id="{4D40E943-EA9D-5DCE-E2D9-3D97DD07CFC3}"/>
              </a:ext>
            </a:extLst>
          </p:cNvPr>
          <p:cNvSpPr>
            <a:spLocks noGrp="1"/>
          </p:cNvSpPr>
          <p:nvPr>
            <p:ph type="ftr" sz="quarter" idx="11"/>
          </p:nvPr>
        </p:nvSpPr>
        <p:spPr/>
        <p:txBody>
          <a:bodyPr/>
          <a:lstStyle/>
          <a:p>
            <a:endParaRPr lang="en-NL"/>
          </a:p>
        </p:txBody>
      </p:sp>
      <p:sp>
        <p:nvSpPr>
          <p:cNvPr id="6" name="Slide Number Placeholder 5">
            <a:extLst>
              <a:ext uri="{FF2B5EF4-FFF2-40B4-BE49-F238E27FC236}">
                <a16:creationId xmlns:a16="http://schemas.microsoft.com/office/drawing/2014/main" id="{7FAD8109-84B4-F374-EE43-49CA3020C218}"/>
              </a:ext>
            </a:extLst>
          </p:cNvPr>
          <p:cNvSpPr>
            <a:spLocks noGrp="1"/>
          </p:cNvSpPr>
          <p:nvPr>
            <p:ph type="sldNum" sz="quarter" idx="12"/>
          </p:nvPr>
        </p:nvSpPr>
        <p:spPr/>
        <p:txBody>
          <a:bodyPr/>
          <a:lstStyle/>
          <a:p>
            <a:fld id="{E25F94F3-8195-A049-91BA-070FB088255E}" type="slidenum">
              <a:rPr lang="en-NL" smtClean="0"/>
              <a:t>‹nr.›</a:t>
            </a:fld>
            <a:endParaRPr lang="en-NL"/>
          </a:p>
        </p:txBody>
      </p:sp>
    </p:spTree>
    <p:extLst>
      <p:ext uri="{BB962C8B-B14F-4D97-AF65-F5344CB8AC3E}">
        <p14:creationId xmlns:p14="http://schemas.microsoft.com/office/powerpoint/2010/main" val="34957021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F20793-0CB2-44AC-39EB-3446C7B792B4}"/>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NL"/>
          </a:p>
        </p:txBody>
      </p:sp>
      <p:sp>
        <p:nvSpPr>
          <p:cNvPr id="3" name="Text Placeholder 2">
            <a:extLst>
              <a:ext uri="{FF2B5EF4-FFF2-40B4-BE49-F238E27FC236}">
                <a16:creationId xmlns:a16="http://schemas.microsoft.com/office/drawing/2014/main" id="{22609534-DC36-3849-5CEF-0DF63BBDC94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E7A5CADF-3A22-079A-4C34-E7A37913F49F}"/>
              </a:ext>
            </a:extLst>
          </p:cNvPr>
          <p:cNvSpPr>
            <a:spLocks noGrp="1"/>
          </p:cNvSpPr>
          <p:nvPr>
            <p:ph type="dt" sz="half" idx="10"/>
          </p:nvPr>
        </p:nvSpPr>
        <p:spPr/>
        <p:txBody>
          <a:bodyPr/>
          <a:lstStyle/>
          <a:p>
            <a:fld id="{35FF26AE-B7EF-2642-A16F-6F92A10C8307}" type="datetimeFigureOut">
              <a:rPr lang="en-NL" smtClean="0"/>
              <a:t>10/10/2024</a:t>
            </a:fld>
            <a:endParaRPr lang="en-NL"/>
          </a:p>
        </p:txBody>
      </p:sp>
      <p:sp>
        <p:nvSpPr>
          <p:cNvPr id="5" name="Footer Placeholder 4">
            <a:extLst>
              <a:ext uri="{FF2B5EF4-FFF2-40B4-BE49-F238E27FC236}">
                <a16:creationId xmlns:a16="http://schemas.microsoft.com/office/drawing/2014/main" id="{5A87020C-2F8E-7FDF-1E48-434B2D10DE73}"/>
              </a:ext>
            </a:extLst>
          </p:cNvPr>
          <p:cNvSpPr>
            <a:spLocks noGrp="1"/>
          </p:cNvSpPr>
          <p:nvPr>
            <p:ph type="ftr" sz="quarter" idx="11"/>
          </p:nvPr>
        </p:nvSpPr>
        <p:spPr/>
        <p:txBody>
          <a:bodyPr/>
          <a:lstStyle/>
          <a:p>
            <a:endParaRPr lang="en-NL"/>
          </a:p>
        </p:txBody>
      </p:sp>
      <p:sp>
        <p:nvSpPr>
          <p:cNvPr id="6" name="Slide Number Placeholder 5">
            <a:extLst>
              <a:ext uri="{FF2B5EF4-FFF2-40B4-BE49-F238E27FC236}">
                <a16:creationId xmlns:a16="http://schemas.microsoft.com/office/drawing/2014/main" id="{27FDB248-703D-B015-CFCB-7886A02F4F12}"/>
              </a:ext>
            </a:extLst>
          </p:cNvPr>
          <p:cNvSpPr>
            <a:spLocks noGrp="1"/>
          </p:cNvSpPr>
          <p:nvPr>
            <p:ph type="sldNum" sz="quarter" idx="12"/>
          </p:nvPr>
        </p:nvSpPr>
        <p:spPr/>
        <p:txBody>
          <a:bodyPr/>
          <a:lstStyle/>
          <a:p>
            <a:fld id="{E25F94F3-8195-A049-91BA-070FB088255E}" type="slidenum">
              <a:rPr lang="en-NL" smtClean="0"/>
              <a:t>‹nr.›</a:t>
            </a:fld>
            <a:endParaRPr lang="en-NL"/>
          </a:p>
        </p:txBody>
      </p:sp>
    </p:spTree>
    <p:extLst>
      <p:ext uri="{BB962C8B-B14F-4D97-AF65-F5344CB8AC3E}">
        <p14:creationId xmlns:p14="http://schemas.microsoft.com/office/powerpoint/2010/main" val="3108571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6052A5-DBC1-2692-078E-ADC5A77C3C6E}"/>
              </a:ext>
            </a:extLst>
          </p:cNvPr>
          <p:cNvSpPr>
            <a:spLocks noGrp="1"/>
          </p:cNvSpPr>
          <p:nvPr>
            <p:ph type="title"/>
          </p:nvPr>
        </p:nvSpPr>
        <p:spPr/>
        <p:txBody>
          <a:bodyPr/>
          <a:lstStyle/>
          <a:p>
            <a:r>
              <a:rPr lang="en-GB"/>
              <a:t>Click to edit Master title style</a:t>
            </a:r>
            <a:endParaRPr lang="en-NL"/>
          </a:p>
        </p:txBody>
      </p:sp>
      <p:sp>
        <p:nvSpPr>
          <p:cNvPr id="3" name="Content Placeholder 2">
            <a:extLst>
              <a:ext uri="{FF2B5EF4-FFF2-40B4-BE49-F238E27FC236}">
                <a16:creationId xmlns:a16="http://schemas.microsoft.com/office/drawing/2014/main" id="{CDDB80ED-21EC-8A60-74F4-C6DAFE8AD1D6}"/>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
        <p:nvSpPr>
          <p:cNvPr id="4" name="Content Placeholder 3">
            <a:extLst>
              <a:ext uri="{FF2B5EF4-FFF2-40B4-BE49-F238E27FC236}">
                <a16:creationId xmlns:a16="http://schemas.microsoft.com/office/drawing/2014/main" id="{AAEDFCEC-7788-8E16-5D24-0D8F0B2268D2}"/>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
        <p:nvSpPr>
          <p:cNvPr id="5" name="Date Placeholder 4">
            <a:extLst>
              <a:ext uri="{FF2B5EF4-FFF2-40B4-BE49-F238E27FC236}">
                <a16:creationId xmlns:a16="http://schemas.microsoft.com/office/drawing/2014/main" id="{950C5FA3-44DA-687C-950D-02A72EA477BA}"/>
              </a:ext>
            </a:extLst>
          </p:cNvPr>
          <p:cNvSpPr>
            <a:spLocks noGrp="1"/>
          </p:cNvSpPr>
          <p:nvPr>
            <p:ph type="dt" sz="half" idx="10"/>
          </p:nvPr>
        </p:nvSpPr>
        <p:spPr/>
        <p:txBody>
          <a:bodyPr/>
          <a:lstStyle/>
          <a:p>
            <a:fld id="{35FF26AE-B7EF-2642-A16F-6F92A10C8307}" type="datetimeFigureOut">
              <a:rPr lang="en-NL" smtClean="0"/>
              <a:t>10/10/2024</a:t>
            </a:fld>
            <a:endParaRPr lang="en-NL"/>
          </a:p>
        </p:txBody>
      </p:sp>
      <p:sp>
        <p:nvSpPr>
          <p:cNvPr id="6" name="Footer Placeholder 5">
            <a:extLst>
              <a:ext uri="{FF2B5EF4-FFF2-40B4-BE49-F238E27FC236}">
                <a16:creationId xmlns:a16="http://schemas.microsoft.com/office/drawing/2014/main" id="{4D4D7CCF-3DEE-53DD-9C91-29466DC91FD5}"/>
              </a:ext>
            </a:extLst>
          </p:cNvPr>
          <p:cNvSpPr>
            <a:spLocks noGrp="1"/>
          </p:cNvSpPr>
          <p:nvPr>
            <p:ph type="ftr" sz="quarter" idx="11"/>
          </p:nvPr>
        </p:nvSpPr>
        <p:spPr/>
        <p:txBody>
          <a:bodyPr/>
          <a:lstStyle/>
          <a:p>
            <a:endParaRPr lang="en-NL"/>
          </a:p>
        </p:txBody>
      </p:sp>
      <p:sp>
        <p:nvSpPr>
          <p:cNvPr id="7" name="Slide Number Placeholder 6">
            <a:extLst>
              <a:ext uri="{FF2B5EF4-FFF2-40B4-BE49-F238E27FC236}">
                <a16:creationId xmlns:a16="http://schemas.microsoft.com/office/drawing/2014/main" id="{38B4BF40-2E4D-B183-5C78-682F0956DF10}"/>
              </a:ext>
            </a:extLst>
          </p:cNvPr>
          <p:cNvSpPr>
            <a:spLocks noGrp="1"/>
          </p:cNvSpPr>
          <p:nvPr>
            <p:ph type="sldNum" sz="quarter" idx="12"/>
          </p:nvPr>
        </p:nvSpPr>
        <p:spPr/>
        <p:txBody>
          <a:bodyPr/>
          <a:lstStyle/>
          <a:p>
            <a:fld id="{E25F94F3-8195-A049-91BA-070FB088255E}" type="slidenum">
              <a:rPr lang="en-NL" smtClean="0"/>
              <a:t>‹nr.›</a:t>
            </a:fld>
            <a:endParaRPr lang="en-NL"/>
          </a:p>
        </p:txBody>
      </p:sp>
    </p:spTree>
    <p:extLst>
      <p:ext uri="{BB962C8B-B14F-4D97-AF65-F5344CB8AC3E}">
        <p14:creationId xmlns:p14="http://schemas.microsoft.com/office/powerpoint/2010/main" val="38250854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829D17-5DAC-A651-2BA3-18A415887CAC}"/>
              </a:ext>
            </a:extLst>
          </p:cNvPr>
          <p:cNvSpPr>
            <a:spLocks noGrp="1"/>
          </p:cNvSpPr>
          <p:nvPr>
            <p:ph type="title"/>
          </p:nvPr>
        </p:nvSpPr>
        <p:spPr>
          <a:xfrm>
            <a:off x="839788" y="365125"/>
            <a:ext cx="10515600" cy="1325563"/>
          </a:xfrm>
        </p:spPr>
        <p:txBody>
          <a:bodyPr/>
          <a:lstStyle/>
          <a:p>
            <a:r>
              <a:rPr lang="en-GB"/>
              <a:t>Click to edit Master title style</a:t>
            </a:r>
            <a:endParaRPr lang="en-NL"/>
          </a:p>
        </p:txBody>
      </p:sp>
      <p:sp>
        <p:nvSpPr>
          <p:cNvPr id="3" name="Text Placeholder 2">
            <a:extLst>
              <a:ext uri="{FF2B5EF4-FFF2-40B4-BE49-F238E27FC236}">
                <a16:creationId xmlns:a16="http://schemas.microsoft.com/office/drawing/2014/main" id="{07A7FE91-A17D-ADB5-383D-2673E9257D9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9084BD4A-7889-9D1D-1FEC-45A1FBECB75E}"/>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
        <p:nvSpPr>
          <p:cNvPr id="5" name="Text Placeholder 4">
            <a:extLst>
              <a:ext uri="{FF2B5EF4-FFF2-40B4-BE49-F238E27FC236}">
                <a16:creationId xmlns:a16="http://schemas.microsoft.com/office/drawing/2014/main" id="{B27C8B96-5C33-F225-535A-C369108569B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C9FF97A6-9312-1504-41D6-BA3DC1D6239F}"/>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
        <p:nvSpPr>
          <p:cNvPr id="7" name="Date Placeholder 6">
            <a:extLst>
              <a:ext uri="{FF2B5EF4-FFF2-40B4-BE49-F238E27FC236}">
                <a16:creationId xmlns:a16="http://schemas.microsoft.com/office/drawing/2014/main" id="{0DB58D88-5AD3-1241-0BE2-0575C316686F}"/>
              </a:ext>
            </a:extLst>
          </p:cNvPr>
          <p:cNvSpPr>
            <a:spLocks noGrp="1"/>
          </p:cNvSpPr>
          <p:nvPr>
            <p:ph type="dt" sz="half" idx="10"/>
          </p:nvPr>
        </p:nvSpPr>
        <p:spPr/>
        <p:txBody>
          <a:bodyPr/>
          <a:lstStyle/>
          <a:p>
            <a:fld id="{35FF26AE-B7EF-2642-A16F-6F92A10C8307}" type="datetimeFigureOut">
              <a:rPr lang="en-NL" smtClean="0"/>
              <a:t>10/10/2024</a:t>
            </a:fld>
            <a:endParaRPr lang="en-NL"/>
          </a:p>
        </p:txBody>
      </p:sp>
      <p:sp>
        <p:nvSpPr>
          <p:cNvPr id="8" name="Footer Placeholder 7">
            <a:extLst>
              <a:ext uri="{FF2B5EF4-FFF2-40B4-BE49-F238E27FC236}">
                <a16:creationId xmlns:a16="http://schemas.microsoft.com/office/drawing/2014/main" id="{11A775C1-4D70-1325-B051-62158A50430C}"/>
              </a:ext>
            </a:extLst>
          </p:cNvPr>
          <p:cNvSpPr>
            <a:spLocks noGrp="1"/>
          </p:cNvSpPr>
          <p:nvPr>
            <p:ph type="ftr" sz="quarter" idx="11"/>
          </p:nvPr>
        </p:nvSpPr>
        <p:spPr/>
        <p:txBody>
          <a:bodyPr/>
          <a:lstStyle/>
          <a:p>
            <a:endParaRPr lang="en-NL"/>
          </a:p>
        </p:txBody>
      </p:sp>
      <p:sp>
        <p:nvSpPr>
          <p:cNvPr id="9" name="Slide Number Placeholder 8">
            <a:extLst>
              <a:ext uri="{FF2B5EF4-FFF2-40B4-BE49-F238E27FC236}">
                <a16:creationId xmlns:a16="http://schemas.microsoft.com/office/drawing/2014/main" id="{BA6658C1-D62E-9DC9-4FA1-7B59A90B8245}"/>
              </a:ext>
            </a:extLst>
          </p:cNvPr>
          <p:cNvSpPr>
            <a:spLocks noGrp="1"/>
          </p:cNvSpPr>
          <p:nvPr>
            <p:ph type="sldNum" sz="quarter" idx="12"/>
          </p:nvPr>
        </p:nvSpPr>
        <p:spPr/>
        <p:txBody>
          <a:bodyPr/>
          <a:lstStyle/>
          <a:p>
            <a:fld id="{E25F94F3-8195-A049-91BA-070FB088255E}" type="slidenum">
              <a:rPr lang="en-NL" smtClean="0"/>
              <a:t>‹nr.›</a:t>
            </a:fld>
            <a:endParaRPr lang="en-NL"/>
          </a:p>
        </p:txBody>
      </p:sp>
    </p:spTree>
    <p:extLst>
      <p:ext uri="{BB962C8B-B14F-4D97-AF65-F5344CB8AC3E}">
        <p14:creationId xmlns:p14="http://schemas.microsoft.com/office/powerpoint/2010/main" val="22361367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EEB8A9-D5EE-5132-5DBF-5E32DA24DA61}"/>
              </a:ext>
            </a:extLst>
          </p:cNvPr>
          <p:cNvSpPr>
            <a:spLocks noGrp="1"/>
          </p:cNvSpPr>
          <p:nvPr>
            <p:ph type="title"/>
          </p:nvPr>
        </p:nvSpPr>
        <p:spPr/>
        <p:txBody>
          <a:bodyPr/>
          <a:lstStyle/>
          <a:p>
            <a:r>
              <a:rPr lang="en-GB"/>
              <a:t>Click to edit Master title style</a:t>
            </a:r>
            <a:endParaRPr lang="en-NL"/>
          </a:p>
        </p:txBody>
      </p:sp>
      <p:sp>
        <p:nvSpPr>
          <p:cNvPr id="3" name="Date Placeholder 2">
            <a:extLst>
              <a:ext uri="{FF2B5EF4-FFF2-40B4-BE49-F238E27FC236}">
                <a16:creationId xmlns:a16="http://schemas.microsoft.com/office/drawing/2014/main" id="{63821D62-5C59-ECE1-848E-1706F980C5CF}"/>
              </a:ext>
            </a:extLst>
          </p:cNvPr>
          <p:cNvSpPr>
            <a:spLocks noGrp="1"/>
          </p:cNvSpPr>
          <p:nvPr>
            <p:ph type="dt" sz="half" idx="10"/>
          </p:nvPr>
        </p:nvSpPr>
        <p:spPr/>
        <p:txBody>
          <a:bodyPr/>
          <a:lstStyle/>
          <a:p>
            <a:fld id="{35FF26AE-B7EF-2642-A16F-6F92A10C8307}" type="datetimeFigureOut">
              <a:rPr lang="en-NL" smtClean="0"/>
              <a:t>10/10/2024</a:t>
            </a:fld>
            <a:endParaRPr lang="en-NL"/>
          </a:p>
        </p:txBody>
      </p:sp>
      <p:sp>
        <p:nvSpPr>
          <p:cNvPr id="4" name="Footer Placeholder 3">
            <a:extLst>
              <a:ext uri="{FF2B5EF4-FFF2-40B4-BE49-F238E27FC236}">
                <a16:creationId xmlns:a16="http://schemas.microsoft.com/office/drawing/2014/main" id="{E872CE63-89F8-FC97-1412-E15083B63929}"/>
              </a:ext>
            </a:extLst>
          </p:cNvPr>
          <p:cNvSpPr>
            <a:spLocks noGrp="1"/>
          </p:cNvSpPr>
          <p:nvPr>
            <p:ph type="ftr" sz="quarter" idx="11"/>
          </p:nvPr>
        </p:nvSpPr>
        <p:spPr/>
        <p:txBody>
          <a:bodyPr/>
          <a:lstStyle/>
          <a:p>
            <a:endParaRPr lang="en-NL"/>
          </a:p>
        </p:txBody>
      </p:sp>
      <p:sp>
        <p:nvSpPr>
          <p:cNvPr id="5" name="Slide Number Placeholder 4">
            <a:extLst>
              <a:ext uri="{FF2B5EF4-FFF2-40B4-BE49-F238E27FC236}">
                <a16:creationId xmlns:a16="http://schemas.microsoft.com/office/drawing/2014/main" id="{D26496B3-1624-9286-0B22-F32C02628D80}"/>
              </a:ext>
            </a:extLst>
          </p:cNvPr>
          <p:cNvSpPr>
            <a:spLocks noGrp="1"/>
          </p:cNvSpPr>
          <p:nvPr>
            <p:ph type="sldNum" sz="quarter" idx="12"/>
          </p:nvPr>
        </p:nvSpPr>
        <p:spPr/>
        <p:txBody>
          <a:bodyPr/>
          <a:lstStyle/>
          <a:p>
            <a:fld id="{E25F94F3-8195-A049-91BA-070FB088255E}" type="slidenum">
              <a:rPr lang="en-NL" smtClean="0"/>
              <a:t>‹nr.›</a:t>
            </a:fld>
            <a:endParaRPr lang="en-NL"/>
          </a:p>
        </p:txBody>
      </p:sp>
    </p:spTree>
    <p:extLst>
      <p:ext uri="{BB962C8B-B14F-4D97-AF65-F5344CB8AC3E}">
        <p14:creationId xmlns:p14="http://schemas.microsoft.com/office/powerpoint/2010/main" val="42863131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0322812-4BFA-B1B8-A5C3-0EC439B264FE}"/>
              </a:ext>
            </a:extLst>
          </p:cNvPr>
          <p:cNvSpPr>
            <a:spLocks noGrp="1"/>
          </p:cNvSpPr>
          <p:nvPr>
            <p:ph type="dt" sz="half" idx="10"/>
          </p:nvPr>
        </p:nvSpPr>
        <p:spPr/>
        <p:txBody>
          <a:bodyPr/>
          <a:lstStyle/>
          <a:p>
            <a:fld id="{35FF26AE-B7EF-2642-A16F-6F92A10C8307}" type="datetimeFigureOut">
              <a:rPr lang="en-NL" smtClean="0"/>
              <a:t>10/10/2024</a:t>
            </a:fld>
            <a:endParaRPr lang="en-NL"/>
          </a:p>
        </p:txBody>
      </p:sp>
      <p:sp>
        <p:nvSpPr>
          <p:cNvPr id="3" name="Footer Placeholder 2">
            <a:extLst>
              <a:ext uri="{FF2B5EF4-FFF2-40B4-BE49-F238E27FC236}">
                <a16:creationId xmlns:a16="http://schemas.microsoft.com/office/drawing/2014/main" id="{6C946B0B-E122-4885-5E9A-79A5F373F35F}"/>
              </a:ext>
            </a:extLst>
          </p:cNvPr>
          <p:cNvSpPr>
            <a:spLocks noGrp="1"/>
          </p:cNvSpPr>
          <p:nvPr>
            <p:ph type="ftr" sz="quarter" idx="11"/>
          </p:nvPr>
        </p:nvSpPr>
        <p:spPr/>
        <p:txBody>
          <a:bodyPr/>
          <a:lstStyle/>
          <a:p>
            <a:endParaRPr lang="en-NL"/>
          </a:p>
        </p:txBody>
      </p:sp>
      <p:sp>
        <p:nvSpPr>
          <p:cNvPr id="4" name="Slide Number Placeholder 3">
            <a:extLst>
              <a:ext uri="{FF2B5EF4-FFF2-40B4-BE49-F238E27FC236}">
                <a16:creationId xmlns:a16="http://schemas.microsoft.com/office/drawing/2014/main" id="{8AEAA95C-B847-2CA7-07A2-FBF8563E1B0F}"/>
              </a:ext>
            </a:extLst>
          </p:cNvPr>
          <p:cNvSpPr>
            <a:spLocks noGrp="1"/>
          </p:cNvSpPr>
          <p:nvPr>
            <p:ph type="sldNum" sz="quarter" idx="12"/>
          </p:nvPr>
        </p:nvSpPr>
        <p:spPr/>
        <p:txBody>
          <a:bodyPr/>
          <a:lstStyle/>
          <a:p>
            <a:fld id="{E25F94F3-8195-A049-91BA-070FB088255E}" type="slidenum">
              <a:rPr lang="en-NL" smtClean="0"/>
              <a:t>‹nr.›</a:t>
            </a:fld>
            <a:endParaRPr lang="en-NL"/>
          </a:p>
        </p:txBody>
      </p:sp>
    </p:spTree>
    <p:extLst>
      <p:ext uri="{BB962C8B-B14F-4D97-AF65-F5344CB8AC3E}">
        <p14:creationId xmlns:p14="http://schemas.microsoft.com/office/powerpoint/2010/main" val="8615711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47D936-16BD-76B3-BD9A-3DC7E0E0F9C2}"/>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NL"/>
          </a:p>
        </p:txBody>
      </p:sp>
      <p:sp>
        <p:nvSpPr>
          <p:cNvPr id="3" name="Content Placeholder 2">
            <a:extLst>
              <a:ext uri="{FF2B5EF4-FFF2-40B4-BE49-F238E27FC236}">
                <a16:creationId xmlns:a16="http://schemas.microsoft.com/office/drawing/2014/main" id="{A375F5BD-6F7E-B67A-EBE1-51430797652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
        <p:nvSpPr>
          <p:cNvPr id="4" name="Text Placeholder 3">
            <a:extLst>
              <a:ext uri="{FF2B5EF4-FFF2-40B4-BE49-F238E27FC236}">
                <a16:creationId xmlns:a16="http://schemas.microsoft.com/office/drawing/2014/main" id="{7D3BB24D-A35E-B72A-F263-582929B6BF5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F8244297-2E01-91DE-E144-A9B04D94EA84}"/>
              </a:ext>
            </a:extLst>
          </p:cNvPr>
          <p:cNvSpPr>
            <a:spLocks noGrp="1"/>
          </p:cNvSpPr>
          <p:nvPr>
            <p:ph type="dt" sz="half" idx="10"/>
          </p:nvPr>
        </p:nvSpPr>
        <p:spPr/>
        <p:txBody>
          <a:bodyPr/>
          <a:lstStyle/>
          <a:p>
            <a:fld id="{35FF26AE-B7EF-2642-A16F-6F92A10C8307}" type="datetimeFigureOut">
              <a:rPr lang="en-NL" smtClean="0"/>
              <a:t>10/10/2024</a:t>
            </a:fld>
            <a:endParaRPr lang="en-NL"/>
          </a:p>
        </p:txBody>
      </p:sp>
      <p:sp>
        <p:nvSpPr>
          <p:cNvPr id="6" name="Footer Placeholder 5">
            <a:extLst>
              <a:ext uri="{FF2B5EF4-FFF2-40B4-BE49-F238E27FC236}">
                <a16:creationId xmlns:a16="http://schemas.microsoft.com/office/drawing/2014/main" id="{FE79FDBD-7A35-5D62-4AEA-AF973BC17BD1}"/>
              </a:ext>
            </a:extLst>
          </p:cNvPr>
          <p:cNvSpPr>
            <a:spLocks noGrp="1"/>
          </p:cNvSpPr>
          <p:nvPr>
            <p:ph type="ftr" sz="quarter" idx="11"/>
          </p:nvPr>
        </p:nvSpPr>
        <p:spPr/>
        <p:txBody>
          <a:bodyPr/>
          <a:lstStyle/>
          <a:p>
            <a:endParaRPr lang="en-NL"/>
          </a:p>
        </p:txBody>
      </p:sp>
      <p:sp>
        <p:nvSpPr>
          <p:cNvPr id="7" name="Slide Number Placeholder 6">
            <a:extLst>
              <a:ext uri="{FF2B5EF4-FFF2-40B4-BE49-F238E27FC236}">
                <a16:creationId xmlns:a16="http://schemas.microsoft.com/office/drawing/2014/main" id="{291F5811-5B8B-ED39-FCAF-5D640D0295D6}"/>
              </a:ext>
            </a:extLst>
          </p:cNvPr>
          <p:cNvSpPr>
            <a:spLocks noGrp="1"/>
          </p:cNvSpPr>
          <p:nvPr>
            <p:ph type="sldNum" sz="quarter" idx="12"/>
          </p:nvPr>
        </p:nvSpPr>
        <p:spPr/>
        <p:txBody>
          <a:bodyPr/>
          <a:lstStyle/>
          <a:p>
            <a:fld id="{E25F94F3-8195-A049-91BA-070FB088255E}" type="slidenum">
              <a:rPr lang="en-NL" smtClean="0"/>
              <a:t>‹nr.›</a:t>
            </a:fld>
            <a:endParaRPr lang="en-NL"/>
          </a:p>
        </p:txBody>
      </p:sp>
    </p:spTree>
    <p:extLst>
      <p:ext uri="{BB962C8B-B14F-4D97-AF65-F5344CB8AC3E}">
        <p14:creationId xmlns:p14="http://schemas.microsoft.com/office/powerpoint/2010/main" val="37232953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FEF447-F63B-0B52-1F71-D8EF84473F32}"/>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NL"/>
          </a:p>
        </p:txBody>
      </p:sp>
      <p:sp>
        <p:nvSpPr>
          <p:cNvPr id="3" name="Picture Placeholder 2">
            <a:extLst>
              <a:ext uri="{FF2B5EF4-FFF2-40B4-BE49-F238E27FC236}">
                <a16:creationId xmlns:a16="http://schemas.microsoft.com/office/drawing/2014/main" id="{9A825FA2-2FED-DB57-FA7F-6CAF9C78833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NL"/>
          </a:p>
        </p:txBody>
      </p:sp>
      <p:sp>
        <p:nvSpPr>
          <p:cNvPr id="4" name="Text Placeholder 3">
            <a:extLst>
              <a:ext uri="{FF2B5EF4-FFF2-40B4-BE49-F238E27FC236}">
                <a16:creationId xmlns:a16="http://schemas.microsoft.com/office/drawing/2014/main" id="{F885DDB6-E647-BC19-73A1-A7ACBDEC72A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30F93A79-12E1-8615-2E15-CD4C33C1C6C2}"/>
              </a:ext>
            </a:extLst>
          </p:cNvPr>
          <p:cNvSpPr>
            <a:spLocks noGrp="1"/>
          </p:cNvSpPr>
          <p:nvPr>
            <p:ph type="dt" sz="half" idx="10"/>
          </p:nvPr>
        </p:nvSpPr>
        <p:spPr/>
        <p:txBody>
          <a:bodyPr/>
          <a:lstStyle/>
          <a:p>
            <a:fld id="{35FF26AE-B7EF-2642-A16F-6F92A10C8307}" type="datetimeFigureOut">
              <a:rPr lang="en-NL" smtClean="0"/>
              <a:t>10/10/2024</a:t>
            </a:fld>
            <a:endParaRPr lang="en-NL"/>
          </a:p>
        </p:txBody>
      </p:sp>
      <p:sp>
        <p:nvSpPr>
          <p:cNvPr id="6" name="Footer Placeholder 5">
            <a:extLst>
              <a:ext uri="{FF2B5EF4-FFF2-40B4-BE49-F238E27FC236}">
                <a16:creationId xmlns:a16="http://schemas.microsoft.com/office/drawing/2014/main" id="{726CB26B-DD14-752B-D3DD-9D76A62973C3}"/>
              </a:ext>
            </a:extLst>
          </p:cNvPr>
          <p:cNvSpPr>
            <a:spLocks noGrp="1"/>
          </p:cNvSpPr>
          <p:nvPr>
            <p:ph type="ftr" sz="quarter" idx="11"/>
          </p:nvPr>
        </p:nvSpPr>
        <p:spPr/>
        <p:txBody>
          <a:bodyPr/>
          <a:lstStyle/>
          <a:p>
            <a:endParaRPr lang="en-NL"/>
          </a:p>
        </p:txBody>
      </p:sp>
      <p:sp>
        <p:nvSpPr>
          <p:cNvPr id="7" name="Slide Number Placeholder 6">
            <a:extLst>
              <a:ext uri="{FF2B5EF4-FFF2-40B4-BE49-F238E27FC236}">
                <a16:creationId xmlns:a16="http://schemas.microsoft.com/office/drawing/2014/main" id="{9C4ADC3F-07F3-48AC-876D-CD2DBFD4B9CE}"/>
              </a:ext>
            </a:extLst>
          </p:cNvPr>
          <p:cNvSpPr>
            <a:spLocks noGrp="1"/>
          </p:cNvSpPr>
          <p:nvPr>
            <p:ph type="sldNum" sz="quarter" idx="12"/>
          </p:nvPr>
        </p:nvSpPr>
        <p:spPr/>
        <p:txBody>
          <a:bodyPr/>
          <a:lstStyle/>
          <a:p>
            <a:fld id="{E25F94F3-8195-A049-91BA-070FB088255E}" type="slidenum">
              <a:rPr lang="en-NL" smtClean="0"/>
              <a:t>‹nr.›</a:t>
            </a:fld>
            <a:endParaRPr lang="en-NL"/>
          </a:p>
        </p:txBody>
      </p:sp>
    </p:spTree>
    <p:extLst>
      <p:ext uri="{BB962C8B-B14F-4D97-AF65-F5344CB8AC3E}">
        <p14:creationId xmlns:p14="http://schemas.microsoft.com/office/powerpoint/2010/main" val="34479188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150FEB9-C3D8-0CBC-EAD1-275D8E3105B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NL"/>
          </a:p>
        </p:txBody>
      </p:sp>
      <p:sp>
        <p:nvSpPr>
          <p:cNvPr id="3" name="Text Placeholder 2">
            <a:extLst>
              <a:ext uri="{FF2B5EF4-FFF2-40B4-BE49-F238E27FC236}">
                <a16:creationId xmlns:a16="http://schemas.microsoft.com/office/drawing/2014/main" id="{2934CB66-1F75-468A-A033-E02BFAF7AC2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
        <p:nvSpPr>
          <p:cNvPr id="4" name="Date Placeholder 3">
            <a:extLst>
              <a:ext uri="{FF2B5EF4-FFF2-40B4-BE49-F238E27FC236}">
                <a16:creationId xmlns:a16="http://schemas.microsoft.com/office/drawing/2014/main" id="{DC0F636A-72F7-25C8-D585-5F2AC2A6DD3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FF26AE-B7EF-2642-A16F-6F92A10C8307}" type="datetimeFigureOut">
              <a:rPr lang="en-NL" smtClean="0"/>
              <a:t>10/10/2024</a:t>
            </a:fld>
            <a:endParaRPr lang="en-NL"/>
          </a:p>
        </p:txBody>
      </p:sp>
      <p:sp>
        <p:nvSpPr>
          <p:cNvPr id="5" name="Footer Placeholder 4">
            <a:extLst>
              <a:ext uri="{FF2B5EF4-FFF2-40B4-BE49-F238E27FC236}">
                <a16:creationId xmlns:a16="http://schemas.microsoft.com/office/drawing/2014/main" id="{9203A857-06DF-CB78-A0D8-BAACA3E6D8D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NL"/>
          </a:p>
        </p:txBody>
      </p:sp>
      <p:sp>
        <p:nvSpPr>
          <p:cNvPr id="6" name="Slide Number Placeholder 5">
            <a:extLst>
              <a:ext uri="{FF2B5EF4-FFF2-40B4-BE49-F238E27FC236}">
                <a16:creationId xmlns:a16="http://schemas.microsoft.com/office/drawing/2014/main" id="{24FFA3C5-2943-39D2-7C4B-5595C90A159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5F94F3-8195-A049-91BA-070FB088255E}" type="slidenum">
              <a:rPr lang="en-NL" smtClean="0"/>
              <a:t>‹nr.›</a:t>
            </a:fld>
            <a:endParaRPr lang="en-NL"/>
          </a:p>
        </p:txBody>
      </p:sp>
    </p:spTree>
    <p:extLst>
      <p:ext uri="{BB962C8B-B14F-4D97-AF65-F5344CB8AC3E}">
        <p14:creationId xmlns:p14="http://schemas.microsoft.com/office/powerpoint/2010/main" val="1166491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17.xml.rels><?xml version="1.0" encoding="UTF-8" standalone="yes"?>
<Relationships xmlns="http://schemas.openxmlformats.org/package/2006/relationships"><Relationship Id="rId8" Type="http://schemas.microsoft.com/office/2007/relationships/diagramDrawing" Target="../diagrams/drawing13.xml"/><Relationship Id="rId3" Type="http://schemas.openxmlformats.org/officeDocument/2006/relationships/image" Target="../media/image25.png"/><Relationship Id="rId7" Type="http://schemas.openxmlformats.org/officeDocument/2006/relationships/diagramColors" Target="../diagrams/colors13.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QuickStyle" Target="../diagrams/quickStyle13.xml"/><Relationship Id="rId5" Type="http://schemas.openxmlformats.org/officeDocument/2006/relationships/diagramLayout" Target="../diagrams/layout13.xml"/><Relationship Id="rId4" Type="http://schemas.openxmlformats.org/officeDocument/2006/relationships/diagramData" Target="../diagrams/data13.xml"/></Relationships>
</file>

<file path=ppt/slides/_rels/slide18.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18.xml"/><Relationship Id="rId1" Type="http://schemas.openxmlformats.org/officeDocument/2006/relationships/slideLayout" Target="../slideLayouts/slideLayout4.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4.jpeg"/><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0.xml.rels><?xml version="1.0" encoding="UTF-8" standalone="yes"?>
<Relationships xmlns="http://schemas.openxmlformats.org/package/2006/relationships"><Relationship Id="rId8" Type="http://schemas.openxmlformats.org/officeDocument/2006/relationships/image" Target="../media/image61.png"/><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 Id="rId9" Type="http://schemas.openxmlformats.org/officeDocument/2006/relationships/image" Target="../media/image62.jpeg"/></Relationships>
</file>

<file path=ppt/slides/_rels/slide21.xml.rels><?xml version="1.0" encoding="UTF-8" standalone="yes"?>
<Relationships xmlns="http://schemas.openxmlformats.org/package/2006/relationships"><Relationship Id="rId8" Type="http://schemas.openxmlformats.org/officeDocument/2006/relationships/image" Target="../media/image61.png"/><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 Id="rId9" Type="http://schemas.openxmlformats.org/officeDocument/2006/relationships/image" Target="../media/image62.jpeg"/></Relationships>
</file>

<file path=ppt/slides/_rels/slide22.xml.rels><?xml version="1.0" encoding="UTF-8" standalone="yes"?>
<Relationships xmlns="http://schemas.openxmlformats.org/package/2006/relationships"><Relationship Id="rId8" Type="http://schemas.openxmlformats.org/officeDocument/2006/relationships/image" Target="../media/image65.png"/><Relationship Id="rId3" Type="http://schemas.openxmlformats.org/officeDocument/2006/relationships/diagramData" Target="../diagrams/data18.xml"/><Relationship Id="rId7" Type="http://schemas.microsoft.com/office/2007/relationships/diagramDrawing" Target="../diagrams/drawing18.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Colors" Target="../diagrams/colors18.xml"/><Relationship Id="rId5" Type="http://schemas.openxmlformats.org/officeDocument/2006/relationships/diagramQuickStyle" Target="../diagrams/quickStyle18.xml"/><Relationship Id="rId4" Type="http://schemas.openxmlformats.org/officeDocument/2006/relationships/diagramLayout" Target="../diagrams/layout18.xml"/></Relationships>
</file>

<file path=ppt/slides/_rels/slide23.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19.xml"/><Relationship Id="rId7" Type="http://schemas.microsoft.com/office/2007/relationships/diagramDrawing" Target="../diagrams/drawing19.xm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diagramColors" Target="../diagrams/colors19.xml"/><Relationship Id="rId5" Type="http://schemas.openxmlformats.org/officeDocument/2006/relationships/diagramQuickStyle" Target="../diagrams/quickStyle19.xml"/><Relationship Id="rId4" Type="http://schemas.openxmlformats.org/officeDocument/2006/relationships/diagramLayout" Target="../diagrams/layout19.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20.xml"/><Relationship Id="rId7" Type="http://schemas.microsoft.com/office/2007/relationships/diagramDrawing" Target="../diagrams/drawing20.xm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diagramColors" Target="../diagrams/colors20.xml"/><Relationship Id="rId5" Type="http://schemas.openxmlformats.org/officeDocument/2006/relationships/diagramQuickStyle" Target="../diagrams/quickStyle20.xml"/><Relationship Id="rId4" Type="http://schemas.openxmlformats.org/officeDocument/2006/relationships/diagramLayout" Target="../diagrams/layout20.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21.xml"/><Relationship Id="rId7" Type="http://schemas.microsoft.com/office/2007/relationships/diagramDrawing" Target="../diagrams/drawing21.xm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diagramColors" Target="../diagrams/colors21.xml"/><Relationship Id="rId5" Type="http://schemas.openxmlformats.org/officeDocument/2006/relationships/diagramQuickStyle" Target="../diagrams/quickStyle21.xml"/><Relationship Id="rId4" Type="http://schemas.openxmlformats.org/officeDocument/2006/relationships/diagramLayout" Target="../diagrams/layout21.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22.xml"/><Relationship Id="rId7" Type="http://schemas.microsoft.com/office/2007/relationships/diagramDrawing" Target="../diagrams/drawing22.xm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diagramColors" Target="../diagrams/colors22.xml"/><Relationship Id="rId5" Type="http://schemas.openxmlformats.org/officeDocument/2006/relationships/diagramQuickStyle" Target="../diagrams/quickStyle22.xml"/><Relationship Id="rId4" Type="http://schemas.openxmlformats.org/officeDocument/2006/relationships/diagramLayout" Target="../diagrams/layout22.xml"/></Relationships>
</file>

<file path=ppt/slides/_rels/slide29.xml.rels><?xml version="1.0" encoding="UTF-8" standalone="yes"?>
<Relationships xmlns="http://schemas.openxmlformats.org/package/2006/relationships"><Relationship Id="rId8" Type="http://schemas.openxmlformats.org/officeDocument/2006/relationships/image" Target="../media/image76.png"/><Relationship Id="rId3" Type="http://schemas.openxmlformats.org/officeDocument/2006/relationships/image" Target="../media/image73.jpeg"/><Relationship Id="rId7" Type="http://schemas.openxmlformats.org/officeDocument/2006/relationships/image" Target="../media/image75.pn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74.png"/><Relationship Id="rId5" Type="http://schemas.openxmlformats.org/officeDocument/2006/relationships/hyperlink" Target="https://www.fda.gov/industry/fda-basics-industry/registration-and-listing" TargetMode="External"/><Relationship Id="rId4" Type="http://schemas.openxmlformats.org/officeDocument/2006/relationships/hyperlink" Target="https://www.ema.europa.eu/en/human-regulatory-overview/post-authorisation/data-medicines-iso-idmp-standards-post-authorisation/registration" TargetMode="External"/><Relationship Id="rId9" Type="http://schemas.openxmlformats.org/officeDocument/2006/relationships/image" Target="../media/image77.pn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83.png"/><Relationship Id="rId3" Type="http://schemas.openxmlformats.org/officeDocument/2006/relationships/image" Target="../media/image78.png"/><Relationship Id="rId7" Type="http://schemas.openxmlformats.org/officeDocument/2006/relationships/image" Target="../media/image82.png"/><Relationship Id="rId2" Type="http://schemas.openxmlformats.org/officeDocument/2006/relationships/notesSlide" Target="../notesSlides/notesSlide30.xml"/><Relationship Id="rId1" Type="http://schemas.openxmlformats.org/officeDocument/2006/relationships/slideLayout" Target="../slideLayouts/slideLayout1.xml"/><Relationship Id="rId6" Type="http://schemas.openxmlformats.org/officeDocument/2006/relationships/image" Target="../media/image81.png"/><Relationship Id="rId5" Type="http://schemas.openxmlformats.org/officeDocument/2006/relationships/image" Target="../media/image80.jpeg"/><Relationship Id="rId10" Type="http://schemas.openxmlformats.org/officeDocument/2006/relationships/image" Target="../media/image85.png"/><Relationship Id="rId4" Type="http://schemas.openxmlformats.org/officeDocument/2006/relationships/image" Target="../media/image79.jpg"/><Relationship Id="rId9" Type="http://schemas.openxmlformats.org/officeDocument/2006/relationships/image" Target="../media/image84.png"/></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88.jpeg"/><Relationship Id="rId5" Type="http://schemas.openxmlformats.org/officeDocument/2006/relationships/image" Target="../media/image87.jpeg"/><Relationship Id="rId4" Type="http://schemas.openxmlformats.org/officeDocument/2006/relationships/image" Target="../media/image86.png"/></Relationships>
</file>

<file path=ppt/slides/_rels/slide32.xml.rels><?xml version="1.0" encoding="UTF-8" standalone="yes"?>
<Relationships xmlns="http://schemas.openxmlformats.org/package/2006/relationships"><Relationship Id="rId3" Type="http://schemas.openxmlformats.org/officeDocument/2006/relationships/image" Target="../media/image89.jpeg"/><Relationship Id="rId2" Type="http://schemas.openxmlformats.org/officeDocument/2006/relationships/notesSlide" Target="../notesSlides/notesSlide32.xml"/><Relationship Id="rId1" Type="http://schemas.openxmlformats.org/officeDocument/2006/relationships/slideLayout" Target="../slideLayouts/slideLayout3.xml"/><Relationship Id="rId4" Type="http://schemas.openxmlformats.org/officeDocument/2006/relationships/image" Target="../media/image90.jpe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7.jpeg"/><Relationship Id="rId7" Type="http://schemas.openxmlformats.org/officeDocument/2006/relationships/diagramColors" Target="../diagrams/colors4.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9.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8.jpeg"/><Relationship Id="rId7" Type="http://schemas.openxmlformats.org/officeDocument/2006/relationships/diagramColors" Target="../diagrams/colors5.xml"/><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5A59F003-E00A-43F9-91DC-CC54E3B874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n example of a molecular structure">
            <a:extLst>
              <a:ext uri="{FF2B5EF4-FFF2-40B4-BE49-F238E27FC236}">
                <a16:creationId xmlns:a16="http://schemas.microsoft.com/office/drawing/2014/main" id="{2B050A74-D291-A002-5EE0-D5967A5F154F}"/>
              </a:ext>
            </a:extLst>
          </p:cNvPr>
          <p:cNvPicPr>
            <a:picLocks noChangeAspect="1"/>
          </p:cNvPicPr>
          <p:nvPr/>
        </p:nvPicPr>
        <p:blipFill rotWithShape="1">
          <a:blip r:embed="rId3"/>
          <a:srcRect t="71" b="12553"/>
          <a:stretch/>
        </p:blipFill>
        <p:spPr>
          <a:xfrm>
            <a:off x="-1" y="-1"/>
            <a:ext cx="12192000" cy="6858001"/>
          </a:xfrm>
          <a:prstGeom prst="rect">
            <a:avLst/>
          </a:prstGeom>
          <a:effectLst>
            <a:outerShdw blurRad="596900" dist="330200" dir="8820000" sx="87000" sy="87000" algn="ctr" rotWithShape="0">
              <a:srgbClr val="000000">
                <a:alpha val="29000"/>
              </a:srgbClr>
            </a:outerShdw>
          </a:effectLst>
        </p:spPr>
      </p:pic>
      <p:sp>
        <p:nvSpPr>
          <p:cNvPr id="22" name="Rectangle 21">
            <a:extLst>
              <a:ext uri="{FF2B5EF4-FFF2-40B4-BE49-F238E27FC236}">
                <a16:creationId xmlns:a16="http://schemas.microsoft.com/office/drawing/2014/main" id="{D74A4382-E3AD-430A-9A1F-DFA3E0E77A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799865" y="-1524511"/>
            <a:ext cx="4592270" cy="12192001"/>
          </a:xfrm>
          <a:prstGeom prst="rect">
            <a:avLst/>
          </a:prstGeom>
          <a:gradFill>
            <a:gsLst>
              <a:gs pos="35000">
                <a:schemeClr val="tx1">
                  <a:alpha val="46000"/>
                </a:schemeClr>
              </a:gs>
              <a:gs pos="21000">
                <a:schemeClr val="tx1">
                  <a:alpha val="30000"/>
                </a:schemeClr>
              </a:gs>
              <a:gs pos="0">
                <a:schemeClr val="tx1">
                  <a:alpha val="0"/>
                </a:schemeClr>
              </a:gs>
              <a:gs pos="100000">
                <a:schemeClr val="tx1">
                  <a:alpha val="9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B846A11-821E-F515-7436-A5FADB0BE68A}"/>
              </a:ext>
            </a:extLst>
          </p:cNvPr>
          <p:cNvSpPr>
            <a:spLocks noGrp="1"/>
          </p:cNvSpPr>
          <p:nvPr>
            <p:ph type="ctrTitle"/>
          </p:nvPr>
        </p:nvSpPr>
        <p:spPr>
          <a:xfrm>
            <a:off x="404553" y="3091928"/>
            <a:ext cx="10070536" cy="2387600"/>
          </a:xfrm>
        </p:spPr>
        <p:txBody>
          <a:bodyPr>
            <a:normAutofit fontScale="90000"/>
          </a:bodyPr>
          <a:lstStyle/>
          <a:p>
            <a:pPr algn="l"/>
            <a:r>
              <a:rPr lang="en-US" sz="6600" b="1" dirty="0">
                <a:solidFill>
                  <a:schemeClr val="bg1"/>
                </a:solidFill>
              </a:rPr>
              <a:t>REGISTRATION: Technical requirements, pharmacopoeia, licensing and patenting</a:t>
            </a:r>
            <a:endParaRPr lang="en-NL" sz="6600" dirty="0">
              <a:solidFill>
                <a:schemeClr val="bg1"/>
              </a:solidFill>
            </a:endParaRPr>
          </a:p>
        </p:txBody>
      </p:sp>
      <p:sp>
        <p:nvSpPr>
          <p:cNvPr id="24" name="Rectangle: Rounded Corners 23">
            <a:extLst>
              <a:ext uri="{FF2B5EF4-FFF2-40B4-BE49-F238E27FC236}">
                <a16:creationId xmlns:a16="http://schemas.microsoft.com/office/drawing/2014/main" id="{79F40191-0F44-4FD1-82CC-ACB507C14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575039"/>
            <a:ext cx="9785897" cy="685800"/>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ubtitle 3">
            <a:extLst>
              <a:ext uri="{FF2B5EF4-FFF2-40B4-BE49-F238E27FC236}">
                <a16:creationId xmlns:a16="http://schemas.microsoft.com/office/drawing/2014/main" id="{36CBD62D-F571-06C7-3515-5F02018BC142}"/>
              </a:ext>
            </a:extLst>
          </p:cNvPr>
          <p:cNvSpPr>
            <a:spLocks noGrp="1"/>
          </p:cNvSpPr>
          <p:nvPr>
            <p:ph type="subTitle" idx="1"/>
          </p:nvPr>
        </p:nvSpPr>
        <p:spPr>
          <a:xfrm>
            <a:off x="404553" y="5624945"/>
            <a:ext cx="9078562" cy="592975"/>
          </a:xfrm>
        </p:spPr>
        <p:txBody>
          <a:bodyPr anchor="ctr">
            <a:normAutofit/>
          </a:bodyPr>
          <a:lstStyle/>
          <a:p>
            <a:pPr algn="l">
              <a:spcAft>
                <a:spcPts val="600"/>
              </a:spcAft>
              <a:buClr>
                <a:schemeClr val="dk1"/>
              </a:buClr>
              <a:buSzPts val="2800"/>
            </a:pPr>
            <a:r>
              <a:rPr lang="en-US" dirty="0">
                <a:solidFill>
                  <a:schemeClr val="bg1"/>
                </a:solidFill>
              </a:rPr>
              <a:t>From Molecule to Drug</a:t>
            </a:r>
          </a:p>
        </p:txBody>
      </p:sp>
      <p:sp>
        <p:nvSpPr>
          <p:cNvPr id="6" name="Alt Başlık 1">
            <a:extLst>
              <a:ext uri="{FF2B5EF4-FFF2-40B4-BE49-F238E27FC236}">
                <a16:creationId xmlns:a16="http://schemas.microsoft.com/office/drawing/2014/main" id="{4E5F40F9-756E-B727-ADB3-5B64B5503543}"/>
              </a:ext>
            </a:extLst>
          </p:cNvPr>
          <p:cNvSpPr txBox="1">
            <a:spLocks/>
          </p:cNvSpPr>
          <p:nvPr/>
        </p:nvSpPr>
        <p:spPr>
          <a:xfrm>
            <a:off x="370389" y="6296102"/>
            <a:ext cx="9415508" cy="561897"/>
          </a:xfrm>
          <a:prstGeom prst="rect">
            <a:avLst/>
          </a:prstGeom>
        </p:spPr>
        <p:txBody>
          <a:bodyPr vert="horz" lIns="91440" tIns="45720" rIns="91440" bIns="45720" rtlCol="0" anchor="t">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tr-TR" sz="1400" dirty="0">
                <a:solidFill>
                  <a:srgbClr val="FFFFFF"/>
                </a:solidFill>
              </a:rPr>
              <a:t>PROF. DR. KURSAT DERICI</a:t>
            </a:r>
          </a:p>
        </p:txBody>
      </p:sp>
      <p:pic>
        <p:nvPicPr>
          <p:cNvPr id="3" name="Google Shape;310;p31">
            <a:extLst>
              <a:ext uri="{FF2B5EF4-FFF2-40B4-BE49-F238E27FC236}">
                <a16:creationId xmlns:a16="http://schemas.microsoft.com/office/drawing/2014/main" id="{98FCF560-8EA1-22F9-BBC9-1859720437E0}"/>
              </a:ext>
            </a:extLst>
          </p:cNvPr>
          <p:cNvPicPr preferRelativeResize="0"/>
          <p:nvPr/>
        </p:nvPicPr>
        <p:blipFill rotWithShape="1">
          <a:blip r:embed="rId4">
            <a:alphaModFix/>
          </a:blip>
          <a:srcRect/>
          <a:stretch/>
        </p:blipFill>
        <p:spPr>
          <a:xfrm>
            <a:off x="9179738" y="211004"/>
            <a:ext cx="2864622" cy="990452"/>
          </a:xfrm>
          <a:prstGeom prst="rect">
            <a:avLst/>
          </a:prstGeom>
          <a:noFill/>
          <a:ln>
            <a:noFill/>
          </a:ln>
        </p:spPr>
      </p:pic>
      <p:pic>
        <p:nvPicPr>
          <p:cNvPr id="7" name="Resim 6">
            <a:extLst>
              <a:ext uri="{FF2B5EF4-FFF2-40B4-BE49-F238E27FC236}">
                <a16:creationId xmlns:a16="http://schemas.microsoft.com/office/drawing/2014/main" id="{ACB2AFCD-92DA-FE20-9624-4CAF54CB931F}"/>
              </a:ext>
            </a:extLst>
          </p:cNvPr>
          <p:cNvPicPr>
            <a:picLocks noChangeAspect="1"/>
          </p:cNvPicPr>
          <p:nvPr/>
        </p:nvPicPr>
        <p:blipFill>
          <a:blip r:embed="rId5"/>
          <a:stretch>
            <a:fillRect/>
          </a:stretch>
        </p:blipFill>
        <p:spPr>
          <a:xfrm>
            <a:off x="279429" y="211004"/>
            <a:ext cx="8620880" cy="1000285"/>
          </a:xfrm>
          <a:prstGeom prst="rect">
            <a:avLst/>
          </a:prstGeom>
        </p:spPr>
      </p:pic>
    </p:spTree>
    <p:extLst>
      <p:ext uri="{BB962C8B-B14F-4D97-AF65-F5344CB8AC3E}">
        <p14:creationId xmlns:p14="http://schemas.microsoft.com/office/powerpoint/2010/main" val="1181299424"/>
      </p:ext>
    </p:extLst>
  </p:cSld>
  <p:clrMapOvr>
    <a:masterClrMapping/>
  </p:clrMapOvr>
  <mc:AlternateContent xmlns:mc="http://schemas.openxmlformats.org/markup-compatibility/2006" xmlns:p14="http://schemas.microsoft.com/office/powerpoint/2010/main">
    <mc:Choice Requires="p14">
      <p:transition spd="slow" p14:dur="2000" advTm="16739"/>
    </mc:Choice>
    <mc:Fallback xmlns="">
      <p:transition spd="slow" advTm="1673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4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5. </a:t>
            </a:r>
            <a:r>
              <a:rPr lang="tr-TR" dirty="0" err="1"/>
              <a:t>Review</a:t>
            </a:r>
            <a:r>
              <a:rPr lang="tr-TR" dirty="0"/>
              <a:t> of Marketing </a:t>
            </a:r>
            <a:r>
              <a:rPr lang="tr-TR" dirty="0" err="1"/>
              <a:t>Authorization</a:t>
            </a:r>
            <a:r>
              <a:rPr lang="tr-TR" dirty="0"/>
              <a:t> Applications (</a:t>
            </a:r>
            <a:r>
              <a:rPr lang="tr-TR" dirty="0" err="1"/>
              <a:t>MAAs</a:t>
            </a:r>
            <a:r>
              <a:rPr lang="tr-TR" dirty="0"/>
              <a:t>):</a:t>
            </a:r>
          </a:p>
        </p:txBody>
      </p:sp>
      <p:graphicFrame>
        <p:nvGraphicFramePr>
          <p:cNvPr id="5" name="İçerik Yer Tutucusu 2">
            <a:extLst>
              <a:ext uri="{FF2B5EF4-FFF2-40B4-BE49-F238E27FC236}">
                <a16:creationId xmlns:a16="http://schemas.microsoft.com/office/drawing/2014/main" id="{A1C6F5E5-AE77-FBB5-71CB-0C9512E99832}"/>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718582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6. Post-Market </a:t>
            </a:r>
            <a:r>
              <a:rPr lang="tr-TR" dirty="0" err="1"/>
              <a:t>Surveillance</a:t>
            </a:r>
            <a:r>
              <a:rPr lang="tr-TR" dirty="0"/>
              <a:t>:</a:t>
            </a:r>
          </a:p>
        </p:txBody>
      </p:sp>
      <p:graphicFrame>
        <p:nvGraphicFramePr>
          <p:cNvPr id="5" name="İçerik Yer Tutucusu 2">
            <a:extLst>
              <a:ext uri="{FF2B5EF4-FFF2-40B4-BE49-F238E27FC236}">
                <a16:creationId xmlns:a16="http://schemas.microsoft.com/office/drawing/2014/main" id="{5BA6ACBE-0368-DEE4-FB66-ED27925776CD}"/>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182141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7. </a:t>
            </a:r>
            <a:r>
              <a:rPr lang="tr-TR" dirty="0" err="1"/>
              <a:t>Labeling</a:t>
            </a:r>
            <a:r>
              <a:rPr lang="tr-TR" dirty="0"/>
              <a:t> </a:t>
            </a:r>
            <a:r>
              <a:rPr lang="tr-TR" dirty="0" err="1"/>
              <a:t>and</a:t>
            </a:r>
            <a:r>
              <a:rPr lang="tr-TR" dirty="0"/>
              <a:t> </a:t>
            </a:r>
            <a:r>
              <a:rPr lang="tr-TR" dirty="0" err="1"/>
              <a:t>Packaging</a:t>
            </a:r>
            <a:r>
              <a:rPr lang="tr-TR" dirty="0"/>
              <a:t> </a:t>
            </a:r>
            <a:r>
              <a:rPr lang="tr-TR" dirty="0" err="1"/>
              <a:t>Oversight</a:t>
            </a:r>
            <a:r>
              <a:rPr lang="tr-TR" dirty="0"/>
              <a:t>:</a:t>
            </a:r>
          </a:p>
        </p:txBody>
      </p:sp>
      <p:graphicFrame>
        <p:nvGraphicFramePr>
          <p:cNvPr id="5" name="İçerik Yer Tutucusu 2">
            <a:extLst>
              <a:ext uri="{FF2B5EF4-FFF2-40B4-BE49-F238E27FC236}">
                <a16:creationId xmlns:a16="http://schemas.microsoft.com/office/drawing/2014/main" id="{26C1229E-AAA5-C71C-D202-72DC45AFA2F8}"/>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283527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8. </a:t>
            </a:r>
            <a:r>
              <a:rPr lang="tr-TR" dirty="0" err="1"/>
              <a:t>Inspecting</a:t>
            </a:r>
            <a:r>
              <a:rPr lang="tr-TR" dirty="0"/>
              <a:t> </a:t>
            </a:r>
            <a:r>
              <a:rPr lang="tr-TR" dirty="0" err="1"/>
              <a:t>Manufacturing</a:t>
            </a:r>
            <a:r>
              <a:rPr lang="tr-TR" dirty="0"/>
              <a:t> </a:t>
            </a:r>
            <a:r>
              <a:rPr lang="tr-TR" dirty="0" err="1"/>
              <a:t>Facilities</a:t>
            </a:r>
            <a:r>
              <a:rPr lang="tr-TR" dirty="0"/>
              <a:t>:</a:t>
            </a:r>
          </a:p>
        </p:txBody>
      </p:sp>
      <p:graphicFrame>
        <p:nvGraphicFramePr>
          <p:cNvPr id="5" name="İçerik Yer Tutucusu 2">
            <a:extLst>
              <a:ext uri="{FF2B5EF4-FFF2-40B4-BE49-F238E27FC236}">
                <a16:creationId xmlns:a16="http://schemas.microsoft.com/office/drawing/2014/main" id="{630EC27F-8DBA-A86D-E733-D6395FD8693C}"/>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641704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9. Post-Market </a:t>
            </a:r>
            <a:r>
              <a:rPr lang="tr-TR" dirty="0" err="1"/>
              <a:t>Studies</a:t>
            </a:r>
            <a:r>
              <a:rPr lang="tr-TR" dirty="0"/>
              <a:t> </a:t>
            </a:r>
            <a:r>
              <a:rPr lang="tr-TR" dirty="0" err="1"/>
              <a:t>and</a:t>
            </a:r>
            <a:r>
              <a:rPr lang="tr-TR" dirty="0"/>
              <a:t> </a:t>
            </a:r>
            <a:r>
              <a:rPr lang="tr-TR" dirty="0" err="1"/>
              <a:t>Commitments</a:t>
            </a:r>
            <a:r>
              <a:rPr lang="tr-TR" dirty="0"/>
              <a:t>:</a:t>
            </a:r>
          </a:p>
        </p:txBody>
      </p:sp>
      <p:graphicFrame>
        <p:nvGraphicFramePr>
          <p:cNvPr id="5" name="İçerik Yer Tutucusu 2">
            <a:extLst>
              <a:ext uri="{FF2B5EF4-FFF2-40B4-BE49-F238E27FC236}">
                <a16:creationId xmlns:a16="http://schemas.microsoft.com/office/drawing/2014/main" id="{8F768C57-124F-A30A-B277-01AAF5816D9A}"/>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429952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10. </a:t>
            </a:r>
            <a:r>
              <a:rPr lang="tr-TR" dirty="0" err="1"/>
              <a:t>Regulatory</a:t>
            </a:r>
            <a:r>
              <a:rPr lang="tr-TR" dirty="0"/>
              <a:t> </a:t>
            </a:r>
            <a:r>
              <a:rPr lang="tr-TR" dirty="0" err="1"/>
              <a:t>Science</a:t>
            </a:r>
            <a:r>
              <a:rPr lang="tr-TR" dirty="0"/>
              <a:t> </a:t>
            </a:r>
            <a:r>
              <a:rPr lang="tr-TR" dirty="0" err="1"/>
              <a:t>and</a:t>
            </a:r>
            <a:r>
              <a:rPr lang="tr-TR" dirty="0"/>
              <a:t> </a:t>
            </a:r>
            <a:r>
              <a:rPr lang="tr-TR" dirty="0" err="1"/>
              <a:t>Research</a:t>
            </a:r>
            <a:endParaRPr lang="tr-TR" dirty="0"/>
          </a:p>
        </p:txBody>
      </p:sp>
      <p:graphicFrame>
        <p:nvGraphicFramePr>
          <p:cNvPr id="5" name="İçerik Yer Tutucusu 2">
            <a:extLst>
              <a:ext uri="{FF2B5EF4-FFF2-40B4-BE49-F238E27FC236}">
                <a16:creationId xmlns:a16="http://schemas.microsoft.com/office/drawing/2014/main" id="{80890601-81DA-4A31-26D5-1EEA3277B2E0}"/>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493675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11. International Collaboration</a:t>
            </a:r>
          </a:p>
        </p:txBody>
      </p:sp>
      <p:graphicFrame>
        <p:nvGraphicFramePr>
          <p:cNvPr id="5" name="İçerik Yer Tutucusu 2">
            <a:extLst>
              <a:ext uri="{FF2B5EF4-FFF2-40B4-BE49-F238E27FC236}">
                <a16:creationId xmlns:a16="http://schemas.microsoft.com/office/drawing/2014/main" id="{CE997937-6991-91B5-3D1D-95C5529CC2C4}"/>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05200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3B021B3-DE93-4AB7-8A18-CF5F1CED8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Unvan 1"/>
          <p:cNvSpPr>
            <a:spLocks noGrp="1"/>
          </p:cNvSpPr>
          <p:nvPr>
            <p:ph type="title"/>
          </p:nvPr>
        </p:nvSpPr>
        <p:spPr>
          <a:xfrm>
            <a:off x="811089" y="433780"/>
            <a:ext cx="10506456" cy="1014984"/>
          </a:xfrm>
        </p:spPr>
        <p:txBody>
          <a:bodyPr anchor="b">
            <a:normAutofit fontScale="90000"/>
          </a:bodyPr>
          <a:lstStyle/>
          <a:p>
            <a:r>
              <a:rPr lang="tr-TR" dirty="0"/>
              <a:t>II. The Common Technical </a:t>
            </a:r>
            <a:br>
              <a:rPr lang="nl-NL" dirty="0"/>
            </a:br>
            <a:r>
              <a:rPr lang="tr-TR" dirty="0"/>
              <a:t>Document (CTD)</a:t>
            </a:r>
          </a:p>
        </p:txBody>
      </p:sp>
      <p:sp>
        <p:nvSpPr>
          <p:cNvPr id="11" name="Rectangle 10">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5953" y="1634502"/>
            <a:ext cx="10451592"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3" name="Rectangle 12">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41248" y="1538176"/>
            <a:ext cx="1873457" cy="1098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pic>
        <p:nvPicPr>
          <p:cNvPr id="3" name="Resim 2">
            <a:extLst>
              <a:ext uri="{FF2B5EF4-FFF2-40B4-BE49-F238E27FC236}">
                <a16:creationId xmlns:a16="http://schemas.microsoft.com/office/drawing/2014/main" id="{063AC4DF-A04E-2558-8C52-F6176F73B225}"/>
              </a:ext>
            </a:extLst>
          </p:cNvPr>
          <p:cNvPicPr>
            <a:picLocks noChangeAspect="1"/>
          </p:cNvPicPr>
          <p:nvPr/>
        </p:nvPicPr>
        <p:blipFill>
          <a:blip r:embed="rId3"/>
          <a:stretch>
            <a:fillRect/>
          </a:stretch>
        </p:blipFill>
        <p:spPr>
          <a:xfrm>
            <a:off x="8108479" y="0"/>
            <a:ext cx="4108226" cy="2753486"/>
          </a:xfrm>
          <a:prstGeom prst="rect">
            <a:avLst/>
          </a:prstGeom>
        </p:spPr>
      </p:pic>
      <p:graphicFrame>
        <p:nvGraphicFramePr>
          <p:cNvPr id="5" name="İçerik Yer Tutucusu 2">
            <a:extLst>
              <a:ext uri="{FF2B5EF4-FFF2-40B4-BE49-F238E27FC236}">
                <a16:creationId xmlns:a16="http://schemas.microsoft.com/office/drawing/2014/main" id="{C1C6ED79-DE6A-A087-C096-4BC4BAE9068A}"/>
              </a:ext>
            </a:extLst>
          </p:cNvPr>
          <p:cNvGraphicFramePr>
            <a:graphicFrameLocks noGrp="1"/>
          </p:cNvGraphicFramePr>
          <p:nvPr>
            <p:ph idx="1"/>
            <p:extLst>
              <p:ext uri="{D42A27DB-BD31-4B8C-83A1-F6EECF244321}">
                <p14:modId xmlns:p14="http://schemas.microsoft.com/office/powerpoint/2010/main" val="3875462803"/>
              </p:ext>
            </p:extLst>
          </p:nvPr>
        </p:nvGraphicFramePr>
        <p:xfrm>
          <a:off x="838200" y="1926266"/>
          <a:ext cx="10515600" cy="435752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595165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err="1"/>
              <a:t>The</a:t>
            </a:r>
            <a:r>
              <a:rPr lang="tr-TR" dirty="0"/>
              <a:t> </a:t>
            </a:r>
            <a:r>
              <a:rPr lang="tr-TR" dirty="0" err="1"/>
              <a:t>Modules</a:t>
            </a:r>
            <a:r>
              <a:rPr lang="tr-TR" dirty="0"/>
              <a:t> of CTD</a:t>
            </a:r>
          </a:p>
        </p:txBody>
      </p:sp>
      <p:graphicFrame>
        <p:nvGraphicFramePr>
          <p:cNvPr id="10" name="İçerik Yer Tutucusu 2">
            <a:extLst>
              <a:ext uri="{FF2B5EF4-FFF2-40B4-BE49-F238E27FC236}">
                <a16:creationId xmlns:a16="http://schemas.microsoft.com/office/drawing/2014/main" id="{069415E1-2567-D7AA-D789-BDE6F8FFB933}"/>
              </a:ext>
            </a:extLst>
          </p:cNvPr>
          <p:cNvGraphicFramePr>
            <a:graphicFrameLocks noGrp="1"/>
          </p:cNvGraphicFramePr>
          <p:nvPr>
            <p:ph sz="half" idx="1"/>
            <p:extLst>
              <p:ext uri="{D42A27DB-BD31-4B8C-83A1-F6EECF244321}">
                <p14:modId xmlns:p14="http://schemas.microsoft.com/office/powerpoint/2010/main" val="3272221841"/>
              </p:ext>
            </p:extLst>
          </p:nvPr>
        </p:nvGraphicFramePr>
        <p:xfrm>
          <a:off x="838200" y="1488141"/>
          <a:ext cx="6208060" cy="51995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Afbeelding 3">
            <a:extLst>
              <a:ext uri="{FF2B5EF4-FFF2-40B4-BE49-F238E27FC236}">
                <a16:creationId xmlns:a16="http://schemas.microsoft.com/office/drawing/2014/main" id="{89D7E2C8-E758-05A2-1DFF-DE3920AED590}"/>
              </a:ext>
            </a:extLst>
          </p:cNvPr>
          <p:cNvPicPr>
            <a:picLocks noChangeAspect="1"/>
          </p:cNvPicPr>
          <p:nvPr/>
        </p:nvPicPr>
        <p:blipFill>
          <a:blip r:embed="rId8"/>
          <a:stretch>
            <a:fillRect/>
          </a:stretch>
        </p:blipFill>
        <p:spPr>
          <a:xfrm>
            <a:off x="7261882" y="2149475"/>
            <a:ext cx="4930118" cy="4343400"/>
          </a:xfrm>
          <a:prstGeom prst="rect">
            <a:avLst/>
          </a:prstGeom>
        </p:spPr>
      </p:pic>
    </p:spTree>
    <p:extLst>
      <p:ext uri="{BB962C8B-B14F-4D97-AF65-F5344CB8AC3E}">
        <p14:creationId xmlns:p14="http://schemas.microsoft.com/office/powerpoint/2010/main" val="30310937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8DED6BC-9A3E-48D4-AD7C-A56D63F547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6B6E033A-DB2E-49B8-B600-B38E0C280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3235" y="1371600"/>
            <a:ext cx="4529312" cy="3589977"/>
          </a:xfrm>
          <a:custGeom>
            <a:avLst/>
            <a:gdLst>
              <a:gd name="connsiteX0" fmla="*/ 5462602 w 5470628"/>
              <a:gd name="connsiteY0" fmla="*/ 1413608 h 3193741"/>
              <a:gd name="connsiteX1" fmla="*/ 5465724 w 5470628"/>
              <a:gd name="connsiteY1" fmla="*/ 1421881 h 3193741"/>
              <a:gd name="connsiteX2" fmla="*/ 5465025 w 5470628"/>
              <a:gd name="connsiteY2" fmla="*/ 1466556 h 3193741"/>
              <a:gd name="connsiteX3" fmla="*/ 5463208 w 5470628"/>
              <a:gd name="connsiteY3" fmla="*/ 1466226 h 3193741"/>
              <a:gd name="connsiteX4" fmla="*/ 5463242 w 5470628"/>
              <a:gd name="connsiteY4" fmla="*/ 1451866 h 3193741"/>
              <a:gd name="connsiteX5" fmla="*/ 5462894 w 5470628"/>
              <a:gd name="connsiteY5" fmla="*/ 1423194 h 3193741"/>
              <a:gd name="connsiteX6" fmla="*/ 5461417 w 5470628"/>
              <a:gd name="connsiteY6" fmla="*/ 1391849 h 3193741"/>
              <a:gd name="connsiteX7" fmla="*/ 5462246 w 5470628"/>
              <a:gd name="connsiteY7" fmla="*/ 1401944 h 3193741"/>
              <a:gd name="connsiteX8" fmla="*/ 5462602 w 5470628"/>
              <a:gd name="connsiteY8" fmla="*/ 1413608 h 3193741"/>
              <a:gd name="connsiteX9" fmla="*/ 5459078 w 5470628"/>
              <a:gd name="connsiteY9" fmla="*/ 1404268 h 3193741"/>
              <a:gd name="connsiteX10" fmla="*/ 5460137 w 5470628"/>
              <a:gd name="connsiteY10" fmla="*/ 1393780 h 3193741"/>
              <a:gd name="connsiteX11" fmla="*/ 5461417 w 5470628"/>
              <a:gd name="connsiteY11" fmla="*/ 1391849 h 3193741"/>
              <a:gd name="connsiteX12" fmla="*/ 614271 w 5470628"/>
              <a:gd name="connsiteY12" fmla="*/ 1052206 h 3193741"/>
              <a:gd name="connsiteX13" fmla="*/ 611497 w 5470628"/>
              <a:gd name="connsiteY13" fmla="*/ 1055389 h 3193741"/>
              <a:gd name="connsiteX14" fmla="*/ 630277 w 5470628"/>
              <a:gd name="connsiteY14" fmla="*/ 1065215 h 3193741"/>
              <a:gd name="connsiteX15" fmla="*/ 651856 w 5470628"/>
              <a:gd name="connsiteY15" fmla="*/ 1067584 h 3193741"/>
              <a:gd name="connsiteX16" fmla="*/ 614271 w 5470628"/>
              <a:gd name="connsiteY16" fmla="*/ 1052206 h 3193741"/>
              <a:gd name="connsiteX17" fmla="*/ 810628 w 5470628"/>
              <a:gd name="connsiteY17" fmla="*/ 695550 h 3193741"/>
              <a:gd name="connsiteX18" fmla="*/ 1033084 w 5470628"/>
              <a:gd name="connsiteY18" fmla="*/ 791270 h 3193741"/>
              <a:gd name="connsiteX19" fmla="*/ 1036153 w 5470628"/>
              <a:gd name="connsiteY19" fmla="*/ 788050 h 3193741"/>
              <a:gd name="connsiteX20" fmla="*/ 810628 w 5470628"/>
              <a:gd name="connsiteY20" fmla="*/ 695550 h 3193741"/>
              <a:gd name="connsiteX21" fmla="*/ 4850908 w 5470628"/>
              <a:gd name="connsiteY21" fmla="*/ 727 h 3193741"/>
              <a:gd name="connsiteX22" fmla="*/ 4858584 w 5470628"/>
              <a:gd name="connsiteY22" fmla="*/ 13795 h 3193741"/>
              <a:gd name="connsiteX23" fmla="*/ 4843408 w 5470628"/>
              <a:gd name="connsiteY23" fmla="*/ 37224 h 3193741"/>
              <a:gd name="connsiteX24" fmla="*/ 4871062 w 5470628"/>
              <a:gd name="connsiteY24" fmla="*/ 78954 h 3193741"/>
              <a:gd name="connsiteX25" fmla="*/ 4989038 w 5470628"/>
              <a:gd name="connsiteY25" fmla="*/ 66799 h 3193741"/>
              <a:gd name="connsiteX26" fmla="*/ 5002636 w 5470628"/>
              <a:gd name="connsiteY26" fmla="*/ 79388 h 3193741"/>
              <a:gd name="connsiteX27" fmla="*/ 5008332 w 5470628"/>
              <a:gd name="connsiteY27" fmla="*/ 140859 h 3193741"/>
              <a:gd name="connsiteX28" fmla="*/ 5014326 w 5470628"/>
              <a:gd name="connsiteY28" fmla="*/ 155555 h 3193741"/>
              <a:gd name="connsiteX29" fmla="*/ 5030704 w 5470628"/>
              <a:gd name="connsiteY29" fmla="*/ 221190 h 3193741"/>
              <a:gd name="connsiteX30" fmla="*/ 5097262 w 5470628"/>
              <a:gd name="connsiteY30" fmla="*/ 317759 h 3193741"/>
              <a:gd name="connsiteX31" fmla="*/ 5165084 w 5470628"/>
              <a:gd name="connsiteY31" fmla="*/ 373367 h 3193741"/>
              <a:gd name="connsiteX32" fmla="*/ 5174137 w 5470628"/>
              <a:gd name="connsiteY32" fmla="*/ 389353 h 3193741"/>
              <a:gd name="connsiteX33" fmla="*/ 5192507 w 5470628"/>
              <a:gd name="connsiteY33" fmla="*/ 453561 h 3193741"/>
              <a:gd name="connsiteX34" fmla="*/ 5187160 w 5470628"/>
              <a:gd name="connsiteY34" fmla="*/ 467732 h 3193741"/>
              <a:gd name="connsiteX35" fmla="*/ 5160106 w 5470628"/>
              <a:gd name="connsiteY35" fmla="*/ 486904 h 3193741"/>
              <a:gd name="connsiteX36" fmla="*/ 5138948 w 5470628"/>
              <a:gd name="connsiteY36" fmla="*/ 528614 h 3193741"/>
              <a:gd name="connsiteX37" fmla="*/ 5097016 w 5470628"/>
              <a:gd name="connsiteY37" fmla="*/ 589923 h 3193741"/>
              <a:gd name="connsiteX38" fmla="*/ 5075869 w 5470628"/>
              <a:gd name="connsiteY38" fmla="*/ 608381 h 3193741"/>
              <a:gd name="connsiteX39" fmla="*/ 5093172 w 5470628"/>
              <a:gd name="connsiteY39" fmla="*/ 618385 h 3193741"/>
              <a:gd name="connsiteX40" fmla="*/ 5153518 w 5470628"/>
              <a:gd name="connsiteY40" fmla="*/ 687474 h 3193741"/>
              <a:gd name="connsiteX41" fmla="*/ 5074984 w 5470628"/>
              <a:gd name="connsiteY41" fmla="*/ 776941 h 3193741"/>
              <a:gd name="connsiteX42" fmla="*/ 5033348 w 5470628"/>
              <a:gd name="connsiteY42" fmla="*/ 805473 h 3193741"/>
              <a:gd name="connsiteX43" fmla="*/ 5116847 w 5470628"/>
              <a:gd name="connsiteY43" fmla="*/ 803426 h 3193741"/>
              <a:gd name="connsiteX44" fmla="*/ 5147902 w 5470628"/>
              <a:gd name="connsiteY44" fmla="*/ 833118 h 3193741"/>
              <a:gd name="connsiteX45" fmla="*/ 5161665 w 5470628"/>
              <a:gd name="connsiteY45" fmla="*/ 848297 h 3193741"/>
              <a:gd name="connsiteX46" fmla="*/ 5246520 w 5470628"/>
              <a:gd name="connsiteY46" fmla="*/ 942412 h 3193741"/>
              <a:gd name="connsiteX47" fmla="*/ 5235368 w 5470628"/>
              <a:gd name="connsiteY47" fmla="*/ 972946 h 3193741"/>
              <a:gd name="connsiteX48" fmla="*/ 5113739 w 5470628"/>
              <a:gd name="connsiteY48" fmla="*/ 1128845 h 3193741"/>
              <a:gd name="connsiteX49" fmla="*/ 5255034 w 5470628"/>
              <a:gd name="connsiteY49" fmla="*/ 1151117 h 3193741"/>
              <a:gd name="connsiteX50" fmla="*/ 5267513 w 5470628"/>
              <a:gd name="connsiteY50" fmla="*/ 1216275 h 3193741"/>
              <a:gd name="connsiteX51" fmla="*/ 5343113 w 5470628"/>
              <a:gd name="connsiteY51" fmla="*/ 1281854 h 3193741"/>
              <a:gd name="connsiteX52" fmla="*/ 5452014 w 5470628"/>
              <a:gd name="connsiteY52" fmla="*/ 1385543 h 3193741"/>
              <a:gd name="connsiteX53" fmla="*/ 5459078 w 5470628"/>
              <a:gd name="connsiteY53" fmla="*/ 1404268 h 3193741"/>
              <a:gd name="connsiteX54" fmla="*/ 5458838 w 5470628"/>
              <a:gd name="connsiteY54" fmla="*/ 1406644 h 3193741"/>
              <a:gd name="connsiteX55" fmla="*/ 5455752 w 5470628"/>
              <a:gd name="connsiteY55" fmla="*/ 1450751 h 3193741"/>
              <a:gd name="connsiteX56" fmla="*/ 5454594 w 5470628"/>
              <a:gd name="connsiteY56" fmla="*/ 1464662 h 3193741"/>
              <a:gd name="connsiteX57" fmla="*/ 5447215 w 5470628"/>
              <a:gd name="connsiteY57" fmla="*/ 1463321 h 3193741"/>
              <a:gd name="connsiteX58" fmla="*/ 5433934 w 5470628"/>
              <a:gd name="connsiteY58" fmla="*/ 1458428 h 3193741"/>
              <a:gd name="connsiteX59" fmla="*/ 5424276 w 5470628"/>
              <a:gd name="connsiteY59" fmla="*/ 1477014 h 3193741"/>
              <a:gd name="connsiteX60" fmla="*/ 5444628 w 5470628"/>
              <a:gd name="connsiteY60" fmla="*/ 1511562 h 3193741"/>
              <a:gd name="connsiteX61" fmla="*/ 5453752 w 5470628"/>
              <a:gd name="connsiteY61" fmla="*/ 1474786 h 3193741"/>
              <a:gd name="connsiteX62" fmla="*/ 5454594 w 5470628"/>
              <a:gd name="connsiteY62" fmla="*/ 1464662 h 3193741"/>
              <a:gd name="connsiteX63" fmla="*/ 5463208 w 5470628"/>
              <a:gd name="connsiteY63" fmla="*/ 1466226 h 3193741"/>
              <a:gd name="connsiteX64" fmla="*/ 5463164 w 5470628"/>
              <a:gd name="connsiteY64" fmla="*/ 1484226 h 3193741"/>
              <a:gd name="connsiteX65" fmla="*/ 5456160 w 5470628"/>
              <a:gd name="connsiteY65" fmla="*/ 1575885 h 3193741"/>
              <a:gd name="connsiteX66" fmla="*/ 5345636 w 5470628"/>
              <a:gd name="connsiteY66" fmla="*/ 1714543 h 3193741"/>
              <a:gd name="connsiteX67" fmla="*/ 5251319 w 5470628"/>
              <a:gd name="connsiteY67" fmla="*/ 1775792 h 3193741"/>
              <a:gd name="connsiteX68" fmla="*/ 5043512 w 5470628"/>
              <a:gd name="connsiteY68" fmla="*/ 2027305 h 3193741"/>
              <a:gd name="connsiteX69" fmla="*/ 4978144 w 5470628"/>
              <a:gd name="connsiteY69" fmla="*/ 2108535 h 3193741"/>
              <a:gd name="connsiteX70" fmla="*/ 5031476 w 5470628"/>
              <a:gd name="connsiteY70" fmla="*/ 2128173 h 3193741"/>
              <a:gd name="connsiteX71" fmla="*/ 4937389 w 5470628"/>
              <a:gd name="connsiteY71" fmla="*/ 2216441 h 3193741"/>
              <a:gd name="connsiteX72" fmla="*/ 4826122 w 5470628"/>
              <a:gd name="connsiteY72" fmla="*/ 2315331 h 3193741"/>
              <a:gd name="connsiteX73" fmla="*/ 2544647 w 5470628"/>
              <a:gd name="connsiteY73" fmla="*/ 3190975 h 3193741"/>
              <a:gd name="connsiteX74" fmla="*/ 1328257 w 5470628"/>
              <a:gd name="connsiteY74" fmla="*/ 3153006 h 3193741"/>
              <a:gd name="connsiteX75" fmla="*/ 977943 w 5470628"/>
              <a:gd name="connsiteY75" fmla="*/ 3082502 h 3193741"/>
              <a:gd name="connsiteX76" fmla="*/ 854473 w 5470628"/>
              <a:gd name="connsiteY76" fmla="*/ 2994250 h 3193741"/>
              <a:gd name="connsiteX77" fmla="*/ 811593 w 5470628"/>
              <a:gd name="connsiteY77" fmla="*/ 2970498 h 3193741"/>
              <a:gd name="connsiteX78" fmla="*/ 707024 w 5470628"/>
              <a:gd name="connsiteY78" fmla="*/ 2945439 h 3193741"/>
              <a:gd name="connsiteX79" fmla="*/ 523487 w 5470628"/>
              <a:gd name="connsiteY79" fmla="*/ 2886053 h 3193741"/>
              <a:gd name="connsiteX80" fmla="*/ 587884 w 5470628"/>
              <a:gd name="connsiteY80" fmla="*/ 2859746 h 3193741"/>
              <a:gd name="connsiteX81" fmla="*/ 779426 w 5470628"/>
              <a:gd name="connsiteY81" fmla="*/ 2885897 h 3193741"/>
              <a:gd name="connsiteX82" fmla="*/ 917288 w 5470628"/>
              <a:gd name="connsiteY82" fmla="*/ 2882248 h 3193741"/>
              <a:gd name="connsiteX83" fmla="*/ 718684 w 5470628"/>
              <a:gd name="connsiteY83" fmla="*/ 2819941 h 3193741"/>
              <a:gd name="connsiteX84" fmla="*/ 524650 w 5470628"/>
              <a:gd name="connsiteY84" fmla="*/ 2731220 h 3193741"/>
              <a:gd name="connsiteX85" fmla="*/ 670138 w 5470628"/>
              <a:gd name="connsiteY85" fmla="*/ 2735189 h 3193741"/>
              <a:gd name="connsiteX86" fmla="*/ 675382 w 5470628"/>
              <a:gd name="connsiteY86" fmla="*/ 2719369 h 3193741"/>
              <a:gd name="connsiteX87" fmla="*/ 542021 w 5470628"/>
              <a:gd name="connsiteY87" fmla="*/ 2601946 h 3193741"/>
              <a:gd name="connsiteX88" fmla="*/ 476895 w 5470628"/>
              <a:gd name="connsiteY88" fmla="*/ 2555976 h 3193741"/>
              <a:gd name="connsiteX89" fmla="*/ 188751 w 5470628"/>
              <a:gd name="connsiteY89" fmla="*/ 2428830 h 3193741"/>
              <a:gd name="connsiteX90" fmla="*/ 456762 w 5470628"/>
              <a:gd name="connsiteY90" fmla="*/ 2468731 h 3193741"/>
              <a:gd name="connsiteX91" fmla="*/ 174514 w 5470628"/>
              <a:gd name="connsiteY91" fmla="*/ 2345378 h 3193741"/>
              <a:gd name="connsiteX92" fmla="*/ 38827 w 5470628"/>
              <a:gd name="connsiteY92" fmla="*/ 2303685 h 3193741"/>
              <a:gd name="connsiteX93" fmla="*/ 3281 w 5470628"/>
              <a:gd name="connsiteY93" fmla="*/ 2273587 h 3193741"/>
              <a:gd name="connsiteX94" fmla="*/ 61590 w 5470628"/>
              <a:gd name="connsiteY94" fmla="*/ 2259170 h 3193741"/>
              <a:gd name="connsiteX95" fmla="*/ 242291 w 5470628"/>
              <a:gd name="connsiteY95" fmla="*/ 2250569 h 3193741"/>
              <a:gd name="connsiteX96" fmla="*/ 13205 w 5470628"/>
              <a:gd name="connsiteY96" fmla="*/ 2172263 h 3193741"/>
              <a:gd name="connsiteX97" fmla="*/ 180810 w 5470628"/>
              <a:gd name="connsiteY97" fmla="*/ 2168333 h 3193741"/>
              <a:gd name="connsiteX98" fmla="*/ 226020 w 5470628"/>
              <a:gd name="connsiteY98" fmla="*/ 2121100 h 3193741"/>
              <a:gd name="connsiteX99" fmla="*/ 299145 w 5470628"/>
              <a:gd name="connsiteY99" fmla="*/ 2044862 h 3193741"/>
              <a:gd name="connsiteX100" fmla="*/ 350236 w 5470628"/>
              <a:gd name="connsiteY100" fmla="*/ 2001187 h 3193741"/>
              <a:gd name="connsiteX101" fmla="*/ 365223 w 5470628"/>
              <a:gd name="connsiteY101" fmla="*/ 1881218 h 3193741"/>
              <a:gd name="connsiteX102" fmla="*/ 310707 w 5470628"/>
              <a:gd name="connsiteY102" fmla="*/ 1758752 h 3193741"/>
              <a:gd name="connsiteX103" fmla="*/ 181659 w 5470628"/>
              <a:gd name="connsiteY103" fmla="*/ 1709137 h 3193741"/>
              <a:gd name="connsiteX104" fmla="*/ 213063 w 5470628"/>
              <a:gd name="connsiteY104" fmla="*/ 1632021 h 3193741"/>
              <a:gd name="connsiteX105" fmla="*/ 481390 w 5470628"/>
              <a:gd name="connsiteY105" fmla="*/ 1644125 h 3193741"/>
              <a:gd name="connsiteX106" fmla="*/ 68930 w 5470628"/>
              <a:gd name="connsiteY106" fmla="*/ 1457537 h 3193741"/>
              <a:gd name="connsiteX107" fmla="*/ 135138 w 5470628"/>
              <a:gd name="connsiteY107" fmla="*/ 1440976 h 3193741"/>
              <a:gd name="connsiteX108" fmla="*/ 131611 w 5470628"/>
              <a:gd name="connsiteY108" fmla="*/ 1427642 h 3193741"/>
              <a:gd name="connsiteX109" fmla="*/ 130443 w 5470628"/>
              <a:gd name="connsiteY109" fmla="*/ 1343795 h 3193741"/>
              <a:gd name="connsiteX110" fmla="*/ 138930 w 5470628"/>
              <a:gd name="connsiteY110" fmla="*/ 1304094 h 3193741"/>
              <a:gd name="connsiteX111" fmla="*/ 118409 w 5470628"/>
              <a:gd name="connsiteY111" fmla="*/ 1262212 h 3193741"/>
              <a:gd name="connsiteX112" fmla="*/ 421410 w 5470628"/>
              <a:gd name="connsiteY112" fmla="*/ 1304757 h 3193741"/>
              <a:gd name="connsiteX113" fmla="*/ 655702 w 5470628"/>
              <a:gd name="connsiteY113" fmla="*/ 1291801 h 3193741"/>
              <a:gd name="connsiteX114" fmla="*/ 648299 w 5470628"/>
              <a:gd name="connsiteY114" fmla="*/ 1287715 h 3193741"/>
              <a:gd name="connsiteX115" fmla="*/ 531027 w 5470628"/>
              <a:gd name="connsiteY115" fmla="*/ 1193967 h 3193741"/>
              <a:gd name="connsiteX116" fmla="*/ 526433 w 5470628"/>
              <a:gd name="connsiteY116" fmla="*/ 1191913 h 3193741"/>
              <a:gd name="connsiteX117" fmla="*/ 504666 w 5470628"/>
              <a:gd name="connsiteY117" fmla="*/ 1177230 h 3193741"/>
              <a:gd name="connsiteX118" fmla="*/ 482307 w 5470628"/>
              <a:gd name="connsiteY118" fmla="*/ 1162618 h 3193741"/>
              <a:gd name="connsiteX119" fmla="*/ 479029 w 5470628"/>
              <a:gd name="connsiteY119" fmla="*/ 1162540 h 3193741"/>
              <a:gd name="connsiteX120" fmla="*/ 447663 w 5470628"/>
              <a:gd name="connsiteY120" fmla="*/ 1132649 h 3193741"/>
              <a:gd name="connsiteX121" fmla="*/ 438547 w 5470628"/>
              <a:gd name="connsiteY121" fmla="*/ 1110977 h 3193741"/>
              <a:gd name="connsiteX122" fmla="*/ 405343 w 5470628"/>
              <a:gd name="connsiteY122" fmla="*/ 1089612 h 3193741"/>
              <a:gd name="connsiteX123" fmla="*/ 371373 w 5470628"/>
              <a:gd name="connsiteY123" fmla="*/ 1070238 h 3193741"/>
              <a:gd name="connsiteX124" fmla="*/ 290358 w 5470628"/>
              <a:gd name="connsiteY124" fmla="*/ 1059884 h 3193741"/>
              <a:gd name="connsiteX125" fmla="*/ 235140 w 5470628"/>
              <a:gd name="connsiteY125" fmla="*/ 1029322 h 3193741"/>
              <a:gd name="connsiteX126" fmla="*/ 300494 w 5470628"/>
              <a:gd name="connsiteY126" fmla="*/ 1032083 h 3193741"/>
              <a:gd name="connsiteX127" fmla="*/ 239661 w 5470628"/>
              <a:gd name="connsiteY127" fmla="*/ 997457 h 3193741"/>
              <a:gd name="connsiteX128" fmla="*/ 204788 w 5470628"/>
              <a:gd name="connsiteY128" fmla="*/ 959211 h 3193741"/>
              <a:gd name="connsiteX129" fmla="*/ 207583 w 5470628"/>
              <a:gd name="connsiteY129" fmla="*/ 947009 h 3193741"/>
              <a:gd name="connsiteX130" fmla="*/ 223061 w 5470628"/>
              <a:gd name="connsiteY130" fmla="*/ 947033 h 3193741"/>
              <a:gd name="connsiteX131" fmla="*/ 280015 w 5470628"/>
              <a:gd name="connsiteY131" fmla="*/ 972164 h 3193741"/>
              <a:gd name="connsiteX132" fmla="*/ 353948 w 5470628"/>
              <a:gd name="connsiteY132" fmla="*/ 1006865 h 3193741"/>
              <a:gd name="connsiteX133" fmla="*/ 240466 w 5470628"/>
              <a:gd name="connsiteY133" fmla="*/ 939943 h 3193741"/>
              <a:gd name="connsiteX134" fmla="*/ 158812 w 5470628"/>
              <a:gd name="connsiteY134" fmla="*/ 891467 h 3193741"/>
              <a:gd name="connsiteX135" fmla="*/ 139551 w 5470628"/>
              <a:gd name="connsiteY135" fmla="*/ 855364 h 3193741"/>
              <a:gd name="connsiteX136" fmla="*/ 145731 w 5470628"/>
              <a:gd name="connsiteY136" fmla="*/ 844888 h 3193741"/>
              <a:gd name="connsiteX137" fmla="*/ 158154 w 5470628"/>
              <a:gd name="connsiteY137" fmla="*/ 848366 h 3193741"/>
              <a:gd name="connsiteX138" fmla="*/ 169370 w 5470628"/>
              <a:gd name="connsiteY138" fmla="*/ 856260 h 3193741"/>
              <a:gd name="connsiteX139" fmla="*/ 288295 w 5470628"/>
              <a:gd name="connsiteY139" fmla="*/ 915169 h 3193741"/>
              <a:gd name="connsiteX140" fmla="*/ 462694 w 5470628"/>
              <a:gd name="connsiteY140" fmla="*/ 994643 h 3193741"/>
              <a:gd name="connsiteX141" fmla="*/ 531910 w 5470628"/>
              <a:gd name="connsiteY141" fmla="*/ 1006664 h 3193741"/>
              <a:gd name="connsiteX142" fmla="*/ 333940 w 5470628"/>
              <a:gd name="connsiteY142" fmla="*/ 893507 h 3193741"/>
              <a:gd name="connsiteX143" fmla="*/ 181443 w 5470628"/>
              <a:gd name="connsiteY143" fmla="*/ 746608 h 3193741"/>
              <a:gd name="connsiteX144" fmla="*/ 162678 w 5470628"/>
              <a:gd name="connsiteY144" fmla="*/ 737018 h 3193741"/>
              <a:gd name="connsiteX145" fmla="*/ 156307 w 5470628"/>
              <a:gd name="connsiteY145" fmla="*/ 730435 h 3193741"/>
              <a:gd name="connsiteX146" fmla="*/ 117227 w 5470628"/>
              <a:gd name="connsiteY146" fmla="*/ 677515 h 3193741"/>
              <a:gd name="connsiteX147" fmla="*/ 113655 w 5470628"/>
              <a:gd name="connsiteY147" fmla="*/ 663474 h 3193741"/>
              <a:gd name="connsiteX148" fmla="*/ 115226 w 5470628"/>
              <a:gd name="connsiteY148" fmla="*/ 636712 h 3193741"/>
              <a:gd name="connsiteX149" fmla="*/ 105067 w 5470628"/>
              <a:gd name="connsiteY149" fmla="*/ 622046 h 3193741"/>
              <a:gd name="connsiteX150" fmla="*/ 104113 w 5470628"/>
              <a:gd name="connsiteY150" fmla="*/ 611722 h 3193741"/>
              <a:gd name="connsiteX151" fmla="*/ 118895 w 5470628"/>
              <a:gd name="connsiteY151" fmla="*/ 610169 h 3193741"/>
              <a:gd name="connsiteX152" fmla="*/ 163095 w 5470628"/>
              <a:gd name="connsiteY152" fmla="*/ 640642 h 3193741"/>
              <a:gd name="connsiteX153" fmla="*/ 185766 w 5470628"/>
              <a:gd name="connsiteY153" fmla="*/ 641454 h 3193741"/>
              <a:gd name="connsiteX154" fmla="*/ 212892 w 5470628"/>
              <a:gd name="connsiteY154" fmla="*/ 637457 h 3193741"/>
              <a:gd name="connsiteX155" fmla="*/ 223932 w 5470628"/>
              <a:gd name="connsiteY155" fmla="*/ 647271 h 3193741"/>
              <a:gd name="connsiteX156" fmla="*/ 287167 w 5470628"/>
              <a:gd name="connsiteY156" fmla="*/ 691571 h 3193741"/>
              <a:gd name="connsiteX157" fmla="*/ 330380 w 5470628"/>
              <a:gd name="connsiteY157" fmla="*/ 692506 h 3193741"/>
              <a:gd name="connsiteX158" fmla="*/ 296172 w 5470628"/>
              <a:gd name="connsiteY158" fmla="*/ 688108 h 3193741"/>
              <a:gd name="connsiteX159" fmla="*/ 286974 w 5470628"/>
              <a:gd name="connsiteY159" fmla="*/ 674512 h 3193741"/>
              <a:gd name="connsiteX160" fmla="*/ 286166 w 5470628"/>
              <a:gd name="connsiteY160" fmla="*/ 661798 h 3193741"/>
              <a:gd name="connsiteX161" fmla="*/ 236268 w 5470628"/>
              <a:gd name="connsiteY161" fmla="*/ 635338 h 3193741"/>
              <a:gd name="connsiteX162" fmla="*/ 231734 w 5470628"/>
              <a:gd name="connsiteY162" fmla="*/ 634225 h 3193741"/>
              <a:gd name="connsiteX163" fmla="*/ 221253 w 5470628"/>
              <a:gd name="connsiteY163" fmla="*/ 623870 h 3193741"/>
              <a:gd name="connsiteX164" fmla="*/ 237564 w 5470628"/>
              <a:gd name="connsiteY164" fmla="*/ 613590 h 3193741"/>
              <a:gd name="connsiteX165" fmla="*/ 282259 w 5470628"/>
              <a:gd name="connsiteY165" fmla="*/ 619091 h 3193741"/>
              <a:gd name="connsiteX166" fmla="*/ 370630 w 5470628"/>
              <a:gd name="connsiteY166" fmla="*/ 665566 h 3193741"/>
              <a:gd name="connsiteX167" fmla="*/ 498017 w 5470628"/>
              <a:gd name="connsiteY167" fmla="*/ 740532 h 3193741"/>
              <a:gd name="connsiteX168" fmla="*/ 918036 w 5470628"/>
              <a:gd name="connsiteY168" fmla="*/ 924307 h 3193741"/>
              <a:gd name="connsiteX169" fmla="*/ 1079304 w 5470628"/>
              <a:gd name="connsiteY169" fmla="*/ 984494 h 3193741"/>
              <a:gd name="connsiteX170" fmla="*/ 1079935 w 5470628"/>
              <a:gd name="connsiteY170" fmla="*/ 980383 h 3193741"/>
              <a:gd name="connsiteX171" fmla="*/ 1079695 w 5470628"/>
              <a:gd name="connsiteY171" fmla="*/ 976616 h 3193741"/>
              <a:gd name="connsiteX172" fmla="*/ 966178 w 5470628"/>
              <a:gd name="connsiteY172" fmla="*/ 937219 h 3193741"/>
              <a:gd name="connsiteX173" fmla="*/ 720106 w 5470628"/>
              <a:gd name="connsiteY173" fmla="*/ 807112 h 3193741"/>
              <a:gd name="connsiteX174" fmla="*/ 698823 w 5470628"/>
              <a:gd name="connsiteY174" fmla="*/ 804708 h 3193741"/>
              <a:gd name="connsiteX175" fmla="*/ 664513 w 5470628"/>
              <a:gd name="connsiteY175" fmla="*/ 784663 h 3193741"/>
              <a:gd name="connsiteX176" fmla="*/ 660380 w 5470628"/>
              <a:gd name="connsiteY176" fmla="*/ 771165 h 3193741"/>
              <a:gd name="connsiteX177" fmla="*/ 584959 w 5470628"/>
              <a:gd name="connsiteY177" fmla="*/ 722409 h 3193741"/>
              <a:gd name="connsiteX178" fmla="*/ 435649 w 5470628"/>
              <a:gd name="connsiteY178" fmla="*/ 639659 h 3193741"/>
              <a:gd name="connsiteX179" fmla="*/ 404944 w 5470628"/>
              <a:gd name="connsiteY179" fmla="*/ 606128 h 3193741"/>
              <a:gd name="connsiteX180" fmla="*/ 408476 w 5470628"/>
              <a:gd name="connsiteY180" fmla="*/ 591466 h 3193741"/>
              <a:gd name="connsiteX181" fmla="*/ 425225 w 5470628"/>
              <a:gd name="connsiteY181" fmla="*/ 592759 h 3193741"/>
              <a:gd name="connsiteX182" fmla="*/ 487115 w 5470628"/>
              <a:gd name="connsiteY182" fmla="*/ 620614 h 3193741"/>
              <a:gd name="connsiteX183" fmla="*/ 550277 w 5470628"/>
              <a:gd name="connsiteY183" fmla="*/ 649738 h 3193741"/>
              <a:gd name="connsiteX184" fmla="*/ 544421 w 5470628"/>
              <a:gd name="connsiteY184" fmla="*/ 641907 h 3193741"/>
              <a:gd name="connsiteX185" fmla="*/ 431905 w 5470628"/>
              <a:gd name="connsiteY185" fmla="*/ 580799 h 3193741"/>
              <a:gd name="connsiteX186" fmla="*/ 351177 w 5470628"/>
              <a:gd name="connsiteY186" fmla="*/ 528177 h 3193741"/>
              <a:gd name="connsiteX187" fmla="*/ 339749 w 5470628"/>
              <a:gd name="connsiteY187" fmla="*/ 498244 h 3193741"/>
              <a:gd name="connsiteX188" fmla="*/ 346313 w 5470628"/>
              <a:gd name="connsiteY188" fmla="*/ 489145 h 3193741"/>
              <a:gd name="connsiteX189" fmla="*/ 356579 w 5470628"/>
              <a:gd name="connsiteY189" fmla="*/ 491460 h 3193741"/>
              <a:gd name="connsiteX190" fmla="*/ 371505 w 5470628"/>
              <a:gd name="connsiteY190" fmla="*/ 501516 h 3193741"/>
              <a:gd name="connsiteX191" fmla="*/ 476275 w 5470628"/>
              <a:gd name="connsiteY191" fmla="*/ 553122 h 3193741"/>
              <a:gd name="connsiteX192" fmla="*/ 649952 w 5470628"/>
              <a:gd name="connsiteY192" fmla="*/ 635294 h 3193741"/>
              <a:gd name="connsiteX193" fmla="*/ 727161 w 5470628"/>
              <a:gd name="connsiteY193" fmla="*/ 651328 h 3193741"/>
              <a:gd name="connsiteX194" fmla="*/ 722417 w 5470628"/>
              <a:gd name="connsiteY194" fmla="*/ 646921 h 3193741"/>
              <a:gd name="connsiteX195" fmla="*/ 546079 w 5470628"/>
              <a:gd name="connsiteY195" fmla="*/ 546328 h 3193741"/>
              <a:gd name="connsiteX196" fmla="*/ 378182 w 5470628"/>
              <a:gd name="connsiteY196" fmla="*/ 386585 h 3193741"/>
              <a:gd name="connsiteX197" fmla="*/ 370158 w 5470628"/>
              <a:gd name="connsiteY197" fmla="*/ 382100 h 3193741"/>
              <a:gd name="connsiteX198" fmla="*/ 357861 w 5470628"/>
              <a:gd name="connsiteY198" fmla="*/ 371252 h 3193741"/>
              <a:gd name="connsiteX199" fmla="*/ 331313 w 5470628"/>
              <a:gd name="connsiteY199" fmla="*/ 328203 h 3193741"/>
              <a:gd name="connsiteX200" fmla="*/ 319354 w 5470628"/>
              <a:gd name="connsiteY200" fmla="*/ 299282 h 3193741"/>
              <a:gd name="connsiteX201" fmla="*/ 319682 w 5470628"/>
              <a:gd name="connsiteY201" fmla="*/ 285719 h 3193741"/>
              <a:gd name="connsiteX202" fmla="*/ 306391 w 5470628"/>
              <a:gd name="connsiteY202" fmla="*/ 268585 h 3193741"/>
              <a:gd name="connsiteX203" fmla="*/ 303294 w 5470628"/>
              <a:gd name="connsiteY203" fmla="*/ 257334 h 3193741"/>
              <a:gd name="connsiteX204" fmla="*/ 319242 w 5470628"/>
              <a:gd name="connsiteY204" fmla="*/ 255403 h 3193741"/>
              <a:gd name="connsiteX205" fmla="*/ 364093 w 5470628"/>
              <a:gd name="connsiteY205" fmla="*/ 286745 h 3193741"/>
              <a:gd name="connsiteX206" fmla="*/ 385301 w 5470628"/>
              <a:gd name="connsiteY206" fmla="*/ 287973 h 3193741"/>
              <a:gd name="connsiteX207" fmla="*/ 417598 w 5470628"/>
              <a:gd name="connsiteY207" fmla="*/ 285722 h 3193741"/>
              <a:gd name="connsiteX208" fmla="*/ 440155 w 5470628"/>
              <a:gd name="connsiteY208" fmla="*/ 308139 h 3193741"/>
              <a:gd name="connsiteX209" fmla="*/ 534406 w 5470628"/>
              <a:gd name="connsiteY209" fmla="*/ 339430 h 3193741"/>
              <a:gd name="connsiteX210" fmla="*/ 495633 w 5470628"/>
              <a:gd name="connsiteY210" fmla="*/ 333450 h 3193741"/>
              <a:gd name="connsiteX211" fmla="*/ 486289 w 5470628"/>
              <a:gd name="connsiteY211" fmla="*/ 322243 h 3193741"/>
              <a:gd name="connsiteX212" fmla="*/ 484000 w 5470628"/>
              <a:gd name="connsiteY212" fmla="*/ 304964 h 3193741"/>
              <a:gd name="connsiteX213" fmla="*/ 436911 w 5470628"/>
              <a:gd name="connsiteY213" fmla="*/ 280536 h 3193741"/>
              <a:gd name="connsiteX214" fmla="*/ 426865 w 5470628"/>
              <a:gd name="connsiteY214" fmla="*/ 277007 h 3193741"/>
              <a:gd name="connsiteX215" fmla="*/ 420654 w 5470628"/>
              <a:gd name="connsiteY215" fmla="*/ 268269 h 3193741"/>
              <a:gd name="connsiteX216" fmla="*/ 432329 w 5470628"/>
              <a:gd name="connsiteY216" fmla="*/ 259975 h 3193741"/>
              <a:gd name="connsiteX217" fmla="*/ 447672 w 5470628"/>
              <a:gd name="connsiteY217" fmla="*/ 257879 h 3193741"/>
              <a:gd name="connsiteX218" fmla="*/ 502242 w 5470628"/>
              <a:gd name="connsiteY218" fmla="*/ 273572 h 3193741"/>
              <a:gd name="connsiteX219" fmla="*/ 659874 w 5470628"/>
              <a:gd name="connsiteY219" fmla="*/ 365516 h 3193741"/>
              <a:gd name="connsiteX220" fmla="*/ 829177 w 5470628"/>
              <a:gd name="connsiteY220" fmla="*/ 444421 h 3193741"/>
              <a:gd name="connsiteX221" fmla="*/ 1231903 w 5470628"/>
              <a:gd name="connsiteY221" fmla="*/ 613682 h 3193741"/>
              <a:gd name="connsiteX222" fmla="*/ 1911736 w 5470628"/>
              <a:gd name="connsiteY222" fmla="*/ 685084 h 3193741"/>
              <a:gd name="connsiteX223" fmla="*/ 2564313 w 5470628"/>
              <a:gd name="connsiteY223" fmla="*/ 632143 h 3193741"/>
              <a:gd name="connsiteX224" fmla="*/ 2657304 w 5470628"/>
              <a:gd name="connsiteY224" fmla="*/ 624913 h 3193741"/>
              <a:gd name="connsiteX225" fmla="*/ 4235818 w 5470628"/>
              <a:gd name="connsiteY225" fmla="*/ 259339 h 3193741"/>
              <a:gd name="connsiteX226" fmla="*/ 4460331 w 5470628"/>
              <a:gd name="connsiteY226" fmla="*/ 176864 h 3193741"/>
              <a:gd name="connsiteX227" fmla="*/ 4499578 w 5470628"/>
              <a:gd name="connsiteY227" fmla="*/ 186791 h 3193741"/>
              <a:gd name="connsiteX228" fmla="*/ 4514640 w 5470628"/>
              <a:gd name="connsiteY228" fmla="*/ 188841 h 3193741"/>
              <a:gd name="connsiteX229" fmla="*/ 4516523 w 5470628"/>
              <a:gd name="connsiteY229" fmla="*/ 189988 h 3193741"/>
              <a:gd name="connsiteX230" fmla="*/ 4518126 w 5470628"/>
              <a:gd name="connsiteY230" fmla="*/ 189316 h 3193741"/>
              <a:gd name="connsiteX231" fmla="*/ 4514640 w 5470628"/>
              <a:gd name="connsiteY231" fmla="*/ 188841 h 3193741"/>
              <a:gd name="connsiteX232" fmla="*/ 4511569 w 5470628"/>
              <a:gd name="connsiteY232" fmla="*/ 186970 h 3193741"/>
              <a:gd name="connsiteX233" fmla="*/ 4510888 w 5470628"/>
              <a:gd name="connsiteY233" fmla="*/ 180943 h 3193741"/>
              <a:gd name="connsiteX234" fmla="*/ 4531865 w 5470628"/>
              <a:gd name="connsiteY234" fmla="*/ 155151 h 3193741"/>
              <a:gd name="connsiteX235" fmla="*/ 4573441 w 5470628"/>
              <a:gd name="connsiteY235" fmla="*/ 139676 h 3193741"/>
              <a:gd name="connsiteX236" fmla="*/ 4594964 w 5470628"/>
              <a:gd name="connsiteY236" fmla="*/ 145847 h 3193741"/>
              <a:gd name="connsiteX237" fmla="*/ 4623059 w 5470628"/>
              <a:gd name="connsiteY237" fmla="*/ 152410 h 3193741"/>
              <a:gd name="connsiteX238" fmla="*/ 4748356 w 5470628"/>
              <a:gd name="connsiteY238" fmla="*/ 68192 h 3193741"/>
              <a:gd name="connsiteX239" fmla="*/ 4833812 w 5470628"/>
              <a:gd name="connsiteY239" fmla="*/ 8017 h 3193741"/>
              <a:gd name="connsiteX240" fmla="*/ 4850908 w 5470628"/>
              <a:gd name="connsiteY240" fmla="*/ 727 h 3193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Lst>
            <a:rect l="l" t="t" r="r" b="b"/>
            <a:pathLst>
              <a:path w="5470628" h="3193741">
                <a:moveTo>
                  <a:pt x="5462602" y="1413608"/>
                </a:moveTo>
                <a:lnTo>
                  <a:pt x="5465724" y="1421881"/>
                </a:lnTo>
                <a:cubicBezTo>
                  <a:pt x="5472118" y="1444281"/>
                  <a:pt x="5472640" y="1461744"/>
                  <a:pt x="5465025" y="1466556"/>
                </a:cubicBezTo>
                <a:lnTo>
                  <a:pt x="5463208" y="1466226"/>
                </a:lnTo>
                <a:lnTo>
                  <a:pt x="5463242" y="1451866"/>
                </a:lnTo>
                <a:cubicBezTo>
                  <a:pt x="5463190" y="1441487"/>
                  <a:pt x="5463068" y="1431722"/>
                  <a:pt x="5462894" y="1423194"/>
                </a:cubicBezTo>
                <a:close/>
                <a:moveTo>
                  <a:pt x="5461417" y="1391849"/>
                </a:moveTo>
                <a:cubicBezTo>
                  <a:pt x="5461710" y="1392940"/>
                  <a:pt x="5461992" y="1396513"/>
                  <a:pt x="5462246" y="1401944"/>
                </a:cubicBezTo>
                <a:lnTo>
                  <a:pt x="5462602" y="1413608"/>
                </a:lnTo>
                <a:lnTo>
                  <a:pt x="5459078" y="1404268"/>
                </a:lnTo>
                <a:lnTo>
                  <a:pt x="5460137" y="1393780"/>
                </a:lnTo>
                <a:cubicBezTo>
                  <a:pt x="5460561" y="1391114"/>
                  <a:pt x="5460982" y="1390270"/>
                  <a:pt x="5461417" y="1391849"/>
                </a:cubicBezTo>
                <a:close/>
                <a:moveTo>
                  <a:pt x="614271" y="1052206"/>
                </a:moveTo>
                <a:cubicBezTo>
                  <a:pt x="613444" y="1053256"/>
                  <a:pt x="612323" y="1054339"/>
                  <a:pt x="611497" y="1055389"/>
                </a:cubicBezTo>
                <a:cubicBezTo>
                  <a:pt x="617673" y="1058912"/>
                  <a:pt x="624115" y="1061928"/>
                  <a:pt x="630277" y="1065215"/>
                </a:cubicBezTo>
                <a:cubicBezTo>
                  <a:pt x="637469" y="1066004"/>
                  <a:pt x="644958" y="1066759"/>
                  <a:pt x="651856" y="1067584"/>
                </a:cubicBezTo>
                <a:cubicBezTo>
                  <a:pt x="639327" y="1062458"/>
                  <a:pt x="626799" y="1057332"/>
                  <a:pt x="614271" y="1052206"/>
                </a:cubicBezTo>
                <a:close/>
                <a:moveTo>
                  <a:pt x="810628" y="695550"/>
                </a:moveTo>
                <a:cubicBezTo>
                  <a:pt x="873537" y="739416"/>
                  <a:pt x="951215" y="767494"/>
                  <a:pt x="1033084" y="791270"/>
                </a:cubicBezTo>
                <a:cubicBezTo>
                  <a:pt x="1034205" y="790184"/>
                  <a:pt x="1035031" y="789136"/>
                  <a:pt x="1036153" y="788050"/>
                </a:cubicBezTo>
                <a:cubicBezTo>
                  <a:pt x="960983" y="757296"/>
                  <a:pt x="885798" y="726306"/>
                  <a:pt x="810628" y="695550"/>
                </a:cubicBezTo>
                <a:close/>
                <a:moveTo>
                  <a:pt x="4850908" y="727"/>
                </a:moveTo>
                <a:cubicBezTo>
                  <a:pt x="4858191" y="2929"/>
                  <a:pt x="4860543" y="7152"/>
                  <a:pt x="4858584" y="13795"/>
                </a:cubicBezTo>
                <a:cubicBezTo>
                  <a:pt x="4855845" y="22194"/>
                  <a:pt x="4850092" y="30008"/>
                  <a:pt x="4843408" y="37224"/>
                </a:cubicBezTo>
                <a:cubicBezTo>
                  <a:pt x="4812232" y="71132"/>
                  <a:pt x="4827067" y="79774"/>
                  <a:pt x="4871062" y="78954"/>
                </a:cubicBezTo>
                <a:cubicBezTo>
                  <a:pt x="4910302" y="78234"/>
                  <a:pt x="4949507" y="72299"/>
                  <a:pt x="4989038" y="66799"/>
                </a:cubicBezTo>
                <a:cubicBezTo>
                  <a:pt x="5008500" y="63967"/>
                  <a:pt x="5009491" y="65509"/>
                  <a:pt x="5002636" y="79388"/>
                </a:cubicBezTo>
                <a:cubicBezTo>
                  <a:pt x="4991594" y="102315"/>
                  <a:pt x="4990844" y="123285"/>
                  <a:pt x="5008332" y="140859"/>
                </a:cubicBezTo>
                <a:cubicBezTo>
                  <a:pt x="5012456" y="144868"/>
                  <a:pt x="5015428" y="149491"/>
                  <a:pt x="5014326" y="155555"/>
                </a:cubicBezTo>
                <a:cubicBezTo>
                  <a:pt x="5009356" y="180357"/>
                  <a:pt x="5019874" y="200674"/>
                  <a:pt x="5030704" y="221190"/>
                </a:cubicBezTo>
                <a:cubicBezTo>
                  <a:pt x="5048958" y="255517"/>
                  <a:pt x="5072099" y="287116"/>
                  <a:pt x="5097262" y="317759"/>
                </a:cubicBezTo>
                <a:cubicBezTo>
                  <a:pt x="5115004" y="339336"/>
                  <a:pt x="5126222" y="365974"/>
                  <a:pt x="5165084" y="373367"/>
                </a:cubicBezTo>
                <a:cubicBezTo>
                  <a:pt x="5174420" y="375083"/>
                  <a:pt x="5177498" y="381353"/>
                  <a:pt x="5174137" y="389353"/>
                </a:cubicBezTo>
                <a:cubicBezTo>
                  <a:pt x="5163026" y="415847"/>
                  <a:pt x="5172067" y="436343"/>
                  <a:pt x="5192507" y="453561"/>
                </a:cubicBezTo>
                <a:cubicBezTo>
                  <a:pt x="5199734" y="459565"/>
                  <a:pt x="5197020" y="463690"/>
                  <a:pt x="5187160" y="467732"/>
                </a:cubicBezTo>
                <a:cubicBezTo>
                  <a:pt x="5175836" y="472188"/>
                  <a:pt x="5167025" y="478711"/>
                  <a:pt x="5160106" y="486904"/>
                </a:cubicBezTo>
                <a:cubicBezTo>
                  <a:pt x="5148744" y="500143"/>
                  <a:pt x="5143396" y="514315"/>
                  <a:pt x="5138948" y="528614"/>
                </a:cubicBezTo>
                <a:cubicBezTo>
                  <a:pt x="5132042" y="551041"/>
                  <a:pt x="5123894" y="572670"/>
                  <a:pt x="5097016" y="589923"/>
                </a:cubicBezTo>
                <a:cubicBezTo>
                  <a:pt x="5089016" y="595163"/>
                  <a:pt x="5082598" y="601872"/>
                  <a:pt x="5075869" y="608381"/>
                </a:cubicBezTo>
                <a:cubicBezTo>
                  <a:pt x="5078016" y="614052"/>
                  <a:pt x="5083322" y="617918"/>
                  <a:pt x="5093172" y="618385"/>
                </a:cubicBezTo>
                <a:cubicBezTo>
                  <a:pt x="5155867" y="621469"/>
                  <a:pt x="5153088" y="652648"/>
                  <a:pt x="5153518" y="687474"/>
                </a:cubicBezTo>
                <a:cubicBezTo>
                  <a:pt x="5154177" y="730575"/>
                  <a:pt x="5118812" y="754787"/>
                  <a:pt x="5074984" y="776941"/>
                </a:cubicBezTo>
                <a:cubicBezTo>
                  <a:pt x="5059986" y="784451"/>
                  <a:pt x="5038116" y="786863"/>
                  <a:pt x="5033348" y="805473"/>
                </a:cubicBezTo>
                <a:cubicBezTo>
                  <a:pt x="5059529" y="819384"/>
                  <a:pt x="5089376" y="802009"/>
                  <a:pt x="5116847" y="803426"/>
                </a:cubicBezTo>
                <a:cubicBezTo>
                  <a:pt x="5139548" y="804709"/>
                  <a:pt x="5176330" y="798120"/>
                  <a:pt x="5147902" y="833118"/>
                </a:cubicBezTo>
                <a:cubicBezTo>
                  <a:pt x="5139626" y="843373"/>
                  <a:pt x="5150382" y="848714"/>
                  <a:pt x="5161665" y="848297"/>
                </a:cubicBezTo>
                <a:cubicBezTo>
                  <a:pt x="5253064" y="844106"/>
                  <a:pt x="5215170" y="912756"/>
                  <a:pt x="5246520" y="942412"/>
                </a:cubicBezTo>
                <a:cubicBezTo>
                  <a:pt x="5255359" y="950358"/>
                  <a:pt x="5247812" y="967405"/>
                  <a:pt x="5235368" y="972946"/>
                </a:cubicBezTo>
                <a:cubicBezTo>
                  <a:pt x="5156387" y="1008610"/>
                  <a:pt x="5149354" y="1071149"/>
                  <a:pt x="5113739" y="1128845"/>
                </a:cubicBezTo>
                <a:cubicBezTo>
                  <a:pt x="5157305" y="1144685"/>
                  <a:pt x="5208388" y="1143005"/>
                  <a:pt x="5255034" y="1151117"/>
                </a:cubicBezTo>
                <a:cubicBezTo>
                  <a:pt x="5303482" y="1159484"/>
                  <a:pt x="5304156" y="1170079"/>
                  <a:pt x="5267513" y="1216275"/>
                </a:cubicBezTo>
                <a:cubicBezTo>
                  <a:pt x="5370269" y="1212844"/>
                  <a:pt x="5370269" y="1212844"/>
                  <a:pt x="5343113" y="1281854"/>
                </a:cubicBezTo>
                <a:cubicBezTo>
                  <a:pt x="5386272" y="1279593"/>
                  <a:pt x="5428618" y="1334726"/>
                  <a:pt x="5452014" y="1385543"/>
                </a:cubicBezTo>
                <a:lnTo>
                  <a:pt x="5459078" y="1404268"/>
                </a:lnTo>
                <a:lnTo>
                  <a:pt x="5458838" y="1406644"/>
                </a:lnTo>
                <a:cubicBezTo>
                  <a:pt x="5457942" y="1418063"/>
                  <a:pt x="5456960" y="1434367"/>
                  <a:pt x="5455752" y="1450751"/>
                </a:cubicBezTo>
                <a:lnTo>
                  <a:pt x="5454594" y="1464662"/>
                </a:lnTo>
                <a:lnTo>
                  <a:pt x="5447215" y="1463321"/>
                </a:lnTo>
                <a:cubicBezTo>
                  <a:pt x="5441256" y="1459714"/>
                  <a:pt x="5437002" y="1458345"/>
                  <a:pt x="5433934" y="1458428"/>
                </a:cubicBezTo>
                <a:cubicBezTo>
                  <a:pt x="5424728" y="1458676"/>
                  <a:pt x="5426188" y="1471978"/>
                  <a:pt x="5424276" y="1477014"/>
                </a:cubicBezTo>
                <a:cubicBezTo>
                  <a:pt x="5417851" y="1492977"/>
                  <a:pt x="5433852" y="1501241"/>
                  <a:pt x="5444628" y="1511562"/>
                </a:cubicBezTo>
                <a:cubicBezTo>
                  <a:pt x="5448663" y="1515344"/>
                  <a:pt x="5451544" y="1497678"/>
                  <a:pt x="5453752" y="1474786"/>
                </a:cubicBezTo>
                <a:lnTo>
                  <a:pt x="5454594" y="1464662"/>
                </a:lnTo>
                <a:lnTo>
                  <a:pt x="5463208" y="1466226"/>
                </a:lnTo>
                <a:lnTo>
                  <a:pt x="5463164" y="1484226"/>
                </a:lnTo>
                <a:cubicBezTo>
                  <a:pt x="5462722" y="1528173"/>
                  <a:pt x="5460824" y="1571999"/>
                  <a:pt x="5456160" y="1575885"/>
                </a:cubicBezTo>
                <a:cubicBezTo>
                  <a:pt x="5406708" y="1617226"/>
                  <a:pt x="5442751" y="1692579"/>
                  <a:pt x="5345636" y="1714543"/>
                </a:cubicBezTo>
                <a:cubicBezTo>
                  <a:pt x="5301930" y="1724583"/>
                  <a:pt x="5282493" y="1755882"/>
                  <a:pt x="5251319" y="1775792"/>
                </a:cubicBezTo>
                <a:cubicBezTo>
                  <a:pt x="5142610" y="1844714"/>
                  <a:pt x="5072132" y="1925140"/>
                  <a:pt x="5043512" y="2027305"/>
                </a:cubicBezTo>
                <a:cubicBezTo>
                  <a:pt x="5035488" y="2055562"/>
                  <a:pt x="5000258" y="2081893"/>
                  <a:pt x="4978144" y="2108535"/>
                </a:cubicBezTo>
                <a:cubicBezTo>
                  <a:pt x="4990785" y="2124798"/>
                  <a:pt x="5050411" y="2079615"/>
                  <a:pt x="5031476" y="2128173"/>
                </a:cubicBezTo>
                <a:cubicBezTo>
                  <a:pt x="5017138" y="2164787"/>
                  <a:pt x="4975973" y="2191363"/>
                  <a:pt x="4937389" y="2216441"/>
                </a:cubicBezTo>
                <a:cubicBezTo>
                  <a:pt x="4893079" y="2245058"/>
                  <a:pt x="4843760" y="2269776"/>
                  <a:pt x="4826122" y="2315331"/>
                </a:cubicBezTo>
                <a:cubicBezTo>
                  <a:pt x="4822276" y="2325050"/>
                  <a:pt x="3896510" y="3112888"/>
                  <a:pt x="2544647" y="3190975"/>
                </a:cubicBezTo>
                <a:cubicBezTo>
                  <a:pt x="2323734" y="3203734"/>
                  <a:pt x="1445947" y="3169121"/>
                  <a:pt x="1328257" y="3153006"/>
                </a:cubicBezTo>
                <a:cubicBezTo>
                  <a:pt x="1207258" y="3136344"/>
                  <a:pt x="1101756" y="3091943"/>
                  <a:pt x="977943" y="3082502"/>
                </a:cubicBezTo>
                <a:cubicBezTo>
                  <a:pt x="912454" y="3077622"/>
                  <a:pt x="848655" y="3061861"/>
                  <a:pt x="854473" y="2994250"/>
                </a:cubicBezTo>
                <a:cubicBezTo>
                  <a:pt x="856228" y="2975057"/>
                  <a:pt x="838125" y="2961827"/>
                  <a:pt x="811593" y="2970498"/>
                </a:cubicBezTo>
                <a:cubicBezTo>
                  <a:pt x="761454" y="2987010"/>
                  <a:pt x="736680" y="2962489"/>
                  <a:pt x="707024" y="2945439"/>
                </a:cubicBezTo>
                <a:cubicBezTo>
                  <a:pt x="654509" y="2915262"/>
                  <a:pt x="603913" y="2882480"/>
                  <a:pt x="523487" y="2886053"/>
                </a:cubicBezTo>
                <a:cubicBezTo>
                  <a:pt x="537017" y="2855468"/>
                  <a:pt x="563587" y="2856758"/>
                  <a:pt x="587884" y="2859746"/>
                </a:cubicBezTo>
                <a:cubicBezTo>
                  <a:pt x="652090" y="2867866"/>
                  <a:pt x="715235" y="2878012"/>
                  <a:pt x="779426" y="2885897"/>
                </a:cubicBezTo>
                <a:cubicBezTo>
                  <a:pt x="821123" y="2891048"/>
                  <a:pt x="863074" y="2900202"/>
                  <a:pt x="917288" y="2882248"/>
                </a:cubicBezTo>
                <a:cubicBezTo>
                  <a:pt x="866364" y="2830288"/>
                  <a:pt x="785092" y="2829930"/>
                  <a:pt x="718684" y="2819941"/>
                </a:cubicBezTo>
                <a:cubicBezTo>
                  <a:pt x="635747" y="2807447"/>
                  <a:pt x="584925" y="2771133"/>
                  <a:pt x="524650" y="2731220"/>
                </a:cubicBezTo>
                <a:cubicBezTo>
                  <a:pt x="584180" y="2712621"/>
                  <a:pt x="623299" y="2742760"/>
                  <a:pt x="670138" y="2735189"/>
                </a:cubicBezTo>
                <a:cubicBezTo>
                  <a:pt x="672406" y="2728745"/>
                  <a:pt x="675988" y="2719532"/>
                  <a:pt x="675382" y="2719369"/>
                </a:cubicBezTo>
                <a:cubicBezTo>
                  <a:pt x="596666" y="2703042"/>
                  <a:pt x="557844" y="2658869"/>
                  <a:pt x="542021" y="2601946"/>
                </a:cubicBezTo>
                <a:cubicBezTo>
                  <a:pt x="533902" y="2572560"/>
                  <a:pt x="505246" y="2566541"/>
                  <a:pt x="476895" y="2555976"/>
                </a:cubicBezTo>
                <a:cubicBezTo>
                  <a:pt x="377189" y="2518466"/>
                  <a:pt x="272496" y="2486779"/>
                  <a:pt x="188751" y="2428830"/>
                </a:cubicBezTo>
                <a:cubicBezTo>
                  <a:pt x="280875" y="2426687"/>
                  <a:pt x="357216" y="2461808"/>
                  <a:pt x="456762" y="2468731"/>
                </a:cubicBezTo>
                <a:cubicBezTo>
                  <a:pt x="373794" y="2404281"/>
                  <a:pt x="269816" y="2379152"/>
                  <a:pt x="174514" y="2345378"/>
                </a:cubicBezTo>
                <a:cubicBezTo>
                  <a:pt x="130977" y="2330009"/>
                  <a:pt x="90329" y="2308598"/>
                  <a:pt x="38827" y="2303685"/>
                </a:cubicBezTo>
                <a:cubicBezTo>
                  <a:pt x="20556" y="2301864"/>
                  <a:pt x="-10092" y="2297272"/>
                  <a:pt x="3281" y="2273587"/>
                </a:cubicBezTo>
                <a:cubicBezTo>
                  <a:pt x="14533" y="2253956"/>
                  <a:pt x="39095" y="2256437"/>
                  <a:pt x="61590" y="2259170"/>
                </a:cubicBezTo>
                <a:cubicBezTo>
                  <a:pt x="115591" y="2265916"/>
                  <a:pt x="170539" y="2259497"/>
                  <a:pt x="242291" y="2250569"/>
                </a:cubicBezTo>
                <a:cubicBezTo>
                  <a:pt x="178223" y="2197829"/>
                  <a:pt x="68904" y="2229102"/>
                  <a:pt x="13205" y="2172263"/>
                </a:cubicBezTo>
                <a:cubicBezTo>
                  <a:pt x="77196" y="2153598"/>
                  <a:pt x="128251" y="2170191"/>
                  <a:pt x="180810" y="2168333"/>
                </a:cubicBezTo>
                <a:cubicBezTo>
                  <a:pt x="228319" y="2166612"/>
                  <a:pt x="239444" y="2154350"/>
                  <a:pt x="226020" y="2121100"/>
                </a:cubicBezTo>
                <a:cubicBezTo>
                  <a:pt x="205165" y="2069293"/>
                  <a:pt x="229388" y="2038364"/>
                  <a:pt x="299145" y="2044862"/>
                </a:cubicBezTo>
                <a:cubicBezTo>
                  <a:pt x="363822" y="2051027"/>
                  <a:pt x="369032" y="2029991"/>
                  <a:pt x="350236" y="2001187"/>
                </a:cubicBezTo>
                <a:cubicBezTo>
                  <a:pt x="322862" y="1959187"/>
                  <a:pt x="348423" y="1921214"/>
                  <a:pt x="365223" y="1881218"/>
                </a:cubicBezTo>
                <a:cubicBezTo>
                  <a:pt x="390527" y="1820499"/>
                  <a:pt x="376326" y="1793748"/>
                  <a:pt x="310707" y="1758752"/>
                </a:cubicBezTo>
                <a:cubicBezTo>
                  <a:pt x="273754" y="1739265"/>
                  <a:pt x="234367" y="1723631"/>
                  <a:pt x="181659" y="1709137"/>
                </a:cubicBezTo>
                <a:cubicBezTo>
                  <a:pt x="299387" y="1683727"/>
                  <a:pt x="172918" y="1660608"/>
                  <a:pt x="213063" y="1632021"/>
                </a:cubicBezTo>
                <a:cubicBezTo>
                  <a:pt x="296030" y="1612244"/>
                  <a:pt x="369047" y="1679323"/>
                  <a:pt x="481390" y="1644125"/>
                </a:cubicBezTo>
                <a:cubicBezTo>
                  <a:pt x="336659" y="1595935"/>
                  <a:pt x="176348" y="1532074"/>
                  <a:pt x="68930" y="1457537"/>
                </a:cubicBezTo>
                <a:cubicBezTo>
                  <a:pt x="91299" y="1434897"/>
                  <a:pt x="115799" y="1450436"/>
                  <a:pt x="135138" y="1440976"/>
                </a:cubicBezTo>
                <a:cubicBezTo>
                  <a:pt x="133952" y="1436374"/>
                  <a:pt x="135290" y="1429332"/>
                  <a:pt x="131611" y="1427642"/>
                </a:cubicBezTo>
                <a:cubicBezTo>
                  <a:pt x="52402" y="1389548"/>
                  <a:pt x="51441" y="1388478"/>
                  <a:pt x="130443" y="1343795"/>
                </a:cubicBezTo>
                <a:cubicBezTo>
                  <a:pt x="158017" y="1328118"/>
                  <a:pt x="154966" y="1317573"/>
                  <a:pt x="138930" y="1304094"/>
                </a:cubicBezTo>
                <a:cubicBezTo>
                  <a:pt x="127608" y="1294551"/>
                  <a:pt x="113720" y="1286742"/>
                  <a:pt x="118409" y="1262212"/>
                </a:cubicBezTo>
                <a:cubicBezTo>
                  <a:pt x="164937" y="1287183"/>
                  <a:pt x="383505" y="1312432"/>
                  <a:pt x="421410" y="1304757"/>
                </a:cubicBezTo>
                <a:cubicBezTo>
                  <a:pt x="464009" y="1296037"/>
                  <a:pt x="610877" y="1288926"/>
                  <a:pt x="655702" y="1291801"/>
                </a:cubicBezTo>
                <a:cubicBezTo>
                  <a:pt x="653235" y="1290438"/>
                  <a:pt x="650767" y="1289077"/>
                  <a:pt x="648299" y="1287715"/>
                </a:cubicBezTo>
                <a:cubicBezTo>
                  <a:pt x="603999" y="1260339"/>
                  <a:pt x="559107" y="1233035"/>
                  <a:pt x="531027" y="1193967"/>
                </a:cubicBezTo>
                <a:cubicBezTo>
                  <a:pt x="529741" y="1192462"/>
                  <a:pt x="529061" y="1191120"/>
                  <a:pt x="526433" y="1191913"/>
                </a:cubicBezTo>
                <a:cubicBezTo>
                  <a:pt x="503415" y="1199684"/>
                  <a:pt x="505590" y="1187083"/>
                  <a:pt x="504666" y="1177230"/>
                </a:cubicBezTo>
                <a:cubicBezTo>
                  <a:pt x="503726" y="1167141"/>
                  <a:pt x="499378" y="1159602"/>
                  <a:pt x="482307" y="1162618"/>
                </a:cubicBezTo>
                <a:cubicBezTo>
                  <a:pt x="481421" y="1162726"/>
                  <a:pt x="480226" y="1162633"/>
                  <a:pt x="479029" y="1162540"/>
                </a:cubicBezTo>
                <a:cubicBezTo>
                  <a:pt x="470949" y="1161859"/>
                  <a:pt x="444139" y="1138059"/>
                  <a:pt x="447663" y="1132649"/>
                </a:cubicBezTo>
                <a:cubicBezTo>
                  <a:pt x="455539" y="1120781"/>
                  <a:pt x="446335" y="1116439"/>
                  <a:pt x="438547" y="1110977"/>
                </a:cubicBezTo>
                <a:cubicBezTo>
                  <a:pt x="427656" y="1103517"/>
                  <a:pt x="416795" y="1096529"/>
                  <a:pt x="405343" y="1089612"/>
                </a:cubicBezTo>
                <a:cubicBezTo>
                  <a:pt x="394202" y="1082895"/>
                  <a:pt x="382794" y="1076684"/>
                  <a:pt x="371373" y="1070238"/>
                </a:cubicBezTo>
                <a:cubicBezTo>
                  <a:pt x="344889" y="1065616"/>
                  <a:pt x="318169" y="1061972"/>
                  <a:pt x="290358" y="1059884"/>
                </a:cubicBezTo>
                <a:cubicBezTo>
                  <a:pt x="269709" y="1058114"/>
                  <a:pt x="246624" y="1055453"/>
                  <a:pt x="235140" y="1029322"/>
                </a:cubicBezTo>
                <a:cubicBezTo>
                  <a:pt x="256895" y="1029771"/>
                  <a:pt x="278695" y="1030927"/>
                  <a:pt x="300494" y="1032083"/>
                </a:cubicBezTo>
                <a:cubicBezTo>
                  <a:pt x="279542" y="1020860"/>
                  <a:pt x="259181" y="1009565"/>
                  <a:pt x="239661" y="997457"/>
                </a:cubicBezTo>
                <a:cubicBezTo>
                  <a:pt x="223540" y="987309"/>
                  <a:pt x="210281" y="975391"/>
                  <a:pt x="204788" y="959211"/>
                </a:cubicBezTo>
                <a:cubicBezTo>
                  <a:pt x="203337" y="955117"/>
                  <a:pt x="202166" y="950750"/>
                  <a:pt x="207583" y="947009"/>
                </a:cubicBezTo>
                <a:cubicBezTo>
                  <a:pt x="213561" y="942727"/>
                  <a:pt x="218466" y="944980"/>
                  <a:pt x="223061" y="947033"/>
                </a:cubicBezTo>
                <a:cubicBezTo>
                  <a:pt x="242046" y="955410"/>
                  <a:pt x="261311" y="963516"/>
                  <a:pt x="280015" y="972164"/>
                </a:cubicBezTo>
                <a:cubicBezTo>
                  <a:pt x="304852" y="983629"/>
                  <a:pt x="329408" y="995365"/>
                  <a:pt x="353948" y="1006865"/>
                </a:cubicBezTo>
                <a:cubicBezTo>
                  <a:pt x="319294" y="981405"/>
                  <a:pt x="281290" y="959435"/>
                  <a:pt x="240466" y="939943"/>
                </a:cubicBezTo>
                <a:cubicBezTo>
                  <a:pt x="210990" y="925718"/>
                  <a:pt x="181514" y="911494"/>
                  <a:pt x="158812" y="891467"/>
                </a:cubicBezTo>
                <a:cubicBezTo>
                  <a:pt x="147166" y="881489"/>
                  <a:pt x="141336" y="869384"/>
                  <a:pt x="139551" y="855364"/>
                </a:cubicBezTo>
                <a:cubicBezTo>
                  <a:pt x="139312" y="851597"/>
                  <a:pt x="139634" y="847287"/>
                  <a:pt x="145731" y="844888"/>
                </a:cubicBezTo>
                <a:cubicBezTo>
                  <a:pt x="151843" y="842724"/>
                  <a:pt x="155581" y="845356"/>
                  <a:pt x="158154" y="848366"/>
                </a:cubicBezTo>
                <a:cubicBezTo>
                  <a:pt x="161052" y="851811"/>
                  <a:pt x="164496" y="854479"/>
                  <a:pt x="169370" y="856260"/>
                </a:cubicBezTo>
                <a:cubicBezTo>
                  <a:pt x="212096" y="872913"/>
                  <a:pt x="249775" y="894448"/>
                  <a:pt x="288295" y="915169"/>
                </a:cubicBezTo>
                <a:cubicBezTo>
                  <a:pt x="343452" y="944788"/>
                  <a:pt x="397769" y="975222"/>
                  <a:pt x="462694" y="994643"/>
                </a:cubicBezTo>
                <a:cubicBezTo>
                  <a:pt x="487260" y="1001870"/>
                  <a:pt x="512622" y="1007575"/>
                  <a:pt x="531910" y="1006664"/>
                </a:cubicBezTo>
                <a:cubicBezTo>
                  <a:pt x="460990" y="972547"/>
                  <a:pt x="394087" y="936046"/>
                  <a:pt x="333940" y="893507"/>
                </a:cubicBezTo>
                <a:cubicBezTo>
                  <a:pt x="273173" y="850568"/>
                  <a:pt x="219876" y="803403"/>
                  <a:pt x="181443" y="746608"/>
                </a:cubicBezTo>
                <a:cubicBezTo>
                  <a:pt x="177494" y="740681"/>
                  <a:pt x="175038" y="734810"/>
                  <a:pt x="162678" y="737018"/>
                </a:cubicBezTo>
                <a:cubicBezTo>
                  <a:pt x="157082" y="737933"/>
                  <a:pt x="155070" y="734381"/>
                  <a:pt x="156307" y="730435"/>
                </a:cubicBezTo>
                <a:cubicBezTo>
                  <a:pt x="164051" y="702450"/>
                  <a:pt x="145532" y="687373"/>
                  <a:pt x="117227" y="677515"/>
                </a:cubicBezTo>
                <a:cubicBezTo>
                  <a:pt x="108392" y="674314"/>
                  <a:pt x="107546" y="670384"/>
                  <a:pt x="113655" y="663474"/>
                </a:cubicBezTo>
                <a:cubicBezTo>
                  <a:pt x="121976" y="653926"/>
                  <a:pt x="120506" y="644851"/>
                  <a:pt x="115226" y="636712"/>
                </a:cubicBezTo>
                <a:cubicBezTo>
                  <a:pt x="112224" y="631619"/>
                  <a:pt x="108350" y="626868"/>
                  <a:pt x="105067" y="622046"/>
                </a:cubicBezTo>
                <a:cubicBezTo>
                  <a:pt x="102790" y="619000"/>
                  <a:pt x="99022" y="615897"/>
                  <a:pt x="104113" y="611722"/>
                </a:cubicBezTo>
                <a:cubicBezTo>
                  <a:pt x="108939" y="608053"/>
                  <a:pt x="114081" y="609328"/>
                  <a:pt x="118895" y="610169"/>
                </a:cubicBezTo>
                <a:cubicBezTo>
                  <a:pt x="142040" y="613772"/>
                  <a:pt x="156094" y="624170"/>
                  <a:pt x="163095" y="640642"/>
                </a:cubicBezTo>
                <a:cubicBezTo>
                  <a:pt x="168334" y="652819"/>
                  <a:pt x="173104" y="652953"/>
                  <a:pt x="185766" y="641454"/>
                </a:cubicBezTo>
                <a:cubicBezTo>
                  <a:pt x="195327" y="632704"/>
                  <a:pt x="204232" y="632337"/>
                  <a:pt x="212892" y="637457"/>
                </a:cubicBezTo>
                <a:cubicBezTo>
                  <a:pt x="217516" y="639981"/>
                  <a:pt x="220444" y="643897"/>
                  <a:pt x="223932" y="647271"/>
                </a:cubicBezTo>
                <a:cubicBezTo>
                  <a:pt x="241420" y="664845"/>
                  <a:pt x="259762" y="681841"/>
                  <a:pt x="287167" y="691571"/>
                </a:cubicBezTo>
                <a:cubicBezTo>
                  <a:pt x="299355" y="696027"/>
                  <a:pt x="312354" y="699197"/>
                  <a:pt x="330380" y="692506"/>
                </a:cubicBezTo>
                <a:cubicBezTo>
                  <a:pt x="318517" y="688486"/>
                  <a:pt x="306954" y="689175"/>
                  <a:pt x="296172" y="688108"/>
                </a:cubicBezTo>
                <a:cubicBezTo>
                  <a:pt x="285390" y="687041"/>
                  <a:pt x="279539" y="683953"/>
                  <a:pt x="286974" y="674512"/>
                </a:cubicBezTo>
                <a:cubicBezTo>
                  <a:pt x="291105" y="669267"/>
                  <a:pt x="290555" y="665301"/>
                  <a:pt x="286166" y="661798"/>
                </a:cubicBezTo>
                <a:cubicBezTo>
                  <a:pt x="272052" y="650459"/>
                  <a:pt x="264416" y="633352"/>
                  <a:pt x="236268" y="635338"/>
                </a:cubicBezTo>
                <a:cubicBezTo>
                  <a:pt x="234792" y="635517"/>
                  <a:pt x="233255" y="634754"/>
                  <a:pt x="231734" y="634225"/>
                </a:cubicBezTo>
                <a:cubicBezTo>
                  <a:pt x="225957" y="632316"/>
                  <a:pt x="219575" y="630241"/>
                  <a:pt x="221253" y="623870"/>
                </a:cubicBezTo>
                <a:cubicBezTo>
                  <a:pt x="223227" y="617462"/>
                  <a:pt x="230816" y="615119"/>
                  <a:pt x="237564" y="613590"/>
                </a:cubicBezTo>
                <a:cubicBezTo>
                  <a:pt x="254884" y="609831"/>
                  <a:pt x="268844" y="614072"/>
                  <a:pt x="282259" y="619091"/>
                </a:cubicBezTo>
                <a:cubicBezTo>
                  <a:pt x="314893" y="631509"/>
                  <a:pt x="342201" y="649080"/>
                  <a:pt x="370630" y="665566"/>
                </a:cubicBezTo>
                <a:cubicBezTo>
                  <a:pt x="413275" y="690295"/>
                  <a:pt x="451153" y="719635"/>
                  <a:pt x="498017" y="740532"/>
                </a:cubicBezTo>
                <a:cubicBezTo>
                  <a:pt x="637369" y="802423"/>
                  <a:pt x="774774" y="866448"/>
                  <a:pt x="918036" y="924307"/>
                </a:cubicBezTo>
                <a:cubicBezTo>
                  <a:pt x="970882" y="945666"/>
                  <a:pt x="1024819" y="965469"/>
                  <a:pt x="1079304" y="984494"/>
                </a:cubicBezTo>
                <a:cubicBezTo>
                  <a:pt x="1079509" y="983045"/>
                  <a:pt x="1079744" y="982067"/>
                  <a:pt x="1079935" y="980383"/>
                </a:cubicBezTo>
                <a:cubicBezTo>
                  <a:pt x="1079860" y="979206"/>
                  <a:pt x="1079770" y="977793"/>
                  <a:pt x="1079695" y="976616"/>
                </a:cubicBezTo>
                <a:cubicBezTo>
                  <a:pt x="1041139" y="964679"/>
                  <a:pt x="1003098" y="951491"/>
                  <a:pt x="966178" y="937219"/>
                </a:cubicBezTo>
                <a:cubicBezTo>
                  <a:pt x="875541" y="901932"/>
                  <a:pt x="791930" y="860100"/>
                  <a:pt x="720106" y="807112"/>
                </a:cubicBezTo>
                <a:cubicBezTo>
                  <a:pt x="714181" y="802848"/>
                  <a:pt x="707904" y="802421"/>
                  <a:pt x="698823" y="804708"/>
                </a:cubicBezTo>
                <a:cubicBezTo>
                  <a:pt x="669544" y="812288"/>
                  <a:pt x="659939" y="806334"/>
                  <a:pt x="664513" y="784663"/>
                </a:cubicBezTo>
                <a:cubicBezTo>
                  <a:pt x="665660" y="779304"/>
                  <a:pt x="665686" y="775031"/>
                  <a:pt x="660380" y="771165"/>
                </a:cubicBezTo>
                <a:cubicBezTo>
                  <a:pt x="636661" y="753871"/>
                  <a:pt x="611807" y="737427"/>
                  <a:pt x="584959" y="722409"/>
                </a:cubicBezTo>
                <a:cubicBezTo>
                  <a:pt x="535282" y="694735"/>
                  <a:pt x="482226" y="670082"/>
                  <a:pt x="435649" y="639659"/>
                </a:cubicBezTo>
                <a:cubicBezTo>
                  <a:pt x="421965" y="630403"/>
                  <a:pt x="411440" y="619340"/>
                  <a:pt x="404944" y="606128"/>
                </a:cubicBezTo>
                <a:cubicBezTo>
                  <a:pt x="402872" y="601635"/>
                  <a:pt x="401613" y="595856"/>
                  <a:pt x="408476" y="591466"/>
                </a:cubicBezTo>
                <a:cubicBezTo>
                  <a:pt x="415044" y="587111"/>
                  <a:pt x="420320" y="590506"/>
                  <a:pt x="425225" y="592759"/>
                </a:cubicBezTo>
                <a:cubicBezTo>
                  <a:pt x="445746" y="601899"/>
                  <a:pt x="466578" y="611238"/>
                  <a:pt x="487115" y="620614"/>
                </a:cubicBezTo>
                <a:cubicBezTo>
                  <a:pt x="507947" y="629954"/>
                  <a:pt x="528514" y="639800"/>
                  <a:pt x="550277" y="649738"/>
                </a:cubicBezTo>
                <a:cubicBezTo>
                  <a:pt x="551408" y="644145"/>
                  <a:pt x="546904" y="643504"/>
                  <a:pt x="544421" y="641907"/>
                </a:cubicBezTo>
                <a:cubicBezTo>
                  <a:pt x="509355" y="619344"/>
                  <a:pt x="471190" y="599529"/>
                  <a:pt x="431905" y="580799"/>
                </a:cubicBezTo>
                <a:cubicBezTo>
                  <a:pt x="401512" y="566211"/>
                  <a:pt x="371947" y="550574"/>
                  <a:pt x="351177" y="528177"/>
                </a:cubicBezTo>
                <a:cubicBezTo>
                  <a:pt x="343180" y="519419"/>
                  <a:pt x="338696" y="509759"/>
                  <a:pt x="339749" y="498244"/>
                </a:cubicBezTo>
                <a:cubicBezTo>
                  <a:pt x="340115" y="494641"/>
                  <a:pt x="340481" y="491037"/>
                  <a:pt x="346313" y="489145"/>
                </a:cubicBezTo>
                <a:cubicBezTo>
                  <a:pt x="350979" y="487631"/>
                  <a:pt x="354067" y="489392"/>
                  <a:pt x="356579" y="491460"/>
                </a:cubicBezTo>
                <a:cubicBezTo>
                  <a:pt x="360984" y="495197"/>
                  <a:pt x="365388" y="498934"/>
                  <a:pt x="371505" y="501516"/>
                </a:cubicBezTo>
                <a:cubicBezTo>
                  <a:pt x="408203" y="517000"/>
                  <a:pt x="442659" y="534654"/>
                  <a:pt x="476275" y="553122"/>
                </a:cubicBezTo>
                <a:cubicBezTo>
                  <a:pt x="531461" y="583213"/>
                  <a:pt x="586103" y="614082"/>
                  <a:pt x="649952" y="635294"/>
                </a:cubicBezTo>
                <a:cubicBezTo>
                  <a:pt x="673972" y="643298"/>
                  <a:pt x="698805" y="650018"/>
                  <a:pt x="727161" y="651328"/>
                </a:cubicBezTo>
                <a:cubicBezTo>
                  <a:pt x="726126" y="649081"/>
                  <a:pt x="724263" y="647883"/>
                  <a:pt x="722417" y="646921"/>
                </a:cubicBezTo>
                <a:cubicBezTo>
                  <a:pt x="660627" y="615969"/>
                  <a:pt x="600830" y="583590"/>
                  <a:pt x="546079" y="546328"/>
                </a:cubicBezTo>
                <a:cubicBezTo>
                  <a:pt x="478576" y="500409"/>
                  <a:pt x="420223" y="448637"/>
                  <a:pt x="378182" y="386585"/>
                </a:cubicBezTo>
                <a:cubicBezTo>
                  <a:pt x="376229" y="383975"/>
                  <a:pt x="374884" y="381528"/>
                  <a:pt x="370158" y="382100"/>
                </a:cubicBezTo>
                <a:cubicBezTo>
                  <a:pt x="358064" y="383802"/>
                  <a:pt x="356583" y="379236"/>
                  <a:pt x="357861" y="371252"/>
                </a:cubicBezTo>
                <a:cubicBezTo>
                  <a:pt x="361373" y="351608"/>
                  <a:pt x="352380" y="336565"/>
                  <a:pt x="331313" y="328203"/>
                </a:cubicBezTo>
                <a:cubicBezTo>
                  <a:pt x="316037" y="321986"/>
                  <a:pt x="303183" y="316425"/>
                  <a:pt x="319354" y="299282"/>
                </a:cubicBezTo>
                <a:cubicBezTo>
                  <a:pt x="323265" y="295249"/>
                  <a:pt x="321459" y="290249"/>
                  <a:pt x="319682" y="285719"/>
                </a:cubicBezTo>
                <a:cubicBezTo>
                  <a:pt x="317166" y="278905"/>
                  <a:pt x="312080" y="273828"/>
                  <a:pt x="306391" y="268585"/>
                </a:cubicBezTo>
                <a:cubicBezTo>
                  <a:pt x="303227" y="265647"/>
                  <a:pt x="299399" y="261602"/>
                  <a:pt x="303294" y="257334"/>
                </a:cubicBezTo>
                <a:cubicBezTo>
                  <a:pt x="307735" y="252289"/>
                  <a:pt x="314131" y="254598"/>
                  <a:pt x="319242" y="255403"/>
                </a:cubicBezTo>
                <a:cubicBezTo>
                  <a:pt x="342683" y="258970"/>
                  <a:pt x="357062" y="269803"/>
                  <a:pt x="364093" y="286745"/>
                </a:cubicBezTo>
                <a:cubicBezTo>
                  <a:pt x="368651" y="297582"/>
                  <a:pt x="374307" y="297608"/>
                  <a:pt x="385301" y="287973"/>
                </a:cubicBezTo>
                <a:cubicBezTo>
                  <a:pt x="397712" y="277216"/>
                  <a:pt x="408079" y="276436"/>
                  <a:pt x="417598" y="285722"/>
                </a:cubicBezTo>
                <a:cubicBezTo>
                  <a:pt x="425226" y="293339"/>
                  <a:pt x="431406" y="301607"/>
                  <a:pt x="440155" y="308139"/>
                </a:cubicBezTo>
                <a:cubicBezTo>
                  <a:pt x="463623" y="326175"/>
                  <a:pt x="485720" y="346039"/>
                  <a:pt x="534406" y="339430"/>
                </a:cubicBezTo>
                <a:cubicBezTo>
                  <a:pt x="520872" y="332528"/>
                  <a:pt x="507316" y="334645"/>
                  <a:pt x="495633" y="333450"/>
                </a:cubicBezTo>
                <a:cubicBezTo>
                  <a:pt x="487244" y="332567"/>
                  <a:pt x="478750" y="330037"/>
                  <a:pt x="486289" y="322243"/>
                </a:cubicBezTo>
                <a:cubicBezTo>
                  <a:pt x="494951" y="313365"/>
                  <a:pt x="489365" y="309771"/>
                  <a:pt x="484000" y="304964"/>
                </a:cubicBezTo>
                <a:cubicBezTo>
                  <a:pt x="471673" y="293645"/>
                  <a:pt x="461604" y="280392"/>
                  <a:pt x="436911" y="280536"/>
                </a:cubicBezTo>
                <a:cubicBezTo>
                  <a:pt x="433041" y="280530"/>
                  <a:pt x="429923" y="278297"/>
                  <a:pt x="426865" y="277007"/>
                </a:cubicBezTo>
                <a:cubicBezTo>
                  <a:pt x="422581" y="275154"/>
                  <a:pt x="418872" y="272993"/>
                  <a:pt x="420654" y="268269"/>
                </a:cubicBezTo>
                <a:cubicBezTo>
                  <a:pt x="422468" y="264016"/>
                  <a:pt x="426748" y="261125"/>
                  <a:pt x="432329" y="259975"/>
                </a:cubicBezTo>
                <a:cubicBezTo>
                  <a:pt x="437320" y="258895"/>
                  <a:pt x="442621" y="258016"/>
                  <a:pt x="447672" y="257879"/>
                </a:cubicBezTo>
                <a:cubicBezTo>
                  <a:pt x="470223" y="256809"/>
                  <a:pt x="486254" y="265543"/>
                  <a:pt x="502242" y="273572"/>
                </a:cubicBezTo>
                <a:cubicBezTo>
                  <a:pt x="558179" y="301436"/>
                  <a:pt x="607891" y="334326"/>
                  <a:pt x="659874" y="365516"/>
                </a:cubicBezTo>
                <a:cubicBezTo>
                  <a:pt x="711842" y="396471"/>
                  <a:pt x="772192" y="418818"/>
                  <a:pt x="829177" y="444421"/>
                </a:cubicBezTo>
                <a:cubicBezTo>
                  <a:pt x="960626" y="503711"/>
                  <a:pt x="1092650" y="562693"/>
                  <a:pt x="1231903" y="613682"/>
                </a:cubicBezTo>
                <a:cubicBezTo>
                  <a:pt x="1368099" y="663381"/>
                  <a:pt x="1823141" y="686561"/>
                  <a:pt x="1911736" y="685084"/>
                </a:cubicBezTo>
                <a:cubicBezTo>
                  <a:pt x="2024994" y="682992"/>
                  <a:pt x="2291986" y="655399"/>
                  <a:pt x="2564313" y="632143"/>
                </a:cubicBezTo>
                <a:cubicBezTo>
                  <a:pt x="2595089" y="629364"/>
                  <a:pt x="2625288" y="626893"/>
                  <a:pt x="2657304" y="624913"/>
                </a:cubicBezTo>
                <a:cubicBezTo>
                  <a:pt x="3564401" y="568191"/>
                  <a:pt x="4203594" y="276765"/>
                  <a:pt x="4235818" y="259339"/>
                </a:cubicBezTo>
                <a:cubicBezTo>
                  <a:pt x="4287616" y="231474"/>
                  <a:pt x="4460006" y="176429"/>
                  <a:pt x="4460331" y="176864"/>
                </a:cubicBezTo>
                <a:cubicBezTo>
                  <a:pt x="4464175" y="181144"/>
                  <a:pt x="4483735" y="184529"/>
                  <a:pt x="4499578" y="186791"/>
                </a:cubicBezTo>
                <a:lnTo>
                  <a:pt x="4514640" y="188841"/>
                </a:lnTo>
                <a:lnTo>
                  <a:pt x="4516523" y="189988"/>
                </a:lnTo>
                <a:cubicBezTo>
                  <a:pt x="4522035" y="190091"/>
                  <a:pt x="4521760" y="189857"/>
                  <a:pt x="4518126" y="189316"/>
                </a:cubicBezTo>
                <a:lnTo>
                  <a:pt x="4514640" y="188841"/>
                </a:lnTo>
                <a:lnTo>
                  <a:pt x="4511569" y="186970"/>
                </a:lnTo>
                <a:cubicBezTo>
                  <a:pt x="4510788" y="185226"/>
                  <a:pt x="4510719" y="182981"/>
                  <a:pt x="4510888" y="180943"/>
                </a:cubicBezTo>
                <a:cubicBezTo>
                  <a:pt x="4511690" y="170169"/>
                  <a:pt x="4517648" y="160906"/>
                  <a:pt x="4531865" y="155151"/>
                </a:cubicBezTo>
                <a:cubicBezTo>
                  <a:pt x="4545507" y="149703"/>
                  <a:pt x="4559473" y="144689"/>
                  <a:pt x="4573441" y="139676"/>
                </a:cubicBezTo>
                <a:cubicBezTo>
                  <a:pt x="4585075" y="135420"/>
                  <a:pt x="4593048" y="134454"/>
                  <a:pt x="4594964" y="145847"/>
                </a:cubicBezTo>
                <a:cubicBezTo>
                  <a:pt x="4596879" y="157242"/>
                  <a:pt x="4613452" y="160454"/>
                  <a:pt x="4623059" y="152410"/>
                </a:cubicBezTo>
                <a:cubicBezTo>
                  <a:pt x="4660632" y="120811"/>
                  <a:pt x="4705757" y="95654"/>
                  <a:pt x="4748356" y="68192"/>
                </a:cubicBezTo>
                <a:cubicBezTo>
                  <a:pt x="4778098" y="49168"/>
                  <a:pt x="4809406" y="31378"/>
                  <a:pt x="4833812" y="8017"/>
                </a:cubicBezTo>
                <a:cubicBezTo>
                  <a:pt x="4838299" y="3678"/>
                  <a:pt x="4842399" y="-2039"/>
                  <a:pt x="4850908" y="727"/>
                </a:cubicBezTo>
                <a:close/>
              </a:path>
            </a:pathLst>
          </a:custGeom>
          <a:solidFill>
            <a:schemeClr val="bg2">
              <a:alpha val="50000"/>
            </a:schemeClr>
          </a:solidFill>
          <a:ln w="32707" cap="flat">
            <a:noFill/>
            <a:prstDash val="solid"/>
            <a:miter/>
          </a:ln>
        </p:spPr>
        <p:txBody>
          <a:bodyPr wrap="square" rtlCol="0" anchor="ctr">
            <a:noAutofit/>
          </a:bodyPr>
          <a:lstStyle/>
          <a:p>
            <a:pPr algn="ctr"/>
            <a:endParaRPr lang="en-US">
              <a:solidFill>
                <a:schemeClr val="tx1"/>
              </a:solidFill>
            </a:endParaRPr>
          </a:p>
        </p:txBody>
      </p:sp>
      <p:sp>
        <p:nvSpPr>
          <p:cNvPr id="2" name="Unvan 1"/>
          <p:cNvSpPr>
            <a:spLocks noGrp="1"/>
          </p:cNvSpPr>
          <p:nvPr>
            <p:ph type="title"/>
          </p:nvPr>
        </p:nvSpPr>
        <p:spPr>
          <a:xfrm>
            <a:off x="1000941" y="685801"/>
            <a:ext cx="3494859" cy="5491162"/>
          </a:xfrm>
        </p:spPr>
        <p:txBody>
          <a:bodyPr>
            <a:normAutofit/>
          </a:bodyPr>
          <a:lstStyle/>
          <a:p>
            <a:r>
              <a:rPr lang="tr-TR" b="1" dirty="0"/>
              <a:t>III. </a:t>
            </a:r>
            <a:r>
              <a:rPr lang="tr-TR" b="1" dirty="0" err="1"/>
              <a:t>Types</a:t>
            </a:r>
            <a:r>
              <a:rPr lang="tr-TR" b="1" dirty="0"/>
              <a:t> of </a:t>
            </a:r>
            <a:r>
              <a:rPr lang="tr-TR" b="1" dirty="0" err="1"/>
              <a:t>Drug</a:t>
            </a:r>
            <a:r>
              <a:rPr lang="tr-TR" b="1" dirty="0"/>
              <a:t> </a:t>
            </a:r>
            <a:r>
              <a:rPr lang="tr-TR" b="1" dirty="0" err="1"/>
              <a:t>Licenses</a:t>
            </a:r>
            <a:endParaRPr lang="tr-TR" b="1" dirty="0"/>
          </a:p>
        </p:txBody>
      </p:sp>
      <p:graphicFrame>
        <p:nvGraphicFramePr>
          <p:cNvPr id="5" name="İçerik Yer Tutucusu 2">
            <a:extLst>
              <a:ext uri="{FF2B5EF4-FFF2-40B4-BE49-F238E27FC236}">
                <a16:creationId xmlns:a16="http://schemas.microsoft.com/office/drawing/2014/main" id="{8956C9C9-AE34-3ACB-2DDD-9CAF2E8F1F1E}"/>
              </a:ext>
            </a:extLst>
          </p:cNvPr>
          <p:cNvGraphicFramePr>
            <a:graphicFrameLocks noGrp="1"/>
          </p:cNvGraphicFramePr>
          <p:nvPr>
            <p:ph idx="1"/>
            <p:extLst>
              <p:ext uri="{D42A27DB-BD31-4B8C-83A1-F6EECF244321}">
                <p14:modId xmlns:p14="http://schemas.microsoft.com/office/powerpoint/2010/main" val="2720462095"/>
              </p:ext>
            </p:extLst>
          </p:nvPr>
        </p:nvGraphicFramePr>
        <p:xfrm>
          <a:off x="4702547" y="833435"/>
          <a:ext cx="7341534" cy="53387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802248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Glasses on top of a book">
            <a:extLst>
              <a:ext uri="{FF2B5EF4-FFF2-40B4-BE49-F238E27FC236}">
                <a16:creationId xmlns:a16="http://schemas.microsoft.com/office/drawing/2014/main" id="{CE7368D4-FC26-6611-ECFE-DEACA92796B5}"/>
              </a:ext>
            </a:extLst>
          </p:cNvPr>
          <p:cNvPicPr>
            <a:picLocks noChangeAspect="1"/>
          </p:cNvPicPr>
          <p:nvPr/>
        </p:nvPicPr>
        <p:blipFill rotWithShape="1">
          <a:blip r:embed="rId3">
            <a:duotone>
              <a:schemeClr val="bg2">
                <a:shade val="45000"/>
                <a:satMod val="135000"/>
              </a:schemeClr>
              <a:prstClr val="white"/>
            </a:duotone>
          </a:blip>
          <a:srcRect t="21380" r="9091" b="1433"/>
          <a:stretch/>
        </p:blipFill>
        <p:spPr>
          <a:xfrm>
            <a:off x="20" y="10"/>
            <a:ext cx="12191980" cy="6857990"/>
          </a:xfrm>
          <a:prstGeom prst="rect">
            <a:avLst/>
          </a:prstGeom>
        </p:spPr>
      </p:pic>
      <p:sp>
        <p:nvSpPr>
          <p:cNvPr id="27" name="Rectangle 26">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E76B4C1-6548-9CEB-61BB-C0532961E746}"/>
              </a:ext>
            </a:extLst>
          </p:cNvPr>
          <p:cNvSpPr>
            <a:spLocks noGrp="1"/>
          </p:cNvSpPr>
          <p:nvPr>
            <p:ph type="title"/>
          </p:nvPr>
        </p:nvSpPr>
        <p:spPr>
          <a:xfrm>
            <a:off x="838200" y="365125"/>
            <a:ext cx="10515600" cy="1325563"/>
          </a:xfrm>
        </p:spPr>
        <p:txBody>
          <a:bodyPr>
            <a:normAutofit/>
          </a:bodyPr>
          <a:lstStyle/>
          <a:p>
            <a:r>
              <a:rPr lang="en-NL"/>
              <a:t>Learning Objectives</a:t>
            </a:r>
          </a:p>
        </p:txBody>
      </p:sp>
      <p:graphicFrame>
        <p:nvGraphicFramePr>
          <p:cNvPr id="15" name="Content Placeholder 2">
            <a:extLst>
              <a:ext uri="{FF2B5EF4-FFF2-40B4-BE49-F238E27FC236}">
                <a16:creationId xmlns:a16="http://schemas.microsoft.com/office/drawing/2014/main" id="{8C257802-E788-024D-DD04-3CD64497CE44}"/>
              </a:ext>
            </a:extLst>
          </p:cNvPr>
          <p:cNvGraphicFramePr>
            <a:graphicFrameLocks noGrp="1"/>
          </p:cNvGraphicFramePr>
          <p:nvPr>
            <p:ph idx="1"/>
            <p:extLst>
              <p:ext uri="{D42A27DB-BD31-4B8C-83A1-F6EECF244321}">
                <p14:modId xmlns:p14="http://schemas.microsoft.com/office/powerpoint/2010/main" val="3538851127"/>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6844406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8DED6BC-9A3E-48D4-AD7C-A56D63F547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6B6E033A-DB2E-49B8-B600-B38E0C280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3235" y="1371600"/>
            <a:ext cx="4529312" cy="3589977"/>
          </a:xfrm>
          <a:custGeom>
            <a:avLst/>
            <a:gdLst>
              <a:gd name="connsiteX0" fmla="*/ 5462602 w 5470628"/>
              <a:gd name="connsiteY0" fmla="*/ 1413608 h 3193741"/>
              <a:gd name="connsiteX1" fmla="*/ 5465724 w 5470628"/>
              <a:gd name="connsiteY1" fmla="*/ 1421881 h 3193741"/>
              <a:gd name="connsiteX2" fmla="*/ 5465025 w 5470628"/>
              <a:gd name="connsiteY2" fmla="*/ 1466556 h 3193741"/>
              <a:gd name="connsiteX3" fmla="*/ 5463208 w 5470628"/>
              <a:gd name="connsiteY3" fmla="*/ 1466226 h 3193741"/>
              <a:gd name="connsiteX4" fmla="*/ 5463242 w 5470628"/>
              <a:gd name="connsiteY4" fmla="*/ 1451866 h 3193741"/>
              <a:gd name="connsiteX5" fmla="*/ 5462894 w 5470628"/>
              <a:gd name="connsiteY5" fmla="*/ 1423194 h 3193741"/>
              <a:gd name="connsiteX6" fmla="*/ 5461417 w 5470628"/>
              <a:gd name="connsiteY6" fmla="*/ 1391849 h 3193741"/>
              <a:gd name="connsiteX7" fmla="*/ 5462246 w 5470628"/>
              <a:gd name="connsiteY7" fmla="*/ 1401944 h 3193741"/>
              <a:gd name="connsiteX8" fmla="*/ 5462602 w 5470628"/>
              <a:gd name="connsiteY8" fmla="*/ 1413608 h 3193741"/>
              <a:gd name="connsiteX9" fmla="*/ 5459078 w 5470628"/>
              <a:gd name="connsiteY9" fmla="*/ 1404268 h 3193741"/>
              <a:gd name="connsiteX10" fmla="*/ 5460137 w 5470628"/>
              <a:gd name="connsiteY10" fmla="*/ 1393780 h 3193741"/>
              <a:gd name="connsiteX11" fmla="*/ 5461417 w 5470628"/>
              <a:gd name="connsiteY11" fmla="*/ 1391849 h 3193741"/>
              <a:gd name="connsiteX12" fmla="*/ 614271 w 5470628"/>
              <a:gd name="connsiteY12" fmla="*/ 1052206 h 3193741"/>
              <a:gd name="connsiteX13" fmla="*/ 611497 w 5470628"/>
              <a:gd name="connsiteY13" fmla="*/ 1055389 h 3193741"/>
              <a:gd name="connsiteX14" fmla="*/ 630277 w 5470628"/>
              <a:gd name="connsiteY14" fmla="*/ 1065215 h 3193741"/>
              <a:gd name="connsiteX15" fmla="*/ 651856 w 5470628"/>
              <a:gd name="connsiteY15" fmla="*/ 1067584 h 3193741"/>
              <a:gd name="connsiteX16" fmla="*/ 614271 w 5470628"/>
              <a:gd name="connsiteY16" fmla="*/ 1052206 h 3193741"/>
              <a:gd name="connsiteX17" fmla="*/ 810628 w 5470628"/>
              <a:gd name="connsiteY17" fmla="*/ 695550 h 3193741"/>
              <a:gd name="connsiteX18" fmla="*/ 1033084 w 5470628"/>
              <a:gd name="connsiteY18" fmla="*/ 791270 h 3193741"/>
              <a:gd name="connsiteX19" fmla="*/ 1036153 w 5470628"/>
              <a:gd name="connsiteY19" fmla="*/ 788050 h 3193741"/>
              <a:gd name="connsiteX20" fmla="*/ 810628 w 5470628"/>
              <a:gd name="connsiteY20" fmla="*/ 695550 h 3193741"/>
              <a:gd name="connsiteX21" fmla="*/ 4850908 w 5470628"/>
              <a:gd name="connsiteY21" fmla="*/ 727 h 3193741"/>
              <a:gd name="connsiteX22" fmla="*/ 4858584 w 5470628"/>
              <a:gd name="connsiteY22" fmla="*/ 13795 h 3193741"/>
              <a:gd name="connsiteX23" fmla="*/ 4843408 w 5470628"/>
              <a:gd name="connsiteY23" fmla="*/ 37224 h 3193741"/>
              <a:gd name="connsiteX24" fmla="*/ 4871062 w 5470628"/>
              <a:gd name="connsiteY24" fmla="*/ 78954 h 3193741"/>
              <a:gd name="connsiteX25" fmla="*/ 4989038 w 5470628"/>
              <a:gd name="connsiteY25" fmla="*/ 66799 h 3193741"/>
              <a:gd name="connsiteX26" fmla="*/ 5002636 w 5470628"/>
              <a:gd name="connsiteY26" fmla="*/ 79388 h 3193741"/>
              <a:gd name="connsiteX27" fmla="*/ 5008332 w 5470628"/>
              <a:gd name="connsiteY27" fmla="*/ 140859 h 3193741"/>
              <a:gd name="connsiteX28" fmla="*/ 5014326 w 5470628"/>
              <a:gd name="connsiteY28" fmla="*/ 155555 h 3193741"/>
              <a:gd name="connsiteX29" fmla="*/ 5030704 w 5470628"/>
              <a:gd name="connsiteY29" fmla="*/ 221190 h 3193741"/>
              <a:gd name="connsiteX30" fmla="*/ 5097262 w 5470628"/>
              <a:gd name="connsiteY30" fmla="*/ 317759 h 3193741"/>
              <a:gd name="connsiteX31" fmla="*/ 5165084 w 5470628"/>
              <a:gd name="connsiteY31" fmla="*/ 373367 h 3193741"/>
              <a:gd name="connsiteX32" fmla="*/ 5174137 w 5470628"/>
              <a:gd name="connsiteY32" fmla="*/ 389353 h 3193741"/>
              <a:gd name="connsiteX33" fmla="*/ 5192507 w 5470628"/>
              <a:gd name="connsiteY33" fmla="*/ 453561 h 3193741"/>
              <a:gd name="connsiteX34" fmla="*/ 5187160 w 5470628"/>
              <a:gd name="connsiteY34" fmla="*/ 467732 h 3193741"/>
              <a:gd name="connsiteX35" fmla="*/ 5160106 w 5470628"/>
              <a:gd name="connsiteY35" fmla="*/ 486904 h 3193741"/>
              <a:gd name="connsiteX36" fmla="*/ 5138948 w 5470628"/>
              <a:gd name="connsiteY36" fmla="*/ 528614 h 3193741"/>
              <a:gd name="connsiteX37" fmla="*/ 5097016 w 5470628"/>
              <a:gd name="connsiteY37" fmla="*/ 589923 h 3193741"/>
              <a:gd name="connsiteX38" fmla="*/ 5075869 w 5470628"/>
              <a:gd name="connsiteY38" fmla="*/ 608381 h 3193741"/>
              <a:gd name="connsiteX39" fmla="*/ 5093172 w 5470628"/>
              <a:gd name="connsiteY39" fmla="*/ 618385 h 3193741"/>
              <a:gd name="connsiteX40" fmla="*/ 5153518 w 5470628"/>
              <a:gd name="connsiteY40" fmla="*/ 687474 h 3193741"/>
              <a:gd name="connsiteX41" fmla="*/ 5074984 w 5470628"/>
              <a:gd name="connsiteY41" fmla="*/ 776941 h 3193741"/>
              <a:gd name="connsiteX42" fmla="*/ 5033348 w 5470628"/>
              <a:gd name="connsiteY42" fmla="*/ 805473 h 3193741"/>
              <a:gd name="connsiteX43" fmla="*/ 5116847 w 5470628"/>
              <a:gd name="connsiteY43" fmla="*/ 803426 h 3193741"/>
              <a:gd name="connsiteX44" fmla="*/ 5147902 w 5470628"/>
              <a:gd name="connsiteY44" fmla="*/ 833118 h 3193741"/>
              <a:gd name="connsiteX45" fmla="*/ 5161665 w 5470628"/>
              <a:gd name="connsiteY45" fmla="*/ 848297 h 3193741"/>
              <a:gd name="connsiteX46" fmla="*/ 5246520 w 5470628"/>
              <a:gd name="connsiteY46" fmla="*/ 942412 h 3193741"/>
              <a:gd name="connsiteX47" fmla="*/ 5235368 w 5470628"/>
              <a:gd name="connsiteY47" fmla="*/ 972946 h 3193741"/>
              <a:gd name="connsiteX48" fmla="*/ 5113739 w 5470628"/>
              <a:gd name="connsiteY48" fmla="*/ 1128845 h 3193741"/>
              <a:gd name="connsiteX49" fmla="*/ 5255034 w 5470628"/>
              <a:gd name="connsiteY49" fmla="*/ 1151117 h 3193741"/>
              <a:gd name="connsiteX50" fmla="*/ 5267513 w 5470628"/>
              <a:gd name="connsiteY50" fmla="*/ 1216275 h 3193741"/>
              <a:gd name="connsiteX51" fmla="*/ 5343113 w 5470628"/>
              <a:gd name="connsiteY51" fmla="*/ 1281854 h 3193741"/>
              <a:gd name="connsiteX52" fmla="*/ 5452014 w 5470628"/>
              <a:gd name="connsiteY52" fmla="*/ 1385543 h 3193741"/>
              <a:gd name="connsiteX53" fmla="*/ 5459078 w 5470628"/>
              <a:gd name="connsiteY53" fmla="*/ 1404268 h 3193741"/>
              <a:gd name="connsiteX54" fmla="*/ 5458838 w 5470628"/>
              <a:gd name="connsiteY54" fmla="*/ 1406644 h 3193741"/>
              <a:gd name="connsiteX55" fmla="*/ 5455752 w 5470628"/>
              <a:gd name="connsiteY55" fmla="*/ 1450751 h 3193741"/>
              <a:gd name="connsiteX56" fmla="*/ 5454594 w 5470628"/>
              <a:gd name="connsiteY56" fmla="*/ 1464662 h 3193741"/>
              <a:gd name="connsiteX57" fmla="*/ 5447215 w 5470628"/>
              <a:gd name="connsiteY57" fmla="*/ 1463321 h 3193741"/>
              <a:gd name="connsiteX58" fmla="*/ 5433934 w 5470628"/>
              <a:gd name="connsiteY58" fmla="*/ 1458428 h 3193741"/>
              <a:gd name="connsiteX59" fmla="*/ 5424276 w 5470628"/>
              <a:gd name="connsiteY59" fmla="*/ 1477014 h 3193741"/>
              <a:gd name="connsiteX60" fmla="*/ 5444628 w 5470628"/>
              <a:gd name="connsiteY60" fmla="*/ 1511562 h 3193741"/>
              <a:gd name="connsiteX61" fmla="*/ 5453752 w 5470628"/>
              <a:gd name="connsiteY61" fmla="*/ 1474786 h 3193741"/>
              <a:gd name="connsiteX62" fmla="*/ 5454594 w 5470628"/>
              <a:gd name="connsiteY62" fmla="*/ 1464662 h 3193741"/>
              <a:gd name="connsiteX63" fmla="*/ 5463208 w 5470628"/>
              <a:gd name="connsiteY63" fmla="*/ 1466226 h 3193741"/>
              <a:gd name="connsiteX64" fmla="*/ 5463164 w 5470628"/>
              <a:gd name="connsiteY64" fmla="*/ 1484226 h 3193741"/>
              <a:gd name="connsiteX65" fmla="*/ 5456160 w 5470628"/>
              <a:gd name="connsiteY65" fmla="*/ 1575885 h 3193741"/>
              <a:gd name="connsiteX66" fmla="*/ 5345636 w 5470628"/>
              <a:gd name="connsiteY66" fmla="*/ 1714543 h 3193741"/>
              <a:gd name="connsiteX67" fmla="*/ 5251319 w 5470628"/>
              <a:gd name="connsiteY67" fmla="*/ 1775792 h 3193741"/>
              <a:gd name="connsiteX68" fmla="*/ 5043512 w 5470628"/>
              <a:gd name="connsiteY68" fmla="*/ 2027305 h 3193741"/>
              <a:gd name="connsiteX69" fmla="*/ 4978144 w 5470628"/>
              <a:gd name="connsiteY69" fmla="*/ 2108535 h 3193741"/>
              <a:gd name="connsiteX70" fmla="*/ 5031476 w 5470628"/>
              <a:gd name="connsiteY70" fmla="*/ 2128173 h 3193741"/>
              <a:gd name="connsiteX71" fmla="*/ 4937389 w 5470628"/>
              <a:gd name="connsiteY71" fmla="*/ 2216441 h 3193741"/>
              <a:gd name="connsiteX72" fmla="*/ 4826122 w 5470628"/>
              <a:gd name="connsiteY72" fmla="*/ 2315331 h 3193741"/>
              <a:gd name="connsiteX73" fmla="*/ 2544647 w 5470628"/>
              <a:gd name="connsiteY73" fmla="*/ 3190975 h 3193741"/>
              <a:gd name="connsiteX74" fmla="*/ 1328257 w 5470628"/>
              <a:gd name="connsiteY74" fmla="*/ 3153006 h 3193741"/>
              <a:gd name="connsiteX75" fmla="*/ 977943 w 5470628"/>
              <a:gd name="connsiteY75" fmla="*/ 3082502 h 3193741"/>
              <a:gd name="connsiteX76" fmla="*/ 854473 w 5470628"/>
              <a:gd name="connsiteY76" fmla="*/ 2994250 h 3193741"/>
              <a:gd name="connsiteX77" fmla="*/ 811593 w 5470628"/>
              <a:gd name="connsiteY77" fmla="*/ 2970498 h 3193741"/>
              <a:gd name="connsiteX78" fmla="*/ 707024 w 5470628"/>
              <a:gd name="connsiteY78" fmla="*/ 2945439 h 3193741"/>
              <a:gd name="connsiteX79" fmla="*/ 523487 w 5470628"/>
              <a:gd name="connsiteY79" fmla="*/ 2886053 h 3193741"/>
              <a:gd name="connsiteX80" fmla="*/ 587884 w 5470628"/>
              <a:gd name="connsiteY80" fmla="*/ 2859746 h 3193741"/>
              <a:gd name="connsiteX81" fmla="*/ 779426 w 5470628"/>
              <a:gd name="connsiteY81" fmla="*/ 2885897 h 3193741"/>
              <a:gd name="connsiteX82" fmla="*/ 917288 w 5470628"/>
              <a:gd name="connsiteY82" fmla="*/ 2882248 h 3193741"/>
              <a:gd name="connsiteX83" fmla="*/ 718684 w 5470628"/>
              <a:gd name="connsiteY83" fmla="*/ 2819941 h 3193741"/>
              <a:gd name="connsiteX84" fmla="*/ 524650 w 5470628"/>
              <a:gd name="connsiteY84" fmla="*/ 2731220 h 3193741"/>
              <a:gd name="connsiteX85" fmla="*/ 670138 w 5470628"/>
              <a:gd name="connsiteY85" fmla="*/ 2735189 h 3193741"/>
              <a:gd name="connsiteX86" fmla="*/ 675382 w 5470628"/>
              <a:gd name="connsiteY86" fmla="*/ 2719369 h 3193741"/>
              <a:gd name="connsiteX87" fmla="*/ 542021 w 5470628"/>
              <a:gd name="connsiteY87" fmla="*/ 2601946 h 3193741"/>
              <a:gd name="connsiteX88" fmla="*/ 476895 w 5470628"/>
              <a:gd name="connsiteY88" fmla="*/ 2555976 h 3193741"/>
              <a:gd name="connsiteX89" fmla="*/ 188751 w 5470628"/>
              <a:gd name="connsiteY89" fmla="*/ 2428830 h 3193741"/>
              <a:gd name="connsiteX90" fmla="*/ 456762 w 5470628"/>
              <a:gd name="connsiteY90" fmla="*/ 2468731 h 3193741"/>
              <a:gd name="connsiteX91" fmla="*/ 174514 w 5470628"/>
              <a:gd name="connsiteY91" fmla="*/ 2345378 h 3193741"/>
              <a:gd name="connsiteX92" fmla="*/ 38827 w 5470628"/>
              <a:gd name="connsiteY92" fmla="*/ 2303685 h 3193741"/>
              <a:gd name="connsiteX93" fmla="*/ 3281 w 5470628"/>
              <a:gd name="connsiteY93" fmla="*/ 2273587 h 3193741"/>
              <a:gd name="connsiteX94" fmla="*/ 61590 w 5470628"/>
              <a:gd name="connsiteY94" fmla="*/ 2259170 h 3193741"/>
              <a:gd name="connsiteX95" fmla="*/ 242291 w 5470628"/>
              <a:gd name="connsiteY95" fmla="*/ 2250569 h 3193741"/>
              <a:gd name="connsiteX96" fmla="*/ 13205 w 5470628"/>
              <a:gd name="connsiteY96" fmla="*/ 2172263 h 3193741"/>
              <a:gd name="connsiteX97" fmla="*/ 180810 w 5470628"/>
              <a:gd name="connsiteY97" fmla="*/ 2168333 h 3193741"/>
              <a:gd name="connsiteX98" fmla="*/ 226020 w 5470628"/>
              <a:gd name="connsiteY98" fmla="*/ 2121100 h 3193741"/>
              <a:gd name="connsiteX99" fmla="*/ 299145 w 5470628"/>
              <a:gd name="connsiteY99" fmla="*/ 2044862 h 3193741"/>
              <a:gd name="connsiteX100" fmla="*/ 350236 w 5470628"/>
              <a:gd name="connsiteY100" fmla="*/ 2001187 h 3193741"/>
              <a:gd name="connsiteX101" fmla="*/ 365223 w 5470628"/>
              <a:gd name="connsiteY101" fmla="*/ 1881218 h 3193741"/>
              <a:gd name="connsiteX102" fmla="*/ 310707 w 5470628"/>
              <a:gd name="connsiteY102" fmla="*/ 1758752 h 3193741"/>
              <a:gd name="connsiteX103" fmla="*/ 181659 w 5470628"/>
              <a:gd name="connsiteY103" fmla="*/ 1709137 h 3193741"/>
              <a:gd name="connsiteX104" fmla="*/ 213063 w 5470628"/>
              <a:gd name="connsiteY104" fmla="*/ 1632021 h 3193741"/>
              <a:gd name="connsiteX105" fmla="*/ 481390 w 5470628"/>
              <a:gd name="connsiteY105" fmla="*/ 1644125 h 3193741"/>
              <a:gd name="connsiteX106" fmla="*/ 68930 w 5470628"/>
              <a:gd name="connsiteY106" fmla="*/ 1457537 h 3193741"/>
              <a:gd name="connsiteX107" fmla="*/ 135138 w 5470628"/>
              <a:gd name="connsiteY107" fmla="*/ 1440976 h 3193741"/>
              <a:gd name="connsiteX108" fmla="*/ 131611 w 5470628"/>
              <a:gd name="connsiteY108" fmla="*/ 1427642 h 3193741"/>
              <a:gd name="connsiteX109" fmla="*/ 130443 w 5470628"/>
              <a:gd name="connsiteY109" fmla="*/ 1343795 h 3193741"/>
              <a:gd name="connsiteX110" fmla="*/ 138930 w 5470628"/>
              <a:gd name="connsiteY110" fmla="*/ 1304094 h 3193741"/>
              <a:gd name="connsiteX111" fmla="*/ 118409 w 5470628"/>
              <a:gd name="connsiteY111" fmla="*/ 1262212 h 3193741"/>
              <a:gd name="connsiteX112" fmla="*/ 421410 w 5470628"/>
              <a:gd name="connsiteY112" fmla="*/ 1304757 h 3193741"/>
              <a:gd name="connsiteX113" fmla="*/ 655702 w 5470628"/>
              <a:gd name="connsiteY113" fmla="*/ 1291801 h 3193741"/>
              <a:gd name="connsiteX114" fmla="*/ 648299 w 5470628"/>
              <a:gd name="connsiteY114" fmla="*/ 1287715 h 3193741"/>
              <a:gd name="connsiteX115" fmla="*/ 531027 w 5470628"/>
              <a:gd name="connsiteY115" fmla="*/ 1193967 h 3193741"/>
              <a:gd name="connsiteX116" fmla="*/ 526433 w 5470628"/>
              <a:gd name="connsiteY116" fmla="*/ 1191913 h 3193741"/>
              <a:gd name="connsiteX117" fmla="*/ 504666 w 5470628"/>
              <a:gd name="connsiteY117" fmla="*/ 1177230 h 3193741"/>
              <a:gd name="connsiteX118" fmla="*/ 482307 w 5470628"/>
              <a:gd name="connsiteY118" fmla="*/ 1162618 h 3193741"/>
              <a:gd name="connsiteX119" fmla="*/ 479029 w 5470628"/>
              <a:gd name="connsiteY119" fmla="*/ 1162540 h 3193741"/>
              <a:gd name="connsiteX120" fmla="*/ 447663 w 5470628"/>
              <a:gd name="connsiteY120" fmla="*/ 1132649 h 3193741"/>
              <a:gd name="connsiteX121" fmla="*/ 438547 w 5470628"/>
              <a:gd name="connsiteY121" fmla="*/ 1110977 h 3193741"/>
              <a:gd name="connsiteX122" fmla="*/ 405343 w 5470628"/>
              <a:gd name="connsiteY122" fmla="*/ 1089612 h 3193741"/>
              <a:gd name="connsiteX123" fmla="*/ 371373 w 5470628"/>
              <a:gd name="connsiteY123" fmla="*/ 1070238 h 3193741"/>
              <a:gd name="connsiteX124" fmla="*/ 290358 w 5470628"/>
              <a:gd name="connsiteY124" fmla="*/ 1059884 h 3193741"/>
              <a:gd name="connsiteX125" fmla="*/ 235140 w 5470628"/>
              <a:gd name="connsiteY125" fmla="*/ 1029322 h 3193741"/>
              <a:gd name="connsiteX126" fmla="*/ 300494 w 5470628"/>
              <a:gd name="connsiteY126" fmla="*/ 1032083 h 3193741"/>
              <a:gd name="connsiteX127" fmla="*/ 239661 w 5470628"/>
              <a:gd name="connsiteY127" fmla="*/ 997457 h 3193741"/>
              <a:gd name="connsiteX128" fmla="*/ 204788 w 5470628"/>
              <a:gd name="connsiteY128" fmla="*/ 959211 h 3193741"/>
              <a:gd name="connsiteX129" fmla="*/ 207583 w 5470628"/>
              <a:gd name="connsiteY129" fmla="*/ 947009 h 3193741"/>
              <a:gd name="connsiteX130" fmla="*/ 223061 w 5470628"/>
              <a:gd name="connsiteY130" fmla="*/ 947033 h 3193741"/>
              <a:gd name="connsiteX131" fmla="*/ 280015 w 5470628"/>
              <a:gd name="connsiteY131" fmla="*/ 972164 h 3193741"/>
              <a:gd name="connsiteX132" fmla="*/ 353948 w 5470628"/>
              <a:gd name="connsiteY132" fmla="*/ 1006865 h 3193741"/>
              <a:gd name="connsiteX133" fmla="*/ 240466 w 5470628"/>
              <a:gd name="connsiteY133" fmla="*/ 939943 h 3193741"/>
              <a:gd name="connsiteX134" fmla="*/ 158812 w 5470628"/>
              <a:gd name="connsiteY134" fmla="*/ 891467 h 3193741"/>
              <a:gd name="connsiteX135" fmla="*/ 139551 w 5470628"/>
              <a:gd name="connsiteY135" fmla="*/ 855364 h 3193741"/>
              <a:gd name="connsiteX136" fmla="*/ 145731 w 5470628"/>
              <a:gd name="connsiteY136" fmla="*/ 844888 h 3193741"/>
              <a:gd name="connsiteX137" fmla="*/ 158154 w 5470628"/>
              <a:gd name="connsiteY137" fmla="*/ 848366 h 3193741"/>
              <a:gd name="connsiteX138" fmla="*/ 169370 w 5470628"/>
              <a:gd name="connsiteY138" fmla="*/ 856260 h 3193741"/>
              <a:gd name="connsiteX139" fmla="*/ 288295 w 5470628"/>
              <a:gd name="connsiteY139" fmla="*/ 915169 h 3193741"/>
              <a:gd name="connsiteX140" fmla="*/ 462694 w 5470628"/>
              <a:gd name="connsiteY140" fmla="*/ 994643 h 3193741"/>
              <a:gd name="connsiteX141" fmla="*/ 531910 w 5470628"/>
              <a:gd name="connsiteY141" fmla="*/ 1006664 h 3193741"/>
              <a:gd name="connsiteX142" fmla="*/ 333940 w 5470628"/>
              <a:gd name="connsiteY142" fmla="*/ 893507 h 3193741"/>
              <a:gd name="connsiteX143" fmla="*/ 181443 w 5470628"/>
              <a:gd name="connsiteY143" fmla="*/ 746608 h 3193741"/>
              <a:gd name="connsiteX144" fmla="*/ 162678 w 5470628"/>
              <a:gd name="connsiteY144" fmla="*/ 737018 h 3193741"/>
              <a:gd name="connsiteX145" fmla="*/ 156307 w 5470628"/>
              <a:gd name="connsiteY145" fmla="*/ 730435 h 3193741"/>
              <a:gd name="connsiteX146" fmla="*/ 117227 w 5470628"/>
              <a:gd name="connsiteY146" fmla="*/ 677515 h 3193741"/>
              <a:gd name="connsiteX147" fmla="*/ 113655 w 5470628"/>
              <a:gd name="connsiteY147" fmla="*/ 663474 h 3193741"/>
              <a:gd name="connsiteX148" fmla="*/ 115226 w 5470628"/>
              <a:gd name="connsiteY148" fmla="*/ 636712 h 3193741"/>
              <a:gd name="connsiteX149" fmla="*/ 105067 w 5470628"/>
              <a:gd name="connsiteY149" fmla="*/ 622046 h 3193741"/>
              <a:gd name="connsiteX150" fmla="*/ 104113 w 5470628"/>
              <a:gd name="connsiteY150" fmla="*/ 611722 h 3193741"/>
              <a:gd name="connsiteX151" fmla="*/ 118895 w 5470628"/>
              <a:gd name="connsiteY151" fmla="*/ 610169 h 3193741"/>
              <a:gd name="connsiteX152" fmla="*/ 163095 w 5470628"/>
              <a:gd name="connsiteY152" fmla="*/ 640642 h 3193741"/>
              <a:gd name="connsiteX153" fmla="*/ 185766 w 5470628"/>
              <a:gd name="connsiteY153" fmla="*/ 641454 h 3193741"/>
              <a:gd name="connsiteX154" fmla="*/ 212892 w 5470628"/>
              <a:gd name="connsiteY154" fmla="*/ 637457 h 3193741"/>
              <a:gd name="connsiteX155" fmla="*/ 223932 w 5470628"/>
              <a:gd name="connsiteY155" fmla="*/ 647271 h 3193741"/>
              <a:gd name="connsiteX156" fmla="*/ 287167 w 5470628"/>
              <a:gd name="connsiteY156" fmla="*/ 691571 h 3193741"/>
              <a:gd name="connsiteX157" fmla="*/ 330380 w 5470628"/>
              <a:gd name="connsiteY157" fmla="*/ 692506 h 3193741"/>
              <a:gd name="connsiteX158" fmla="*/ 296172 w 5470628"/>
              <a:gd name="connsiteY158" fmla="*/ 688108 h 3193741"/>
              <a:gd name="connsiteX159" fmla="*/ 286974 w 5470628"/>
              <a:gd name="connsiteY159" fmla="*/ 674512 h 3193741"/>
              <a:gd name="connsiteX160" fmla="*/ 286166 w 5470628"/>
              <a:gd name="connsiteY160" fmla="*/ 661798 h 3193741"/>
              <a:gd name="connsiteX161" fmla="*/ 236268 w 5470628"/>
              <a:gd name="connsiteY161" fmla="*/ 635338 h 3193741"/>
              <a:gd name="connsiteX162" fmla="*/ 231734 w 5470628"/>
              <a:gd name="connsiteY162" fmla="*/ 634225 h 3193741"/>
              <a:gd name="connsiteX163" fmla="*/ 221253 w 5470628"/>
              <a:gd name="connsiteY163" fmla="*/ 623870 h 3193741"/>
              <a:gd name="connsiteX164" fmla="*/ 237564 w 5470628"/>
              <a:gd name="connsiteY164" fmla="*/ 613590 h 3193741"/>
              <a:gd name="connsiteX165" fmla="*/ 282259 w 5470628"/>
              <a:gd name="connsiteY165" fmla="*/ 619091 h 3193741"/>
              <a:gd name="connsiteX166" fmla="*/ 370630 w 5470628"/>
              <a:gd name="connsiteY166" fmla="*/ 665566 h 3193741"/>
              <a:gd name="connsiteX167" fmla="*/ 498017 w 5470628"/>
              <a:gd name="connsiteY167" fmla="*/ 740532 h 3193741"/>
              <a:gd name="connsiteX168" fmla="*/ 918036 w 5470628"/>
              <a:gd name="connsiteY168" fmla="*/ 924307 h 3193741"/>
              <a:gd name="connsiteX169" fmla="*/ 1079304 w 5470628"/>
              <a:gd name="connsiteY169" fmla="*/ 984494 h 3193741"/>
              <a:gd name="connsiteX170" fmla="*/ 1079935 w 5470628"/>
              <a:gd name="connsiteY170" fmla="*/ 980383 h 3193741"/>
              <a:gd name="connsiteX171" fmla="*/ 1079695 w 5470628"/>
              <a:gd name="connsiteY171" fmla="*/ 976616 h 3193741"/>
              <a:gd name="connsiteX172" fmla="*/ 966178 w 5470628"/>
              <a:gd name="connsiteY172" fmla="*/ 937219 h 3193741"/>
              <a:gd name="connsiteX173" fmla="*/ 720106 w 5470628"/>
              <a:gd name="connsiteY173" fmla="*/ 807112 h 3193741"/>
              <a:gd name="connsiteX174" fmla="*/ 698823 w 5470628"/>
              <a:gd name="connsiteY174" fmla="*/ 804708 h 3193741"/>
              <a:gd name="connsiteX175" fmla="*/ 664513 w 5470628"/>
              <a:gd name="connsiteY175" fmla="*/ 784663 h 3193741"/>
              <a:gd name="connsiteX176" fmla="*/ 660380 w 5470628"/>
              <a:gd name="connsiteY176" fmla="*/ 771165 h 3193741"/>
              <a:gd name="connsiteX177" fmla="*/ 584959 w 5470628"/>
              <a:gd name="connsiteY177" fmla="*/ 722409 h 3193741"/>
              <a:gd name="connsiteX178" fmla="*/ 435649 w 5470628"/>
              <a:gd name="connsiteY178" fmla="*/ 639659 h 3193741"/>
              <a:gd name="connsiteX179" fmla="*/ 404944 w 5470628"/>
              <a:gd name="connsiteY179" fmla="*/ 606128 h 3193741"/>
              <a:gd name="connsiteX180" fmla="*/ 408476 w 5470628"/>
              <a:gd name="connsiteY180" fmla="*/ 591466 h 3193741"/>
              <a:gd name="connsiteX181" fmla="*/ 425225 w 5470628"/>
              <a:gd name="connsiteY181" fmla="*/ 592759 h 3193741"/>
              <a:gd name="connsiteX182" fmla="*/ 487115 w 5470628"/>
              <a:gd name="connsiteY182" fmla="*/ 620614 h 3193741"/>
              <a:gd name="connsiteX183" fmla="*/ 550277 w 5470628"/>
              <a:gd name="connsiteY183" fmla="*/ 649738 h 3193741"/>
              <a:gd name="connsiteX184" fmla="*/ 544421 w 5470628"/>
              <a:gd name="connsiteY184" fmla="*/ 641907 h 3193741"/>
              <a:gd name="connsiteX185" fmla="*/ 431905 w 5470628"/>
              <a:gd name="connsiteY185" fmla="*/ 580799 h 3193741"/>
              <a:gd name="connsiteX186" fmla="*/ 351177 w 5470628"/>
              <a:gd name="connsiteY186" fmla="*/ 528177 h 3193741"/>
              <a:gd name="connsiteX187" fmla="*/ 339749 w 5470628"/>
              <a:gd name="connsiteY187" fmla="*/ 498244 h 3193741"/>
              <a:gd name="connsiteX188" fmla="*/ 346313 w 5470628"/>
              <a:gd name="connsiteY188" fmla="*/ 489145 h 3193741"/>
              <a:gd name="connsiteX189" fmla="*/ 356579 w 5470628"/>
              <a:gd name="connsiteY189" fmla="*/ 491460 h 3193741"/>
              <a:gd name="connsiteX190" fmla="*/ 371505 w 5470628"/>
              <a:gd name="connsiteY190" fmla="*/ 501516 h 3193741"/>
              <a:gd name="connsiteX191" fmla="*/ 476275 w 5470628"/>
              <a:gd name="connsiteY191" fmla="*/ 553122 h 3193741"/>
              <a:gd name="connsiteX192" fmla="*/ 649952 w 5470628"/>
              <a:gd name="connsiteY192" fmla="*/ 635294 h 3193741"/>
              <a:gd name="connsiteX193" fmla="*/ 727161 w 5470628"/>
              <a:gd name="connsiteY193" fmla="*/ 651328 h 3193741"/>
              <a:gd name="connsiteX194" fmla="*/ 722417 w 5470628"/>
              <a:gd name="connsiteY194" fmla="*/ 646921 h 3193741"/>
              <a:gd name="connsiteX195" fmla="*/ 546079 w 5470628"/>
              <a:gd name="connsiteY195" fmla="*/ 546328 h 3193741"/>
              <a:gd name="connsiteX196" fmla="*/ 378182 w 5470628"/>
              <a:gd name="connsiteY196" fmla="*/ 386585 h 3193741"/>
              <a:gd name="connsiteX197" fmla="*/ 370158 w 5470628"/>
              <a:gd name="connsiteY197" fmla="*/ 382100 h 3193741"/>
              <a:gd name="connsiteX198" fmla="*/ 357861 w 5470628"/>
              <a:gd name="connsiteY198" fmla="*/ 371252 h 3193741"/>
              <a:gd name="connsiteX199" fmla="*/ 331313 w 5470628"/>
              <a:gd name="connsiteY199" fmla="*/ 328203 h 3193741"/>
              <a:gd name="connsiteX200" fmla="*/ 319354 w 5470628"/>
              <a:gd name="connsiteY200" fmla="*/ 299282 h 3193741"/>
              <a:gd name="connsiteX201" fmla="*/ 319682 w 5470628"/>
              <a:gd name="connsiteY201" fmla="*/ 285719 h 3193741"/>
              <a:gd name="connsiteX202" fmla="*/ 306391 w 5470628"/>
              <a:gd name="connsiteY202" fmla="*/ 268585 h 3193741"/>
              <a:gd name="connsiteX203" fmla="*/ 303294 w 5470628"/>
              <a:gd name="connsiteY203" fmla="*/ 257334 h 3193741"/>
              <a:gd name="connsiteX204" fmla="*/ 319242 w 5470628"/>
              <a:gd name="connsiteY204" fmla="*/ 255403 h 3193741"/>
              <a:gd name="connsiteX205" fmla="*/ 364093 w 5470628"/>
              <a:gd name="connsiteY205" fmla="*/ 286745 h 3193741"/>
              <a:gd name="connsiteX206" fmla="*/ 385301 w 5470628"/>
              <a:gd name="connsiteY206" fmla="*/ 287973 h 3193741"/>
              <a:gd name="connsiteX207" fmla="*/ 417598 w 5470628"/>
              <a:gd name="connsiteY207" fmla="*/ 285722 h 3193741"/>
              <a:gd name="connsiteX208" fmla="*/ 440155 w 5470628"/>
              <a:gd name="connsiteY208" fmla="*/ 308139 h 3193741"/>
              <a:gd name="connsiteX209" fmla="*/ 534406 w 5470628"/>
              <a:gd name="connsiteY209" fmla="*/ 339430 h 3193741"/>
              <a:gd name="connsiteX210" fmla="*/ 495633 w 5470628"/>
              <a:gd name="connsiteY210" fmla="*/ 333450 h 3193741"/>
              <a:gd name="connsiteX211" fmla="*/ 486289 w 5470628"/>
              <a:gd name="connsiteY211" fmla="*/ 322243 h 3193741"/>
              <a:gd name="connsiteX212" fmla="*/ 484000 w 5470628"/>
              <a:gd name="connsiteY212" fmla="*/ 304964 h 3193741"/>
              <a:gd name="connsiteX213" fmla="*/ 436911 w 5470628"/>
              <a:gd name="connsiteY213" fmla="*/ 280536 h 3193741"/>
              <a:gd name="connsiteX214" fmla="*/ 426865 w 5470628"/>
              <a:gd name="connsiteY214" fmla="*/ 277007 h 3193741"/>
              <a:gd name="connsiteX215" fmla="*/ 420654 w 5470628"/>
              <a:gd name="connsiteY215" fmla="*/ 268269 h 3193741"/>
              <a:gd name="connsiteX216" fmla="*/ 432329 w 5470628"/>
              <a:gd name="connsiteY216" fmla="*/ 259975 h 3193741"/>
              <a:gd name="connsiteX217" fmla="*/ 447672 w 5470628"/>
              <a:gd name="connsiteY217" fmla="*/ 257879 h 3193741"/>
              <a:gd name="connsiteX218" fmla="*/ 502242 w 5470628"/>
              <a:gd name="connsiteY218" fmla="*/ 273572 h 3193741"/>
              <a:gd name="connsiteX219" fmla="*/ 659874 w 5470628"/>
              <a:gd name="connsiteY219" fmla="*/ 365516 h 3193741"/>
              <a:gd name="connsiteX220" fmla="*/ 829177 w 5470628"/>
              <a:gd name="connsiteY220" fmla="*/ 444421 h 3193741"/>
              <a:gd name="connsiteX221" fmla="*/ 1231903 w 5470628"/>
              <a:gd name="connsiteY221" fmla="*/ 613682 h 3193741"/>
              <a:gd name="connsiteX222" fmla="*/ 1911736 w 5470628"/>
              <a:gd name="connsiteY222" fmla="*/ 685084 h 3193741"/>
              <a:gd name="connsiteX223" fmla="*/ 2564313 w 5470628"/>
              <a:gd name="connsiteY223" fmla="*/ 632143 h 3193741"/>
              <a:gd name="connsiteX224" fmla="*/ 2657304 w 5470628"/>
              <a:gd name="connsiteY224" fmla="*/ 624913 h 3193741"/>
              <a:gd name="connsiteX225" fmla="*/ 4235818 w 5470628"/>
              <a:gd name="connsiteY225" fmla="*/ 259339 h 3193741"/>
              <a:gd name="connsiteX226" fmla="*/ 4460331 w 5470628"/>
              <a:gd name="connsiteY226" fmla="*/ 176864 h 3193741"/>
              <a:gd name="connsiteX227" fmla="*/ 4499578 w 5470628"/>
              <a:gd name="connsiteY227" fmla="*/ 186791 h 3193741"/>
              <a:gd name="connsiteX228" fmla="*/ 4514640 w 5470628"/>
              <a:gd name="connsiteY228" fmla="*/ 188841 h 3193741"/>
              <a:gd name="connsiteX229" fmla="*/ 4516523 w 5470628"/>
              <a:gd name="connsiteY229" fmla="*/ 189988 h 3193741"/>
              <a:gd name="connsiteX230" fmla="*/ 4518126 w 5470628"/>
              <a:gd name="connsiteY230" fmla="*/ 189316 h 3193741"/>
              <a:gd name="connsiteX231" fmla="*/ 4514640 w 5470628"/>
              <a:gd name="connsiteY231" fmla="*/ 188841 h 3193741"/>
              <a:gd name="connsiteX232" fmla="*/ 4511569 w 5470628"/>
              <a:gd name="connsiteY232" fmla="*/ 186970 h 3193741"/>
              <a:gd name="connsiteX233" fmla="*/ 4510888 w 5470628"/>
              <a:gd name="connsiteY233" fmla="*/ 180943 h 3193741"/>
              <a:gd name="connsiteX234" fmla="*/ 4531865 w 5470628"/>
              <a:gd name="connsiteY234" fmla="*/ 155151 h 3193741"/>
              <a:gd name="connsiteX235" fmla="*/ 4573441 w 5470628"/>
              <a:gd name="connsiteY235" fmla="*/ 139676 h 3193741"/>
              <a:gd name="connsiteX236" fmla="*/ 4594964 w 5470628"/>
              <a:gd name="connsiteY236" fmla="*/ 145847 h 3193741"/>
              <a:gd name="connsiteX237" fmla="*/ 4623059 w 5470628"/>
              <a:gd name="connsiteY237" fmla="*/ 152410 h 3193741"/>
              <a:gd name="connsiteX238" fmla="*/ 4748356 w 5470628"/>
              <a:gd name="connsiteY238" fmla="*/ 68192 h 3193741"/>
              <a:gd name="connsiteX239" fmla="*/ 4833812 w 5470628"/>
              <a:gd name="connsiteY239" fmla="*/ 8017 h 3193741"/>
              <a:gd name="connsiteX240" fmla="*/ 4850908 w 5470628"/>
              <a:gd name="connsiteY240" fmla="*/ 727 h 3193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Lst>
            <a:rect l="l" t="t" r="r" b="b"/>
            <a:pathLst>
              <a:path w="5470628" h="3193741">
                <a:moveTo>
                  <a:pt x="5462602" y="1413608"/>
                </a:moveTo>
                <a:lnTo>
                  <a:pt x="5465724" y="1421881"/>
                </a:lnTo>
                <a:cubicBezTo>
                  <a:pt x="5472118" y="1444281"/>
                  <a:pt x="5472640" y="1461744"/>
                  <a:pt x="5465025" y="1466556"/>
                </a:cubicBezTo>
                <a:lnTo>
                  <a:pt x="5463208" y="1466226"/>
                </a:lnTo>
                <a:lnTo>
                  <a:pt x="5463242" y="1451866"/>
                </a:lnTo>
                <a:cubicBezTo>
                  <a:pt x="5463190" y="1441487"/>
                  <a:pt x="5463068" y="1431722"/>
                  <a:pt x="5462894" y="1423194"/>
                </a:cubicBezTo>
                <a:close/>
                <a:moveTo>
                  <a:pt x="5461417" y="1391849"/>
                </a:moveTo>
                <a:cubicBezTo>
                  <a:pt x="5461710" y="1392940"/>
                  <a:pt x="5461992" y="1396513"/>
                  <a:pt x="5462246" y="1401944"/>
                </a:cubicBezTo>
                <a:lnTo>
                  <a:pt x="5462602" y="1413608"/>
                </a:lnTo>
                <a:lnTo>
                  <a:pt x="5459078" y="1404268"/>
                </a:lnTo>
                <a:lnTo>
                  <a:pt x="5460137" y="1393780"/>
                </a:lnTo>
                <a:cubicBezTo>
                  <a:pt x="5460561" y="1391114"/>
                  <a:pt x="5460982" y="1390270"/>
                  <a:pt x="5461417" y="1391849"/>
                </a:cubicBezTo>
                <a:close/>
                <a:moveTo>
                  <a:pt x="614271" y="1052206"/>
                </a:moveTo>
                <a:cubicBezTo>
                  <a:pt x="613444" y="1053256"/>
                  <a:pt x="612323" y="1054339"/>
                  <a:pt x="611497" y="1055389"/>
                </a:cubicBezTo>
                <a:cubicBezTo>
                  <a:pt x="617673" y="1058912"/>
                  <a:pt x="624115" y="1061928"/>
                  <a:pt x="630277" y="1065215"/>
                </a:cubicBezTo>
                <a:cubicBezTo>
                  <a:pt x="637469" y="1066004"/>
                  <a:pt x="644958" y="1066759"/>
                  <a:pt x="651856" y="1067584"/>
                </a:cubicBezTo>
                <a:cubicBezTo>
                  <a:pt x="639327" y="1062458"/>
                  <a:pt x="626799" y="1057332"/>
                  <a:pt x="614271" y="1052206"/>
                </a:cubicBezTo>
                <a:close/>
                <a:moveTo>
                  <a:pt x="810628" y="695550"/>
                </a:moveTo>
                <a:cubicBezTo>
                  <a:pt x="873537" y="739416"/>
                  <a:pt x="951215" y="767494"/>
                  <a:pt x="1033084" y="791270"/>
                </a:cubicBezTo>
                <a:cubicBezTo>
                  <a:pt x="1034205" y="790184"/>
                  <a:pt x="1035031" y="789136"/>
                  <a:pt x="1036153" y="788050"/>
                </a:cubicBezTo>
                <a:cubicBezTo>
                  <a:pt x="960983" y="757296"/>
                  <a:pt x="885798" y="726306"/>
                  <a:pt x="810628" y="695550"/>
                </a:cubicBezTo>
                <a:close/>
                <a:moveTo>
                  <a:pt x="4850908" y="727"/>
                </a:moveTo>
                <a:cubicBezTo>
                  <a:pt x="4858191" y="2929"/>
                  <a:pt x="4860543" y="7152"/>
                  <a:pt x="4858584" y="13795"/>
                </a:cubicBezTo>
                <a:cubicBezTo>
                  <a:pt x="4855845" y="22194"/>
                  <a:pt x="4850092" y="30008"/>
                  <a:pt x="4843408" y="37224"/>
                </a:cubicBezTo>
                <a:cubicBezTo>
                  <a:pt x="4812232" y="71132"/>
                  <a:pt x="4827067" y="79774"/>
                  <a:pt x="4871062" y="78954"/>
                </a:cubicBezTo>
                <a:cubicBezTo>
                  <a:pt x="4910302" y="78234"/>
                  <a:pt x="4949507" y="72299"/>
                  <a:pt x="4989038" y="66799"/>
                </a:cubicBezTo>
                <a:cubicBezTo>
                  <a:pt x="5008500" y="63967"/>
                  <a:pt x="5009491" y="65509"/>
                  <a:pt x="5002636" y="79388"/>
                </a:cubicBezTo>
                <a:cubicBezTo>
                  <a:pt x="4991594" y="102315"/>
                  <a:pt x="4990844" y="123285"/>
                  <a:pt x="5008332" y="140859"/>
                </a:cubicBezTo>
                <a:cubicBezTo>
                  <a:pt x="5012456" y="144868"/>
                  <a:pt x="5015428" y="149491"/>
                  <a:pt x="5014326" y="155555"/>
                </a:cubicBezTo>
                <a:cubicBezTo>
                  <a:pt x="5009356" y="180357"/>
                  <a:pt x="5019874" y="200674"/>
                  <a:pt x="5030704" y="221190"/>
                </a:cubicBezTo>
                <a:cubicBezTo>
                  <a:pt x="5048958" y="255517"/>
                  <a:pt x="5072099" y="287116"/>
                  <a:pt x="5097262" y="317759"/>
                </a:cubicBezTo>
                <a:cubicBezTo>
                  <a:pt x="5115004" y="339336"/>
                  <a:pt x="5126222" y="365974"/>
                  <a:pt x="5165084" y="373367"/>
                </a:cubicBezTo>
                <a:cubicBezTo>
                  <a:pt x="5174420" y="375083"/>
                  <a:pt x="5177498" y="381353"/>
                  <a:pt x="5174137" y="389353"/>
                </a:cubicBezTo>
                <a:cubicBezTo>
                  <a:pt x="5163026" y="415847"/>
                  <a:pt x="5172067" y="436343"/>
                  <a:pt x="5192507" y="453561"/>
                </a:cubicBezTo>
                <a:cubicBezTo>
                  <a:pt x="5199734" y="459565"/>
                  <a:pt x="5197020" y="463690"/>
                  <a:pt x="5187160" y="467732"/>
                </a:cubicBezTo>
                <a:cubicBezTo>
                  <a:pt x="5175836" y="472188"/>
                  <a:pt x="5167025" y="478711"/>
                  <a:pt x="5160106" y="486904"/>
                </a:cubicBezTo>
                <a:cubicBezTo>
                  <a:pt x="5148744" y="500143"/>
                  <a:pt x="5143396" y="514315"/>
                  <a:pt x="5138948" y="528614"/>
                </a:cubicBezTo>
                <a:cubicBezTo>
                  <a:pt x="5132042" y="551041"/>
                  <a:pt x="5123894" y="572670"/>
                  <a:pt x="5097016" y="589923"/>
                </a:cubicBezTo>
                <a:cubicBezTo>
                  <a:pt x="5089016" y="595163"/>
                  <a:pt x="5082598" y="601872"/>
                  <a:pt x="5075869" y="608381"/>
                </a:cubicBezTo>
                <a:cubicBezTo>
                  <a:pt x="5078016" y="614052"/>
                  <a:pt x="5083322" y="617918"/>
                  <a:pt x="5093172" y="618385"/>
                </a:cubicBezTo>
                <a:cubicBezTo>
                  <a:pt x="5155867" y="621469"/>
                  <a:pt x="5153088" y="652648"/>
                  <a:pt x="5153518" y="687474"/>
                </a:cubicBezTo>
                <a:cubicBezTo>
                  <a:pt x="5154177" y="730575"/>
                  <a:pt x="5118812" y="754787"/>
                  <a:pt x="5074984" y="776941"/>
                </a:cubicBezTo>
                <a:cubicBezTo>
                  <a:pt x="5059986" y="784451"/>
                  <a:pt x="5038116" y="786863"/>
                  <a:pt x="5033348" y="805473"/>
                </a:cubicBezTo>
                <a:cubicBezTo>
                  <a:pt x="5059529" y="819384"/>
                  <a:pt x="5089376" y="802009"/>
                  <a:pt x="5116847" y="803426"/>
                </a:cubicBezTo>
                <a:cubicBezTo>
                  <a:pt x="5139548" y="804709"/>
                  <a:pt x="5176330" y="798120"/>
                  <a:pt x="5147902" y="833118"/>
                </a:cubicBezTo>
                <a:cubicBezTo>
                  <a:pt x="5139626" y="843373"/>
                  <a:pt x="5150382" y="848714"/>
                  <a:pt x="5161665" y="848297"/>
                </a:cubicBezTo>
                <a:cubicBezTo>
                  <a:pt x="5253064" y="844106"/>
                  <a:pt x="5215170" y="912756"/>
                  <a:pt x="5246520" y="942412"/>
                </a:cubicBezTo>
                <a:cubicBezTo>
                  <a:pt x="5255359" y="950358"/>
                  <a:pt x="5247812" y="967405"/>
                  <a:pt x="5235368" y="972946"/>
                </a:cubicBezTo>
                <a:cubicBezTo>
                  <a:pt x="5156387" y="1008610"/>
                  <a:pt x="5149354" y="1071149"/>
                  <a:pt x="5113739" y="1128845"/>
                </a:cubicBezTo>
                <a:cubicBezTo>
                  <a:pt x="5157305" y="1144685"/>
                  <a:pt x="5208388" y="1143005"/>
                  <a:pt x="5255034" y="1151117"/>
                </a:cubicBezTo>
                <a:cubicBezTo>
                  <a:pt x="5303482" y="1159484"/>
                  <a:pt x="5304156" y="1170079"/>
                  <a:pt x="5267513" y="1216275"/>
                </a:cubicBezTo>
                <a:cubicBezTo>
                  <a:pt x="5370269" y="1212844"/>
                  <a:pt x="5370269" y="1212844"/>
                  <a:pt x="5343113" y="1281854"/>
                </a:cubicBezTo>
                <a:cubicBezTo>
                  <a:pt x="5386272" y="1279593"/>
                  <a:pt x="5428618" y="1334726"/>
                  <a:pt x="5452014" y="1385543"/>
                </a:cubicBezTo>
                <a:lnTo>
                  <a:pt x="5459078" y="1404268"/>
                </a:lnTo>
                <a:lnTo>
                  <a:pt x="5458838" y="1406644"/>
                </a:lnTo>
                <a:cubicBezTo>
                  <a:pt x="5457942" y="1418063"/>
                  <a:pt x="5456960" y="1434367"/>
                  <a:pt x="5455752" y="1450751"/>
                </a:cubicBezTo>
                <a:lnTo>
                  <a:pt x="5454594" y="1464662"/>
                </a:lnTo>
                <a:lnTo>
                  <a:pt x="5447215" y="1463321"/>
                </a:lnTo>
                <a:cubicBezTo>
                  <a:pt x="5441256" y="1459714"/>
                  <a:pt x="5437002" y="1458345"/>
                  <a:pt x="5433934" y="1458428"/>
                </a:cubicBezTo>
                <a:cubicBezTo>
                  <a:pt x="5424728" y="1458676"/>
                  <a:pt x="5426188" y="1471978"/>
                  <a:pt x="5424276" y="1477014"/>
                </a:cubicBezTo>
                <a:cubicBezTo>
                  <a:pt x="5417851" y="1492977"/>
                  <a:pt x="5433852" y="1501241"/>
                  <a:pt x="5444628" y="1511562"/>
                </a:cubicBezTo>
                <a:cubicBezTo>
                  <a:pt x="5448663" y="1515344"/>
                  <a:pt x="5451544" y="1497678"/>
                  <a:pt x="5453752" y="1474786"/>
                </a:cubicBezTo>
                <a:lnTo>
                  <a:pt x="5454594" y="1464662"/>
                </a:lnTo>
                <a:lnTo>
                  <a:pt x="5463208" y="1466226"/>
                </a:lnTo>
                <a:lnTo>
                  <a:pt x="5463164" y="1484226"/>
                </a:lnTo>
                <a:cubicBezTo>
                  <a:pt x="5462722" y="1528173"/>
                  <a:pt x="5460824" y="1571999"/>
                  <a:pt x="5456160" y="1575885"/>
                </a:cubicBezTo>
                <a:cubicBezTo>
                  <a:pt x="5406708" y="1617226"/>
                  <a:pt x="5442751" y="1692579"/>
                  <a:pt x="5345636" y="1714543"/>
                </a:cubicBezTo>
                <a:cubicBezTo>
                  <a:pt x="5301930" y="1724583"/>
                  <a:pt x="5282493" y="1755882"/>
                  <a:pt x="5251319" y="1775792"/>
                </a:cubicBezTo>
                <a:cubicBezTo>
                  <a:pt x="5142610" y="1844714"/>
                  <a:pt x="5072132" y="1925140"/>
                  <a:pt x="5043512" y="2027305"/>
                </a:cubicBezTo>
                <a:cubicBezTo>
                  <a:pt x="5035488" y="2055562"/>
                  <a:pt x="5000258" y="2081893"/>
                  <a:pt x="4978144" y="2108535"/>
                </a:cubicBezTo>
                <a:cubicBezTo>
                  <a:pt x="4990785" y="2124798"/>
                  <a:pt x="5050411" y="2079615"/>
                  <a:pt x="5031476" y="2128173"/>
                </a:cubicBezTo>
                <a:cubicBezTo>
                  <a:pt x="5017138" y="2164787"/>
                  <a:pt x="4975973" y="2191363"/>
                  <a:pt x="4937389" y="2216441"/>
                </a:cubicBezTo>
                <a:cubicBezTo>
                  <a:pt x="4893079" y="2245058"/>
                  <a:pt x="4843760" y="2269776"/>
                  <a:pt x="4826122" y="2315331"/>
                </a:cubicBezTo>
                <a:cubicBezTo>
                  <a:pt x="4822276" y="2325050"/>
                  <a:pt x="3896510" y="3112888"/>
                  <a:pt x="2544647" y="3190975"/>
                </a:cubicBezTo>
                <a:cubicBezTo>
                  <a:pt x="2323734" y="3203734"/>
                  <a:pt x="1445947" y="3169121"/>
                  <a:pt x="1328257" y="3153006"/>
                </a:cubicBezTo>
                <a:cubicBezTo>
                  <a:pt x="1207258" y="3136344"/>
                  <a:pt x="1101756" y="3091943"/>
                  <a:pt x="977943" y="3082502"/>
                </a:cubicBezTo>
                <a:cubicBezTo>
                  <a:pt x="912454" y="3077622"/>
                  <a:pt x="848655" y="3061861"/>
                  <a:pt x="854473" y="2994250"/>
                </a:cubicBezTo>
                <a:cubicBezTo>
                  <a:pt x="856228" y="2975057"/>
                  <a:pt x="838125" y="2961827"/>
                  <a:pt x="811593" y="2970498"/>
                </a:cubicBezTo>
                <a:cubicBezTo>
                  <a:pt x="761454" y="2987010"/>
                  <a:pt x="736680" y="2962489"/>
                  <a:pt x="707024" y="2945439"/>
                </a:cubicBezTo>
                <a:cubicBezTo>
                  <a:pt x="654509" y="2915262"/>
                  <a:pt x="603913" y="2882480"/>
                  <a:pt x="523487" y="2886053"/>
                </a:cubicBezTo>
                <a:cubicBezTo>
                  <a:pt x="537017" y="2855468"/>
                  <a:pt x="563587" y="2856758"/>
                  <a:pt x="587884" y="2859746"/>
                </a:cubicBezTo>
                <a:cubicBezTo>
                  <a:pt x="652090" y="2867866"/>
                  <a:pt x="715235" y="2878012"/>
                  <a:pt x="779426" y="2885897"/>
                </a:cubicBezTo>
                <a:cubicBezTo>
                  <a:pt x="821123" y="2891048"/>
                  <a:pt x="863074" y="2900202"/>
                  <a:pt x="917288" y="2882248"/>
                </a:cubicBezTo>
                <a:cubicBezTo>
                  <a:pt x="866364" y="2830288"/>
                  <a:pt x="785092" y="2829930"/>
                  <a:pt x="718684" y="2819941"/>
                </a:cubicBezTo>
                <a:cubicBezTo>
                  <a:pt x="635747" y="2807447"/>
                  <a:pt x="584925" y="2771133"/>
                  <a:pt x="524650" y="2731220"/>
                </a:cubicBezTo>
                <a:cubicBezTo>
                  <a:pt x="584180" y="2712621"/>
                  <a:pt x="623299" y="2742760"/>
                  <a:pt x="670138" y="2735189"/>
                </a:cubicBezTo>
                <a:cubicBezTo>
                  <a:pt x="672406" y="2728745"/>
                  <a:pt x="675988" y="2719532"/>
                  <a:pt x="675382" y="2719369"/>
                </a:cubicBezTo>
                <a:cubicBezTo>
                  <a:pt x="596666" y="2703042"/>
                  <a:pt x="557844" y="2658869"/>
                  <a:pt x="542021" y="2601946"/>
                </a:cubicBezTo>
                <a:cubicBezTo>
                  <a:pt x="533902" y="2572560"/>
                  <a:pt x="505246" y="2566541"/>
                  <a:pt x="476895" y="2555976"/>
                </a:cubicBezTo>
                <a:cubicBezTo>
                  <a:pt x="377189" y="2518466"/>
                  <a:pt x="272496" y="2486779"/>
                  <a:pt x="188751" y="2428830"/>
                </a:cubicBezTo>
                <a:cubicBezTo>
                  <a:pt x="280875" y="2426687"/>
                  <a:pt x="357216" y="2461808"/>
                  <a:pt x="456762" y="2468731"/>
                </a:cubicBezTo>
                <a:cubicBezTo>
                  <a:pt x="373794" y="2404281"/>
                  <a:pt x="269816" y="2379152"/>
                  <a:pt x="174514" y="2345378"/>
                </a:cubicBezTo>
                <a:cubicBezTo>
                  <a:pt x="130977" y="2330009"/>
                  <a:pt x="90329" y="2308598"/>
                  <a:pt x="38827" y="2303685"/>
                </a:cubicBezTo>
                <a:cubicBezTo>
                  <a:pt x="20556" y="2301864"/>
                  <a:pt x="-10092" y="2297272"/>
                  <a:pt x="3281" y="2273587"/>
                </a:cubicBezTo>
                <a:cubicBezTo>
                  <a:pt x="14533" y="2253956"/>
                  <a:pt x="39095" y="2256437"/>
                  <a:pt x="61590" y="2259170"/>
                </a:cubicBezTo>
                <a:cubicBezTo>
                  <a:pt x="115591" y="2265916"/>
                  <a:pt x="170539" y="2259497"/>
                  <a:pt x="242291" y="2250569"/>
                </a:cubicBezTo>
                <a:cubicBezTo>
                  <a:pt x="178223" y="2197829"/>
                  <a:pt x="68904" y="2229102"/>
                  <a:pt x="13205" y="2172263"/>
                </a:cubicBezTo>
                <a:cubicBezTo>
                  <a:pt x="77196" y="2153598"/>
                  <a:pt x="128251" y="2170191"/>
                  <a:pt x="180810" y="2168333"/>
                </a:cubicBezTo>
                <a:cubicBezTo>
                  <a:pt x="228319" y="2166612"/>
                  <a:pt x="239444" y="2154350"/>
                  <a:pt x="226020" y="2121100"/>
                </a:cubicBezTo>
                <a:cubicBezTo>
                  <a:pt x="205165" y="2069293"/>
                  <a:pt x="229388" y="2038364"/>
                  <a:pt x="299145" y="2044862"/>
                </a:cubicBezTo>
                <a:cubicBezTo>
                  <a:pt x="363822" y="2051027"/>
                  <a:pt x="369032" y="2029991"/>
                  <a:pt x="350236" y="2001187"/>
                </a:cubicBezTo>
                <a:cubicBezTo>
                  <a:pt x="322862" y="1959187"/>
                  <a:pt x="348423" y="1921214"/>
                  <a:pt x="365223" y="1881218"/>
                </a:cubicBezTo>
                <a:cubicBezTo>
                  <a:pt x="390527" y="1820499"/>
                  <a:pt x="376326" y="1793748"/>
                  <a:pt x="310707" y="1758752"/>
                </a:cubicBezTo>
                <a:cubicBezTo>
                  <a:pt x="273754" y="1739265"/>
                  <a:pt x="234367" y="1723631"/>
                  <a:pt x="181659" y="1709137"/>
                </a:cubicBezTo>
                <a:cubicBezTo>
                  <a:pt x="299387" y="1683727"/>
                  <a:pt x="172918" y="1660608"/>
                  <a:pt x="213063" y="1632021"/>
                </a:cubicBezTo>
                <a:cubicBezTo>
                  <a:pt x="296030" y="1612244"/>
                  <a:pt x="369047" y="1679323"/>
                  <a:pt x="481390" y="1644125"/>
                </a:cubicBezTo>
                <a:cubicBezTo>
                  <a:pt x="336659" y="1595935"/>
                  <a:pt x="176348" y="1532074"/>
                  <a:pt x="68930" y="1457537"/>
                </a:cubicBezTo>
                <a:cubicBezTo>
                  <a:pt x="91299" y="1434897"/>
                  <a:pt x="115799" y="1450436"/>
                  <a:pt x="135138" y="1440976"/>
                </a:cubicBezTo>
                <a:cubicBezTo>
                  <a:pt x="133952" y="1436374"/>
                  <a:pt x="135290" y="1429332"/>
                  <a:pt x="131611" y="1427642"/>
                </a:cubicBezTo>
                <a:cubicBezTo>
                  <a:pt x="52402" y="1389548"/>
                  <a:pt x="51441" y="1388478"/>
                  <a:pt x="130443" y="1343795"/>
                </a:cubicBezTo>
                <a:cubicBezTo>
                  <a:pt x="158017" y="1328118"/>
                  <a:pt x="154966" y="1317573"/>
                  <a:pt x="138930" y="1304094"/>
                </a:cubicBezTo>
                <a:cubicBezTo>
                  <a:pt x="127608" y="1294551"/>
                  <a:pt x="113720" y="1286742"/>
                  <a:pt x="118409" y="1262212"/>
                </a:cubicBezTo>
                <a:cubicBezTo>
                  <a:pt x="164937" y="1287183"/>
                  <a:pt x="383505" y="1312432"/>
                  <a:pt x="421410" y="1304757"/>
                </a:cubicBezTo>
                <a:cubicBezTo>
                  <a:pt x="464009" y="1296037"/>
                  <a:pt x="610877" y="1288926"/>
                  <a:pt x="655702" y="1291801"/>
                </a:cubicBezTo>
                <a:cubicBezTo>
                  <a:pt x="653235" y="1290438"/>
                  <a:pt x="650767" y="1289077"/>
                  <a:pt x="648299" y="1287715"/>
                </a:cubicBezTo>
                <a:cubicBezTo>
                  <a:pt x="603999" y="1260339"/>
                  <a:pt x="559107" y="1233035"/>
                  <a:pt x="531027" y="1193967"/>
                </a:cubicBezTo>
                <a:cubicBezTo>
                  <a:pt x="529741" y="1192462"/>
                  <a:pt x="529061" y="1191120"/>
                  <a:pt x="526433" y="1191913"/>
                </a:cubicBezTo>
                <a:cubicBezTo>
                  <a:pt x="503415" y="1199684"/>
                  <a:pt x="505590" y="1187083"/>
                  <a:pt x="504666" y="1177230"/>
                </a:cubicBezTo>
                <a:cubicBezTo>
                  <a:pt x="503726" y="1167141"/>
                  <a:pt x="499378" y="1159602"/>
                  <a:pt x="482307" y="1162618"/>
                </a:cubicBezTo>
                <a:cubicBezTo>
                  <a:pt x="481421" y="1162726"/>
                  <a:pt x="480226" y="1162633"/>
                  <a:pt x="479029" y="1162540"/>
                </a:cubicBezTo>
                <a:cubicBezTo>
                  <a:pt x="470949" y="1161859"/>
                  <a:pt x="444139" y="1138059"/>
                  <a:pt x="447663" y="1132649"/>
                </a:cubicBezTo>
                <a:cubicBezTo>
                  <a:pt x="455539" y="1120781"/>
                  <a:pt x="446335" y="1116439"/>
                  <a:pt x="438547" y="1110977"/>
                </a:cubicBezTo>
                <a:cubicBezTo>
                  <a:pt x="427656" y="1103517"/>
                  <a:pt x="416795" y="1096529"/>
                  <a:pt x="405343" y="1089612"/>
                </a:cubicBezTo>
                <a:cubicBezTo>
                  <a:pt x="394202" y="1082895"/>
                  <a:pt x="382794" y="1076684"/>
                  <a:pt x="371373" y="1070238"/>
                </a:cubicBezTo>
                <a:cubicBezTo>
                  <a:pt x="344889" y="1065616"/>
                  <a:pt x="318169" y="1061972"/>
                  <a:pt x="290358" y="1059884"/>
                </a:cubicBezTo>
                <a:cubicBezTo>
                  <a:pt x="269709" y="1058114"/>
                  <a:pt x="246624" y="1055453"/>
                  <a:pt x="235140" y="1029322"/>
                </a:cubicBezTo>
                <a:cubicBezTo>
                  <a:pt x="256895" y="1029771"/>
                  <a:pt x="278695" y="1030927"/>
                  <a:pt x="300494" y="1032083"/>
                </a:cubicBezTo>
                <a:cubicBezTo>
                  <a:pt x="279542" y="1020860"/>
                  <a:pt x="259181" y="1009565"/>
                  <a:pt x="239661" y="997457"/>
                </a:cubicBezTo>
                <a:cubicBezTo>
                  <a:pt x="223540" y="987309"/>
                  <a:pt x="210281" y="975391"/>
                  <a:pt x="204788" y="959211"/>
                </a:cubicBezTo>
                <a:cubicBezTo>
                  <a:pt x="203337" y="955117"/>
                  <a:pt x="202166" y="950750"/>
                  <a:pt x="207583" y="947009"/>
                </a:cubicBezTo>
                <a:cubicBezTo>
                  <a:pt x="213561" y="942727"/>
                  <a:pt x="218466" y="944980"/>
                  <a:pt x="223061" y="947033"/>
                </a:cubicBezTo>
                <a:cubicBezTo>
                  <a:pt x="242046" y="955410"/>
                  <a:pt x="261311" y="963516"/>
                  <a:pt x="280015" y="972164"/>
                </a:cubicBezTo>
                <a:cubicBezTo>
                  <a:pt x="304852" y="983629"/>
                  <a:pt x="329408" y="995365"/>
                  <a:pt x="353948" y="1006865"/>
                </a:cubicBezTo>
                <a:cubicBezTo>
                  <a:pt x="319294" y="981405"/>
                  <a:pt x="281290" y="959435"/>
                  <a:pt x="240466" y="939943"/>
                </a:cubicBezTo>
                <a:cubicBezTo>
                  <a:pt x="210990" y="925718"/>
                  <a:pt x="181514" y="911494"/>
                  <a:pt x="158812" y="891467"/>
                </a:cubicBezTo>
                <a:cubicBezTo>
                  <a:pt x="147166" y="881489"/>
                  <a:pt x="141336" y="869384"/>
                  <a:pt x="139551" y="855364"/>
                </a:cubicBezTo>
                <a:cubicBezTo>
                  <a:pt x="139312" y="851597"/>
                  <a:pt x="139634" y="847287"/>
                  <a:pt x="145731" y="844888"/>
                </a:cubicBezTo>
                <a:cubicBezTo>
                  <a:pt x="151843" y="842724"/>
                  <a:pt x="155581" y="845356"/>
                  <a:pt x="158154" y="848366"/>
                </a:cubicBezTo>
                <a:cubicBezTo>
                  <a:pt x="161052" y="851811"/>
                  <a:pt x="164496" y="854479"/>
                  <a:pt x="169370" y="856260"/>
                </a:cubicBezTo>
                <a:cubicBezTo>
                  <a:pt x="212096" y="872913"/>
                  <a:pt x="249775" y="894448"/>
                  <a:pt x="288295" y="915169"/>
                </a:cubicBezTo>
                <a:cubicBezTo>
                  <a:pt x="343452" y="944788"/>
                  <a:pt x="397769" y="975222"/>
                  <a:pt x="462694" y="994643"/>
                </a:cubicBezTo>
                <a:cubicBezTo>
                  <a:pt x="487260" y="1001870"/>
                  <a:pt x="512622" y="1007575"/>
                  <a:pt x="531910" y="1006664"/>
                </a:cubicBezTo>
                <a:cubicBezTo>
                  <a:pt x="460990" y="972547"/>
                  <a:pt x="394087" y="936046"/>
                  <a:pt x="333940" y="893507"/>
                </a:cubicBezTo>
                <a:cubicBezTo>
                  <a:pt x="273173" y="850568"/>
                  <a:pt x="219876" y="803403"/>
                  <a:pt x="181443" y="746608"/>
                </a:cubicBezTo>
                <a:cubicBezTo>
                  <a:pt x="177494" y="740681"/>
                  <a:pt x="175038" y="734810"/>
                  <a:pt x="162678" y="737018"/>
                </a:cubicBezTo>
                <a:cubicBezTo>
                  <a:pt x="157082" y="737933"/>
                  <a:pt x="155070" y="734381"/>
                  <a:pt x="156307" y="730435"/>
                </a:cubicBezTo>
                <a:cubicBezTo>
                  <a:pt x="164051" y="702450"/>
                  <a:pt x="145532" y="687373"/>
                  <a:pt x="117227" y="677515"/>
                </a:cubicBezTo>
                <a:cubicBezTo>
                  <a:pt x="108392" y="674314"/>
                  <a:pt x="107546" y="670384"/>
                  <a:pt x="113655" y="663474"/>
                </a:cubicBezTo>
                <a:cubicBezTo>
                  <a:pt x="121976" y="653926"/>
                  <a:pt x="120506" y="644851"/>
                  <a:pt x="115226" y="636712"/>
                </a:cubicBezTo>
                <a:cubicBezTo>
                  <a:pt x="112224" y="631619"/>
                  <a:pt x="108350" y="626868"/>
                  <a:pt x="105067" y="622046"/>
                </a:cubicBezTo>
                <a:cubicBezTo>
                  <a:pt x="102790" y="619000"/>
                  <a:pt x="99022" y="615897"/>
                  <a:pt x="104113" y="611722"/>
                </a:cubicBezTo>
                <a:cubicBezTo>
                  <a:pt x="108939" y="608053"/>
                  <a:pt x="114081" y="609328"/>
                  <a:pt x="118895" y="610169"/>
                </a:cubicBezTo>
                <a:cubicBezTo>
                  <a:pt x="142040" y="613772"/>
                  <a:pt x="156094" y="624170"/>
                  <a:pt x="163095" y="640642"/>
                </a:cubicBezTo>
                <a:cubicBezTo>
                  <a:pt x="168334" y="652819"/>
                  <a:pt x="173104" y="652953"/>
                  <a:pt x="185766" y="641454"/>
                </a:cubicBezTo>
                <a:cubicBezTo>
                  <a:pt x="195327" y="632704"/>
                  <a:pt x="204232" y="632337"/>
                  <a:pt x="212892" y="637457"/>
                </a:cubicBezTo>
                <a:cubicBezTo>
                  <a:pt x="217516" y="639981"/>
                  <a:pt x="220444" y="643897"/>
                  <a:pt x="223932" y="647271"/>
                </a:cubicBezTo>
                <a:cubicBezTo>
                  <a:pt x="241420" y="664845"/>
                  <a:pt x="259762" y="681841"/>
                  <a:pt x="287167" y="691571"/>
                </a:cubicBezTo>
                <a:cubicBezTo>
                  <a:pt x="299355" y="696027"/>
                  <a:pt x="312354" y="699197"/>
                  <a:pt x="330380" y="692506"/>
                </a:cubicBezTo>
                <a:cubicBezTo>
                  <a:pt x="318517" y="688486"/>
                  <a:pt x="306954" y="689175"/>
                  <a:pt x="296172" y="688108"/>
                </a:cubicBezTo>
                <a:cubicBezTo>
                  <a:pt x="285390" y="687041"/>
                  <a:pt x="279539" y="683953"/>
                  <a:pt x="286974" y="674512"/>
                </a:cubicBezTo>
                <a:cubicBezTo>
                  <a:pt x="291105" y="669267"/>
                  <a:pt x="290555" y="665301"/>
                  <a:pt x="286166" y="661798"/>
                </a:cubicBezTo>
                <a:cubicBezTo>
                  <a:pt x="272052" y="650459"/>
                  <a:pt x="264416" y="633352"/>
                  <a:pt x="236268" y="635338"/>
                </a:cubicBezTo>
                <a:cubicBezTo>
                  <a:pt x="234792" y="635517"/>
                  <a:pt x="233255" y="634754"/>
                  <a:pt x="231734" y="634225"/>
                </a:cubicBezTo>
                <a:cubicBezTo>
                  <a:pt x="225957" y="632316"/>
                  <a:pt x="219575" y="630241"/>
                  <a:pt x="221253" y="623870"/>
                </a:cubicBezTo>
                <a:cubicBezTo>
                  <a:pt x="223227" y="617462"/>
                  <a:pt x="230816" y="615119"/>
                  <a:pt x="237564" y="613590"/>
                </a:cubicBezTo>
                <a:cubicBezTo>
                  <a:pt x="254884" y="609831"/>
                  <a:pt x="268844" y="614072"/>
                  <a:pt x="282259" y="619091"/>
                </a:cubicBezTo>
                <a:cubicBezTo>
                  <a:pt x="314893" y="631509"/>
                  <a:pt x="342201" y="649080"/>
                  <a:pt x="370630" y="665566"/>
                </a:cubicBezTo>
                <a:cubicBezTo>
                  <a:pt x="413275" y="690295"/>
                  <a:pt x="451153" y="719635"/>
                  <a:pt x="498017" y="740532"/>
                </a:cubicBezTo>
                <a:cubicBezTo>
                  <a:pt x="637369" y="802423"/>
                  <a:pt x="774774" y="866448"/>
                  <a:pt x="918036" y="924307"/>
                </a:cubicBezTo>
                <a:cubicBezTo>
                  <a:pt x="970882" y="945666"/>
                  <a:pt x="1024819" y="965469"/>
                  <a:pt x="1079304" y="984494"/>
                </a:cubicBezTo>
                <a:cubicBezTo>
                  <a:pt x="1079509" y="983045"/>
                  <a:pt x="1079744" y="982067"/>
                  <a:pt x="1079935" y="980383"/>
                </a:cubicBezTo>
                <a:cubicBezTo>
                  <a:pt x="1079860" y="979206"/>
                  <a:pt x="1079770" y="977793"/>
                  <a:pt x="1079695" y="976616"/>
                </a:cubicBezTo>
                <a:cubicBezTo>
                  <a:pt x="1041139" y="964679"/>
                  <a:pt x="1003098" y="951491"/>
                  <a:pt x="966178" y="937219"/>
                </a:cubicBezTo>
                <a:cubicBezTo>
                  <a:pt x="875541" y="901932"/>
                  <a:pt x="791930" y="860100"/>
                  <a:pt x="720106" y="807112"/>
                </a:cubicBezTo>
                <a:cubicBezTo>
                  <a:pt x="714181" y="802848"/>
                  <a:pt x="707904" y="802421"/>
                  <a:pt x="698823" y="804708"/>
                </a:cubicBezTo>
                <a:cubicBezTo>
                  <a:pt x="669544" y="812288"/>
                  <a:pt x="659939" y="806334"/>
                  <a:pt x="664513" y="784663"/>
                </a:cubicBezTo>
                <a:cubicBezTo>
                  <a:pt x="665660" y="779304"/>
                  <a:pt x="665686" y="775031"/>
                  <a:pt x="660380" y="771165"/>
                </a:cubicBezTo>
                <a:cubicBezTo>
                  <a:pt x="636661" y="753871"/>
                  <a:pt x="611807" y="737427"/>
                  <a:pt x="584959" y="722409"/>
                </a:cubicBezTo>
                <a:cubicBezTo>
                  <a:pt x="535282" y="694735"/>
                  <a:pt x="482226" y="670082"/>
                  <a:pt x="435649" y="639659"/>
                </a:cubicBezTo>
                <a:cubicBezTo>
                  <a:pt x="421965" y="630403"/>
                  <a:pt x="411440" y="619340"/>
                  <a:pt x="404944" y="606128"/>
                </a:cubicBezTo>
                <a:cubicBezTo>
                  <a:pt x="402872" y="601635"/>
                  <a:pt x="401613" y="595856"/>
                  <a:pt x="408476" y="591466"/>
                </a:cubicBezTo>
                <a:cubicBezTo>
                  <a:pt x="415044" y="587111"/>
                  <a:pt x="420320" y="590506"/>
                  <a:pt x="425225" y="592759"/>
                </a:cubicBezTo>
                <a:cubicBezTo>
                  <a:pt x="445746" y="601899"/>
                  <a:pt x="466578" y="611238"/>
                  <a:pt x="487115" y="620614"/>
                </a:cubicBezTo>
                <a:cubicBezTo>
                  <a:pt x="507947" y="629954"/>
                  <a:pt x="528514" y="639800"/>
                  <a:pt x="550277" y="649738"/>
                </a:cubicBezTo>
                <a:cubicBezTo>
                  <a:pt x="551408" y="644145"/>
                  <a:pt x="546904" y="643504"/>
                  <a:pt x="544421" y="641907"/>
                </a:cubicBezTo>
                <a:cubicBezTo>
                  <a:pt x="509355" y="619344"/>
                  <a:pt x="471190" y="599529"/>
                  <a:pt x="431905" y="580799"/>
                </a:cubicBezTo>
                <a:cubicBezTo>
                  <a:pt x="401512" y="566211"/>
                  <a:pt x="371947" y="550574"/>
                  <a:pt x="351177" y="528177"/>
                </a:cubicBezTo>
                <a:cubicBezTo>
                  <a:pt x="343180" y="519419"/>
                  <a:pt x="338696" y="509759"/>
                  <a:pt x="339749" y="498244"/>
                </a:cubicBezTo>
                <a:cubicBezTo>
                  <a:pt x="340115" y="494641"/>
                  <a:pt x="340481" y="491037"/>
                  <a:pt x="346313" y="489145"/>
                </a:cubicBezTo>
                <a:cubicBezTo>
                  <a:pt x="350979" y="487631"/>
                  <a:pt x="354067" y="489392"/>
                  <a:pt x="356579" y="491460"/>
                </a:cubicBezTo>
                <a:cubicBezTo>
                  <a:pt x="360984" y="495197"/>
                  <a:pt x="365388" y="498934"/>
                  <a:pt x="371505" y="501516"/>
                </a:cubicBezTo>
                <a:cubicBezTo>
                  <a:pt x="408203" y="517000"/>
                  <a:pt x="442659" y="534654"/>
                  <a:pt x="476275" y="553122"/>
                </a:cubicBezTo>
                <a:cubicBezTo>
                  <a:pt x="531461" y="583213"/>
                  <a:pt x="586103" y="614082"/>
                  <a:pt x="649952" y="635294"/>
                </a:cubicBezTo>
                <a:cubicBezTo>
                  <a:pt x="673972" y="643298"/>
                  <a:pt x="698805" y="650018"/>
                  <a:pt x="727161" y="651328"/>
                </a:cubicBezTo>
                <a:cubicBezTo>
                  <a:pt x="726126" y="649081"/>
                  <a:pt x="724263" y="647883"/>
                  <a:pt x="722417" y="646921"/>
                </a:cubicBezTo>
                <a:cubicBezTo>
                  <a:pt x="660627" y="615969"/>
                  <a:pt x="600830" y="583590"/>
                  <a:pt x="546079" y="546328"/>
                </a:cubicBezTo>
                <a:cubicBezTo>
                  <a:pt x="478576" y="500409"/>
                  <a:pt x="420223" y="448637"/>
                  <a:pt x="378182" y="386585"/>
                </a:cubicBezTo>
                <a:cubicBezTo>
                  <a:pt x="376229" y="383975"/>
                  <a:pt x="374884" y="381528"/>
                  <a:pt x="370158" y="382100"/>
                </a:cubicBezTo>
                <a:cubicBezTo>
                  <a:pt x="358064" y="383802"/>
                  <a:pt x="356583" y="379236"/>
                  <a:pt x="357861" y="371252"/>
                </a:cubicBezTo>
                <a:cubicBezTo>
                  <a:pt x="361373" y="351608"/>
                  <a:pt x="352380" y="336565"/>
                  <a:pt x="331313" y="328203"/>
                </a:cubicBezTo>
                <a:cubicBezTo>
                  <a:pt x="316037" y="321986"/>
                  <a:pt x="303183" y="316425"/>
                  <a:pt x="319354" y="299282"/>
                </a:cubicBezTo>
                <a:cubicBezTo>
                  <a:pt x="323265" y="295249"/>
                  <a:pt x="321459" y="290249"/>
                  <a:pt x="319682" y="285719"/>
                </a:cubicBezTo>
                <a:cubicBezTo>
                  <a:pt x="317166" y="278905"/>
                  <a:pt x="312080" y="273828"/>
                  <a:pt x="306391" y="268585"/>
                </a:cubicBezTo>
                <a:cubicBezTo>
                  <a:pt x="303227" y="265647"/>
                  <a:pt x="299399" y="261602"/>
                  <a:pt x="303294" y="257334"/>
                </a:cubicBezTo>
                <a:cubicBezTo>
                  <a:pt x="307735" y="252289"/>
                  <a:pt x="314131" y="254598"/>
                  <a:pt x="319242" y="255403"/>
                </a:cubicBezTo>
                <a:cubicBezTo>
                  <a:pt x="342683" y="258970"/>
                  <a:pt x="357062" y="269803"/>
                  <a:pt x="364093" y="286745"/>
                </a:cubicBezTo>
                <a:cubicBezTo>
                  <a:pt x="368651" y="297582"/>
                  <a:pt x="374307" y="297608"/>
                  <a:pt x="385301" y="287973"/>
                </a:cubicBezTo>
                <a:cubicBezTo>
                  <a:pt x="397712" y="277216"/>
                  <a:pt x="408079" y="276436"/>
                  <a:pt x="417598" y="285722"/>
                </a:cubicBezTo>
                <a:cubicBezTo>
                  <a:pt x="425226" y="293339"/>
                  <a:pt x="431406" y="301607"/>
                  <a:pt x="440155" y="308139"/>
                </a:cubicBezTo>
                <a:cubicBezTo>
                  <a:pt x="463623" y="326175"/>
                  <a:pt x="485720" y="346039"/>
                  <a:pt x="534406" y="339430"/>
                </a:cubicBezTo>
                <a:cubicBezTo>
                  <a:pt x="520872" y="332528"/>
                  <a:pt x="507316" y="334645"/>
                  <a:pt x="495633" y="333450"/>
                </a:cubicBezTo>
                <a:cubicBezTo>
                  <a:pt x="487244" y="332567"/>
                  <a:pt x="478750" y="330037"/>
                  <a:pt x="486289" y="322243"/>
                </a:cubicBezTo>
                <a:cubicBezTo>
                  <a:pt x="494951" y="313365"/>
                  <a:pt x="489365" y="309771"/>
                  <a:pt x="484000" y="304964"/>
                </a:cubicBezTo>
                <a:cubicBezTo>
                  <a:pt x="471673" y="293645"/>
                  <a:pt x="461604" y="280392"/>
                  <a:pt x="436911" y="280536"/>
                </a:cubicBezTo>
                <a:cubicBezTo>
                  <a:pt x="433041" y="280530"/>
                  <a:pt x="429923" y="278297"/>
                  <a:pt x="426865" y="277007"/>
                </a:cubicBezTo>
                <a:cubicBezTo>
                  <a:pt x="422581" y="275154"/>
                  <a:pt x="418872" y="272993"/>
                  <a:pt x="420654" y="268269"/>
                </a:cubicBezTo>
                <a:cubicBezTo>
                  <a:pt x="422468" y="264016"/>
                  <a:pt x="426748" y="261125"/>
                  <a:pt x="432329" y="259975"/>
                </a:cubicBezTo>
                <a:cubicBezTo>
                  <a:pt x="437320" y="258895"/>
                  <a:pt x="442621" y="258016"/>
                  <a:pt x="447672" y="257879"/>
                </a:cubicBezTo>
                <a:cubicBezTo>
                  <a:pt x="470223" y="256809"/>
                  <a:pt x="486254" y="265543"/>
                  <a:pt x="502242" y="273572"/>
                </a:cubicBezTo>
                <a:cubicBezTo>
                  <a:pt x="558179" y="301436"/>
                  <a:pt x="607891" y="334326"/>
                  <a:pt x="659874" y="365516"/>
                </a:cubicBezTo>
                <a:cubicBezTo>
                  <a:pt x="711842" y="396471"/>
                  <a:pt x="772192" y="418818"/>
                  <a:pt x="829177" y="444421"/>
                </a:cubicBezTo>
                <a:cubicBezTo>
                  <a:pt x="960626" y="503711"/>
                  <a:pt x="1092650" y="562693"/>
                  <a:pt x="1231903" y="613682"/>
                </a:cubicBezTo>
                <a:cubicBezTo>
                  <a:pt x="1368099" y="663381"/>
                  <a:pt x="1823141" y="686561"/>
                  <a:pt x="1911736" y="685084"/>
                </a:cubicBezTo>
                <a:cubicBezTo>
                  <a:pt x="2024994" y="682992"/>
                  <a:pt x="2291986" y="655399"/>
                  <a:pt x="2564313" y="632143"/>
                </a:cubicBezTo>
                <a:cubicBezTo>
                  <a:pt x="2595089" y="629364"/>
                  <a:pt x="2625288" y="626893"/>
                  <a:pt x="2657304" y="624913"/>
                </a:cubicBezTo>
                <a:cubicBezTo>
                  <a:pt x="3564401" y="568191"/>
                  <a:pt x="4203594" y="276765"/>
                  <a:pt x="4235818" y="259339"/>
                </a:cubicBezTo>
                <a:cubicBezTo>
                  <a:pt x="4287616" y="231474"/>
                  <a:pt x="4460006" y="176429"/>
                  <a:pt x="4460331" y="176864"/>
                </a:cubicBezTo>
                <a:cubicBezTo>
                  <a:pt x="4464175" y="181144"/>
                  <a:pt x="4483735" y="184529"/>
                  <a:pt x="4499578" y="186791"/>
                </a:cubicBezTo>
                <a:lnTo>
                  <a:pt x="4514640" y="188841"/>
                </a:lnTo>
                <a:lnTo>
                  <a:pt x="4516523" y="189988"/>
                </a:lnTo>
                <a:cubicBezTo>
                  <a:pt x="4522035" y="190091"/>
                  <a:pt x="4521760" y="189857"/>
                  <a:pt x="4518126" y="189316"/>
                </a:cubicBezTo>
                <a:lnTo>
                  <a:pt x="4514640" y="188841"/>
                </a:lnTo>
                <a:lnTo>
                  <a:pt x="4511569" y="186970"/>
                </a:lnTo>
                <a:cubicBezTo>
                  <a:pt x="4510788" y="185226"/>
                  <a:pt x="4510719" y="182981"/>
                  <a:pt x="4510888" y="180943"/>
                </a:cubicBezTo>
                <a:cubicBezTo>
                  <a:pt x="4511690" y="170169"/>
                  <a:pt x="4517648" y="160906"/>
                  <a:pt x="4531865" y="155151"/>
                </a:cubicBezTo>
                <a:cubicBezTo>
                  <a:pt x="4545507" y="149703"/>
                  <a:pt x="4559473" y="144689"/>
                  <a:pt x="4573441" y="139676"/>
                </a:cubicBezTo>
                <a:cubicBezTo>
                  <a:pt x="4585075" y="135420"/>
                  <a:pt x="4593048" y="134454"/>
                  <a:pt x="4594964" y="145847"/>
                </a:cubicBezTo>
                <a:cubicBezTo>
                  <a:pt x="4596879" y="157242"/>
                  <a:pt x="4613452" y="160454"/>
                  <a:pt x="4623059" y="152410"/>
                </a:cubicBezTo>
                <a:cubicBezTo>
                  <a:pt x="4660632" y="120811"/>
                  <a:pt x="4705757" y="95654"/>
                  <a:pt x="4748356" y="68192"/>
                </a:cubicBezTo>
                <a:cubicBezTo>
                  <a:pt x="4778098" y="49168"/>
                  <a:pt x="4809406" y="31378"/>
                  <a:pt x="4833812" y="8017"/>
                </a:cubicBezTo>
                <a:cubicBezTo>
                  <a:pt x="4838299" y="3678"/>
                  <a:pt x="4842399" y="-2039"/>
                  <a:pt x="4850908" y="727"/>
                </a:cubicBezTo>
                <a:close/>
              </a:path>
            </a:pathLst>
          </a:custGeom>
          <a:solidFill>
            <a:schemeClr val="bg2">
              <a:alpha val="50000"/>
            </a:schemeClr>
          </a:solidFill>
          <a:ln w="32707" cap="flat">
            <a:noFill/>
            <a:prstDash val="solid"/>
            <a:miter/>
          </a:ln>
        </p:spPr>
        <p:txBody>
          <a:bodyPr wrap="square" rtlCol="0" anchor="ctr">
            <a:noAutofit/>
          </a:bodyPr>
          <a:lstStyle/>
          <a:p>
            <a:pPr algn="ctr"/>
            <a:endParaRPr lang="en-US">
              <a:solidFill>
                <a:schemeClr val="tx1"/>
              </a:solidFill>
            </a:endParaRPr>
          </a:p>
        </p:txBody>
      </p:sp>
      <p:sp>
        <p:nvSpPr>
          <p:cNvPr id="2" name="Unvan 1"/>
          <p:cNvSpPr>
            <a:spLocks noGrp="1"/>
          </p:cNvSpPr>
          <p:nvPr>
            <p:ph type="title"/>
          </p:nvPr>
        </p:nvSpPr>
        <p:spPr>
          <a:xfrm>
            <a:off x="1000941" y="685801"/>
            <a:ext cx="3494859" cy="5491162"/>
          </a:xfrm>
        </p:spPr>
        <p:txBody>
          <a:bodyPr>
            <a:normAutofit/>
          </a:bodyPr>
          <a:lstStyle/>
          <a:p>
            <a:r>
              <a:rPr lang="en-US" dirty="0"/>
              <a:t>Generic Drugs:</a:t>
            </a:r>
            <a:endParaRPr lang="tr-TR" dirty="0"/>
          </a:p>
        </p:txBody>
      </p:sp>
      <p:graphicFrame>
        <p:nvGraphicFramePr>
          <p:cNvPr id="5" name="İçerik Yer Tutucusu 2">
            <a:extLst>
              <a:ext uri="{FF2B5EF4-FFF2-40B4-BE49-F238E27FC236}">
                <a16:creationId xmlns:a16="http://schemas.microsoft.com/office/drawing/2014/main" id="{27CF041A-9395-47B4-EDAF-342D1FD2DE2E}"/>
              </a:ext>
            </a:extLst>
          </p:cNvPr>
          <p:cNvGraphicFramePr>
            <a:graphicFrameLocks noGrp="1"/>
          </p:cNvGraphicFramePr>
          <p:nvPr>
            <p:ph idx="1"/>
            <p:extLst>
              <p:ext uri="{D42A27DB-BD31-4B8C-83A1-F6EECF244321}">
                <p14:modId xmlns:p14="http://schemas.microsoft.com/office/powerpoint/2010/main" val="1160298528"/>
              </p:ext>
            </p:extLst>
          </p:nvPr>
        </p:nvGraphicFramePr>
        <p:xfrm>
          <a:off x="4702547" y="838199"/>
          <a:ext cx="6651253" cy="53387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descr="Buy Tadalafil | Get Generic Cialis® Online | hims">
            <a:extLst>
              <a:ext uri="{FF2B5EF4-FFF2-40B4-BE49-F238E27FC236}">
                <a16:creationId xmlns:a16="http://schemas.microsoft.com/office/drawing/2014/main" id="{6D901714-3888-E487-4025-E54B585555E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03413" y="3961861"/>
            <a:ext cx="1948281" cy="194828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Viagra Goes Generic with Little White Pill - YouTube">
            <a:extLst>
              <a:ext uri="{FF2B5EF4-FFF2-40B4-BE49-F238E27FC236}">
                <a16:creationId xmlns:a16="http://schemas.microsoft.com/office/drawing/2014/main" id="{2F519DF1-600A-A130-7C0A-2039C978C09A}"/>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94194" y="241254"/>
            <a:ext cx="2857500" cy="16002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87015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8DED6BC-9A3E-48D4-AD7C-A56D63F547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6B6E033A-DB2E-49B8-B600-B38E0C280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3235" y="1371600"/>
            <a:ext cx="4529312" cy="3589977"/>
          </a:xfrm>
          <a:custGeom>
            <a:avLst/>
            <a:gdLst>
              <a:gd name="connsiteX0" fmla="*/ 5462602 w 5470628"/>
              <a:gd name="connsiteY0" fmla="*/ 1413608 h 3193741"/>
              <a:gd name="connsiteX1" fmla="*/ 5465724 w 5470628"/>
              <a:gd name="connsiteY1" fmla="*/ 1421881 h 3193741"/>
              <a:gd name="connsiteX2" fmla="*/ 5465025 w 5470628"/>
              <a:gd name="connsiteY2" fmla="*/ 1466556 h 3193741"/>
              <a:gd name="connsiteX3" fmla="*/ 5463208 w 5470628"/>
              <a:gd name="connsiteY3" fmla="*/ 1466226 h 3193741"/>
              <a:gd name="connsiteX4" fmla="*/ 5463242 w 5470628"/>
              <a:gd name="connsiteY4" fmla="*/ 1451866 h 3193741"/>
              <a:gd name="connsiteX5" fmla="*/ 5462894 w 5470628"/>
              <a:gd name="connsiteY5" fmla="*/ 1423194 h 3193741"/>
              <a:gd name="connsiteX6" fmla="*/ 5461417 w 5470628"/>
              <a:gd name="connsiteY6" fmla="*/ 1391849 h 3193741"/>
              <a:gd name="connsiteX7" fmla="*/ 5462246 w 5470628"/>
              <a:gd name="connsiteY7" fmla="*/ 1401944 h 3193741"/>
              <a:gd name="connsiteX8" fmla="*/ 5462602 w 5470628"/>
              <a:gd name="connsiteY8" fmla="*/ 1413608 h 3193741"/>
              <a:gd name="connsiteX9" fmla="*/ 5459078 w 5470628"/>
              <a:gd name="connsiteY9" fmla="*/ 1404268 h 3193741"/>
              <a:gd name="connsiteX10" fmla="*/ 5460137 w 5470628"/>
              <a:gd name="connsiteY10" fmla="*/ 1393780 h 3193741"/>
              <a:gd name="connsiteX11" fmla="*/ 5461417 w 5470628"/>
              <a:gd name="connsiteY11" fmla="*/ 1391849 h 3193741"/>
              <a:gd name="connsiteX12" fmla="*/ 614271 w 5470628"/>
              <a:gd name="connsiteY12" fmla="*/ 1052206 h 3193741"/>
              <a:gd name="connsiteX13" fmla="*/ 611497 w 5470628"/>
              <a:gd name="connsiteY13" fmla="*/ 1055389 h 3193741"/>
              <a:gd name="connsiteX14" fmla="*/ 630277 w 5470628"/>
              <a:gd name="connsiteY14" fmla="*/ 1065215 h 3193741"/>
              <a:gd name="connsiteX15" fmla="*/ 651856 w 5470628"/>
              <a:gd name="connsiteY15" fmla="*/ 1067584 h 3193741"/>
              <a:gd name="connsiteX16" fmla="*/ 614271 w 5470628"/>
              <a:gd name="connsiteY16" fmla="*/ 1052206 h 3193741"/>
              <a:gd name="connsiteX17" fmla="*/ 810628 w 5470628"/>
              <a:gd name="connsiteY17" fmla="*/ 695550 h 3193741"/>
              <a:gd name="connsiteX18" fmla="*/ 1033084 w 5470628"/>
              <a:gd name="connsiteY18" fmla="*/ 791270 h 3193741"/>
              <a:gd name="connsiteX19" fmla="*/ 1036153 w 5470628"/>
              <a:gd name="connsiteY19" fmla="*/ 788050 h 3193741"/>
              <a:gd name="connsiteX20" fmla="*/ 810628 w 5470628"/>
              <a:gd name="connsiteY20" fmla="*/ 695550 h 3193741"/>
              <a:gd name="connsiteX21" fmla="*/ 4850908 w 5470628"/>
              <a:gd name="connsiteY21" fmla="*/ 727 h 3193741"/>
              <a:gd name="connsiteX22" fmla="*/ 4858584 w 5470628"/>
              <a:gd name="connsiteY22" fmla="*/ 13795 h 3193741"/>
              <a:gd name="connsiteX23" fmla="*/ 4843408 w 5470628"/>
              <a:gd name="connsiteY23" fmla="*/ 37224 h 3193741"/>
              <a:gd name="connsiteX24" fmla="*/ 4871062 w 5470628"/>
              <a:gd name="connsiteY24" fmla="*/ 78954 h 3193741"/>
              <a:gd name="connsiteX25" fmla="*/ 4989038 w 5470628"/>
              <a:gd name="connsiteY25" fmla="*/ 66799 h 3193741"/>
              <a:gd name="connsiteX26" fmla="*/ 5002636 w 5470628"/>
              <a:gd name="connsiteY26" fmla="*/ 79388 h 3193741"/>
              <a:gd name="connsiteX27" fmla="*/ 5008332 w 5470628"/>
              <a:gd name="connsiteY27" fmla="*/ 140859 h 3193741"/>
              <a:gd name="connsiteX28" fmla="*/ 5014326 w 5470628"/>
              <a:gd name="connsiteY28" fmla="*/ 155555 h 3193741"/>
              <a:gd name="connsiteX29" fmla="*/ 5030704 w 5470628"/>
              <a:gd name="connsiteY29" fmla="*/ 221190 h 3193741"/>
              <a:gd name="connsiteX30" fmla="*/ 5097262 w 5470628"/>
              <a:gd name="connsiteY30" fmla="*/ 317759 h 3193741"/>
              <a:gd name="connsiteX31" fmla="*/ 5165084 w 5470628"/>
              <a:gd name="connsiteY31" fmla="*/ 373367 h 3193741"/>
              <a:gd name="connsiteX32" fmla="*/ 5174137 w 5470628"/>
              <a:gd name="connsiteY32" fmla="*/ 389353 h 3193741"/>
              <a:gd name="connsiteX33" fmla="*/ 5192507 w 5470628"/>
              <a:gd name="connsiteY33" fmla="*/ 453561 h 3193741"/>
              <a:gd name="connsiteX34" fmla="*/ 5187160 w 5470628"/>
              <a:gd name="connsiteY34" fmla="*/ 467732 h 3193741"/>
              <a:gd name="connsiteX35" fmla="*/ 5160106 w 5470628"/>
              <a:gd name="connsiteY35" fmla="*/ 486904 h 3193741"/>
              <a:gd name="connsiteX36" fmla="*/ 5138948 w 5470628"/>
              <a:gd name="connsiteY36" fmla="*/ 528614 h 3193741"/>
              <a:gd name="connsiteX37" fmla="*/ 5097016 w 5470628"/>
              <a:gd name="connsiteY37" fmla="*/ 589923 h 3193741"/>
              <a:gd name="connsiteX38" fmla="*/ 5075869 w 5470628"/>
              <a:gd name="connsiteY38" fmla="*/ 608381 h 3193741"/>
              <a:gd name="connsiteX39" fmla="*/ 5093172 w 5470628"/>
              <a:gd name="connsiteY39" fmla="*/ 618385 h 3193741"/>
              <a:gd name="connsiteX40" fmla="*/ 5153518 w 5470628"/>
              <a:gd name="connsiteY40" fmla="*/ 687474 h 3193741"/>
              <a:gd name="connsiteX41" fmla="*/ 5074984 w 5470628"/>
              <a:gd name="connsiteY41" fmla="*/ 776941 h 3193741"/>
              <a:gd name="connsiteX42" fmla="*/ 5033348 w 5470628"/>
              <a:gd name="connsiteY42" fmla="*/ 805473 h 3193741"/>
              <a:gd name="connsiteX43" fmla="*/ 5116847 w 5470628"/>
              <a:gd name="connsiteY43" fmla="*/ 803426 h 3193741"/>
              <a:gd name="connsiteX44" fmla="*/ 5147902 w 5470628"/>
              <a:gd name="connsiteY44" fmla="*/ 833118 h 3193741"/>
              <a:gd name="connsiteX45" fmla="*/ 5161665 w 5470628"/>
              <a:gd name="connsiteY45" fmla="*/ 848297 h 3193741"/>
              <a:gd name="connsiteX46" fmla="*/ 5246520 w 5470628"/>
              <a:gd name="connsiteY46" fmla="*/ 942412 h 3193741"/>
              <a:gd name="connsiteX47" fmla="*/ 5235368 w 5470628"/>
              <a:gd name="connsiteY47" fmla="*/ 972946 h 3193741"/>
              <a:gd name="connsiteX48" fmla="*/ 5113739 w 5470628"/>
              <a:gd name="connsiteY48" fmla="*/ 1128845 h 3193741"/>
              <a:gd name="connsiteX49" fmla="*/ 5255034 w 5470628"/>
              <a:gd name="connsiteY49" fmla="*/ 1151117 h 3193741"/>
              <a:gd name="connsiteX50" fmla="*/ 5267513 w 5470628"/>
              <a:gd name="connsiteY50" fmla="*/ 1216275 h 3193741"/>
              <a:gd name="connsiteX51" fmla="*/ 5343113 w 5470628"/>
              <a:gd name="connsiteY51" fmla="*/ 1281854 h 3193741"/>
              <a:gd name="connsiteX52" fmla="*/ 5452014 w 5470628"/>
              <a:gd name="connsiteY52" fmla="*/ 1385543 h 3193741"/>
              <a:gd name="connsiteX53" fmla="*/ 5459078 w 5470628"/>
              <a:gd name="connsiteY53" fmla="*/ 1404268 h 3193741"/>
              <a:gd name="connsiteX54" fmla="*/ 5458838 w 5470628"/>
              <a:gd name="connsiteY54" fmla="*/ 1406644 h 3193741"/>
              <a:gd name="connsiteX55" fmla="*/ 5455752 w 5470628"/>
              <a:gd name="connsiteY55" fmla="*/ 1450751 h 3193741"/>
              <a:gd name="connsiteX56" fmla="*/ 5454594 w 5470628"/>
              <a:gd name="connsiteY56" fmla="*/ 1464662 h 3193741"/>
              <a:gd name="connsiteX57" fmla="*/ 5447215 w 5470628"/>
              <a:gd name="connsiteY57" fmla="*/ 1463321 h 3193741"/>
              <a:gd name="connsiteX58" fmla="*/ 5433934 w 5470628"/>
              <a:gd name="connsiteY58" fmla="*/ 1458428 h 3193741"/>
              <a:gd name="connsiteX59" fmla="*/ 5424276 w 5470628"/>
              <a:gd name="connsiteY59" fmla="*/ 1477014 h 3193741"/>
              <a:gd name="connsiteX60" fmla="*/ 5444628 w 5470628"/>
              <a:gd name="connsiteY60" fmla="*/ 1511562 h 3193741"/>
              <a:gd name="connsiteX61" fmla="*/ 5453752 w 5470628"/>
              <a:gd name="connsiteY61" fmla="*/ 1474786 h 3193741"/>
              <a:gd name="connsiteX62" fmla="*/ 5454594 w 5470628"/>
              <a:gd name="connsiteY62" fmla="*/ 1464662 h 3193741"/>
              <a:gd name="connsiteX63" fmla="*/ 5463208 w 5470628"/>
              <a:gd name="connsiteY63" fmla="*/ 1466226 h 3193741"/>
              <a:gd name="connsiteX64" fmla="*/ 5463164 w 5470628"/>
              <a:gd name="connsiteY64" fmla="*/ 1484226 h 3193741"/>
              <a:gd name="connsiteX65" fmla="*/ 5456160 w 5470628"/>
              <a:gd name="connsiteY65" fmla="*/ 1575885 h 3193741"/>
              <a:gd name="connsiteX66" fmla="*/ 5345636 w 5470628"/>
              <a:gd name="connsiteY66" fmla="*/ 1714543 h 3193741"/>
              <a:gd name="connsiteX67" fmla="*/ 5251319 w 5470628"/>
              <a:gd name="connsiteY67" fmla="*/ 1775792 h 3193741"/>
              <a:gd name="connsiteX68" fmla="*/ 5043512 w 5470628"/>
              <a:gd name="connsiteY68" fmla="*/ 2027305 h 3193741"/>
              <a:gd name="connsiteX69" fmla="*/ 4978144 w 5470628"/>
              <a:gd name="connsiteY69" fmla="*/ 2108535 h 3193741"/>
              <a:gd name="connsiteX70" fmla="*/ 5031476 w 5470628"/>
              <a:gd name="connsiteY70" fmla="*/ 2128173 h 3193741"/>
              <a:gd name="connsiteX71" fmla="*/ 4937389 w 5470628"/>
              <a:gd name="connsiteY71" fmla="*/ 2216441 h 3193741"/>
              <a:gd name="connsiteX72" fmla="*/ 4826122 w 5470628"/>
              <a:gd name="connsiteY72" fmla="*/ 2315331 h 3193741"/>
              <a:gd name="connsiteX73" fmla="*/ 2544647 w 5470628"/>
              <a:gd name="connsiteY73" fmla="*/ 3190975 h 3193741"/>
              <a:gd name="connsiteX74" fmla="*/ 1328257 w 5470628"/>
              <a:gd name="connsiteY74" fmla="*/ 3153006 h 3193741"/>
              <a:gd name="connsiteX75" fmla="*/ 977943 w 5470628"/>
              <a:gd name="connsiteY75" fmla="*/ 3082502 h 3193741"/>
              <a:gd name="connsiteX76" fmla="*/ 854473 w 5470628"/>
              <a:gd name="connsiteY76" fmla="*/ 2994250 h 3193741"/>
              <a:gd name="connsiteX77" fmla="*/ 811593 w 5470628"/>
              <a:gd name="connsiteY77" fmla="*/ 2970498 h 3193741"/>
              <a:gd name="connsiteX78" fmla="*/ 707024 w 5470628"/>
              <a:gd name="connsiteY78" fmla="*/ 2945439 h 3193741"/>
              <a:gd name="connsiteX79" fmla="*/ 523487 w 5470628"/>
              <a:gd name="connsiteY79" fmla="*/ 2886053 h 3193741"/>
              <a:gd name="connsiteX80" fmla="*/ 587884 w 5470628"/>
              <a:gd name="connsiteY80" fmla="*/ 2859746 h 3193741"/>
              <a:gd name="connsiteX81" fmla="*/ 779426 w 5470628"/>
              <a:gd name="connsiteY81" fmla="*/ 2885897 h 3193741"/>
              <a:gd name="connsiteX82" fmla="*/ 917288 w 5470628"/>
              <a:gd name="connsiteY82" fmla="*/ 2882248 h 3193741"/>
              <a:gd name="connsiteX83" fmla="*/ 718684 w 5470628"/>
              <a:gd name="connsiteY83" fmla="*/ 2819941 h 3193741"/>
              <a:gd name="connsiteX84" fmla="*/ 524650 w 5470628"/>
              <a:gd name="connsiteY84" fmla="*/ 2731220 h 3193741"/>
              <a:gd name="connsiteX85" fmla="*/ 670138 w 5470628"/>
              <a:gd name="connsiteY85" fmla="*/ 2735189 h 3193741"/>
              <a:gd name="connsiteX86" fmla="*/ 675382 w 5470628"/>
              <a:gd name="connsiteY86" fmla="*/ 2719369 h 3193741"/>
              <a:gd name="connsiteX87" fmla="*/ 542021 w 5470628"/>
              <a:gd name="connsiteY87" fmla="*/ 2601946 h 3193741"/>
              <a:gd name="connsiteX88" fmla="*/ 476895 w 5470628"/>
              <a:gd name="connsiteY88" fmla="*/ 2555976 h 3193741"/>
              <a:gd name="connsiteX89" fmla="*/ 188751 w 5470628"/>
              <a:gd name="connsiteY89" fmla="*/ 2428830 h 3193741"/>
              <a:gd name="connsiteX90" fmla="*/ 456762 w 5470628"/>
              <a:gd name="connsiteY90" fmla="*/ 2468731 h 3193741"/>
              <a:gd name="connsiteX91" fmla="*/ 174514 w 5470628"/>
              <a:gd name="connsiteY91" fmla="*/ 2345378 h 3193741"/>
              <a:gd name="connsiteX92" fmla="*/ 38827 w 5470628"/>
              <a:gd name="connsiteY92" fmla="*/ 2303685 h 3193741"/>
              <a:gd name="connsiteX93" fmla="*/ 3281 w 5470628"/>
              <a:gd name="connsiteY93" fmla="*/ 2273587 h 3193741"/>
              <a:gd name="connsiteX94" fmla="*/ 61590 w 5470628"/>
              <a:gd name="connsiteY94" fmla="*/ 2259170 h 3193741"/>
              <a:gd name="connsiteX95" fmla="*/ 242291 w 5470628"/>
              <a:gd name="connsiteY95" fmla="*/ 2250569 h 3193741"/>
              <a:gd name="connsiteX96" fmla="*/ 13205 w 5470628"/>
              <a:gd name="connsiteY96" fmla="*/ 2172263 h 3193741"/>
              <a:gd name="connsiteX97" fmla="*/ 180810 w 5470628"/>
              <a:gd name="connsiteY97" fmla="*/ 2168333 h 3193741"/>
              <a:gd name="connsiteX98" fmla="*/ 226020 w 5470628"/>
              <a:gd name="connsiteY98" fmla="*/ 2121100 h 3193741"/>
              <a:gd name="connsiteX99" fmla="*/ 299145 w 5470628"/>
              <a:gd name="connsiteY99" fmla="*/ 2044862 h 3193741"/>
              <a:gd name="connsiteX100" fmla="*/ 350236 w 5470628"/>
              <a:gd name="connsiteY100" fmla="*/ 2001187 h 3193741"/>
              <a:gd name="connsiteX101" fmla="*/ 365223 w 5470628"/>
              <a:gd name="connsiteY101" fmla="*/ 1881218 h 3193741"/>
              <a:gd name="connsiteX102" fmla="*/ 310707 w 5470628"/>
              <a:gd name="connsiteY102" fmla="*/ 1758752 h 3193741"/>
              <a:gd name="connsiteX103" fmla="*/ 181659 w 5470628"/>
              <a:gd name="connsiteY103" fmla="*/ 1709137 h 3193741"/>
              <a:gd name="connsiteX104" fmla="*/ 213063 w 5470628"/>
              <a:gd name="connsiteY104" fmla="*/ 1632021 h 3193741"/>
              <a:gd name="connsiteX105" fmla="*/ 481390 w 5470628"/>
              <a:gd name="connsiteY105" fmla="*/ 1644125 h 3193741"/>
              <a:gd name="connsiteX106" fmla="*/ 68930 w 5470628"/>
              <a:gd name="connsiteY106" fmla="*/ 1457537 h 3193741"/>
              <a:gd name="connsiteX107" fmla="*/ 135138 w 5470628"/>
              <a:gd name="connsiteY107" fmla="*/ 1440976 h 3193741"/>
              <a:gd name="connsiteX108" fmla="*/ 131611 w 5470628"/>
              <a:gd name="connsiteY108" fmla="*/ 1427642 h 3193741"/>
              <a:gd name="connsiteX109" fmla="*/ 130443 w 5470628"/>
              <a:gd name="connsiteY109" fmla="*/ 1343795 h 3193741"/>
              <a:gd name="connsiteX110" fmla="*/ 138930 w 5470628"/>
              <a:gd name="connsiteY110" fmla="*/ 1304094 h 3193741"/>
              <a:gd name="connsiteX111" fmla="*/ 118409 w 5470628"/>
              <a:gd name="connsiteY111" fmla="*/ 1262212 h 3193741"/>
              <a:gd name="connsiteX112" fmla="*/ 421410 w 5470628"/>
              <a:gd name="connsiteY112" fmla="*/ 1304757 h 3193741"/>
              <a:gd name="connsiteX113" fmla="*/ 655702 w 5470628"/>
              <a:gd name="connsiteY113" fmla="*/ 1291801 h 3193741"/>
              <a:gd name="connsiteX114" fmla="*/ 648299 w 5470628"/>
              <a:gd name="connsiteY114" fmla="*/ 1287715 h 3193741"/>
              <a:gd name="connsiteX115" fmla="*/ 531027 w 5470628"/>
              <a:gd name="connsiteY115" fmla="*/ 1193967 h 3193741"/>
              <a:gd name="connsiteX116" fmla="*/ 526433 w 5470628"/>
              <a:gd name="connsiteY116" fmla="*/ 1191913 h 3193741"/>
              <a:gd name="connsiteX117" fmla="*/ 504666 w 5470628"/>
              <a:gd name="connsiteY117" fmla="*/ 1177230 h 3193741"/>
              <a:gd name="connsiteX118" fmla="*/ 482307 w 5470628"/>
              <a:gd name="connsiteY118" fmla="*/ 1162618 h 3193741"/>
              <a:gd name="connsiteX119" fmla="*/ 479029 w 5470628"/>
              <a:gd name="connsiteY119" fmla="*/ 1162540 h 3193741"/>
              <a:gd name="connsiteX120" fmla="*/ 447663 w 5470628"/>
              <a:gd name="connsiteY120" fmla="*/ 1132649 h 3193741"/>
              <a:gd name="connsiteX121" fmla="*/ 438547 w 5470628"/>
              <a:gd name="connsiteY121" fmla="*/ 1110977 h 3193741"/>
              <a:gd name="connsiteX122" fmla="*/ 405343 w 5470628"/>
              <a:gd name="connsiteY122" fmla="*/ 1089612 h 3193741"/>
              <a:gd name="connsiteX123" fmla="*/ 371373 w 5470628"/>
              <a:gd name="connsiteY123" fmla="*/ 1070238 h 3193741"/>
              <a:gd name="connsiteX124" fmla="*/ 290358 w 5470628"/>
              <a:gd name="connsiteY124" fmla="*/ 1059884 h 3193741"/>
              <a:gd name="connsiteX125" fmla="*/ 235140 w 5470628"/>
              <a:gd name="connsiteY125" fmla="*/ 1029322 h 3193741"/>
              <a:gd name="connsiteX126" fmla="*/ 300494 w 5470628"/>
              <a:gd name="connsiteY126" fmla="*/ 1032083 h 3193741"/>
              <a:gd name="connsiteX127" fmla="*/ 239661 w 5470628"/>
              <a:gd name="connsiteY127" fmla="*/ 997457 h 3193741"/>
              <a:gd name="connsiteX128" fmla="*/ 204788 w 5470628"/>
              <a:gd name="connsiteY128" fmla="*/ 959211 h 3193741"/>
              <a:gd name="connsiteX129" fmla="*/ 207583 w 5470628"/>
              <a:gd name="connsiteY129" fmla="*/ 947009 h 3193741"/>
              <a:gd name="connsiteX130" fmla="*/ 223061 w 5470628"/>
              <a:gd name="connsiteY130" fmla="*/ 947033 h 3193741"/>
              <a:gd name="connsiteX131" fmla="*/ 280015 w 5470628"/>
              <a:gd name="connsiteY131" fmla="*/ 972164 h 3193741"/>
              <a:gd name="connsiteX132" fmla="*/ 353948 w 5470628"/>
              <a:gd name="connsiteY132" fmla="*/ 1006865 h 3193741"/>
              <a:gd name="connsiteX133" fmla="*/ 240466 w 5470628"/>
              <a:gd name="connsiteY133" fmla="*/ 939943 h 3193741"/>
              <a:gd name="connsiteX134" fmla="*/ 158812 w 5470628"/>
              <a:gd name="connsiteY134" fmla="*/ 891467 h 3193741"/>
              <a:gd name="connsiteX135" fmla="*/ 139551 w 5470628"/>
              <a:gd name="connsiteY135" fmla="*/ 855364 h 3193741"/>
              <a:gd name="connsiteX136" fmla="*/ 145731 w 5470628"/>
              <a:gd name="connsiteY136" fmla="*/ 844888 h 3193741"/>
              <a:gd name="connsiteX137" fmla="*/ 158154 w 5470628"/>
              <a:gd name="connsiteY137" fmla="*/ 848366 h 3193741"/>
              <a:gd name="connsiteX138" fmla="*/ 169370 w 5470628"/>
              <a:gd name="connsiteY138" fmla="*/ 856260 h 3193741"/>
              <a:gd name="connsiteX139" fmla="*/ 288295 w 5470628"/>
              <a:gd name="connsiteY139" fmla="*/ 915169 h 3193741"/>
              <a:gd name="connsiteX140" fmla="*/ 462694 w 5470628"/>
              <a:gd name="connsiteY140" fmla="*/ 994643 h 3193741"/>
              <a:gd name="connsiteX141" fmla="*/ 531910 w 5470628"/>
              <a:gd name="connsiteY141" fmla="*/ 1006664 h 3193741"/>
              <a:gd name="connsiteX142" fmla="*/ 333940 w 5470628"/>
              <a:gd name="connsiteY142" fmla="*/ 893507 h 3193741"/>
              <a:gd name="connsiteX143" fmla="*/ 181443 w 5470628"/>
              <a:gd name="connsiteY143" fmla="*/ 746608 h 3193741"/>
              <a:gd name="connsiteX144" fmla="*/ 162678 w 5470628"/>
              <a:gd name="connsiteY144" fmla="*/ 737018 h 3193741"/>
              <a:gd name="connsiteX145" fmla="*/ 156307 w 5470628"/>
              <a:gd name="connsiteY145" fmla="*/ 730435 h 3193741"/>
              <a:gd name="connsiteX146" fmla="*/ 117227 w 5470628"/>
              <a:gd name="connsiteY146" fmla="*/ 677515 h 3193741"/>
              <a:gd name="connsiteX147" fmla="*/ 113655 w 5470628"/>
              <a:gd name="connsiteY147" fmla="*/ 663474 h 3193741"/>
              <a:gd name="connsiteX148" fmla="*/ 115226 w 5470628"/>
              <a:gd name="connsiteY148" fmla="*/ 636712 h 3193741"/>
              <a:gd name="connsiteX149" fmla="*/ 105067 w 5470628"/>
              <a:gd name="connsiteY149" fmla="*/ 622046 h 3193741"/>
              <a:gd name="connsiteX150" fmla="*/ 104113 w 5470628"/>
              <a:gd name="connsiteY150" fmla="*/ 611722 h 3193741"/>
              <a:gd name="connsiteX151" fmla="*/ 118895 w 5470628"/>
              <a:gd name="connsiteY151" fmla="*/ 610169 h 3193741"/>
              <a:gd name="connsiteX152" fmla="*/ 163095 w 5470628"/>
              <a:gd name="connsiteY152" fmla="*/ 640642 h 3193741"/>
              <a:gd name="connsiteX153" fmla="*/ 185766 w 5470628"/>
              <a:gd name="connsiteY153" fmla="*/ 641454 h 3193741"/>
              <a:gd name="connsiteX154" fmla="*/ 212892 w 5470628"/>
              <a:gd name="connsiteY154" fmla="*/ 637457 h 3193741"/>
              <a:gd name="connsiteX155" fmla="*/ 223932 w 5470628"/>
              <a:gd name="connsiteY155" fmla="*/ 647271 h 3193741"/>
              <a:gd name="connsiteX156" fmla="*/ 287167 w 5470628"/>
              <a:gd name="connsiteY156" fmla="*/ 691571 h 3193741"/>
              <a:gd name="connsiteX157" fmla="*/ 330380 w 5470628"/>
              <a:gd name="connsiteY157" fmla="*/ 692506 h 3193741"/>
              <a:gd name="connsiteX158" fmla="*/ 296172 w 5470628"/>
              <a:gd name="connsiteY158" fmla="*/ 688108 h 3193741"/>
              <a:gd name="connsiteX159" fmla="*/ 286974 w 5470628"/>
              <a:gd name="connsiteY159" fmla="*/ 674512 h 3193741"/>
              <a:gd name="connsiteX160" fmla="*/ 286166 w 5470628"/>
              <a:gd name="connsiteY160" fmla="*/ 661798 h 3193741"/>
              <a:gd name="connsiteX161" fmla="*/ 236268 w 5470628"/>
              <a:gd name="connsiteY161" fmla="*/ 635338 h 3193741"/>
              <a:gd name="connsiteX162" fmla="*/ 231734 w 5470628"/>
              <a:gd name="connsiteY162" fmla="*/ 634225 h 3193741"/>
              <a:gd name="connsiteX163" fmla="*/ 221253 w 5470628"/>
              <a:gd name="connsiteY163" fmla="*/ 623870 h 3193741"/>
              <a:gd name="connsiteX164" fmla="*/ 237564 w 5470628"/>
              <a:gd name="connsiteY164" fmla="*/ 613590 h 3193741"/>
              <a:gd name="connsiteX165" fmla="*/ 282259 w 5470628"/>
              <a:gd name="connsiteY165" fmla="*/ 619091 h 3193741"/>
              <a:gd name="connsiteX166" fmla="*/ 370630 w 5470628"/>
              <a:gd name="connsiteY166" fmla="*/ 665566 h 3193741"/>
              <a:gd name="connsiteX167" fmla="*/ 498017 w 5470628"/>
              <a:gd name="connsiteY167" fmla="*/ 740532 h 3193741"/>
              <a:gd name="connsiteX168" fmla="*/ 918036 w 5470628"/>
              <a:gd name="connsiteY168" fmla="*/ 924307 h 3193741"/>
              <a:gd name="connsiteX169" fmla="*/ 1079304 w 5470628"/>
              <a:gd name="connsiteY169" fmla="*/ 984494 h 3193741"/>
              <a:gd name="connsiteX170" fmla="*/ 1079935 w 5470628"/>
              <a:gd name="connsiteY170" fmla="*/ 980383 h 3193741"/>
              <a:gd name="connsiteX171" fmla="*/ 1079695 w 5470628"/>
              <a:gd name="connsiteY171" fmla="*/ 976616 h 3193741"/>
              <a:gd name="connsiteX172" fmla="*/ 966178 w 5470628"/>
              <a:gd name="connsiteY172" fmla="*/ 937219 h 3193741"/>
              <a:gd name="connsiteX173" fmla="*/ 720106 w 5470628"/>
              <a:gd name="connsiteY173" fmla="*/ 807112 h 3193741"/>
              <a:gd name="connsiteX174" fmla="*/ 698823 w 5470628"/>
              <a:gd name="connsiteY174" fmla="*/ 804708 h 3193741"/>
              <a:gd name="connsiteX175" fmla="*/ 664513 w 5470628"/>
              <a:gd name="connsiteY175" fmla="*/ 784663 h 3193741"/>
              <a:gd name="connsiteX176" fmla="*/ 660380 w 5470628"/>
              <a:gd name="connsiteY176" fmla="*/ 771165 h 3193741"/>
              <a:gd name="connsiteX177" fmla="*/ 584959 w 5470628"/>
              <a:gd name="connsiteY177" fmla="*/ 722409 h 3193741"/>
              <a:gd name="connsiteX178" fmla="*/ 435649 w 5470628"/>
              <a:gd name="connsiteY178" fmla="*/ 639659 h 3193741"/>
              <a:gd name="connsiteX179" fmla="*/ 404944 w 5470628"/>
              <a:gd name="connsiteY179" fmla="*/ 606128 h 3193741"/>
              <a:gd name="connsiteX180" fmla="*/ 408476 w 5470628"/>
              <a:gd name="connsiteY180" fmla="*/ 591466 h 3193741"/>
              <a:gd name="connsiteX181" fmla="*/ 425225 w 5470628"/>
              <a:gd name="connsiteY181" fmla="*/ 592759 h 3193741"/>
              <a:gd name="connsiteX182" fmla="*/ 487115 w 5470628"/>
              <a:gd name="connsiteY182" fmla="*/ 620614 h 3193741"/>
              <a:gd name="connsiteX183" fmla="*/ 550277 w 5470628"/>
              <a:gd name="connsiteY183" fmla="*/ 649738 h 3193741"/>
              <a:gd name="connsiteX184" fmla="*/ 544421 w 5470628"/>
              <a:gd name="connsiteY184" fmla="*/ 641907 h 3193741"/>
              <a:gd name="connsiteX185" fmla="*/ 431905 w 5470628"/>
              <a:gd name="connsiteY185" fmla="*/ 580799 h 3193741"/>
              <a:gd name="connsiteX186" fmla="*/ 351177 w 5470628"/>
              <a:gd name="connsiteY186" fmla="*/ 528177 h 3193741"/>
              <a:gd name="connsiteX187" fmla="*/ 339749 w 5470628"/>
              <a:gd name="connsiteY187" fmla="*/ 498244 h 3193741"/>
              <a:gd name="connsiteX188" fmla="*/ 346313 w 5470628"/>
              <a:gd name="connsiteY188" fmla="*/ 489145 h 3193741"/>
              <a:gd name="connsiteX189" fmla="*/ 356579 w 5470628"/>
              <a:gd name="connsiteY189" fmla="*/ 491460 h 3193741"/>
              <a:gd name="connsiteX190" fmla="*/ 371505 w 5470628"/>
              <a:gd name="connsiteY190" fmla="*/ 501516 h 3193741"/>
              <a:gd name="connsiteX191" fmla="*/ 476275 w 5470628"/>
              <a:gd name="connsiteY191" fmla="*/ 553122 h 3193741"/>
              <a:gd name="connsiteX192" fmla="*/ 649952 w 5470628"/>
              <a:gd name="connsiteY192" fmla="*/ 635294 h 3193741"/>
              <a:gd name="connsiteX193" fmla="*/ 727161 w 5470628"/>
              <a:gd name="connsiteY193" fmla="*/ 651328 h 3193741"/>
              <a:gd name="connsiteX194" fmla="*/ 722417 w 5470628"/>
              <a:gd name="connsiteY194" fmla="*/ 646921 h 3193741"/>
              <a:gd name="connsiteX195" fmla="*/ 546079 w 5470628"/>
              <a:gd name="connsiteY195" fmla="*/ 546328 h 3193741"/>
              <a:gd name="connsiteX196" fmla="*/ 378182 w 5470628"/>
              <a:gd name="connsiteY196" fmla="*/ 386585 h 3193741"/>
              <a:gd name="connsiteX197" fmla="*/ 370158 w 5470628"/>
              <a:gd name="connsiteY197" fmla="*/ 382100 h 3193741"/>
              <a:gd name="connsiteX198" fmla="*/ 357861 w 5470628"/>
              <a:gd name="connsiteY198" fmla="*/ 371252 h 3193741"/>
              <a:gd name="connsiteX199" fmla="*/ 331313 w 5470628"/>
              <a:gd name="connsiteY199" fmla="*/ 328203 h 3193741"/>
              <a:gd name="connsiteX200" fmla="*/ 319354 w 5470628"/>
              <a:gd name="connsiteY200" fmla="*/ 299282 h 3193741"/>
              <a:gd name="connsiteX201" fmla="*/ 319682 w 5470628"/>
              <a:gd name="connsiteY201" fmla="*/ 285719 h 3193741"/>
              <a:gd name="connsiteX202" fmla="*/ 306391 w 5470628"/>
              <a:gd name="connsiteY202" fmla="*/ 268585 h 3193741"/>
              <a:gd name="connsiteX203" fmla="*/ 303294 w 5470628"/>
              <a:gd name="connsiteY203" fmla="*/ 257334 h 3193741"/>
              <a:gd name="connsiteX204" fmla="*/ 319242 w 5470628"/>
              <a:gd name="connsiteY204" fmla="*/ 255403 h 3193741"/>
              <a:gd name="connsiteX205" fmla="*/ 364093 w 5470628"/>
              <a:gd name="connsiteY205" fmla="*/ 286745 h 3193741"/>
              <a:gd name="connsiteX206" fmla="*/ 385301 w 5470628"/>
              <a:gd name="connsiteY206" fmla="*/ 287973 h 3193741"/>
              <a:gd name="connsiteX207" fmla="*/ 417598 w 5470628"/>
              <a:gd name="connsiteY207" fmla="*/ 285722 h 3193741"/>
              <a:gd name="connsiteX208" fmla="*/ 440155 w 5470628"/>
              <a:gd name="connsiteY208" fmla="*/ 308139 h 3193741"/>
              <a:gd name="connsiteX209" fmla="*/ 534406 w 5470628"/>
              <a:gd name="connsiteY209" fmla="*/ 339430 h 3193741"/>
              <a:gd name="connsiteX210" fmla="*/ 495633 w 5470628"/>
              <a:gd name="connsiteY210" fmla="*/ 333450 h 3193741"/>
              <a:gd name="connsiteX211" fmla="*/ 486289 w 5470628"/>
              <a:gd name="connsiteY211" fmla="*/ 322243 h 3193741"/>
              <a:gd name="connsiteX212" fmla="*/ 484000 w 5470628"/>
              <a:gd name="connsiteY212" fmla="*/ 304964 h 3193741"/>
              <a:gd name="connsiteX213" fmla="*/ 436911 w 5470628"/>
              <a:gd name="connsiteY213" fmla="*/ 280536 h 3193741"/>
              <a:gd name="connsiteX214" fmla="*/ 426865 w 5470628"/>
              <a:gd name="connsiteY214" fmla="*/ 277007 h 3193741"/>
              <a:gd name="connsiteX215" fmla="*/ 420654 w 5470628"/>
              <a:gd name="connsiteY215" fmla="*/ 268269 h 3193741"/>
              <a:gd name="connsiteX216" fmla="*/ 432329 w 5470628"/>
              <a:gd name="connsiteY216" fmla="*/ 259975 h 3193741"/>
              <a:gd name="connsiteX217" fmla="*/ 447672 w 5470628"/>
              <a:gd name="connsiteY217" fmla="*/ 257879 h 3193741"/>
              <a:gd name="connsiteX218" fmla="*/ 502242 w 5470628"/>
              <a:gd name="connsiteY218" fmla="*/ 273572 h 3193741"/>
              <a:gd name="connsiteX219" fmla="*/ 659874 w 5470628"/>
              <a:gd name="connsiteY219" fmla="*/ 365516 h 3193741"/>
              <a:gd name="connsiteX220" fmla="*/ 829177 w 5470628"/>
              <a:gd name="connsiteY220" fmla="*/ 444421 h 3193741"/>
              <a:gd name="connsiteX221" fmla="*/ 1231903 w 5470628"/>
              <a:gd name="connsiteY221" fmla="*/ 613682 h 3193741"/>
              <a:gd name="connsiteX222" fmla="*/ 1911736 w 5470628"/>
              <a:gd name="connsiteY222" fmla="*/ 685084 h 3193741"/>
              <a:gd name="connsiteX223" fmla="*/ 2564313 w 5470628"/>
              <a:gd name="connsiteY223" fmla="*/ 632143 h 3193741"/>
              <a:gd name="connsiteX224" fmla="*/ 2657304 w 5470628"/>
              <a:gd name="connsiteY224" fmla="*/ 624913 h 3193741"/>
              <a:gd name="connsiteX225" fmla="*/ 4235818 w 5470628"/>
              <a:gd name="connsiteY225" fmla="*/ 259339 h 3193741"/>
              <a:gd name="connsiteX226" fmla="*/ 4460331 w 5470628"/>
              <a:gd name="connsiteY226" fmla="*/ 176864 h 3193741"/>
              <a:gd name="connsiteX227" fmla="*/ 4499578 w 5470628"/>
              <a:gd name="connsiteY227" fmla="*/ 186791 h 3193741"/>
              <a:gd name="connsiteX228" fmla="*/ 4514640 w 5470628"/>
              <a:gd name="connsiteY228" fmla="*/ 188841 h 3193741"/>
              <a:gd name="connsiteX229" fmla="*/ 4516523 w 5470628"/>
              <a:gd name="connsiteY229" fmla="*/ 189988 h 3193741"/>
              <a:gd name="connsiteX230" fmla="*/ 4518126 w 5470628"/>
              <a:gd name="connsiteY230" fmla="*/ 189316 h 3193741"/>
              <a:gd name="connsiteX231" fmla="*/ 4514640 w 5470628"/>
              <a:gd name="connsiteY231" fmla="*/ 188841 h 3193741"/>
              <a:gd name="connsiteX232" fmla="*/ 4511569 w 5470628"/>
              <a:gd name="connsiteY232" fmla="*/ 186970 h 3193741"/>
              <a:gd name="connsiteX233" fmla="*/ 4510888 w 5470628"/>
              <a:gd name="connsiteY233" fmla="*/ 180943 h 3193741"/>
              <a:gd name="connsiteX234" fmla="*/ 4531865 w 5470628"/>
              <a:gd name="connsiteY234" fmla="*/ 155151 h 3193741"/>
              <a:gd name="connsiteX235" fmla="*/ 4573441 w 5470628"/>
              <a:gd name="connsiteY235" fmla="*/ 139676 h 3193741"/>
              <a:gd name="connsiteX236" fmla="*/ 4594964 w 5470628"/>
              <a:gd name="connsiteY236" fmla="*/ 145847 h 3193741"/>
              <a:gd name="connsiteX237" fmla="*/ 4623059 w 5470628"/>
              <a:gd name="connsiteY237" fmla="*/ 152410 h 3193741"/>
              <a:gd name="connsiteX238" fmla="*/ 4748356 w 5470628"/>
              <a:gd name="connsiteY238" fmla="*/ 68192 h 3193741"/>
              <a:gd name="connsiteX239" fmla="*/ 4833812 w 5470628"/>
              <a:gd name="connsiteY239" fmla="*/ 8017 h 3193741"/>
              <a:gd name="connsiteX240" fmla="*/ 4850908 w 5470628"/>
              <a:gd name="connsiteY240" fmla="*/ 727 h 3193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Lst>
            <a:rect l="l" t="t" r="r" b="b"/>
            <a:pathLst>
              <a:path w="5470628" h="3193741">
                <a:moveTo>
                  <a:pt x="5462602" y="1413608"/>
                </a:moveTo>
                <a:lnTo>
                  <a:pt x="5465724" y="1421881"/>
                </a:lnTo>
                <a:cubicBezTo>
                  <a:pt x="5472118" y="1444281"/>
                  <a:pt x="5472640" y="1461744"/>
                  <a:pt x="5465025" y="1466556"/>
                </a:cubicBezTo>
                <a:lnTo>
                  <a:pt x="5463208" y="1466226"/>
                </a:lnTo>
                <a:lnTo>
                  <a:pt x="5463242" y="1451866"/>
                </a:lnTo>
                <a:cubicBezTo>
                  <a:pt x="5463190" y="1441487"/>
                  <a:pt x="5463068" y="1431722"/>
                  <a:pt x="5462894" y="1423194"/>
                </a:cubicBezTo>
                <a:close/>
                <a:moveTo>
                  <a:pt x="5461417" y="1391849"/>
                </a:moveTo>
                <a:cubicBezTo>
                  <a:pt x="5461710" y="1392940"/>
                  <a:pt x="5461992" y="1396513"/>
                  <a:pt x="5462246" y="1401944"/>
                </a:cubicBezTo>
                <a:lnTo>
                  <a:pt x="5462602" y="1413608"/>
                </a:lnTo>
                <a:lnTo>
                  <a:pt x="5459078" y="1404268"/>
                </a:lnTo>
                <a:lnTo>
                  <a:pt x="5460137" y="1393780"/>
                </a:lnTo>
                <a:cubicBezTo>
                  <a:pt x="5460561" y="1391114"/>
                  <a:pt x="5460982" y="1390270"/>
                  <a:pt x="5461417" y="1391849"/>
                </a:cubicBezTo>
                <a:close/>
                <a:moveTo>
                  <a:pt x="614271" y="1052206"/>
                </a:moveTo>
                <a:cubicBezTo>
                  <a:pt x="613444" y="1053256"/>
                  <a:pt x="612323" y="1054339"/>
                  <a:pt x="611497" y="1055389"/>
                </a:cubicBezTo>
                <a:cubicBezTo>
                  <a:pt x="617673" y="1058912"/>
                  <a:pt x="624115" y="1061928"/>
                  <a:pt x="630277" y="1065215"/>
                </a:cubicBezTo>
                <a:cubicBezTo>
                  <a:pt x="637469" y="1066004"/>
                  <a:pt x="644958" y="1066759"/>
                  <a:pt x="651856" y="1067584"/>
                </a:cubicBezTo>
                <a:cubicBezTo>
                  <a:pt x="639327" y="1062458"/>
                  <a:pt x="626799" y="1057332"/>
                  <a:pt x="614271" y="1052206"/>
                </a:cubicBezTo>
                <a:close/>
                <a:moveTo>
                  <a:pt x="810628" y="695550"/>
                </a:moveTo>
                <a:cubicBezTo>
                  <a:pt x="873537" y="739416"/>
                  <a:pt x="951215" y="767494"/>
                  <a:pt x="1033084" y="791270"/>
                </a:cubicBezTo>
                <a:cubicBezTo>
                  <a:pt x="1034205" y="790184"/>
                  <a:pt x="1035031" y="789136"/>
                  <a:pt x="1036153" y="788050"/>
                </a:cubicBezTo>
                <a:cubicBezTo>
                  <a:pt x="960983" y="757296"/>
                  <a:pt x="885798" y="726306"/>
                  <a:pt x="810628" y="695550"/>
                </a:cubicBezTo>
                <a:close/>
                <a:moveTo>
                  <a:pt x="4850908" y="727"/>
                </a:moveTo>
                <a:cubicBezTo>
                  <a:pt x="4858191" y="2929"/>
                  <a:pt x="4860543" y="7152"/>
                  <a:pt x="4858584" y="13795"/>
                </a:cubicBezTo>
                <a:cubicBezTo>
                  <a:pt x="4855845" y="22194"/>
                  <a:pt x="4850092" y="30008"/>
                  <a:pt x="4843408" y="37224"/>
                </a:cubicBezTo>
                <a:cubicBezTo>
                  <a:pt x="4812232" y="71132"/>
                  <a:pt x="4827067" y="79774"/>
                  <a:pt x="4871062" y="78954"/>
                </a:cubicBezTo>
                <a:cubicBezTo>
                  <a:pt x="4910302" y="78234"/>
                  <a:pt x="4949507" y="72299"/>
                  <a:pt x="4989038" y="66799"/>
                </a:cubicBezTo>
                <a:cubicBezTo>
                  <a:pt x="5008500" y="63967"/>
                  <a:pt x="5009491" y="65509"/>
                  <a:pt x="5002636" y="79388"/>
                </a:cubicBezTo>
                <a:cubicBezTo>
                  <a:pt x="4991594" y="102315"/>
                  <a:pt x="4990844" y="123285"/>
                  <a:pt x="5008332" y="140859"/>
                </a:cubicBezTo>
                <a:cubicBezTo>
                  <a:pt x="5012456" y="144868"/>
                  <a:pt x="5015428" y="149491"/>
                  <a:pt x="5014326" y="155555"/>
                </a:cubicBezTo>
                <a:cubicBezTo>
                  <a:pt x="5009356" y="180357"/>
                  <a:pt x="5019874" y="200674"/>
                  <a:pt x="5030704" y="221190"/>
                </a:cubicBezTo>
                <a:cubicBezTo>
                  <a:pt x="5048958" y="255517"/>
                  <a:pt x="5072099" y="287116"/>
                  <a:pt x="5097262" y="317759"/>
                </a:cubicBezTo>
                <a:cubicBezTo>
                  <a:pt x="5115004" y="339336"/>
                  <a:pt x="5126222" y="365974"/>
                  <a:pt x="5165084" y="373367"/>
                </a:cubicBezTo>
                <a:cubicBezTo>
                  <a:pt x="5174420" y="375083"/>
                  <a:pt x="5177498" y="381353"/>
                  <a:pt x="5174137" y="389353"/>
                </a:cubicBezTo>
                <a:cubicBezTo>
                  <a:pt x="5163026" y="415847"/>
                  <a:pt x="5172067" y="436343"/>
                  <a:pt x="5192507" y="453561"/>
                </a:cubicBezTo>
                <a:cubicBezTo>
                  <a:pt x="5199734" y="459565"/>
                  <a:pt x="5197020" y="463690"/>
                  <a:pt x="5187160" y="467732"/>
                </a:cubicBezTo>
                <a:cubicBezTo>
                  <a:pt x="5175836" y="472188"/>
                  <a:pt x="5167025" y="478711"/>
                  <a:pt x="5160106" y="486904"/>
                </a:cubicBezTo>
                <a:cubicBezTo>
                  <a:pt x="5148744" y="500143"/>
                  <a:pt x="5143396" y="514315"/>
                  <a:pt x="5138948" y="528614"/>
                </a:cubicBezTo>
                <a:cubicBezTo>
                  <a:pt x="5132042" y="551041"/>
                  <a:pt x="5123894" y="572670"/>
                  <a:pt x="5097016" y="589923"/>
                </a:cubicBezTo>
                <a:cubicBezTo>
                  <a:pt x="5089016" y="595163"/>
                  <a:pt x="5082598" y="601872"/>
                  <a:pt x="5075869" y="608381"/>
                </a:cubicBezTo>
                <a:cubicBezTo>
                  <a:pt x="5078016" y="614052"/>
                  <a:pt x="5083322" y="617918"/>
                  <a:pt x="5093172" y="618385"/>
                </a:cubicBezTo>
                <a:cubicBezTo>
                  <a:pt x="5155867" y="621469"/>
                  <a:pt x="5153088" y="652648"/>
                  <a:pt x="5153518" y="687474"/>
                </a:cubicBezTo>
                <a:cubicBezTo>
                  <a:pt x="5154177" y="730575"/>
                  <a:pt x="5118812" y="754787"/>
                  <a:pt x="5074984" y="776941"/>
                </a:cubicBezTo>
                <a:cubicBezTo>
                  <a:pt x="5059986" y="784451"/>
                  <a:pt x="5038116" y="786863"/>
                  <a:pt x="5033348" y="805473"/>
                </a:cubicBezTo>
                <a:cubicBezTo>
                  <a:pt x="5059529" y="819384"/>
                  <a:pt x="5089376" y="802009"/>
                  <a:pt x="5116847" y="803426"/>
                </a:cubicBezTo>
                <a:cubicBezTo>
                  <a:pt x="5139548" y="804709"/>
                  <a:pt x="5176330" y="798120"/>
                  <a:pt x="5147902" y="833118"/>
                </a:cubicBezTo>
                <a:cubicBezTo>
                  <a:pt x="5139626" y="843373"/>
                  <a:pt x="5150382" y="848714"/>
                  <a:pt x="5161665" y="848297"/>
                </a:cubicBezTo>
                <a:cubicBezTo>
                  <a:pt x="5253064" y="844106"/>
                  <a:pt x="5215170" y="912756"/>
                  <a:pt x="5246520" y="942412"/>
                </a:cubicBezTo>
                <a:cubicBezTo>
                  <a:pt x="5255359" y="950358"/>
                  <a:pt x="5247812" y="967405"/>
                  <a:pt x="5235368" y="972946"/>
                </a:cubicBezTo>
                <a:cubicBezTo>
                  <a:pt x="5156387" y="1008610"/>
                  <a:pt x="5149354" y="1071149"/>
                  <a:pt x="5113739" y="1128845"/>
                </a:cubicBezTo>
                <a:cubicBezTo>
                  <a:pt x="5157305" y="1144685"/>
                  <a:pt x="5208388" y="1143005"/>
                  <a:pt x="5255034" y="1151117"/>
                </a:cubicBezTo>
                <a:cubicBezTo>
                  <a:pt x="5303482" y="1159484"/>
                  <a:pt x="5304156" y="1170079"/>
                  <a:pt x="5267513" y="1216275"/>
                </a:cubicBezTo>
                <a:cubicBezTo>
                  <a:pt x="5370269" y="1212844"/>
                  <a:pt x="5370269" y="1212844"/>
                  <a:pt x="5343113" y="1281854"/>
                </a:cubicBezTo>
                <a:cubicBezTo>
                  <a:pt x="5386272" y="1279593"/>
                  <a:pt x="5428618" y="1334726"/>
                  <a:pt x="5452014" y="1385543"/>
                </a:cubicBezTo>
                <a:lnTo>
                  <a:pt x="5459078" y="1404268"/>
                </a:lnTo>
                <a:lnTo>
                  <a:pt x="5458838" y="1406644"/>
                </a:lnTo>
                <a:cubicBezTo>
                  <a:pt x="5457942" y="1418063"/>
                  <a:pt x="5456960" y="1434367"/>
                  <a:pt x="5455752" y="1450751"/>
                </a:cubicBezTo>
                <a:lnTo>
                  <a:pt x="5454594" y="1464662"/>
                </a:lnTo>
                <a:lnTo>
                  <a:pt x="5447215" y="1463321"/>
                </a:lnTo>
                <a:cubicBezTo>
                  <a:pt x="5441256" y="1459714"/>
                  <a:pt x="5437002" y="1458345"/>
                  <a:pt x="5433934" y="1458428"/>
                </a:cubicBezTo>
                <a:cubicBezTo>
                  <a:pt x="5424728" y="1458676"/>
                  <a:pt x="5426188" y="1471978"/>
                  <a:pt x="5424276" y="1477014"/>
                </a:cubicBezTo>
                <a:cubicBezTo>
                  <a:pt x="5417851" y="1492977"/>
                  <a:pt x="5433852" y="1501241"/>
                  <a:pt x="5444628" y="1511562"/>
                </a:cubicBezTo>
                <a:cubicBezTo>
                  <a:pt x="5448663" y="1515344"/>
                  <a:pt x="5451544" y="1497678"/>
                  <a:pt x="5453752" y="1474786"/>
                </a:cubicBezTo>
                <a:lnTo>
                  <a:pt x="5454594" y="1464662"/>
                </a:lnTo>
                <a:lnTo>
                  <a:pt x="5463208" y="1466226"/>
                </a:lnTo>
                <a:lnTo>
                  <a:pt x="5463164" y="1484226"/>
                </a:lnTo>
                <a:cubicBezTo>
                  <a:pt x="5462722" y="1528173"/>
                  <a:pt x="5460824" y="1571999"/>
                  <a:pt x="5456160" y="1575885"/>
                </a:cubicBezTo>
                <a:cubicBezTo>
                  <a:pt x="5406708" y="1617226"/>
                  <a:pt x="5442751" y="1692579"/>
                  <a:pt x="5345636" y="1714543"/>
                </a:cubicBezTo>
                <a:cubicBezTo>
                  <a:pt x="5301930" y="1724583"/>
                  <a:pt x="5282493" y="1755882"/>
                  <a:pt x="5251319" y="1775792"/>
                </a:cubicBezTo>
                <a:cubicBezTo>
                  <a:pt x="5142610" y="1844714"/>
                  <a:pt x="5072132" y="1925140"/>
                  <a:pt x="5043512" y="2027305"/>
                </a:cubicBezTo>
                <a:cubicBezTo>
                  <a:pt x="5035488" y="2055562"/>
                  <a:pt x="5000258" y="2081893"/>
                  <a:pt x="4978144" y="2108535"/>
                </a:cubicBezTo>
                <a:cubicBezTo>
                  <a:pt x="4990785" y="2124798"/>
                  <a:pt x="5050411" y="2079615"/>
                  <a:pt x="5031476" y="2128173"/>
                </a:cubicBezTo>
                <a:cubicBezTo>
                  <a:pt x="5017138" y="2164787"/>
                  <a:pt x="4975973" y="2191363"/>
                  <a:pt x="4937389" y="2216441"/>
                </a:cubicBezTo>
                <a:cubicBezTo>
                  <a:pt x="4893079" y="2245058"/>
                  <a:pt x="4843760" y="2269776"/>
                  <a:pt x="4826122" y="2315331"/>
                </a:cubicBezTo>
                <a:cubicBezTo>
                  <a:pt x="4822276" y="2325050"/>
                  <a:pt x="3896510" y="3112888"/>
                  <a:pt x="2544647" y="3190975"/>
                </a:cubicBezTo>
                <a:cubicBezTo>
                  <a:pt x="2323734" y="3203734"/>
                  <a:pt x="1445947" y="3169121"/>
                  <a:pt x="1328257" y="3153006"/>
                </a:cubicBezTo>
                <a:cubicBezTo>
                  <a:pt x="1207258" y="3136344"/>
                  <a:pt x="1101756" y="3091943"/>
                  <a:pt x="977943" y="3082502"/>
                </a:cubicBezTo>
                <a:cubicBezTo>
                  <a:pt x="912454" y="3077622"/>
                  <a:pt x="848655" y="3061861"/>
                  <a:pt x="854473" y="2994250"/>
                </a:cubicBezTo>
                <a:cubicBezTo>
                  <a:pt x="856228" y="2975057"/>
                  <a:pt x="838125" y="2961827"/>
                  <a:pt x="811593" y="2970498"/>
                </a:cubicBezTo>
                <a:cubicBezTo>
                  <a:pt x="761454" y="2987010"/>
                  <a:pt x="736680" y="2962489"/>
                  <a:pt x="707024" y="2945439"/>
                </a:cubicBezTo>
                <a:cubicBezTo>
                  <a:pt x="654509" y="2915262"/>
                  <a:pt x="603913" y="2882480"/>
                  <a:pt x="523487" y="2886053"/>
                </a:cubicBezTo>
                <a:cubicBezTo>
                  <a:pt x="537017" y="2855468"/>
                  <a:pt x="563587" y="2856758"/>
                  <a:pt x="587884" y="2859746"/>
                </a:cubicBezTo>
                <a:cubicBezTo>
                  <a:pt x="652090" y="2867866"/>
                  <a:pt x="715235" y="2878012"/>
                  <a:pt x="779426" y="2885897"/>
                </a:cubicBezTo>
                <a:cubicBezTo>
                  <a:pt x="821123" y="2891048"/>
                  <a:pt x="863074" y="2900202"/>
                  <a:pt x="917288" y="2882248"/>
                </a:cubicBezTo>
                <a:cubicBezTo>
                  <a:pt x="866364" y="2830288"/>
                  <a:pt x="785092" y="2829930"/>
                  <a:pt x="718684" y="2819941"/>
                </a:cubicBezTo>
                <a:cubicBezTo>
                  <a:pt x="635747" y="2807447"/>
                  <a:pt x="584925" y="2771133"/>
                  <a:pt x="524650" y="2731220"/>
                </a:cubicBezTo>
                <a:cubicBezTo>
                  <a:pt x="584180" y="2712621"/>
                  <a:pt x="623299" y="2742760"/>
                  <a:pt x="670138" y="2735189"/>
                </a:cubicBezTo>
                <a:cubicBezTo>
                  <a:pt x="672406" y="2728745"/>
                  <a:pt x="675988" y="2719532"/>
                  <a:pt x="675382" y="2719369"/>
                </a:cubicBezTo>
                <a:cubicBezTo>
                  <a:pt x="596666" y="2703042"/>
                  <a:pt x="557844" y="2658869"/>
                  <a:pt x="542021" y="2601946"/>
                </a:cubicBezTo>
                <a:cubicBezTo>
                  <a:pt x="533902" y="2572560"/>
                  <a:pt x="505246" y="2566541"/>
                  <a:pt x="476895" y="2555976"/>
                </a:cubicBezTo>
                <a:cubicBezTo>
                  <a:pt x="377189" y="2518466"/>
                  <a:pt x="272496" y="2486779"/>
                  <a:pt x="188751" y="2428830"/>
                </a:cubicBezTo>
                <a:cubicBezTo>
                  <a:pt x="280875" y="2426687"/>
                  <a:pt x="357216" y="2461808"/>
                  <a:pt x="456762" y="2468731"/>
                </a:cubicBezTo>
                <a:cubicBezTo>
                  <a:pt x="373794" y="2404281"/>
                  <a:pt x="269816" y="2379152"/>
                  <a:pt x="174514" y="2345378"/>
                </a:cubicBezTo>
                <a:cubicBezTo>
                  <a:pt x="130977" y="2330009"/>
                  <a:pt x="90329" y="2308598"/>
                  <a:pt x="38827" y="2303685"/>
                </a:cubicBezTo>
                <a:cubicBezTo>
                  <a:pt x="20556" y="2301864"/>
                  <a:pt x="-10092" y="2297272"/>
                  <a:pt x="3281" y="2273587"/>
                </a:cubicBezTo>
                <a:cubicBezTo>
                  <a:pt x="14533" y="2253956"/>
                  <a:pt x="39095" y="2256437"/>
                  <a:pt x="61590" y="2259170"/>
                </a:cubicBezTo>
                <a:cubicBezTo>
                  <a:pt x="115591" y="2265916"/>
                  <a:pt x="170539" y="2259497"/>
                  <a:pt x="242291" y="2250569"/>
                </a:cubicBezTo>
                <a:cubicBezTo>
                  <a:pt x="178223" y="2197829"/>
                  <a:pt x="68904" y="2229102"/>
                  <a:pt x="13205" y="2172263"/>
                </a:cubicBezTo>
                <a:cubicBezTo>
                  <a:pt x="77196" y="2153598"/>
                  <a:pt x="128251" y="2170191"/>
                  <a:pt x="180810" y="2168333"/>
                </a:cubicBezTo>
                <a:cubicBezTo>
                  <a:pt x="228319" y="2166612"/>
                  <a:pt x="239444" y="2154350"/>
                  <a:pt x="226020" y="2121100"/>
                </a:cubicBezTo>
                <a:cubicBezTo>
                  <a:pt x="205165" y="2069293"/>
                  <a:pt x="229388" y="2038364"/>
                  <a:pt x="299145" y="2044862"/>
                </a:cubicBezTo>
                <a:cubicBezTo>
                  <a:pt x="363822" y="2051027"/>
                  <a:pt x="369032" y="2029991"/>
                  <a:pt x="350236" y="2001187"/>
                </a:cubicBezTo>
                <a:cubicBezTo>
                  <a:pt x="322862" y="1959187"/>
                  <a:pt x="348423" y="1921214"/>
                  <a:pt x="365223" y="1881218"/>
                </a:cubicBezTo>
                <a:cubicBezTo>
                  <a:pt x="390527" y="1820499"/>
                  <a:pt x="376326" y="1793748"/>
                  <a:pt x="310707" y="1758752"/>
                </a:cubicBezTo>
                <a:cubicBezTo>
                  <a:pt x="273754" y="1739265"/>
                  <a:pt x="234367" y="1723631"/>
                  <a:pt x="181659" y="1709137"/>
                </a:cubicBezTo>
                <a:cubicBezTo>
                  <a:pt x="299387" y="1683727"/>
                  <a:pt x="172918" y="1660608"/>
                  <a:pt x="213063" y="1632021"/>
                </a:cubicBezTo>
                <a:cubicBezTo>
                  <a:pt x="296030" y="1612244"/>
                  <a:pt x="369047" y="1679323"/>
                  <a:pt x="481390" y="1644125"/>
                </a:cubicBezTo>
                <a:cubicBezTo>
                  <a:pt x="336659" y="1595935"/>
                  <a:pt x="176348" y="1532074"/>
                  <a:pt x="68930" y="1457537"/>
                </a:cubicBezTo>
                <a:cubicBezTo>
                  <a:pt x="91299" y="1434897"/>
                  <a:pt x="115799" y="1450436"/>
                  <a:pt x="135138" y="1440976"/>
                </a:cubicBezTo>
                <a:cubicBezTo>
                  <a:pt x="133952" y="1436374"/>
                  <a:pt x="135290" y="1429332"/>
                  <a:pt x="131611" y="1427642"/>
                </a:cubicBezTo>
                <a:cubicBezTo>
                  <a:pt x="52402" y="1389548"/>
                  <a:pt x="51441" y="1388478"/>
                  <a:pt x="130443" y="1343795"/>
                </a:cubicBezTo>
                <a:cubicBezTo>
                  <a:pt x="158017" y="1328118"/>
                  <a:pt x="154966" y="1317573"/>
                  <a:pt x="138930" y="1304094"/>
                </a:cubicBezTo>
                <a:cubicBezTo>
                  <a:pt x="127608" y="1294551"/>
                  <a:pt x="113720" y="1286742"/>
                  <a:pt x="118409" y="1262212"/>
                </a:cubicBezTo>
                <a:cubicBezTo>
                  <a:pt x="164937" y="1287183"/>
                  <a:pt x="383505" y="1312432"/>
                  <a:pt x="421410" y="1304757"/>
                </a:cubicBezTo>
                <a:cubicBezTo>
                  <a:pt x="464009" y="1296037"/>
                  <a:pt x="610877" y="1288926"/>
                  <a:pt x="655702" y="1291801"/>
                </a:cubicBezTo>
                <a:cubicBezTo>
                  <a:pt x="653235" y="1290438"/>
                  <a:pt x="650767" y="1289077"/>
                  <a:pt x="648299" y="1287715"/>
                </a:cubicBezTo>
                <a:cubicBezTo>
                  <a:pt x="603999" y="1260339"/>
                  <a:pt x="559107" y="1233035"/>
                  <a:pt x="531027" y="1193967"/>
                </a:cubicBezTo>
                <a:cubicBezTo>
                  <a:pt x="529741" y="1192462"/>
                  <a:pt x="529061" y="1191120"/>
                  <a:pt x="526433" y="1191913"/>
                </a:cubicBezTo>
                <a:cubicBezTo>
                  <a:pt x="503415" y="1199684"/>
                  <a:pt x="505590" y="1187083"/>
                  <a:pt x="504666" y="1177230"/>
                </a:cubicBezTo>
                <a:cubicBezTo>
                  <a:pt x="503726" y="1167141"/>
                  <a:pt x="499378" y="1159602"/>
                  <a:pt x="482307" y="1162618"/>
                </a:cubicBezTo>
                <a:cubicBezTo>
                  <a:pt x="481421" y="1162726"/>
                  <a:pt x="480226" y="1162633"/>
                  <a:pt x="479029" y="1162540"/>
                </a:cubicBezTo>
                <a:cubicBezTo>
                  <a:pt x="470949" y="1161859"/>
                  <a:pt x="444139" y="1138059"/>
                  <a:pt x="447663" y="1132649"/>
                </a:cubicBezTo>
                <a:cubicBezTo>
                  <a:pt x="455539" y="1120781"/>
                  <a:pt x="446335" y="1116439"/>
                  <a:pt x="438547" y="1110977"/>
                </a:cubicBezTo>
                <a:cubicBezTo>
                  <a:pt x="427656" y="1103517"/>
                  <a:pt x="416795" y="1096529"/>
                  <a:pt x="405343" y="1089612"/>
                </a:cubicBezTo>
                <a:cubicBezTo>
                  <a:pt x="394202" y="1082895"/>
                  <a:pt x="382794" y="1076684"/>
                  <a:pt x="371373" y="1070238"/>
                </a:cubicBezTo>
                <a:cubicBezTo>
                  <a:pt x="344889" y="1065616"/>
                  <a:pt x="318169" y="1061972"/>
                  <a:pt x="290358" y="1059884"/>
                </a:cubicBezTo>
                <a:cubicBezTo>
                  <a:pt x="269709" y="1058114"/>
                  <a:pt x="246624" y="1055453"/>
                  <a:pt x="235140" y="1029322"/>
                </a:cubicBezTo>
                <a:cubicBezTo>
                  <a:pt x="256895" y="1029771"/>
                  <a:pt x="278695" y="1030927"/>
                  <a:pt x="300494" y="1032083"/>
                </a:cubicBezTo>
                <a:cubicBezTo>
                  <a:pt x="279542" y="1020860"/>
                  <a:pt x="259181" y="1009565"/>
                  <a:pt x="239661" y="997457"/>
                </a:cubicBezTo>
                <a:cubicBezTo>
                  <a:pt x="223540" y="987309"/>
                  <a:pt x="210281" y="975391"/>
                  <a:pt x="204788" y="959211"/>
                </a:cubicBezTo>
                <a:cubicBezTo>
                  <a:pt x="203337" y="955117"/>
                  <a:pt x="202166" y="950750"/>
                  <a:pt x="207583" y="947009"/>
                </a:cubicBezTo>
                <a:cubicBezTo>
                  <a:pt x="213561" y="942727"/>
                  <a:pt x="218466" y="944980"/>
                  <a:pt x="223061" y="947033"/>
                </a:cubicBezTo>
                <a:cubicBezTo>
                  <a:pt x="242046" y="955410"/>
                  <a:pt x="261311" y="963516"/>
                  <a:pt x="280015" y="972164"/>
                </a:cubicBezTo>
                <a:cubicBezTo>
                  <a:pt x="304852" y="983629"/>
                  <a:pt x="329408" y="995365"/>
                  <a:pt x="353948" y="1006865"/>
                </a:cubicBezTo>
                <a:cubicBezTo>
                  <a:pt x="319294" y="981405"/>
                  <a:pt x="281290" y="959435"/>
                  <a:pt x="240466" y="939943"/>
                </a:cubicBezTo>
                <a:cubicBezTo>
                  <a:pt x="210990" y="925718"/>
                  <a:pt x="181514" y="911494"/>
                  <a:pt x="158812" y="891467"/>
                </a:cubicBezTo>
                <a:cubicBezTo>
                  <a:pt x="147166" y="881489"/>
                  <a:pt x="141336" y="869384"/>
                  <a:pt x="139551" y="855364"/>
                </a:cubicBezTo>
                <a:cubicBezTo>
                  <a:pt x="139312" y="851597"/>
                  <a:pt x="139634" y="847287"/>
                  <a:pt x="145731" y="844888"/>
                </a:cubicBezTo>
                <a:cubicBezTo>
                  <a:pt x="151843" y="842724"/>
                  <a:pt x="155581" y="845356"/>
                  <a:pt x="158154" y="848366"/>
                </a:cubicBezTo>
                <a:cubicBezTo>
                  <a:pt x="161052" y="851811"/>
                  <a:pt x="164496" y="854479"/>
                  <a:pt x="169370" y="856260"/>
                </a:cubicBezTo>
                <a:cubicBezTo>
                  <a:pt x="212096" y="872913"/>
                  <a:pt x="249775" y="894448"/>
                  <a:pt x="288295" y="915169"/>
                </a:cubicBezTo>
                <a:cubicBezTo>
                  <a:pt x="343452" y="944788"/>
                  <a:pt x="397769" y="975222"/>
                  <a:pt x="462694" y="994643"/>
                </a:cubicBezTo>
                <a:cubicBezTo>
                  <a:pt x="487260" y="1001870"/>
                  <a:pt x="512622" y="1007575"/>
                  <a:pt x="531910" y="1006664"/>
                </a:cubicBezTo>
                <a:cubicBezTo>
                  <a:pt x="460990" y="972547"/>
                  <a:pt x="394087" y="936046"/>
                  <a:pt x="333940" y="893507"/>
                </a:cubicBezTo>
                <a:cubicBezTo>
                  <a:pt x="273173" y="850568"/>
                  <a:pt x="219876" y="803403"/>
                  <a:pt x="181443" y="746608"/>
                </a:cubicBezTo>
                <a:cubicBezTo>
                  <a:pt x="177494" y="740681"/>
                  <a:pt x="175038" y="734810"/>
                  <a:pt x="162678" y="737018"/>
                </a:cubicBezTo>
                <a:cubicBezTo>
                  <a:pt x="157082" y="737933"/>
                  <a:pt x="155070" y="734381"/>
                  <a:pt x="156307" y="730435"/>
                </a:cubicBezTo>
                <a:cubicBezTo>
                  <a:pt x="164051" y="702450"/>
                  <a:pt x="145532" y="687373"/>
                  <a:pt x="117227" y="677515"/>
                </a:cubicBezTo>
                <a:cubicBezTo>
                  <a:pt x="108392" y="674314"/>
                  <a:pt x="107546" y="670384"/>
                  <a:pt x="113655" y="663474"/>
                </a:cubicBezTo>
                <a:cubicBezTo>
                  <a:pt x="121976" y="653926"/>
                  <a:pt x="120506" y="644851"/>
                  <a:pt x="115226" y="636712"/>
                </a:cubicBezTo>
                <a:cubicBezTo>
                  <a:pt x="112224" y="631619"/>
                  <a:pt x="108350" y="626868"/>
                  <a:pt x="105067" y="622046"/>
                </a:cubicBezTo>
                <a:cubicBezTo>
                  <a:pt x="102790" y="619000"/>
                  <a:pt x="99022" y="615897"/>
                  <a:pt x="104113" y="611722"/>
                </a:cubicBezTo>
                <a:cubicBezTo>
                  <a:pt x="108939" y="608053"/>
                  <a:pt x="114081" y="609328"/>
                  <a:pt x="118895" y="610169"/>
                </a:cubicBezTo>
                <a:cubicBezTo>
                  <a:pt x="142040" y="613772"/>
                  <a:pt x="156094" y="624170"/>
                  <a:pt x="163095" y="640642"/>
                </a:cubicBezTo>
                <a:cubicBezTo>
                  <a:pt x="168334" y="652819"/>
                  <a:pt x="173104" y="652953"/>
                  <a:pt x="185766" y="641454"/>
                </a:cubicBezTo>
                <a:cubicBezTo>
                  <a:pt x="195327" y="632704"/>
                  <a:pt x="204232" y="632337"/>
                  <a:pt x="212892" y="637457"/>
                </a:cubicBezTo>
                <a:cubicBezTo>
                  <a:pt x="217516" y="639981"/>
                  <a:pt x="220444" y="643897"/>
                  <a:pt x="223932" y="647271"/>
                </a:cubicBezTo>
                <a:cubicBezTo>
                  <a:pt x="241420" y="664845"/>
                  <a:pt x="259762" y="681841"/>
                  <a:pt x="287167" y="691571"/>
                </a:cubicBezTo>
                <a:cubicBezTo>
                  <a:pt x="299355" y="696027"/>
                  <a:pt x="312354" y="699197"/>
                  <a:pt x="330380" y="692506"/>
                </a:cubicBezTo>
                <a:cubicBezTo>
                  <a:pt x="318517" y="688486"/>
                  <a:pt x="306954" y="689175"/>
                  <a:pt x="296172" y="688108"/>
                </a:cubicBezTo>
                <a:cubicBezTo>
                  <a:pt x="285390" y="687041"/>
                  <a:pt x="279539" y="683953"/>
                  <a:pt x="286974" y="674512"/>
                </a:cubicBezTo>
                <a:cubicBezTo>
                  <a:pt x="291105" y="669267"/>
                  <a:pt x="290555" y="665301"/>
                  <a:pt x="286166" y="661798"/>
                </a:cubicBezTo>
                <a:cubicBezTo>
                  <a:pt x="272052" y="650459"/>
                  <a:pt x="264416" y="633352"/>
                  <a:pt x="236268" y="635338"/>
                </a:cubicBezTo>
                <a:cubicBezTo>
                  <a:pt x="234792" y="635517"/>
                  <a:pt x="233255" y="634754"/>
                  <a:pt x="231734" y="634225"/>
                </a:cubicBezTo>
                <a:cubicBezTo>
                  <a:pt x="225957" y="632316"/>
                  <a:pt x="219575" y="630241"/>
                  <a:pt x="221253" y="623870"/>
                </a:cubicBezTo>
                <a:cubicBezTo>
                  <a:pt x="223227" y="617462"/>
                  <a:pt x="230816" y="615119"/>
                  <a:pt x="237564" y="613590"/>
                </a:cubicBezTo>
                <a:cubicBezTo>
                  <a:pt x="254884" y="609831"/>
                  <a:pt x="268844" y="614072"/>
                  <a:pt x="282259" y="619091"/>
                </a:cubicBezTo>
                <a:cubicBezTo>
                  <a:pt x="314893" y="631509"/>
                  <a:pt x="342201" y="649080"/>
                  <a:pt x="370630" y="665566"/>
                </a:cubicBezTo>
                <a:cubicBezTo>
                  <a:pt x="413275" y="690295"/>
                  <a:pt x="451153" y="719635"/>
                  <a:pt x="498017" y="740532"/>
                </a:cubicBezTo>
                <a:cubicBezTo>
                  <a:pt x="637369" y="802423"/>
                  <a:pt x="774774" y="866448"/>
                  <a:pt x="918036" y="924307"/>
                </a:cubicBezTo>
                <a:cubicBezTo>
                  <a:pt x="970882" y="945666"/>
                  <a:pt x="1024819" y="965469"/>
                  <a:pt x="1079304" y="984494"/>
                </a:cubicBezTo>
                <a:cubicBezTo>
                  <a:pt x="1079509" y="983045"/>
                  <a:pt x="1079744" y="982067"/>
                  <a:pt x="1079935" y="980383"/>
                </a:cubicBezTo>
                <a:cubicBezTo>
                  <a:pt x="1079860" y="979206"/>
                  <a:pt x="1079770" y="977793"/>
                  <a:pt x="1079695" y="976616"/>
                </a:cubicBezTo>
                <a:cubicBezTo>
                  <a:pt x="1041139" y="964679"/>
                  <a:pt x="1003098" y="951491"/>
                  <a:pt x="966178" y="937219"/>
                </a:cubicBezTo>
                <a:cubicBezTo>
                  <a:pt x="875541" y="901932"/>
                  <a:pt x="791930" y="860100"/>
                  <a:pt x="720106" y="807112"/>
                </a:cubicBezTo>
                <a:cubicBezTo>
                  <a:pt x="714181" y="802848"/>
                  <a:pt x="707904" y="802421"/>
                  <a:pt x="698823" y="804708"/>
                </a:cubicBezTo>
                <a:cubicBezTo>
                  <a:pt x="669544" y="812288"/>
                  <a:pt x="659939" y="806334"/>
                  <a:pt x="664513" y="784663"/>
                </a:cubicBezTo>
                <a:cubicBezTo>
                  <a:pt x="665660" y="779304"/>
                  <a:pt x="665686" y="775031"/>
                  <a:pt x="660380" y="771165"/>
                </a:cubicBezTo>
                <a:cubicBezTo>
                  <a:pt x="636661" y="753871"/>
                  <a:pt x="611807" y="737427"/>
                  <a:pt x="584959" y="722409"/>
                </a:cubicBezTo>
                <a:cubicBezTo>
                  <a:pt x="535282" y="694735"/>
                  <a:pt x="482226" y="670082"/>
                  <a:pt x="435649" y="639659"/>
                </a:cubicBezTo>
                <a:cubicBezTo>
                  <a:pt x="421965" y="630403"/>
                  <a:pt x="411440" y="619340"/>
                  <a:pt x="404944" y="606128"/>
                </a:cubicBezTo>
                <a:cubicBezTo>
                  <a:pt x="402872" y="601635"/>
                  <a:pt x="401613" y="595856"/>
                  <a:pt x="408476" y="591466"/>
                </a:cubicBezTo>
                <a:cubicBezTo>
                  <a:pt x="415044" y="587111"/>
                  <a:pt x="420320" y="590506"/>
                  <a:pt x="425225" y="592759"/>
                </a:cubicBezTo>
                <a:cubicBezTo>
                  <a:pt x="445746" y="601899"/>
                  <a:pt x="466578" y="611238"/>
                  <a:pt x="487115" y="620614"/>
                </a:cubicBezTo>
                <a:cubicBezTo>
                  <a:pt x="507947" y="629954"/>
                  <a:pt x="528514" y="639800"/>
                  <a:pt x="550277" y="649738"/>
                </a:cubicBezTo>
                <a:cubicBezTo>
                  <a:pt x="551408" y="644145"/>
                  <a:pt x="546904" y="643504"/>
                  <a:pt x="544421" y="641907"/>
                </a:cubicBezTo>
                <a:cubicBezTo>
                  <a:pt x="509355" y="619344"/>
                  <a:pt x="471190" y="599529"/>
                  <a:pt x="431905" y="580799"/>
                </a:cubicBezTo>
                <a:cubicBezTo>
                  <a:pt x="401512" y="566211"/>
                  <a:pt x="371947" y="550574"/>
                  <a:pt x="351177" y="528177"/>
                </a:cubicBezTo>
                <a:cubicBezTo>
                  <a:pt x="343180" y="519419"/>
                  <a:pt x="338696" y="509759"/>
                  <a:pt x="339749" y="498244"/>
                </a:cubicBezTo>
                <a:cubicBezTo>
                  <a:pt x="340115" y="494641"/>
                  <a:pt x="340481" y="491037"/>
                  <a:pt x="346313" y="489145"/>
                </a:cubicBezTo>
                <a:cubicBezTo>
                  <a:pt x="350979" y="487631"/>
                  <a:pt x="354067" y="489392"/>
                  <a:pt x="356579" y="491460"/>
                </a:cubicBezTo>
                <a:cubicBezTo>
                  <a:pt x="360984" y="495197"/>
                  <a:pt x="365388" y="498934"/>
                  <a:pt x="371505" y="501516"/>
                </a:cubicBezTo>
                <a:cubicBezTo>
                  <a:pt x="408203" y="517000"/>
                  <a:pt x="442659" y="534654"/>
                  <a:pt x="476275" y="553122"/>
                </a:cubicBezTo>
                <a:cubicBezTo>
                  <a:pt x="531461" y="583213"/>
                  <a:pt x="586103" y="614082"/>
                  <a:pt x="649952" y="635294"/>
                </a:cubicBezTo>
                <a:cubicBezTo>
                  <a:pt x="673972" y="643298"/>
                  <a:pt x="698805" y="650018"/>
                  <a:pt x="727161" y="651328"/>
                </a:cubicBezTo>
                <a:cubicBezTo>
                  <a:pt x="726126" y="649081"/>
                  <a:pt x="724263" y="647883"/>
                  <a:pt x="722417" y="646921"/>
                </a:cubicBezTo>
                <a:cubicBezTo>
                  <a:pt x="660627" y="615969"/>
                  <a:pt x="600830" y="583590"/>
                  <a:pt x="546079" y="546328"/>
                </a:cubicBezTo>
                <a:cubicBezTo>
                  <a:pt x="478576" y="500409"/>
                  <a:pt x="420223" y="448637"/>
                  <a:pt x="378182" y="386585"/>
                </a:cubicBezTo>
                <a:cubicBezTo>
                  <a:pt x="376229" y="383975"/>
                  <a:pt x="374884" y="381528"/>
                  <a:pt x="370158" y="382100"/>
                </a:cubicBezTo>
                <a:cubicBezTo>
                  <a:pt x="358064" y="383802"/>
                  <a:pt x="356583" y="379236"/>
                  <a:pt x="357861" y="371252"/>
                </a:cubicBezTo>
                <a:cubicBezTo>
                  <a:pt x="361373" y="351608"/>
                  <a:pt x="352380" y="336565"/>
                  <a:pt x="331313" y="328203"/>
                </a:cubicBezTo>
                <a:cubicBezTo>
                  <a:pt x="316037" y="321986"/>
                  <a:pt x="303183" y="316425"/>
                  <a:pt x="319354" y="299282"/>
                </a:cubicBezTo>
                <a:cubicBezTo>
                  <a:pt x="323265" y="295249"/>
                  <a:pt x="321459" y="290249"/>
                  <a:pt x="319682" y="285719"/>
                </a:cubicBezTo>
                <a:cubicBezTo>
                  <a:pt x="317166" y="278905"/>
                  <a:pt x="312080" y="273828"/>
                  <a:pt x="306391" y="268585"/>
                </a:cubicBezTo>
                <a:cubicBezTo>
                  <a:pt x="303227" y="265647"/>
                  <a:pt x="299399" y="261602"/>
                  <a:pt x="303294" y="257334"/>
                </a:cubicBezTo>
                <a:cubicBezTo>
                  <a:pt x="307735" y="252289"/>
                  <a:pt x="314131" y="254598"/>
                  <a:pt x="319242" y="255403"/>
                </a:cubicBezTo>
                <a:cubicBezTo>
                  <a:pt x="342683" y="258970"/>
                  <a:pt x="357062" y="269803"/>
                  <a:pt x="364093" y="286745"/>
                </a:cubicBezTo>
                <a:cubicBezTo>
                  <a:pt x="368651" y="297582"/>
                  <a:pt x="374307" y="297608"/>
                  <a:pt x="385301" y="287973"/>
                </a:cubicBezTo>
                <a:cubicBezTo>
                  <a:pt x="397712" y="277216"/>
                  <a:pt x="408079" y="276436"/>
                  <a:pt x="417598" y="285722"/>
                </a:cubicBezTo>
                <a:cubicBezTo>
                  <a:pt x="425226" y="293339"/>
                  <a:pt x="431406" y="301607"/>
                  <a:pt x="440155" y="308139"/>
                </a:cubicBezTo>
                <a:cubicBezTo>
                  <a:pt x="463623" y="326175"/>
                  <a:pt x="485720" y="346039"/>
                  <a:pt x="534406" y="339430"/>
                </a:cubicBezTo>
                <a:cubicBezTo>
                  <a:pt x="520872" y="332528"/>
                  <a:pt x="507316" y="334645"/>
                  <a:pt x="495633" y="333450"/>
                </a:cubicBezTo>
                <a:cubicBezTo>
                  <a:pt x="487244" y="332567"/>
                  <a:pt x="478750" y="330037"/>
                  <a:pt x="486289" y="322243"/>
                </a:cubicBezTo>
                <a:cubicBezTo>
                  <a:pt x="494951" y="313365"/>
                  <a:pt x="489365" y="309771"/>
                  <a:pt x="484000" y="304964"/>
                </a:cubicBezTo>
                <a:cubicBezTo>
                  <a:pt x="471673" y="293645"/>
                  <a:pt x="461604" y="280392"/>
                  <a:pt x="436911" y="280536"/>
                </a:cubicBezTo>
                <a:cubicBezTo>
                  <a:pt x="433041" y="280530"/>
                  <a:pt x="429923" y="278297"/>
                  <a:pt x="426865" y="277007"/>
                </a:cubicBezTo>
                <a:cubicBezTo>
                  <a:pt x="422581" y="275154"/>
                  <a:pt x="418872" y="272993"/>
                  <a:pt x="420654" y="268269"/>
                </a:cubicBezTo>
                <a:cubicBezTo>
                  <a:pt x="422468" y="264016"/>
                  <a:pt x="426748" y="261125"/>
                  <a:pt x="432329" y="259975"/>
                </a:cubicBezTo>
                <a:cubicBezTo>
                  <a:pt x="437320" y="258895"/>
                  <a:pt x="442621" y="258016"/>
                  <a:pt x="447672" y="257879"/>
                </a:cubicBezTo>
                <a:cubicBezTo>
                  <a:pt x="470223" y="256809"/>
                  <a:pt x="486254" y="265543"/>
                  <a:pt x="502242" y="273572"/>
                </a:cubicBezTo>
                <a:cubicBezTo>
                  <a:pt x="558179" y="301436"/>
                  <a:pt x="607891" y="334326"/>
                  <a:pt x="659874" y="365516"/>
                </a:cubicBezTo>
                <a:cubicBezTo>
                  <a:pt x="711842" y="396471"/>
                  <a:pt x="772192" y="418818"/>
                  <a:pt x="829177" y="444421"/>
                </a:cubicBezTo>
                <a:cubicBezTo>
                  <a:pt x="960626" y="503711"/>
                  <a:pt x="1092650" y="562693"/>
                  <a:pt x="1231903" y="613682"/>
                </a:cubicBezTo>
                <a:cubicBezTo>
                  <a:pt x="1368099" y="663381"/>
                  <a:pt x="1823141" y="686561"/>
                  <a:pt x="1911736" y="685084"/>
                </a:cubicBezTo>
                <a:cubicBezTo>
                  <a:pt x="2024994" y="682992"/>
                  <a:pt x="2291986" y="655399"/>
                  <a:pt x="2564313" y="632143"/>
                </a:cubicBezTo>
                <a:cubicBezTo>
                  <a:pt x="2595089" y="629364"/>
                  <a:pt x="2625288" y="626893"/>
                  <a:pt x="2657304" y="624913"/>
                </a:cubicBezTo>
                <a:cubicBezTo>
                  <a:pt x="3564401" y="568191"/>
                  <a:pt x="4203594" y="276765"/>
                  <a:pt x="4235818" y="259339"/>
                </a:cubicBezTo>
                <a:cubicBezTo>
                  <a:pt x="4287616" y="231474"/>
                  <a:pt x="4460006" y="176429"/>
                  <a:pt x="4460331" y="176864"/>
                </a:cubicBezTo>
                <a:cubicBezTo>
                  <a:pt x="4464175" y="181144"/>
                  <a:pt x="4483735" y="184529"/>
                  <a:pt x="4499578" y="186791"/>
                </a:cubicBezTo>
                <a:lnTo>
                  <a:pt x="4514640" y="188841"/>
                </a:lnTo>
                <a:lnTo>
                  <a:pt x="4516523" y="189988"/>
                </a:lnTo>
                <a:cubicBezTo>
                  <a:pt x="4522035" y="190091"/>
                  <a:pt x="4521760" y="189857"/>
                  <a:pt x="4518126" y="189316"/>
                </a:cubicBezTo>
                <a:lnTo>
                  <a:pt x="4514640" y="188841"/>
                </a:lnTo>
                <a:lnTo>
                  <a:pt x="4511569" y="186970"/>
                </a:lnTo>
                <a:cubicBezTo>
                  <a:pt x="4510788" y="185226"/>
                  <a:pt x="4510719" y="182981"/>
                  <a:pt x="4510888" y="180943"/>
                </a:cubicBezTo>
                <a:cubicBezTo>
                  <a:pt x="4511690" y="170169"/>
                  <a:pt x="4517648" y="160906"/>
                  <a:pt x="4531865" y="155151"/>
                </a:cubicBezTo>
                <a:cubicBezTo>
                  <a:pt x="4545507" y="149703"/>
                  <a:pt x="4559473" y="144689"/>
                  <a:pt x="4573441" y="139676"/>
                </a:cubicBezTo>
                <a:cubicBezTo>
                  <a:pt x="4585075" y="135420"/>
                  <a:pt x="4593048" y="134454"/>
                  <a:pt x="4594964" y="145847"/>
                </a:cubicBezTo>
                <a:cubicBezTo>
                  <a:pt x="4596879" y="157242"/>
                  <a:pt x="4613452" y="160454"/>
                  <a:pt x="4623059" y="152410"/>
                </a:cubicBezTo>
                <a:cubicBezTo>
                  <a:pt x="4660632" y="120811"/>
                  <a:pt x="4705757" y="95654"/>
                  <a:pt x="4748356" y="68192"/>
                </a:cubicBezTo>
                <a:cubicBezTo>
                  <a:pt x="4778098" y="49168"/>
                  <a:pt x="4809406" y="31378"/>
                  <a:pt x="4833812" y="8017"/>
                </a:cubicBezTo>
                <a:cubicBezTo>
                  <a:pt x="4838299" y="3678"/>
                  <a:pt x="4842399" y="-2039"/>
                  <a:pt x="4850908" y="727"/>
                </a:cubicBezTo>
                <a:close/>
              </a:path>
            </a:pathLst>
          </a:custGeom>
          <a:solidFill>
            <a:schemeClr val="bg2">
              <a:alpha val="50000"/>
            </a:schemeClr>
          </a:solidFill>
          <a:ln w="32707" cap="flat">
            <a:noFill/>
            <a:prstDash val="solid"/>
            <a:miter/>
          </a:ln>
        </p:spPr>
        <p:txBody>
          <a:bodyPr wrap="square" rtlCol="0" anchor="ctr">
            <a:noAutofit/>
          </a:bodyPr>
          <a:lstStyle/>
          <a:p>
            <a:pPr algn="ctr"/>
            <a:endParaRPr lang="en-US">
              <a:solidFill>
                <a:schemeClr val="tx1"/>
              </a:solidFill>
            </a:endParaRPr>
          </a:p>
        </p:txBody>
      </p:sp>
      <p:sp>
        <p:nvSpPr>
          <p:cNvPr id="2" name="Unvan 1"/>
          <p:cNvSpPr>
            <a:spLocks noGrp="1"/>
          </p:cNvSpPr>
          <p:nvPr>
            <p:ph type="title"/>
          </p:nvPr>
        </p:nvSpPr>
        <p:spPr>
          <a:xfrm>
            <a:off x="1000941" y="685801"/>
            <a:ext cx="3494859" cy="5491162"/>
          </a:xfrm>
        </p:spPr>
        <p:txBody>
          <a:bodyPr>
            <a:normAutofit/>
          </a:bodyPr>
          <a:lstStyle/>
          <a:p>
            <a:r>
              <a:rPr lang="tr-TR" dirty="0" err="1"/>
              <a:t>Equivalent</a:t>
            </a:r>
            <a:r>
              <a:rPr lang="tr-TR" dirty="0"/>
              <a:t> </a:t>
            </a:r>
            <a:r>
              <a:rPr lang="tr-TR" dirty="0" err="1"/>
              <a:t>Drugs</a:t>
            </a:r>
            <a:r>
              <a:rPr lang="tr-TR" dirty="0"/>
              <a:t>:</a:t>
            </a:r>
          </a:p>
        </p:txBody>
      </p:sp>
      <p:graphicFrame>
        <p:nvGraphicFramePr>
          <p:cNvPr id="5" name="İçerik Yer Tutucusu 2">
            <a:extLst>
              <a:ext uri="{FF2B5EF4-FFF2-40B4-BE49-F238E27FC236}">
                <a16:creationId xmlns:a16="http://schemas.microsoft.com/office/drawing/2014/main" id="{5A8D45D8-710B-1ECA-D67F-E193BF125EBC}"/>
              </a:ext>
            </a:extLst>
          </p:cNvPr>
          <p:cNvGraphicFramePr>
            <a:graphicFrameLocks noGrp="1"/>
          </p:cNvGraphicFramePr>
          <p:nvPr>
            <p:ph idx="1"/>
            <p:extLst>
              <p:ext uri="{D42A27DB-BD31-4B8C-83A1-F6EECF244321}">
                <p14:modId xmlns:p14="http://schemas.microsoft.com/office/powerpoint/2010/main" val="2098458294"/>
              </p:ext>
            </p:extLst>
          </p:nvPr>
        </p:nvGraphicFramePr>
        <p:xfrm>
          <a:off x="4702547" y="838199"/>
          <a:ext cx="6651253" cy="53387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descr="Buy Tadalafil | Get Generic Cialis® Online | hims">
            <a:extLst>
              <a:ext uri="{FF2B5EF4-FFF2-40B4-BE49-F238E27FC236}">
                <a16:creationId xmlns:a16="http://schemas.microsoft.com/office/drawing/2014/main" id="{119393D3-4F66-D384-AE84-15DD5DCD199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03413" y="3961861"/>
            <a:ext cx="1948281" cy="194828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Viagra Goes Generic with Little White Pill - YouTube">
            <a:extLst>
              <a:ext uri="{FF2B5EF4-FFF2-40B4-BE49-F238E27FC236}">
                <a16:creationId xmlns:a16="http://schemas.microsoft.com/office/drawing/2014/main" id="{D58EB944-214B-E8A9-9812-CAF4270DBC05}"/>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94194" y="241254"/>
            <a:ext cx="2857500" cy="16002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98260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Unvan 1"/>
          <p:cNvSpPr>
            <a:spLocks noGrp="1"/>
          </p:cNvSpPr>
          <p:nvPr>
            <p:ph type="title"/>
          </p:nvPr>
        </p:nvSpPr>
        <p:spPr>
          <a:xfrm>
            <a:off x="635000" y="3243263"/>
            <a:ext cx="3706694" cy="2171700"/>
          </a:xfrm>
        </p:spPr>
        <p:txBody>
          <a:bodyPr anchor="ctr">
            <a:normAutofit/>
          </a:bodyPr>
          <a:lstStyle/>
          <a:p>
            <a:r>
              <a:rPr lang="tr-TR" sz="3800" b="1" dirty="0"/>
              <a:t>IV. </a:t>
            </a:r>
            <a:r>
              <a:rPr lang="tr-TR" sz="3800" b="1" dirty="0" err="1"/>
              <a:t>Importance</a:t>
            </a:r>
            <a:r>
              <a:rPr lang="tr-TR" sz="3800" b="1" dirty="0"/>
              <a:t> of </a:t>
            </a:r>
            <a:r>
              <a:rPr lang="tr-TR" sz="3800" b="1" dirty="0" err="1"/>
              <a:t>Pharmacopoeias</a:t>
            </a:r>
            <a:endParaRPr lang="tr-TR" sz="3800" b="1" dirty="0"/>
          </a:p>
        </p:txBody>
      </p:sp>
      <p:sp>
        <p:nvSpPr>
          <p:cNvPr id="13"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7" name="İçerik Yer Tutucusu 4">
            <a:extLst>
              <a:ext uri="{FF2B5EF4-FFF2-40B4-BE49-F238E27FC236}">
                <a16:creationId xmlns:a16="http://schemas.microsoft.com/office/drawing/2014/main" id="{2D4037CE-B726-B07B-0987-0693F4AA1176}"/>
              </a:ext>
            </a:extLst>
          </p:cNvPr>
          <p:cNvGraphicFramePr>
            <a:graphicFrameLocks noGrp="1"/>
          </p:cNvGraphicFramePr>
          <p:nvPr>
            <p:ph idx="1"/>
            <p:extLst>
              <p:ext uri="{D42A27DB-BD31-4B8C-83A1-F6EECF244321}">
                <p14:modId xmlns:p14="http://schemas.microsoft.com/office/powerpoint/2010/main" val="537842324"/>
              </p:ext>
            </p:extLst>
          </p:nvPr>
        </p:nvGraphicFramePr>
        <p:xfrm>
          <a:off x="5247513" y="614364"/>
          <a:ext cx="6416783" cy="5562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Afbeelding 4" descr="Afbeelding met tekst, boek, stilstaand&#10;&#10;Automatisch gegenereerde beschrijving">
            <a:extLst>
              <a:ext uri="{FF2B5EF4-FFF2-40B4-BE49-F238E27FC236}">
                <a16:creationId xmlns:a16="http://schemas.microsoft.com/office/drawing/2014/main" id="{1AA47D0D-218D-C671-1813-5A93B29D8102}"/>
              </a:ext>
            </a:extLst>
          </p:cNvPr>
          <p:cNvPicPr>
            <a:picLocks noChangeAspect="1"/>
          </p:cNvPicPr>
          <p:nvPr/>
        </p:nvPicPr>
        <p:blipFill>
          <a:blip r:embed="rId8"/>
          <a:stretch>
            <a:fillRect/>
          </a:stretch>
        </p:blipFill>
        <p:spPr>
          <a:xfrm>
            <a:off x="194187" y="681036"/>
            <a:ext cx="5136071" cy="2996041"/>
          </a:xfrm>
          <a:prstGeom prst="rect">
            <a:avLst/>
          </a:prstGeom>
        </p:spPr>
      </p:pic>
    </p:spTree>
    <p:extLst>
      <p:ext uri="{BB962C8B-B14F-4D97-AF65-F5344CB8AC3E}">
        <p14:creationId xmlns:p14="http://schemas.microsoft.com/office/powerpoint/2010/main" val="26456354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Unvan 1"/>
          <p:cNvSpPr>
            <a:spLocks noGrp="1"/>
          </p:cNvSpPr>
          <p:nvPr>
            <p:ph type="title"/>
          </p:nvPr>
        </p:nvSpPr>
        <p:spPr>
          <a:xfrm>
            <a:off x="841247" y="548640"/>
            <a:ext cx="3952159" cy="3351848"/>
          </a:xfrm>
        </p:spPr>
        <p:txBody>
          <a:bodyPr vert="horz" lIns="91440" tIns="45720" rIns="91440" bIns="45720" rtlCol="0" anchor="ctr">
            <a:normAutofit/>
          </a:bodyPr>
          <a:lstStyle/>
          <a:p>
            <a:r>
              <a:rPr lang="en-US" sz="4200" b="1" kern="1200" dirty="0">
                <a:solidFill>
                  <a:schemeClr val="tx1"/>
                </a:solidFill>
                <a:latin typeface="+mj-lt"/>
                <a:ea typeface="+mj-ea"/>
                <a:cs typeface="+mj-cs"/>
              </a:rPr>
              <a:t>Key aspects of a pharmacopoeia</a:t>
            </a:r>
          </a:p>
        </p:txBody>
      </p:sp>
      <p:sp>
        <p:nvSpPr>
          <p:cNvPr id="10"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çerik Yer Tutucusu 2"/>
          <p:cNvSpPr>
            <a:spLocks noGrp="1"/>
          </p:cNvSpPr>
          <p:nvPr>
            <p:ph sz="half" idx="1"/>
          </p:nvPr>
        </p:nvSpPr>
        <p:spPr>
          <a:xfrm>
            <a:off x="5126418" y="552091"/>
            <a:ext cx="6224335" cy="5431536"/>
          </a:xfrm>
        </p:spPr>
        <p:txBody>
          <a:bodyPr vert="horz" lIns="91440" tIns="45720" rIns="91440" bIns="45720" rtlCol="0" anchor="ctr">
            <a:normAutofit/>
          </a:bodyPr>
          <a:lstStyle/>
          <a:p>
            <a:r>
              <a:rPr lang="en-US" sz="3200" dirty="0"/>
              <a:t>Standards and Specifications:</a:t>
            </a:r>
          </a:p>
          <a:p>
            <a:r>
              <a:rPr lang="en-US" sz="3200" dirty="0"/>
              <a:t> Formulation Guidelines:</a:t>
            </a:r>
          </a:p>
          <a:p>
            <a:r>
              <a:rPr lang="en-US" sz="3200" dirty="0"/>
              <a:t>Analytical Methods</a:t>
            </a:r>
          </a:p>
          <a:p>
            <a:r>
              <a:rPr lang="en-US" sz="3200" dirty="0"/>
              <a:t>Reference Materials</a:t>
            </a:r>
          </a:p>
          <a:p>
            <a:r>
              <a:rPr lang="en-US" sz="3200" dirty="0"/>
              <a:t>Monographs</a:t>
            </a:r>
          </a:p>
          <a:p>
            <a:r>
              <a:rPr lang="en-US" sz="3200" dirty="0"/>
              <a:t>Dosage Forms and Routes of Administration</a:t>
            </a:r>
          </a:p>
          <a:p>
            <a:r>
              <a:rPr lang="en-US" sz="3200" dirty="0"/>
              <a:t>Regulatory Compliance</a:t>
            </a:r>
          </a:p>
          <a:p>
            <a:r>
              <a:rPr lang="en-US" sz="3200" dirty="0"/>
              <a:t>Global Relevance</a:t>
            </a:r>
          </a:p>
        </p:txBody>
      </p:sp>
      <p:pic>
        <p:nvPicPr>
          <p:cNvPr id="4" name="Afbeelding 3" descr="Afbeelding met tekst, boek, stilstaand&#10;&#10;Automatisch gegenereerde beschrijving">
            <a:extLst>
              <a:ext uri="{FF2B5EF4-FFF2-40B4-BE49-F238E27FC236}">
                <a16:creationId xmlns:a16="http://schemas.microsoft.com/office/drawing/2014/main" id="{90EB140C-435D-AC2E-25E0-D7E3AFFE0DAC}"/>
              </a:ext>
            </a:extLst>
          </p:cNvPr>
          <p:cNvPicPr>
            <a:picLocks noChangeAspect="1"/>
          </p:cNvPicPr>
          <p:nvPr/>
        </p:nvPicPr>
        <p:blipFill>
          <a:blip r:embed="rId3"/>
          <a:srcRect l="52517" t="1382" r="21568" b="48545"/>
          <a:stretch/>
        </p:blipFill>
        <p:spPr>
          <a:xfrm>
            <a:off x="1686115" y="3083130"/>
            <a:ext cx="3273797" cy="3689874"/>
          </a:xfrm>
          <a:prstGeom prst="rect">
            <a:avLst/>
          </a:prstGeom>
        </p:spPr>
      </p:pic>
    </p:spTree>
    <p:extLst>
      <p:ext uri="{BB962C8B-B14F-4D97-AF65-F5344CB8AC3E}">
        <p14:creationId xmlns:p14="http://schemas.microsoft.com/office/powerpoint/2010/main" val="14444954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Unvan 1"/>
          <p:cNvSpPr>
            <a:spLocks noGrp="1"/>
          </p:cNvSpPr>
          <p:nvPr>
            <p:ph type="title"/>
          </p:nvPr>
        </p:nvSpPr>
        <p:spPr>
          <a:xfrm>
            <a:off x="640080" y="325369"/>
            <a:ext cx="4368602" cy="1956841"/>
          </a:xfrm>
        </p:spPr>
        <p:txBody>
          <a:bodyPr anchor="b">
            <a:normAutofit/>
          </a:bodyPr>
          <a:lstStyle/>
          <a:p>
            <a:r>
              <a:rPr lang="tr-TR" sz="5000"/>
              <a:t>V. Patents in Pharmaceuticals</a:t>
            </a:r>
          </a:p>
        </p:txBody>
      </p:sp>
      <p:sp>
        <p:nvSpPr>
          <p:cNvPr id="11"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çerik Yer Tutucusu 2"/>
          <p:cNvSpPr>
            <a:spLocks noGrp="1"/>
          </p:cNvSpPr>
          <p:nvPr>
            <p:ph idx="1"/>
          </p:nvPr>
        </p:nvSpPr>
        <p:spPr>
          <a:xfrm>
            <a:off x="393664" y="2872899"/>
            <a:ext cx="4918038" cy="3985091"/>
          </a:xfrm>
        </p:spPr>
        <p:txBody>
          <a:bodyPr>
            <a:normAutofit/>
          </a:bodyPr>
          <a:lstStyle/>
          <a:p>
            <a:pPr marL="0" indent="0">
              <a:buNone/>
            </a:pPr>
            <a:r>
              <a:rPr lang="tr-TR" sz="2000" b="1" dirty="0"/>
              <a:t>K</a:t>
            </a:r>
            <a:r>
              <a:rPr lang="en-US" sz="2000" b="1" dirty="0" err="1"/>
              <a:t>ey</a:t>
            </a:r>
            <a:r>
              <a:rPr lang="en-US" sz="2000" b="1" dirty="0"/>
              <a:t> steps in</a:t>
            </a:r>
            <a:r>
              <a:rPr lang="tr-TR" sz="2000" b="1" dirty="0"/>
              <a:t> </a:t>
            </a:r>
            <a:r>
              <a:rPr lang="tr-TR" sz="2000" b="1" dirty="0" err="1"/>
              <a:t>Patenting</a:t>
            </a:r>
            <a:r>
              <a:rPr lang="tr-TR" sz="2000" b="1" dirty="0"/>
              <a:t> of a </a:t>
            </a:r>
            <a:r>
              <a:rPr lang="tr-TR" sz="2000" b="1" dirty="0" err="1"/>
              <a:t>drug</a:t>
            </a:r>
            <a:r>
              <a:rPr lang="tr-TR" sz="2000" b="1" dirty="0"/>
              <a:t> </a:t>
            </a:r>
          </a:p>
          <a:p>
            <a:pPr lvl="1"/>
            <a:r>
              <a:rPr lang="en-US" sz="2000" dirty="0"/>
              <a:t>Invention and Discovery</a:t>
            </a:r>
          </a:p>
          <a:p>
            <a:pPr lvl="1"/>
            <a:r>
              <a:rPr lang="en-US" sz="2000" dirty="0"/>
              <a:t>Pre-Patent Research and Development</a:t>
            </a:r>
            <a:endParaRPr lang="tr-TR" sz="2000" dirty="0"/>
          </a:p>
          <a:p>
            <a:pPr lvl="1"/>
            <a:r>
              <a:rPr lang="en-US" sz="2000" dirty="0"/>
              <a:t>Patent Search and Evaluation</a:t>
            </a:r>
            <a:endParaRPr lang="tr-TR" sz="2000" dirty="0"/>
          </a:p>
          <a:p>
            <a:pPr lvl="1"/>
            <a:r>
              <a:rPr lang="en-US" sz="2000" dirty="0"/>
              <a:t>Filing a Patent Application</a:t>
            </a:r>
          </a:p>
          <a:p>
            <a:pPr lvl="1"/>
            <a:r>
              <a:rPr lang="en-US" sz="2000" dirty="0"/>
              <a:t>Patent Examination</a:t>
            </a:r>
            <a:endParaRPr lang="tr-TR" sz="2000" dirty="0"/>
          </a:p>
          <a:p>
            <a:pPr lvl="1"/>
            <a:r>
              <a:rPr lang="en-US" sz="2000" dirty="0"/>
              <a:t>Patent Grant</a:t>
            </a:r>
            <a:endParaRPr lang="tr-TR" sz="2000" dirty="0"/>
          </a:p>
          <a:p>
            <a:pPr lvl="1"/>
            <a:r>
              <a:rPr lang="en-US" sz="2000" dirty="0"/>
              <a:t>Maintenance Fees</a:t>
            </a:r>
            <a:endParaRPr lang="tr-TR" sz="2000" dirty="0"/>
          </a:p>
          <a:p>
            <a:pPr lvl="1"/>
            <a:r>
              <a:rPr lang="en-US" sz="2000" dirty="0"/>
              <a:t>Enforcement and Defense</a:t>
            </a:r>
            <a:endParaRPr lang="tr-TR" sz="2000" dirty="0"/>
          </a:p>
          <a:p>
            <a:pPr lvl="1"/>
            <a:r>
              <a:rPr lang="en-US" sz="2000" dirty="0"/>
              <a:t>Generic Drug Challenges</a:t>
            </a:r>
            <a:endParaRPr lang="tr-TR" sz="2000" dirty="0"/>
          </a:p>
          <a:p>
            <a:pPr lvl="1"/>
            <a:r>
              <a:rPr lang="en-US" sz="2000" dirty="0"/>
              <a:t>Patent Expiration</a:t>
            </a:r>
            <a:endParaRPr lang="tr-TR" sz="2000" dirty="0"/>
          </a:p>
        </p:txBody>
      </p:sp>
      <p:pic>
        <p:nvPicPr>
          <p:cNvPr id="5" name="Picture 4" descr="Close-up unopened pill packets">
            <a:extLst>
              <a:ext uri="{FF2B5EF4-FFF2-40B4-BE49-F238E27FC236}">
                <a16:creationId xmlns:a16="http://schemas.microsoft.com/office/drawing/2014/main" id="{FEAEA1EB-8289-D09F-193D-42CC42281253}"/>
              </a:ext>
            </a:extLst>
          </p:cNvPr>
          <p:cNvPicPr>
            <a:picLocks noChangeAspect="1"/>
          </p:cNvPicPr>
          <p:nvPr/>
        </p:nvPicPr>
        <p:blipFill rotWithShape="1">
          <a:blip r:embed="rId3"/>
          <a:srcRect l="20051" r="13999"/>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22603801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Unvan 1"/>
          <p:cNvSpPr>
            <a:spLocks noGrp="1"/>
          </p:cNvSpPr>
          <p:nvPr>
            <p:ph type="title"/>
          </p:nvPr>
        </p:nvSpPr>
        <p:spPr>
          <a:xfrm>
            <a:off x="635000" y="640823"/>
            <a:ext cx="3418659" cy="5583148"/>
          </a:xfrm>
        </p:spPr>
        <p:txBody>
          <a:bodyPr anchor="ctr">
            <a:normAutofit/>
          </a:bodyPr>
          <a:lstStyle/>
          <a:p>
            <a:r>
              <a:rPr lang="tr-TR" sz="5400"/>
              <a:t>Drug Patent Lifecycle &amp;Patent Challenges and Generics </a:t>
            </a:r>
          </a:p>
        </p:txBody>
      </p:sp>
      <p:sp>
        <p:nvSpPr>
          <p:cNvPr id="20"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3" name="İçerik Yer Tutucusu 2">
            <a:extLst>
              <a:ext uri="{FF2B5EF4-FFF2-40B4-BE49-F238E27FC236}">
                <a16:creationId xmlns:a16="http://schemas.microsoft.com/office/drawing/2014/main" id="{58109BA8-50BB-9244-1CFA-7893BAD1CA2B}"/>
              </a:ext>
            </a:extLst>
          </p:cNvPr>
          <p:cNvGraphicFramePr>
            <a:graphicFrameLocks noGrp="1"/>
          </p:cNvGraphicFramePr>
          <p:nvPr>
            <p:ph idx="1"/>
            <p:extLst>
              <p:ext uri="{D42A27DB-BD31-4B8C-83A1-F6EECF244321}">
                <p14:modId xmlns:p14="http://schemas.microsoft.com/office/powerpoint/2010/main" val="1406070636"/>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739612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17">
            <a:extLst>
              <a:ext uri="{FF2B5EF4-FFF2-40B4-BE49-F238E27FC236}">
                <a16:creationId xmlns:a16="http://schemas.microsoft.com/office/drawing/2014/main" id="{545D489D-16E1-484D-867B-144368D74B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49A496F5-B01E-4BF8-9D1E-C4E53B6F96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2257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Arc 21">
            <a:extLst>
              <a:ext uri="{FF2B5EF4-FFF2-40B4-BE49-F238E27FC236}">
                <a16:creationId xmlns:a16="http://schemas.microsoft.com/office/drawing/2014/main" id="{6E895C8D-1379-40B8-8B1B-B6F5AEAF0A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746107">
            <a:off x="2906963" y="1348064"/>
            <a:ext cx="2987899" cy="2987899"/>
          </a:xfrm>
          <a:prstGeom prst="arc">
            <a:avLst>
              <a:gd name="adj1" fmla="val 14612914"/>
              <a:gd name="adj2" fmla="val 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Unvan 1"/>
          <p:cNvSpPr>
            <a:spLocks noGrp="1"/>
          </p:cNvSpPr>
          <p:nvPr>
            <p:ph type="title"/>
          </p:nvPr>
        </p:nvSpPr>
        <p:spPr>
          <a:xfrm>
            <a:off x="838200" y="643467"/>
            <a:ext cx="2951205" cy="5571066"/>
          </a:xfrm>
        </p:spPr>
        <p:txBody>
          <a:bodyPr>
            <a:normAutofit/>
          </a:bodyPr>
          <a:lstStyle/>
          <a:p>
            <a:r>
              <a:rPr lang="tr-TR">
                <a:solidFill>
                  <a:srgbClr val="FFFFFF"/>
                </a:solidFill>
              </a:rPr>
              <a:t>Data Protection and Regulatory Exclusivity</a:t>
            </a:r>
          </a:p>
        </p:txBody>
      </p:sp>
      <p:graphicFrame>
        <p:nvGraphicFramePr>
          <p:cNvPr id="13" name="İçerik Yer Tutucusu 2">
            <a:extLst>
              <a:ext uri="{FF2B5EF4-FFF2-40B4-BE49-F238E27FC236}">
                <a16:creationId xmlns:a16="http://schemas.microsoft.com/office/drawing/2014/main" id="{1296427C-9BBC-850E-8D11-7F374B59360E}"/>
              </a:ext>
            </a:extLst>
          </p:cNvPr>
          <p:cNvGraphicFramePr>
            <a:graphicFrameLocks noGrp="1"/>
          </p:cNvGraphicFramePr>
          <p:nvPr>
            <p:ph idx="1"/>
            <p:extLst>
              <p:ext uri="{D42A27DB-BD31-4B8C-83A1-F6EECF244321}">
                <p14:modId xmlns:p14="http://schemas.microsoft.com/office/powerpoint/2010/main" val="2992888410"/>
              </p:ext>
            </p:extLst>
          </p:nvPr>
        </p:nvGraphicFramePr>
        <p:xfrm>
          <a:off x="5237018" y="653693"/>
          <a:ext cx="6303729" cy="556083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418992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Google Shape;297;p29"/>
          <p:cNvSpPr txBox="1">
            <a:spLocks noGrp="1"/>
          </p:cNvSpPr>
          <p:nvPr>
            <p:ph type="title"/>
          </p:nvPr>
        </p:nvSpPr>
        <p:spPr>
          <a:xfrm>
            <a:off x="2152650" y="1131094"/>
            <a:ext cx="7886700" cy="994172"/>
          </a:xfrm>
          <a:prstGeom prst="rect">
            <a:avLst/>
          </a:prstGeom>
        </p:spPr>
        <p:txBody>
          <a:bodyPr spcFirstLastPara="1" vert="horz" lIns="68569" tIns="34275" rIns="68569" bIns="34275" rtlCol="0" anchor="ctr" anchorCtr="0">
            <a:normAutofit/>
          </a:bodyPr>
          <a:lstStyle/>
          <a:p>
            <a:pPr>
              <a:spcBef>
                <a:spcPts val="0"/>
              </a:spcBef>
              <a:buClr>
                <a:schemeClr val="dk1"/>
              </a:buClr>
              <a:buSzPts val="3600"/>
            </a:pPr>
            <a:r>
              <a:rPr lang="tr-TR" b="1" dirty="0" err="1">
                <a:latin typeface="+mn-lt"/>
                <a:ea typeface="Calibri"/>
                <a:cs typeface="Calibri"/>
                <a:sym typeface="Calibri"/>
              </a:rPr>
              <a:t>Questions</a:t>
            </a:r>
            <a:r>
              <a:rPr lang="tr-TR" b="1" dirty="0">
                <a:latin typeface="+mn-lt"/>
                <a:ea typeface="Calibri"/>
                <a:cs typeface="Calibri"/>
                <a:sym typeface="Calibri"/>
              </a:rPr>
              <a:t> </a:t>
            </a:r>
            <a:r>
              <a:rPr lang="tr-TR" b="1" dirty="0" err="1">
                <a:latin typeface="+mn-lt"/>
                <a:ea typeface="Calibri"/>
                <a:cs typeface="Calibri"/>
                <a:sym typeface="Calibri"/>
              </a:rPr>
              <a:t>and</a:t>
            </a:r>
            <a:r>
              <a:rPr lang="tr-TR" b="1" dirty="0">
                <a:latin typeface="+mn-lt"/>
                <a:ea typeface="Calibri"/>
                <a:cs typeface="Calibri"/>
                <a:sym typeface="Calibri"/>
              </a:rPr>
              <a:t> </a:t>
            </a:r>
            <a:r>
              <a:rPr lang="tr-TR" b="1" dirty="0" err="1">
                <a:latin typeface="+mn-lt"/>
                <a:ea typeface="Calibri"/>
                <a:cs typeface="Calibri"/>
                <a:sym typeface="Calibri"/>
              </a:rPr>
              <a:t>Discussion</a:t>
            </a:r>
            <a:endParaRPr lang="tr-TR" dirty="0">
              <a:latin typeface="+mn-lt"/>
              <a:ea typeface="Calibri"/>
              <a:cs typeface="Calibri"/>
              <a:sym typeface="Calibri"/>
            </a:endParaRPr>
          </a:p>
        </p:txBody>
      </p:sp>
      <p:graphicFrame>
        <p:nvGraphicFramePr>
          <p:cNvPr id="300" name="Google Shape;298;p29">
            <a:extLst>
              <a:ext uri="{FF2B5EF4-FFF2-40B4-BE49-F238E27FC236}">
                <a16:creationId xmlns:a16="http://schemas.microsoft.com/office/drawing/2014/main" id="{9CDBA956-9CA8-264F-0231-AF3639F9F6CB}"/>
              </a:ext>
            </a:extLst>
          </p:cNvPr>
          <p:cNvGraphicFramePr>
            <a:graphicFrameLocks noGrp="1"/>
          </p:cNvGraphicFramePr>
          <p:nvPr>
            <p:ph idx="1"/>
          </p:nvPr>
        </p:nvGraphicFramePr>
        <p:xfrm>
          <a:off x="2152650" y="2528316"/>
          <a:ext cx="7886700" cy="29616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mc:AlternateContent xmlns:mc="http://schemas.openxmlformats.org/markup-compatibility/2006" xmlns:p14="http://schemas.microsoft.com/office/powerpoint/2010/main">
    <mc:Choice Requires="p14">
      <p:transition spd="slow" p14:dur="2000" advTm="6612"/>
    </mc:Choice>
    <mc:Fallback xmlns="">
      <p:transition spd="slow" advTm="6612"/>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Unvan 1"/>
          <p:cNvSpPr>
            <a:spLocks noGrp="1"/>
          </p:cNvSpPr>
          <p:nvPr>
            <p:ph type="title"/>
          </p:nvPr>
        </p:nvSpPr>
        <p:spPr>
          <a:xfrm>
            <a:off x="635000" y="640823"/>
            <a:ext cx="3418659" cy="5583148"/>
          </a:xfrm>
        </p:spPr>
        <p:txBody>
          <a:bodyPr anchor="ctr">
            <a:normAutofit/>
          </a:bodyPr>
          <a:lstStyle/>
          <a:p>
            <a:r>
              <a:rPr lang="tr-TR" sz="5400"/>
              <a:t>Conclusion</a:t>
            </a:r>
            <a:br>
              <a:rPr lang="tr-TR" sz="5400"/>
            </a:br>
            <a:endParaRPr lang="tr-TR" sz="5400"/>
          </a:p>
        </p:txBody>
      </p:sp>
      <p:sp>
        <p:nvSpPr>
          <p:cNvPr id="12"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İçerik Yer Tutucusu 2">
            <a:extLst>
              <a:ext uri="{FF2B5EF4-FFF2-40B4-BE49-F238E27FC236}">
                <a16:creationId xmlns:a16="http://schemas.microsoft.com/office/drawing/2014/main" id="{FC95A465-5A68-7B79-2CC1-BC75C30C9750}"/>
              </a:ext>
            </a:extLst>
          </p:cNvPr>
          <p:cNvGraphicFramePr>
            <a:graphicFrameLocks noGrp="1"/>
          </p:cNvGraphicFramePr>
          <p:nvPr>
            <p:ph idx="1"/>
            <p:extLst>
              <p:ext uri="{D42A27DB-BD31-4B8C-83A1-F6EECF244321}">
                <p14:modId xmlns:p14="http://schemas.microsoft.com/office/powerpoint/2010/main" val="2011015139"/>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549963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3" name="Google Shape;303;p30"/>
          <p:cNvSpPr txBox="1">
            <a:spLocks noGrp="1"/>
          </p:cNvSpPr>
          <p:nvPr>
            <p:ph type="title"/>
          </p:nvPr>
        </p:nvSpPr>
        <p:spPr>
          <a:xfrm>
            <a:off x="6641908" y="741392"/>
            <a:ext cx="3368866" cy="689375"/>
          </a:xfrm>
          <a:prstGeom prst="rect">
            <a:avLst/>
          </a:prstGeom>
        </p:spPr>
        <p:txBody>
          <a:bodyPr spcFirstLastPara="1" vert="horz" lIns="91425" tIns="45700" rIns="91425" bIns="45700" rtlCol="0" anchor="b" anchorCtr="0">
            <a:normAutofit fontScale="90000"/>
          </a:bodyPr>
          <a:lstStyle/>
          <a:p>
            <a:pPr>
              <a:spcBef>
                <a:spcPts val="0"/>
              </a:spcBef>
              <a:buClr>
                <a:schemeClr val="dk1"/>
              </a:buClr>
              <a:buSzPts val="3300"/>
            </a:pPr>
            <a:r>
              <a:rPr lang="nl-NL" b="1" dirty="0" err="1">
                <a:latin typeface="Calibri"/>
                <a:ea typeface="Calibri"/>
                <a:cs typeface="Calibri"/>
                <a:sym typeface="Calibri"/>
              </a:rPr>
              <a:t>Additional</a:t>
            </a:r>
            <a:r>
              <a:rPr lang="nl-NL" b="1">
                <a:latin typeface="Calibri"/>
                <a:ea typeface="Calibri"/>
                <a:cs typeface="Calibri"/>
                <a:sym typeface="Calibri"/>
              </a:rPr>
              <a:t> Resources</a:t>
            </a:r>
            <a:endParaRPr lang="tr-TR" b="1" dirty="0">
              <a:latin typeface="Calibri"/>
              <a:ea typeface="Calibri"/>
              <a:cs typeface="Calibri"/>
              <a:sym typeface="Calibri"/>
            </a:endParaRPr>
          </a:p>
        </p:txBody>
      </p:sp>
      <p:pic>
        <p:nvPicPr>
          <p:cNvPr id="306" name="Picture 305" descr="Desk with productivity items">
            <a:extLst>
              <a:ext uri="{FF2B5EF4-FFF2-40B4-BE49-F238E27FC236}">
                <a16:creationId xmlns:a16="http://schemas.microsoft.com/office/drawing/2014/main" id="{1EA92007-10F8-9576-B3FF-B0EFCC3A0324}"/>
              </a:ext>
            </a:extLst>
          </p:cNvPr>
          <p:cNvPicPr>
            <a:picLocks noChangeAspect="1"/>
          </p:cNvPicPr>
          <p:nvPr/>
        </p:nvPicPr>
        <p:blipFill rotWithShape="1">
          <a:blip r:embed="rId3"/>
          <a:srcRect l="35375" r="20125" b="-1"/>
          <a:stretch/>
        </p:blipFill>
        <p:spPr>
          <a:xfrm>
            <a:off x="534316" y="10"/>
            <a:ext cx="4571980" cy="6857990"/>
          </a:xfrm>
          <a:prstGeom prst="rect">
            <a:avLst/>
          </a:prstGeom>
        </p:spPr>
      </p:pic>
      <p:sp>
        <p:nvSpPr>
          <p:cNvPr id="304" name="Google Shape;304;p30"/>
          <p:cNvSpPr txBox="1">
            <a:spLocks noGrp="1"/>
          </p:cNvSpPr>
          <p:nvPr>
            <p:ph idx="1"/>
          </p:nvPr>
        </p:nvSpPr>
        <p:spPr>
          <a:xfrm>
            <a:off x="6542313" y="2533476"/>
            <a:ext cx="4946853" cy="3447832"/>
          </a:xfrm>
          <a:prstGeom prst="rect">
            <a:avLst/>
          </a:prstGeom>
        </p:spPr>
        <p:txBody>
          <a:bodyPr spcFirstLastPara="1" vert="horz" lIns="91425" tIns="45700" rIns="91425" bIns="45700" rtlCol="0" anchor="t" anchorCtr="0">
            <a:normAutofit/>
          </a:bodyPr>
          <a:lstStyle/>
          <a:p>
            <a:pPr marL="0" indent="0">
              <a:lnSpc>
                <a:spcPct val="120000"/>
              </a:lnSpc>
              <a:spcBef>
                <a:spcPts val="0"/>
              </a:spcBef>
              <a:spcAft>
                <a:spcPts val="600"/>
              </a:spcAft>
              <a:buClr>
                <a:srgbClr val="374151"/>
              </a:buClr>
              <a:buSzPts val="2100"/>
              <a:buNone/>
            </a:pPr>
            <a:endParaRPr lang="en-US" sz="2000" dirty="0">
              <a:latin typeface="Arial" panose="020B0604020202020204" pitchFamily="34" charset="0"/>
              <a:cs typeface="Arial" panose="020B0604020202020204" pitchFamily="34" charset="0"/>
            </a:endParaRPr>
          </a:p>
          <a:p>
            <a:pPr marL="171450" indent="-171450">
              <a:spcBef>
                <a:spcPts val="750"/>
              </a:spcBef>
              <a:buClr>
                <a:srgbClr val="374151"/>
              </a:buClr>
              <a:buSzPts val="2100"/>
              <a:buFont typeface="Arial"/>
              <a:buChar char="•"/>
            </a:pPr>
            <a:endParaRPr lang="tr-TR" sz="2400" dirty="0">
              <a:latin typeface="Arial" panose="020B0604020202020204" pitchFamily="34" charset="0"/>
              <a:cs typeface="Arial" panose="020B0604020202020204" pitchFamily="34" charset="0"/>
            </a:endParaRPr>
          </a:p>
          <a:p>
            <a:pPr marL="171450" indent="-171450">
              <a:spcBef>
                <a:spcPts val="750"/>
              </a:spcBef>
              <a:buClr>
                <a:srgbClr val="374151"/>
              </a:buClr>
              <a:buSzPts val="2100"/>
              <a:buFont typeface="Arial"/>
              <a:buChar char="•"/>
            </a:pPr>
            <a:endParaRPr lang="tr-TR" sz="2400" dirty="0">
              <a:latin typeface="Arial" panose="020B0604020202020204" pitchFamily="34" charset="0"/>
              <a:cs typeface="Arial" panose="020B0604020202020204" pitchFamily="34" charset="0"/>
            </a:endParaRPr>
          </a:p>
          <a:p>
            <a:pPr marL="0" indent="0">
              <a:spcBef>
                <a:spcPts val="750"/>
              </a:spcBef>
              <a:buClr>
                <a:schemeClr val="dk1"/>
              </a:buClr>
              <a:buSzPts val="2100"/>
              <a:buNone/>
            </a:pPr>
            <a:endParaRPr lang="tr-TR" sz="2400" dirty="0">
              <a:latin typeface="Arial" panose="020B0604020202020204" pitchFamily="34" charset="0"/>
              <a:cs typeface="Arial" panose="020B0604020202020204" pitchFamily="34" charset="0"/>
            </a:endParaRPr>
          </a:p>
        </p:txBody>
      </p:sp>
      <p:sp>
        <p:nvSpPr>
          <p:cNvPr id="2" name="Dikdörtgen 1"/>
          <p:cNvSpPr/>
          <p:nvPr/>
        </p:nvSpPr>
        <p:spPr>
          <a:xfrm>
            <a:off x="6388564" y="2231315"/>
            <a:ext cx="5575973" cy="3970318"/>
          </a:xfrm>
          <a:prstGeom prst="rect">
            <a:avLst/>
          </a:prstGeom>
        </p:spPr>
        <p:txBody>
          <a:bodyPr wrap="square">
            <a:spAutoFit/>
          </a:bodyPr>
          <a:lstStyle/>
          <a:p>
            <a:pPr marL="285750" indent="-285750">
              <a:buFont typeface="Arial" panose="020B0604020202020204" pitchFamily="34" charset="0"/>
              <a:buChar char="•"/>
            </a:pPr>
            <a:r>
              <a:rPr lang="tr-TR" dirty="0"/>
              <a:t>https://titck.gov.tr/storage/legislation/QEv7VEBH.pdf</a:t>
            </a:r>
          </a:p>
          <a:p>
            <a:endParaRPr lang="tr-TR" dirty="0"/>
          </a:p>
          <a:p>
            <a:endParaRPr lang="tr-TR" dirty="0"/>
          </a:p>
          <a:p>
            <a:pPr marL="285750" indent="-285750">
              <a:buFont typeface="Arial" panose="020B0604020202020204" pitchFamily="34" charset="0"/>
              <a:buChar char="•"/>
            </a:pPr>
            <a:r>
              <a:rPr lang="tr-TR" dirty="0">
                <a:hlinkClick r:id="rId4"/>
              </a:rPr>
              <a:t>https://www.ema.europa.eu/en/human-regulatory-overview/post-authorisation/data-medicines-iso-idmp-standards-post-authorisation/registration</a:t>
            </a:r>
            <a:endParaRPr lang="tr-TR" dirty="0"/>
          </a:p>
          <a:p>
            <a:pPr marL="285750" indent="-285750">
              <a:buFont typeface="Arial" panose="020B0604020202020204" pitchFamily="34" charset="0"/>
              <a:buChar char="•"/>
            </a:pPr>
            <a:endParaRPr lang="tr-TR" dirty="0"/>
          </a:p>
          <a:p>
            <a:endParaRPr lang="tr-TR" dirty="0"/>
          </a:p>
          <a:p>
            <a:pPr marL="285750" indent="-285750">
              <a:buFont typeface="Arial" panose="020B0604020202020204" pitchFamily="34" charset="0"/>
              <a:buChar char="•"/>
            </a:pPr>
            <a:r>
              <a:rPr lang="tr-TR" dirty="0">
                <a:hlinkClick r:id="rId5"/>
              </a:rPr>
              <a:t>https://www.fda.gov/industry/fda-basics-industry/registration-and-listing</a:t>
            </a:r>
            <a:endParaRPr lang="tr-TR" dirty="0"/>
          </a:p>
          <a:p>
            <a:pPr marL="285750" indent="-285750">
              <a:buFont typeface="Arial" panose="020B0604020202020204" pitchFamily="34" charset="0"/>
              <a:buChar char="•"/>
            </a:pPr>
            <a:endParaRPr lang="tr-TR" dirty="0"/>
          </a:p>
          <a:p>
            <a:pPr marL="285750" indent="-285750">
              <a:buFont typeface="Arial" panose="020B0604020202020204" pitchFamily="34" charset="0"/>
              <a:buChar char="•"/>
            </a:pPr>
            <a:endParaRPr lang="tr-TR" dirty="0"/>
          </a:p>
          <a:p>
            <a:r>
              <a:rPr lang="tr-TR" dirty="0"/>
              <a:t>https://extranet.who.int/prequal/sites/default/files/document_files/02_Prequalification_general_fullPathway.pdf</a:t>
            </a:r>
          </a:p>
        </p:txBody>
      </p:sp>
      <p:pic>
        <p:nvPicPr>
          <p:cNvPr id="4" name="Resim 3"/>
          <p:cNvPicPr>
            <a:picLocks noChangeAspect="1"/>
          </p:cNvPicPr>
          <p:nvPr/>
        </p:nvPicPr>
        <p:blipFill>
          <a:blip r:embed="rId6"/>
          <a:stretch>
            <a:fillRect/>
          </a:stretch>
        </p:blipFill>
        <p:spPr>
          <a:xfrm>
            <a:off x="5362780" y="5318144"/>
            <a:ext cx="856802" cy="856802"/>
          </a:xfrm>
          <a:prstGeom prst="rect">
            <a:avLst/>
          </a:prstGeom>
        </p:spPr>
      </p:pic>
      <p:pic>
        <p:nvPicPr>
          <p:cNvPr id="6" name="Resim 5"/>
          <p:cNvPicPr>
            <a:picLocks noChangeAspect="1"/>
          </p:cNvPicPr>
          <p:nvPr/>
        </p:nvPicPr>
        <p:blipFill>
          <a:blip r:embed="rId7"/>
          <a:stretch>
            <a:fillRect/>
          </a:stretch>
        </p:blipFill>
        <p:spPr>
          <a:xfrm>
            <a:off x="5480956" y="4380134"/>
            <a:ext cx="686696" cy="686696"/>
          </a:xfrm>
          <a:prstGeom prst="rect">
            <a:avLst/>
          </a:prstGeom>
        </p:spPr>
      </p:pic>
      <p:pic>
        <p:nvPicPr>
          <p:cNvPr id="13" name="Resim 12"/>
          <p:cNvPicPr>
            <a:picLocks noChangeAspect="1"/>
          </p:cNvPicPr>
          <p:nvPr/>
        </p:nvPicPr>
        <p:blipFill>
          <a:blip r:embed="rId8"/>
          <a:stretch>
            <a:fillRect/>
          </a:stretch>
        </p:blipFill>
        <p:spPr>
          <a:xfrm>
            <a:off x="5308628" y="3258443"/>
            <a:ext cx="998949" cy="998949"/>
          </a:xfrm>
          <a:prstGeom prst="rect">
            <a:avLst/>
          </a:prstGeom>
        </p:spPr>
      </p:pic>
      <p:pic>
        <p:nvPicPr>
          <p:cNvPr id="15" name="Resim 14"/>
          <p:cNvPicPr>
            <a:picLocks noChangeAspect="1"/>
          </p:cNvPicPr>
          <p:nvPr/>
        </p:nvPicPr>
        <p:blipFill>
          <a:blip r:embed="rId9"/>
          <a:stretch>
            <a:fillRect/>
          </a:stretch>
        </p:blipFill>
        <p:spPr>
          <a:xfrm>
            <a:off x="5396622" y="2166767"/>
            <a:ext cx="822960" cy="822960"/>
          </a:xfrm>
          <a:prstGeom prst="rect">
            <a:avLst/>
          </a:prstGeom>
        </p:spPr>
      </p:pic>
    </p:spTree>
    <p:extLst>
      <p:ext uri="{BB962C8B-B14F-4D97-AF65-F5344CB8AC3E}">
        <p14:creationId xmlns:p14="http://schemas.microsoft.com/office/powerpoint/2010/main" val="3072522824"/>
      </p:ext>
    </p:extLst>
  </p:cSld>
  <p:clrMapOvr>
    <a:masterClrMapping/>
  </p:clrMapOvr>
  <mc:AlternateContent xmlns:mc="http://schemas.openxmlformats.org/markup-compatibility/2006" xmlns:p14="http://schemas.microsoft.com/office/powerpoint/2010/main">
    <mc:Choice Requires="p14">
      <p:transition spd="slow" p14:dur="2000" advTm="8052"/>
    </mc:Choice>
    <mc:Fallback xmlns="">
      <p:transition spd="slow" advTm="8052"/>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4C21BAE-6866-4C7A-A7EC-C1B2E572D5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B0FE528D-4824-D162-8F70-98597E54C070}"/>
              </a:ext>
            </a:extLst>
          </p:cNvPr>
          <p:cNvPicPr>
            <a:picLocks noChangeAspect="1"/>
          </p:cNvPicPr>
          <p:nvPr/>
        </p:nvPicPr>
        <p:blipFill rotWithShape="1">
          <a:blip r:embed="rId3"/>
          <a:srcRect/>
          <a:stretch/>
        </p:blipFill>
        <p:spPr>
          <a:xfrm>
            <a:off x="1" y="1"/>
            <a:ext cx="12192000" cy="6857999"/>
          </a:xfrm>
          <a:prstGeom prst="rect">
            <a:avLst/>
          </a:prstGeom>
        </p:spPr>
      </p:pic>
      <p:sp useBgFill="1">
        <p:nvSpPr>
          <p:cNvPr id="11" name="Freeform: Shape 10">
            <a:extLst>
              <a:ext uri="{FF2B5EF4-FFF2-40B4-BE49-F238E27FC236}">
                <a16:creationId xmlns:a16="http://schemas.microsoft.com/office/drawing/2014/main" id="{7E7D0C94-08B4-48AE-8813-CC4D60294F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3899" y="609600"/>
            <a:ext cx="5372101" cy="5513767"/>
          </a:xfrm>
          <a:custGeom>
            <a:avLst/>
            <a:gdLst>
              <a:gd name="connsiteX0" fmla="*/ 0 w 5372101"/>
              <a:gd name="connsiteY0" fmla="*/ 0 h 5513767"/>
              <a:gd name="connsiteX1" fmla="*/ 5372101 w 5372101"/>
              <a:gd name="connsiteY1" fmla="*/ 0 h 5513767"/>
              <a:gd name="connsiteX2" fmla="*/ 5372101 w 5372101"/>
              <a:gd name="connsiteY2" fmla="*/ 5513767 h 5513767"/>
              <a:gd name="connsiteX3" fmla="*/ 5363126 w 5372101"/>
              <a:gd name="connsiteY3" fmla="*/ 5512835 h 5513767"/>
              <a:gd name="connsiteX4" fmla="*/ 5316714 w 5372101"/>
              <a:gd name="connsiteY4" fmla="*/ 5491247 h 5513767"/>
              <a:gd name="connsiteX5" fmla="*/ 5198331 w 5372101"/>
              <a:gd name="connsiteY5" fmla="*/ 5470092 h 5513767"/>
              <a:gd name="connsiteX6" fmla="*/ 5150428 w 5372101"/>
              <a:gd name="connsiteY6" fmla="*/ 5472506 h 5513767"/>
              <a:gd name="connsiteX7" fmla="*/ 5085506 w 5372101"/>
              <a:gd name="connsiteY7" fmla="*/ 5468851 h 5513767"/>
              <a:gd name="connsiteX8" fmla="*/ 4968663 w 5372101"/>
              <a:gd name="connsiteY8" fmla="*/ 5470487 h 5513767"/>
              <a:gd name="connsiteX9" fmla="*/ 4815623 w 5372101"/>
              <a:gd name="connsiteY9" fmla="*/ 5458622 h 5513767"/>
              <a:gd name="connsiteX10" fmla="*/ 4716679 w 5372101"/>
              <a:gd name="connsiteY10" fmla="*/ 5405365 h 5513767"/>
              <a:gd name="connsiteX11" fmla="*/ 4704891 w 5372101"/>
              <a:gd name="connsiteY11" fmla="*/ 5411529 h 5513767"/>
              <a:gd name="connsiteX12" fmla="*/ 4630496 w 5372101"/>
              <a:gd name="connsiteY12" fmla="*/ 5396532 h 5513767"/>
              <a:gd name="connsiteX13" fmla="*/ 4506964 w 5372101"/>
              <a:gd name="connsiteY13" fmla="*/ 5396685 h 5513767"/>
              <a:gd name="connsiteX14" fmla="*/ 4427135 w 5372101"/>
              <a:gd name="connsiteY14" fmla="*/ 5358585 h 5513767"/>
              <a:gd name="connsiteX15" fmla="*/ 4028338 w 5372101"/>
              <a:gd name="connsiteY15" fmla="*/ 5313494 h 5513767"/>
              <a:gd name="connsiteX16" fmla="*/ 4015367 w 5372101"/>
              <a:gd name="connsiteY16" fmla="*/ 5320766 h 5513767"/>
              <a:gd name="connsiteX17" fmla="*/ 4002837 w 5372101"/>
              <a:gd name="connsiteY17" fmla="*/ 5322294 h 5513767"/>
              <a:gd name="connsiteX18" fmla="*/ 3997650 w 5372101"/>
              <a:gd name="connsiteY18" fmla="*/ 5329513 h 5513767"/>
              <a:gd name="connsiteX19" fmla="*/ 3991991 w 5372101"/>
              <a:gd name="connsiteY19" fmla="*/ 5331908 h 5513767"/>
              <a:gd name="connsiteX20" fmla="*/ 3925210 w 5372101"/>
              <a:gd name="connsiteY20" fmla="*/ 5319395 h 5513767"/>
              <a:gd name="connsiteX21" fmla="*/ 3837014 w 5372101"/>
              <a:gd name="connsiteY21" fmla="*/ 5289023 h 5513767"/>
              <a:gd name="connsiteX22" fmla="*/ 3798765 w 5372101"/>
              <a:gd name="connsiteY22" fmla="*/ 5299431 h 5513767"/>
              <a:gd name="connsiteX23" fmla="*/ 3792144 w 5372101"/>
              <a:gd name="connsiteY23" fmla="*/ 5301616 h 5513767"/>
              <a:gd name="connsiteX24" fmla="*/ 3766249 w 5372101"/>
              <a:gd name="connsiteY24" fmla="*/ 5301869 h 5513767"/>
              <a:gd name="connsiteX25" fmla="*/ 3718651 w 5372101"/>
              <a:gd name="connsiteY25" fmla="*/ 5320541 h 5513767"/>
              <a:gd name="connsiteX26" fmla="*/ 3671207 w 5372101"/>
              <a:gd name="connsiteY26" fmla="*/ 5318046 h 5513767"/>
              <a:gd name="connsiteX27" fmla="*/ 3446863 w 5372101"/>
              <a:gd name="connsiteY27" fmla="*/ 5294348 h 5513767"/>
              <a:gd name="connsiteX28" fmla="*/ 3312000 w 5372101"/>
              <a:gd name="connsiteY28" fmla="*/ 5286923 h 5513767"/>
              <a:gd name="connsiteX29" fmla="*/ 3259756 w 5372101"/>
              <a:gd name="connsiteY29" fmla="*/ 5294712 h 5513767"/>
              <a:gd name="connsiteX30" fmla="*/ 3187481 w 5372101"/>
              <a:gd name="connsiteY30" fmla="*/ 5298457 h 5513767"/>
              <a:gd name="connsiteX31" fmla="*/ 3124115 w 5372101"/>
              <a:gd name="connsiteY31" fmla="*/ 5294626 h 5513767"/>
              <a:gd name="connsiteX32" fmla="*/ 3099907 w 5372101"/>
              <a:gd name="connsiteY32" fmla="*/ 5302443 h 5513767"/>
              <a:gd name="connsiteX33" fmla="*/ 3017494 w 5372101"/>
              <a:gd name="connsiteY33" fmla="*/ 5301439 h 5513767"/>
              <a:gd name="connsiteX34" fmla="*/ 3010848 w 5372101"/>
              <a:gd name="connsiteY34" fmla="*/ 5307225 h 5513767"/>
              <a:gd name="connsiteX35" fmla="*/ 2994286 w 5372101"/>
              <a:gd name="connsiteY35" fmla="*/ 5309060 h 5513767"/>
              <a:gd name="connsiteX36" fmla="*/ 2988160 w 5372101"/>
              <a:gd name="connsiteY36" fmla="*/ 5310041 h 5513767"/>
              <a:gd name="connsiteX37" fmla="*/ 2984260 w 5372101"/>
              <a:gd name="connsiteY37" fmla="*/ 5307528 h 5513767"/>
              <a:gd name="connsiteX38" fmla="*/ 2979127 w 5372101"/>
              <a:gd name="connsiteY38" fmla="*/ 5308389 h 5513767"/>
              <a:gd name="connsiteX39" fmla="*/ 2978660 w 5372101"/>
              <a:gd name="connsiteY39" fmla="*/ 5311563 h 5513767"/>
              <a:gd name="connsiteX40" fmla="*/ 2946326 w 5372101"/>
              <a:gd name="connsiteY40" fmla="*/ 5316745 h 5513767"/>
              <a:gd name="connsiteX41" fmla="*/ 2713134 w 5372101"/>
              <a:gd name="connsiteY41" fmla="*/ 5331381 h 5513767"/>
              <a:gd name="connsiteX42" fmla="*/ 2352072 w 5372101"/>
              <a:gd name="connsiteY42" fmla="*/ 5342761 h 5513767"/>
              <a:gd name="connsiteX43" fmla="*/ 2260922 w 5372101"/>
              <a:gd name="connsiteY43" fmla="*/ 5328122 h 5513767"/>
              <a:gd name="connsiteX44" fmla="*/ 2178497 w 5372101"/>
              <a:gd name="connsiteY44" fmla="*/ 5351065 h 5513767"/>
              <a:gd name="connsiteX45" fmla="*/ 2034408 w 5372101"/>
              <a:gd name="connsiteY45" fmla="*/ 5307958 h 5513767"/>
              <a:gd name="connsiteX46" fmla="*/ 1831505 w 5372101"/>
              <a:gd name="connsiteY46" fmla="*/ 5312691 h 5513767"/>
              <a:gd name="connsiteX47" fmla="*/ 1710387 w 5372101"/>
              <a:gd name="connsiteY47" fmla="*/ 5308705 h 5513767"/>
              <a:gd name="connsiteX48" fmla="*/ 1664816 w 5372101"/>
              <a:gd name="connsiteY48" fmla="*/ 5296479 h 5513767"/>
              <a:gd name="connsiteX49" fmla="*/ 1600883 w 5372101"/>
              <a:gd name="connsiteY49" fmla="*/ 5286607 h 5513767"/>
              <a:gd name="connsiteX50" fmla="*/ 1488397 w 5372101"/>
              <a:gd name="connsiteY50" fmla="*/ 5260898 h 5513767"/>
              <a:gd name="connsiteX51" fmla="*/ 1336670 w 5372101"/>
              <a:gd name="connsiteY51" fmla="*/ 5240770 h 5513767"/>
              <a:gd name="connsiteX52" fmla="*/ 1224297 w 5372101"/>
              <a:gd name="connsiteY52" fmla="*/ 5271845 h 5513767"/>
              <a:gd name="connsiteX53" fmla="*/ 1214830 w 5372101"/>
              <a:gd name="connsiteY53" fmla="*/ 5263450 h 5513767"/>
              <a:gd name="connsiteX54" fmla="*/ 1138181 w 5372101"/>
              <a:gd name="connsiteY54" fmla="*/ 5262590 h 5513767"/>
              <a:gd name="connsiteX55" fmla="*/ 943575 w 5372101"/>
              <a:gd name="connsiteY55" fmla="*/ 5290808 h 5513767"/>
              <a:gd name="connsiteX56" fmla="*/ 529813 w 5372101"/>
              <a:gd name="connsiteY56" fmla="*/ 5218555 h 5513767"/>
              <a:gd name="connsiteX57" fmla="*/ 519546 w 5372101"/>
              <a:gd name="connsiteY57" fmla="*/ 5208845 h 5513767"/>
              <a:gd name="connsiteX58" fmla="*/ 507906 w 5372101"/>
              <a:gd name="connsiteY58" fmla="*/ 5204779 h 5513767"/>
              <a:gd name="connsiteX59" fmla="*/ 505153 w 5372101"/>
              <a:gd name="connsiteY59" fmla="*/ 5196726 h 5513767"/>
              <a:gd name="connsiteX60" fmla="*/ 500429 w 5372101"/>
              <a:gd name="connsiteY60" fmla="*/ 5193241 h 5513767"/>
              <a:gd name="connsiteX61" fmla="*/ 431923 w 5372101"/>
              <a:gd name="connsiteY61" fmla="*/ 5191553 h 5513767"/>
              <a:gd name="connsiteX62" fmla="*/ 337115 w 5372101"/>
              <a:gd name="connsiteY62" fmla="*/ 5202714 h 5513767"/>
              <a:gd name="connsiteX63" fmla="*/ 303383 w 5372101"/>
              <a:gd name="connsiteY63" fmla="*/ 5184750 h 5513767"/>
              <a:gd name="connsiteX64" fmla="*/ 297664 w 5372101"/>
              <a:gd name="connsiteY64" fmla="*/ 5181269 h 5513767"/>
              <a:gd name="connsiteX65" fmla="*/ 272701 w 5372101"/>
              <a:gd name="connsiteY65" fmla="*/ 5175678 h 5513767"/>
              <a:gd name="connsiteX66" fmla="*/ 268242 w 5372101"/>
              <a:gd name="connsiteY66" fmla="*/ 5163678 h 5513767"/>
              <a:gd name="connsiteX67" fmla="*/ 232517 w 5372101"/>
              <a:gd name="connsiteY67" fmla="*/ 5147792 h 5513767"/>
              <a:gd name="connsiteX68" fmla="*/ 185851 w 5372101"/>
              <a:gd name="connsiteY68" fmla="*/ 5140408 h 5513767"/>
              <a:gd name="connsiteX69" fmla="*/ 20337 w 5372101"/>
              <a:gd name="connsiteY69" fmla="*/ 5113040 h 5513767"/>
              <a:gd name="connsiteX70" fmla="*/ 0 w 5372101"/>
              <a:gd name="connsiteY70" fmla="*/ 5112243 h 5513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5372101" h="5513767">
                <a:moveTo>
                  <a:pt x="0" y="0"/>
                </a:moveTo>
                <a:lnTo>
                  <a:pt x="5372101" y="0"/>
                </a:lnTo>
                <a:lnTo>
                  <a:pt x="5372101" y="5513767"/>
                </a:lnTo>
                <a:lnTo>
                  <a:pt x="5363126" y="5512835"/>
                </a:lnTo>
                <a:cubicBezTo>
                  <a:pt x="5345779" y="5509071"/>
                  <a:pt x="5329767" y="5502649"/>
                  <a:pt x="5316714" y="5491247"/>
                </a:cubicBezTo>
                <a:cubicBezTo>
                  <a:pt x="5295689" y="5478131"/>
                  <a:pt x="5219502" y="5459909"/>
                  <a:pt x="5198331" y="5470092"/>
                </a:cubicBezTo>
                <a:cubicBezTo>
                  <a:pt x="5181052" y="5469102"/>
                  <a:pt x="5165047" y="5459569"/>
                  <a:pt x="5150428" y="5472506"/>
                </a:cubicBezTo>
                <a:cubicBezTo>
                  <a:pt x="5129562" y="5487248"/>
                  <a:pt x="5088050" y="5445894"/>
                  <a:pt x="5085506" y="5468851"/>
                </a:cubicBezTo>
                <a:cubicBezTo>
                  <a:pt x="5055692" y="5440170"/>
                  <a:pt x="5006122" y="5469577"/>
                  <a:pt x="4968663" y="5470487"/>
                </a:cubicBezTo>
                <a:cubicBezTo>
                  <a:pt x="4947085" y="5444049"/>
                  <a:pt x="4889767" y="5472037"/>
                  <a:pt x="4815623" y="5458622"/>
                </a:cubicBezTo>
                <a:cubicBezTo>
                  <a:pt x="4792418" y="5428488"/>
                  <a:pt x="4765548" y="5449887"/>
                  <a:pt x="4716679" y="5405365"/>
                </a:cubicBezTo>
                <a:cubicBezTo>
                  <a:pt x="4713235" y="5407807"/>
                  <a:pt x="4709266" y="5409883"/>
                  <a:pt x="4704891" y="5411529"/>
                </a:cubicBezTo>
                <a:cubicBezTo>
                  <a:pt x="4679473" y="5421092"/>
                  <a:pt x="4646164" y="5414379"/>
                  <a:pt x="4630496" y="5396532"/>
                </a:cubicBezTo>
                <a:cubicBezTo>
                  <a:pt x="4590205" y="5365061"/>
                  <a:pt x="4548419" y="5412094"/>
                  <a:pt x="4506964" y="5396685"/>
                </a:cubicBezTo>
                <a:lnTo>
                  <a:pt x="4427135" y="5358585"/>
                </a:lnTo>
                <a:cubicBezTo>
                  <a:pt x="4319267" y="5308575"/>
                  <a:pt x="4152341" y="5340956"/>
                  <a:pt x="4028338" y="5313494"/>
                </a:cubicBezTo>
                <a:lnTo>
                  <a:pt x="4015367" y="5320766"/>
                </a:lnTo>
                <a:lnTo>
                  <a:pt x="4002837" y="5322294"/>
                </a:lnTo>
                <a:lnTo>
                  <a:pt x="3997650" y="5329513"/>
                </a:lnTo>
                <a:lnTo>
                  <a:pt x="3991991" y="5331908"/>
                </a:lnTo>
                <a:cubicBezTo>
                  <a:pt x="3969659" y="5338581"/>
                  <a:pt x="3978880" y="5316131"/>
                  <a:pt x="3925210" y="5319395"/>
                </a:cubicBezTo>
                <a:cubicBezTo>
                  <a:pt x="3947765" y="5277139"/>
                  <a:pt x="3837331" y="5338342"/>
                  <a:pt x="3837014" y="5289023"/>
                </a:cubicBezTo>
                <a:cubicBezTo>
                  <a:pt x="3824001" y="5291376"/>
                  <a:pt x="3811407" y="5295212"/>
                  <a:pt x="3798765" y="5299431"/>
                </a:cubicBezTo>
                <a:lnTo>
                  <a:pt x="3792144" y="5301616"/>
                </a:lnTo>
                <a:lnTo>
                  <a:pt x="3766249" y="5301869"/>
                </a:lnTo>
                <a:lnTo>
                  <a:pt x="3718651" y="5320541"/>
                </a:lnTo>
                <a:cubicBezTo>
                  <a:pt x="3703968" y="5321892"/>
                  <a:pt x="3688308" y="5321427"/>
                  <a:pt x="3671207" y="5318046"/>
                </a:cubicBezTo>
                <a:cubicBezTo>
                  <a:pt x="3616458" y="5288532"/>
                  <a:pt x="3514048" y="5333307"/>
                  <a:pt x="3446863" y="5294348"/>
                </a:cubicBezTo>
                <a:cubicBezTo>
                  <a:pt x="3420930" y="5283822"/>
                  <a:pt x="3333157" y="5274511"/>
                  <a:pt x="3312000" y="5286923"/>
                </a:cubicBezTo>
                <a:cubicBezTo>
                  <a:pt x="3292759" y="5287903"/>
                  <a:pt x="3273112" y="5280334"/>
                  <a:pt x="3259756" y="5294712"/>
                </a:cubicBezTo>
                <a:cubicBezTo>
                  <a:pt x="3239905" y="5311572"/>
                  <a:pt x="3185410" y="5275588"/>
                  <a:pt x="3187481" y="5298457"/>
                </a:cubicBezTo>
                <a:cubicBezTo>
                  <a:pt x="3168018" y="5286036"/>
                  <a:pt x="3146200" y="5288458"/>
                  <a:pt x="3124115" y="5294626"/>
                </a:cubicBezTo>
                <a:lnTo>
                  <a:pt x="3099907" y="5302443"/>
                </a:lnTo>
                <a:lnTo>
                  <a:pt x="3017494" y="5301439"/>
                </a:lnTo>
                <a:lnTo>
                  <a:pt x="3010848" y="5307225"/>
                </a:lnTo>
                <a:lnTo>
                  <a:pt x="2994286" y="5309060"/>
                </a:lnTo>
                <a:lnTo>
                  <a:pt x="2988160" y="5310041"/>
                </a:lnTo>
                <a:lnTo>
                  <a:pt x="2984260" y="5307528"/>
                </a:lnTo>
                <a:cubicBezTo>
                  <a:pt x="2981957" y="5306419"/>
                  <a:pt x="2980273" y="5306402"/>
                  <a:pt x="2979127" y="5308389"/>
                </a:cubicBezTo>
                <a:cubicBezTo>
                  <a:pt x="2978971" y="5309447"/>
                  <a:pt x="2978816" y="5310505"/>
                  <a:pt x="2978660" y="5311563"/>
                </a:cubicBezTo>
                <a:lnTo>
                  <a:pt x="2946326" y="5316745"/>
                </a:lnTo>
                <a:lnTo>
                  <a:pt x="2713134" y="5331381"/>
                </a:lnTo>
                <a:cubicBezTo>
                  <a:pt x="2610698" y="5372328"/>
                  <a:pt x="2466037" y="5325762"/>
                  <a:pt x="2352072" y="5342761"/>
                </a:cubicBezTo>
                <a:cubicBezTo>
                  <a:pt x="2293501" y="5293708"/>
                  <a:pt x="2324138" y="5338538"/>
                  <a:pt x="2260922" y="5328122"/>
                </a:cubicBezTo>
                <a:cubicBezTo>
                  <a:pt x="2275681" y="5372347"/>
                  <a:pt x="2185007" y="5301703"/>
                  <a:pt x="2178497" y="5351065"/>
                </a:cubicBezTo>
                <a:cubicBezTo>
                  <a:pt x="2133294" y="5337229"/>
                  <a:pt x="2097074" y="5300208"/>
                  <a:pt x="2034408" y="5307958"/>
                </a:cubicBezTo>
                <a:cubicBezTo>
                  <a:pt x="1981894" y="5332879"/>
                  <a:pt x="1896288" y="5279365"/>
                  <a:pt x="1831505" y="5312691"/>
                </a:cubicBezTo>
                <a:cubicBezTo>
                  <a:pt x="1807063" y="5321035"/>
                  <a:pt x="1727674" y="5322925"/>
                  <a:pt x="1710387" y="5308705"/>
                </a:cubicBezTo>
                <a:cubicBezTo>
                  <a:pt x="1693367" y="5306094"/>
                  <a:pt x="1674901" y="5312009"/>
                  <a:pt x="1664816" y="5296479"/>
                </a:cubicBezTo>
                <a:cubicBezTo>
                  <a:pt x="1649255" y="5277912"/>
                  <a:pt x="1596152" y="5309335"/>
                  <a:pt x="1600883" y="5286607"/>
                </a:cubicBezTo>
                <a:cubicBezTo>
                  <a:pt x="1563066" y="5308189"/>
                  <a:pt x="1524339" y="5269513"/>
                  <a:pt x="1488397" y="5260898"/>
                </a:cubicBezTo>
                <a:cubicBezTo>
                  <a:pt x="1459246" y="5282011"/>
                  <a:pt x="1412580" y="5243108"/>
                  <a:pt x="1336670" y="5240770"/>
                </a:cubicBezTo>
                <a:cubicBezTo>
                  <a:pt x="1304792" y="5265122"/>
                  <a:pt x="1285508" y="5238878"/>
                  <a:pt x="1224297" y="5271845"/>
                </a:cubicBezTo>
                <a:cubicBezTo>
                  <a:pt x="1221731" y="5268771"/>
                  <a:pt x="1218543" y="5265944"/>
                  <a:pt x="1214830" y="5263450"/>
                </a:cubicBezTo>
                <a:cubicBezTo>
                  <a:pt x="1193241" y="5248952"/>
                  <a:pt x="1158925" y="5248567"/>
                  <a:pt x="1138181" y="5262590"/>
                </a:cubicBezTo>
                <a:lnTo>
                  <a:pt x="943575" y="5290808"/>
                </a:lnTo>
                <a:cubicBezTo>
                  <a:pt x="823587" y="5316899"/>
                  <a:pt x="658340" y="5217603"/>
                  <a:pt x="529813" y="5218555"/>
                </a:cubicBezTo>
                <a:lnTo>
                  <a:pt x="519546" y="5208845"/>
                </a:lnTo>
                <a:lnTo>
                  <a:pt x="507906" y="5204779"/>
                </a:lnTo>
                <a:lnTo>
                  <a:pt x="505153" y="5196726"/>
                </a:lnTo>
                <a:lnTo>
                  <a:pt x="500429" y="5193241"/>
                </a:lnTo>
                <a:cubicBezTo>
                  <a:pt x="480923" y="5182176"/>
                  <a:pt x="482807" y="5205793"/>
                  <a:pt x="431923" y="5191553"/>
                </a:cubicBezTo>
                <a:cubicBezTo>
                  <a:pt x="440499" y="5237077"/>
                  <a:pt x="352872" y="5155083"/>
                  <a:pt x="337115" y="5202714"/>
                </a:cubicBezTo>
                <a:cubicBezTo>
                  <a:pt x="325265" y="5197752"/>
                  <a:pt x="314288" y="5191441"/>
                  <a:pt x="303383" y="5184750"/>
                </a:cubicBezTo>
                <a:lnTo>
                  <a:pt x="297664" y="5181269"/>
                </a:lnTo>
                <a:lnTo>
                  <a:pt x="272701" y="5175678"/>
                </a:lnTo>
                <a:lnTo>
                  <a:pt x="268242" y="5163678"/>
                </a:lnTo>
                <a:lnTo>
                  <a:pt x="232517" y="5147792"/>
                </a:lnTo>
                <a:cubicBezTo>
                  <a:pt x="218741" y="5143453"/>
                  <a:pt x="203450" y="5140668"/>
                  <a:pt x="185851" y="5140408"/>
                </a:cubicBezTo>
                <a:cubicBezTo>
                  <a:pt x="139207" y="5153337"/>
                  <a:pt x="79723" y="5120316"/>
                  <a:pt x="20337" y="5113040"/>
                </a:cubicBezTo>
                <a:lnTo>
                  <a:pt x="0" y="5112243"/>
                </a:lnTo>
                <a:close/>
              </a:path>
            </a:pathLst>
          </a:custGeom>
          <a:ln>
            <a:noFill/>
          </a:ln>
          <a:effectLst>
            <a:outerShdw blurRad="25400" dist="12700" dir="3000000" algn="tl"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Başlık 1">
            <a:extLst>
              <a:ext uri="{FF2B5EF4-FFF2-40B4-BE49-F238E27FC236}">
                <a16:creationId xmlns:a16="http://schemas.microsoft.com/office/drawing/2014/main" id="{BE32EC4F-432C-D903-A9E3-CAAAC53AD15A}"/>
              </a:ext>
            </a:extLst>
          </p:cNvPr>
          <p:cNvSpPr>
            <a:spLocks noGrp="1"/>
          </p:cNvSpPr>
          <p:nvPr>
            <p:ph type="title"/>
          </p:nvPr>
        </p:nvSpPr>
        <p:spPr>
          <a:xfrm>
            <a:off x="1037809" y="1071350"/>
            <a:ext cx="4775162" cy="1339382"/>
          </a:xfrm>
        </p:spPr>
        <p:txBody>
          <a:bodyPr>
            <a:normAutofit/>
          </a:bodyPr>
          <a:lstStyle/>
          <a:p>
            <a:pPr algn="ctr"/>
            <a:r>
              <a:rPr lang="tr-TR" sz="3600">
                <a:latin typeface="Arial" panose="020B0604020202020204" pitchFamily="34" charset="0"/>
                <a:cs typeface="Arial" panose="020B0604020202020204" pitchFamily="34" charset="0"/>
              </a:rPr>
              <a:t>Agenda</a:t>
            </a:r>
          </a:p>
        </p:txBody>
      </p:sp>
      <p:sp>
        <p:nvSpPr>
          <p:cNvPr id="13" name="Rectangle 6">
            <a:extLst>
              <a:ext uri="{FF2B5EF4-FFF2-40B4-BE49-F238E27FC236}">
                <a16:creationId xmlns:a16="http://schemas.microsoft.com/office/drawing/2014/main" id="{F0C518C2-0AA4-470C-87B9-9CBF428FBA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564666" y="399531"/>
            <a:ext cx="1707751" cy="428984"/>
          </a:xfrm>
          <a:custGeom>
            <a:avLst/>
            <a:gdLst>
              <a:gd name="connsiteX0" fmla="*/ 0 w 2142503"/>
              <a:gd name="connsiteY0" fmla="*/ 0 h 571500"/>
              <a:gd name="connsiteX1" fmla="*/ 2142503 w 2142503"/>
              <a:gd name="connsiteY1" fmla="*/ 0 h 571500"/>
              <a:gd name="connsiteX2" fmla="*/ 2142503 w 2142503"/>
              <a:gd name="connsiteY2" fmla="*/ 571500 h 571500"/>
              <a:gd name="connsiteX3" fmla="*/ 0 w 2142503"/>
              <a:gd name="connsiteY3" fmla="*/ 571500 h 571500"/>
              <a:gd name="connsiteX4" fmla="*/ 0 w 2142503"/>
              <a:gd name="connsiteY4" fmla="*/ 0 h 571500"/>
              <a:gd name="connsiteX0" fmla="*/ 0 w 2142503"/>
              <a:gd name="connsiteY0" fmla="*/ 0 h 582145"/>
              <a:gd name="connsiteX1" fmla="*/ 2142503 w 2142503"/>
              <a:gd name="connsiteY1" fmla="*/ 0 h 582145"/>
              <a:gd name="connsiteX2" fmla="*/ 2142503 w 2142503"/>
              <a:gd name="connsiteY2" fmla="*/ 571500 h 582145"/>
              <a:gd name="connsiteX3" fmla="*/ 2050917 w 2142503"/>
              <a:gd name="connsiteY3" fmla="*/ 582088 h 582145"/>
              <a:gd name="connsiteX4" fmla="*/ 0 w 2142503"/>
              <a:gd name="connsiteY4" fmla="*/ 571500 h 582145"/>
              <a:gd name="connsiteX5" fmla="*/ 0 w 2142503"/>
              <a:gd name="connsiteY5" fmla="*/ 0 h 582145"/>
              <a:gd name="connsiteX0" fmla="*/ 0 w 2159832"/>
              <a:gd name="connsiteY0" fmla="*/ 0 h 582145"/>
              <a:gd name="connsiteX1" fmla="*/ 2142503 w 2159832"/>
              <a:gd name="connsiteY1" fmla="*/ 0 h 582145"/>
              <a:gd name="connsiteX2" fmla="*/ 2159829 w 2159832"/>
              <a:gd name="connsiteY2" fmla="*/ 96526 h 582145"/>
              <a:gd name="connsiteX3" fmla="*/ 2142503 w 2159832"/>
              <a:gd name="connsiteY3" fmla="*/ 571500 h 582145"/>
              <a:gd name="connsiteX4" fmla="*/ 2050917 w 2159832"/>
              <a:gd name="connsiteY4" fmla="*/ 582088 h 582145"/>
              <a:gd name="connsiteX5" fmla="*/ 0 w 2159832"/>
              <a:gd name="connsiteY5" fmla="*/ 571500 h 582145"/>
              <a:gd name="connsiteX6" fmla="*/ 0 w 2159832"/>
              <a:gd name="connsiteY6" fmla="*/ 0 h 582145"/>
              <a:gd name="connsiteX0" fmla="*/ 0 w 2159832"/>
              <a:gd name="connsiteY0" fmla="*/ 12386 h 594531"/>
              <a:gd name="connsiteX1" fmla="*/ 67826 w 2159832"/>
              <a:gd name="connsiteY1" fmla="*/ 0 h 594531"/>
              <a:gd name="connsiteX2" fmla="*/ 2142503 w 2159832"/>
              <a:gd name="connsiteY2" fmla="*/ 12386 h 594531"/>
              <a:gd name="connsiteX3" fmla="*/ 2159829 w 2159832"/>
              <a:gd name="connsiteY3" fmla="*/ 108912 h 594531"/>
              <a:gd name="connsiteX4" fmla="*/ 2142503 w 2159832"/>
              <a:gd name="connsiteY4" fmla="*/ 583886 h 594531"/>
              <a:gd name="connsiteX5" fmla="*/ 2050917 w 2159832"/>
              <a:gd name="connsiteY5" fmla="*/ 594474 h 594531"/>
              <a:gd name="connsiteX6" fmla="*/ 0 w 2159832"/>
              <a:gd name="connsiteY6" fmla="*/ 583886 h 594531"/>
              <a:gd name="connsiteX7" fmla="*/ 0 w 2159832"/>
              <a:gd name="connsiteY7" fmla="*/ 12386 h 594531"/>
              <a:gd name="connsiteX0" fmla="*/ 0 w 2168908"/>
              <a:gd name="connsiteY0" fmla="*/ 26000 h 594531"/>
              <a:gd name="connsiteX1" fmla="*/ 76902 w 2168908"/>
              <a:gd name="connsiteY1" fmla="*/ 0 h 594531"/>
              <a:gd name="connsiteX2" fmla="*/ 2151579 w 2168908"/>
              <a:gd name="connsiteY2" fmla="*/ 12386 h 594531"/>
              <a:gd name="connsiteX3" fmla="*/ 2168905 w 2168908"/>
              <a:gd name="connsiteY3" fmla="*/ 108912 h 594531"/>
              <a:gd name="connsiteX4" fmla="*/ 2151579 w 2168908"/>
              <a:gd name="connsiteY4" fmla="*/ 583886 h 594531"/>
              <a:gd name="connsiteX5" fmla="*/ 2059993 w 2168908"/>
              <a:gd name="connsiteY5" fmla="*/ 594474 h 594531"/>
              <a:gd name="connsiteX6" fmla="*/ 9076 w 2168908"/>
              <a:gd name="connsiteY6" fmla="*/ 583886 h 594531"/>
              <a:gd name="connsiteX7" fmla="*/ 0 w 2168908"/>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147197 w 2316105"/>
              <a:gd name="connsiteY0" fmla="*/ 26000 h 594531"/>
              <a:gd name="connsiteX1" fmla="*/ 224099 w 2316105"/>
              <a:gd name="connsiteY1" fmla="*/ 0 h 594531"/>
              <a:gd name="connsiteX2" fmla="*/ 2298776 w 2316105"/>
              <a:gd name="connsiteY2" fmla="*/ 12386 h 594531"/>
              <a:gd name="connsiteX3" fmla="*/ 2316102 w 2316105"/>
              <a:gd name="connsiteY3" fmla="*/ 108912 h 594531"/>
              <a:gd name="connsiteX4" fmla="*/ 2298776 w 2316105"/>
              <a:gd name="connsiteY4" fmla="*/ 583886 h 594531"/>
              <a:gd name="connsiteX5" fmla="*/ 2207190 w 2316105"/>
              <a:gd name="connsiteY5" fmla="*/ 594474 h 594531"/>
              <a:gd name="connsiteX6" fmla="*/ 156273 w 2316105"/>
              <a:gd name="connsiteY6" fmla="*/ 583886 h 594531"/>
              <a:gd name="connsiteX7" fmla="*/ 142416 w 2316105"/>
              <a:gd name="connsiteY7" fmla="*/ 235975 h 594531"/>
              <a:gd name="connsiteX8" fmla="*/ 147197 w 2316105"/>
              <a:gd name="connsiteY8" fmla="*/ 26000 h 594531"/>
              <a:gd name="connsiteX0" fmla="*/ 154684 w 2323592"/>
              <a:gd name="connsiteY0" fmla="*/ 26000 h 594531"/>
              <a:gd name="connsiteX1" fmla="*/ 231586 w 2323592"/>
              <a:gd name="connsiteY1" fmla="*/ 0 h 594531"/>
              <a:gd name="connsiteX2" fmla="*/ 2306263 w 2323592"/>
              <a:gd name="connsiteY2" fmla="*/ 12386 h 594531"/>
              <a:gd name="connsiteX3" fmla="*/ 2323589 w 2323592"/>
              <a:gd name="connsiteY3" fmla="*/ 108912 h 594531"/>
              <a:gd name="connsiteX4" fmla="*/ 2306263 w 2323592"/>
              <a:gd name="connsiteY4" fmla="*/ 583886 h 594531"/>
              <a:gd name="connsiteX5" fmla="*/ 2214677 w 2323592"/>
              <a:gd name="connsiteY5" fmla="*/ 594474 h 594531"/>
              <a:gd name="connsiteX6" fmla="*/ 163760 w 2323592"/>
              <a:gd name="connsiteY6" fmla="*/ 583886 h 594531"/>
              <a:gd name="connsiteX7" fmla="*/ 158979 w 2323592"/>
              <a:gd name="connsiteY7" fmla="*/ 403879 h 594531"/>
              <a:gd name="connsiteX8" fmla="*/ 149903 w 2323592"/>
              <a:gd name="connsiteY8" fmla="*/ 235975 h 594531"/>
              <a:gd name="connsiteX9" fmla="*/ 154684 w 2323592"/>
              <a:gd name="connsiteY9" fmla="*/ 26000 h 594531"/>
              <a:gd name="connsiteX0" fmla="*/ 13665 w 2182573"/>
              <a:gd name="connsiteY0" fmla="*/ 26000 h 594531"/>
              <a:gd name="connsiteX1" fmla="*/ 90567 w 2182573"/>
              <a:gd name="connsiteY1" fmla="*/ 0 h 594531"/>
              <a:gd name="connsiteX2" fmla="*/ 2165244 w 2182573"/>
              <a:gd name="connsiteY2" fmla="*/ 12386 h 594531"/>
              <a:gd name="connsiteX3" fmla="*/ 2182570 w 2182573"/>
              <a:gd name="connsiteY3" fmla="*/ 108912 h 594531"/>
              <a:gd name="connsiteX4" fmla="*/ 2165244 w 2182573"/>
              <a:gd name="connsiteY4" fmla="*/ 583886 h 594531"/>
              <a:gd name="connsiteX5" fmla="*/ 2073658 w 2182573"/>
              <a:gd name="connsiteY5" fmla="*/ 594474 h 594531"/>
              <a:gd name="connsiteX6" fmla="*/ 22741 w 2182573"/>
              <a:gd name="connsiteY6" fmla="*/ 583886 h 594531"/>
              <a:gd name="connsiteX7" fmla="*/ 17960 w 2182573"/>
              <a:gd name="connsiteY7" fmla="*/ 403879 h 594531"/>
              <a:gd name="connsiteX8" fmla="*/ 8884 w 2182573"/>
              <a:gd name="connsiteY8" fmla="*/ 235975 h 594531"/>
              <a:gd name="connsiteX9" fmla="*/ 13665 w 2182573"/>
              <a:gd name="connsiteY9" fmla="*/ 26000 h 594531"/>
              <a:gd name="connsiteX0" fmla="*/ 13665 w 2202120"/>
              <a:gd name="connsiteY0" fmla="*/ 26000 h 594531"/>
              <a:gd name="connsiteX1" fmla="*/ 90567 w 2202120"/>
              <a:gd name="connsiteY1" fmla="*/ 0 h 594531"/>
              <a:gd name="connsiteX2" fmla="*/ 2165244 w 2202120"/>
              <a:gd name="connsiteY2" fmla="*/ 12386 h 594531"/>
              <a:gd name="connsiteX3" fmla="*/ 2182570 w 2202120"/>
              <a:gd name="connsiteY3" fmla="*/ 108912 h 594531"/>
              <a:gd name="connsiteX4" fmla="*/ 2192471 w 2202120"/>
              <a:gd name="connsiteY4" fmla="*/ 583886 h 594531"/>
              <a:gd name="connsiteX5" fmla="*/ 2073658 w 2202120"/>
              <a:gd name="connsiteY5" fmla="*/ 594474 h 594531"/>
              <a:gd name="connsiteX6" fmla="*/ 22741 w 2202120"/>
              <a:gd name="connsiteY6" fmla="*/ 583886 h 594531"/>
              <a:gd name="connsiteX7" fmla="*/ 17960 w 2202120"/>
              <a:gd name="connsiteY7" fmla="*/ 403879 h 594531"/>
              <a:gd name="connsiteX8" fmla="*/ 8884 w 2202120"/>
              <a:gd name="connsiteY8" fmla="*/ 235975 h 594531"/>
              <a:gd name="connsiteX9" fmla="*/ 13665 w 2202120"/>
              <a:gd name="connsiteY9" fmla="*/ 26000 h 594531"/>
              <a:gd name="connsiteX0" fmla="*/ 13665 w 2202036"/>
              <a:gd name="connsiteY0" fmla="*/ 26000 h 594531"/>
              <a:gd name="connsiteX1" fmla="*/ 90567 w 2202036"/>
              <a:gd name="connsiteY1" fmla="*/ 0 h 594531"/>
              <a:gd name="connsiteX2" fmla="*/ 2165244 w 2202036"/>
              <a:gd name="connsiteY2" fmla="*/ 12386 h 594531"/>
              <a:gd name="connsiteX3" fmla="*/ 2182570 w 2202036"/>
              <a:gd name="connsiteY3" fmla="*/ 108912 h 594531"/>
              <a:gd name="connsiteX4" fmla="*/ 2191645 w 2202036"/>
              <a:gd name="connsiteY4" fmla="*/ 422031 h 594531"/>
              <a:gd name="connsiteX5" fmla="*/ 2192471 w 2202036"/>
              <a:gd name="connsiteY5" fmla="*/ 583886 h 594531"/>
              <a:gd name="connsiteX6" fmla="*/ 2073658 w 2202036"/>
              <a:gd name="connsiteY6" fmla="*/ 594474 h 594531"/>
              <a:gd name="connsiteX7" fmla="*/ 22741 w 2202036"/>
              <a:gd name="connsiteY7" fmla="*/ 583886 h 594531"/>
              <a:gd name="connsiteX8" fmla="*/ 17960 w 2202036"/>
              <a:gd name="connsiteY8" fmla="*/ 403879 h 594531"/>
              <a:gd name="connsiteX9" fmla="*/ 8884 w 2202036"/>
              <a:gd name="connsiteY9" fmla="*/ 235975 h 594531"/>
              <a:gd name="connsiteX10" fmla="*/ 13665 w 2202036"/>
              <a:gd name="connsiteY10" fmla="*/ 26000 h 594531"/>
              <a:gd name="connsiteX0" fmla="*/ 142254 w 2330625"/>
              <a:gd name="connsiteY0" fmla="*/ 26000 h 594531"/>
              <a:gd name="connsiteX1" fmla="*/ 219156 w 2330625"/>
              <a:gd name="connsiteY1" fmla="*/ 0 h 594531"/>
              <a:gd name="connsiteX2" fmla="*/ 2293833 w 2330625"/>
              <a:gd name="connsiteY2" fmla="*/ 12386 h 594531"/>
              <a:gd name="connsiteX3" fmla="*/ 2311159 w 2330625"/>
              <a:gd name="connsiteY3" fmla="*/ 108912 h 594531"/>
              <a:gd name="connsiteX4" fmla="*/ 2320234 w 2330625"/>
              <a:gd name="connsiteY4" fmla="*/ 422031 h 594531"/>
              <a:gd name="connsiteX5" fmla="*/ 2321060 w 2330625"/>
              <a:gd name="connsiteY5" fmla="*/ 583886 h 594531"/>
              <a:gd name="connsiteX6" fmla="*/ 2202247 w 2330625"/>
              <a:gd name="connsiteY6" fmla="*/ 594474 h 594531"/>
              <a:gd name="connsiteX7" fmla="*/ 151330 w 2330625"/>
              <a:gd name="connsiteY7" fmla="*/ 583886 h 594531"/>
              <a:gd name="connsiteX8" fmla="*/ 155624 w 2330625"/>
              <a:gd name="connsiteY8" fmla="*/ 512790 h 594531"/>
              <a:gd name="connsiteX9" fmla="*/ 146549 w 2330625"/>
              <a:gd name="connsiteY9" fmla="*/ 403879 h 594531"/>
              <a:gd name="connsiteX10" fmla="*/ 137473 w 2330625"/>
              <a:gd name="connsiteY10" fmla="*/ 235975 h 594531"/>
              <a:gd name="connsiteX11" fmla="*/ 142254 w 2330625"/>
              <a:gd name="connsiteY11" fmla="*/ 26000 h 594531"/>
              <a:gd name="connsiteX0" fmla="*/ 13413 w 2201784"/>
              <a:gd name="connsiteY0" fmla="*/ 26000 h 594531"/>
              <a:gd name="connsiteX1" fmla="*/ 90315 w 2201784"/>
              <a:gd name="connsiteY1" fmla="*/ 0 h 594531"/>
              <a:gd name="connsiteX2" fmla="*/ 2164992 w 2201784"/>
              <a:gd name="connsiteY2" fmla="*/ 12386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1784" h="594531">
                <a:moveTo>
                  <a:pt x="13413" y="26000"/>
                </a:moveTo>
                <a:cubicBezTo>
                  <a:pt x="37534" y="24897"/>
                  <a:pt x="66194" y="1103"/>
                  <a:pt x="90315" y="0"/>
                </a:cubicBezTo>
                <a:lnTo>
                  <a:pt x="2164992" y="12386"/>
                </a:lnTo>
                <a:cubicBezTo>
                  <a:pt x="2164717" y="43049"/>
                  <a:pt x="2182593" y="78249"/>
                  <a:pt x="2182318" y="108912"/>
                </a:cubicBezTo>
                <a:cubicBezTo>
                  <a:pt x="2188231" y="177186"/>
                  <a:pt x="2189743" y="342869"/>
                  <a:pt x="2191393" y="422031"/>
                </a:cubicBezTo>
                <a:cubicBezTo>
                  <a:pt x="2193043" y="501193"/>
                  <a:pt x="2213396" y="555146"/>
                  <a:pt x="2192219" y="583886"/>
                </a:cubicBezTo>
                <a:cubicBezTo>
                  <a:pt x="2172279" y="582877"/>
                  <a:pt x="2093346" y="595483"/>
                  <a:pt x="2073406" y="594474"/>
                </a:cubicBezTo>
                <a:lnTo>
                  <a:pt x="22489" y="583886"/>
                </a:lnTo>
                <a:cubicBezTo>
                  <a:pt x="5849" y="592962"/>
                  <a:pt x="27580" y="542791"/>
                  <a:pt x="26783" y="512790"/>
                </a:cubicBezTo>
                <a:cubicBezTo>
                  <a:pt x="25986" y="482789"/>
                  <a:pt x="18464" y="450015"/>
                  <a:pt x="17708" y="403879"/>
                </a:cubicBezTo>
                <a:cubicBezTo>
                  <a:pt x="16952" y="357743"/>
                  <a:pt x="-14855" y="308787"/>
                  <a:pt x="8632" y="235975"/>
                </a:cubicBezTo>
                <a:cubicBezTo>
                  <a:pt x="7119" y="142994"/>
                  <a:pt x="-201" y="65329"/>
                  <a:pt x="13413" y="26000"/>
                </a:cubicBezTo>
                <a:close/>
              </a:path>
            </a:pathLst>
          </a:custGeom>
          <a:solidFill>
            <a:srgbClr val="D9D4D0">
              <a:alpha val="60000"/>
            </a:srgbClr>
          </a:solidFill>
          <a:ln>
            <a:noFill/>
          </a:ln>
          <a:effectLst>
            <a:softEdge rad="63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çerik Yer Tutucusu 2">
            <a:extLst>
              <a:ext uri="{FF2B5EF4-FFF2-40B4-BE49-F238E27FC236}">
                <a16:creationId xmlns:a16="http://schemas.microsoft.com/office/drawing/2014/main" id="{2C075216-45F0-33EB-15F7-731769B3E7DA}"/>
              </a:ext>
            </a:extLst>
          </p:cNvPr>
          <p:cNvSpPr>
            <a:spLocks noGrp="1"/>
          </p:cNvSpPr>
          <p:nvPr>
            <p:ph idx="1"/>
          </p:nvPr>
        </p:nvSpPr>
        <p:spPr>
          <a:xfrm>
            <a:off x="1189319" y="2547257"/>
            <a:ext cx="4458446" cy="3109740"/>
          </a:xfrm>
        </p:spPr>
        <p:txBody>
          <a:bodyPr anchor="ctr">
            <a:normAutofit/>
          </a:bodyPr>
          <a:lstStyle/>
          <a:p>
            <a:pPr marL="571500" indent="-571500">
              <a:buFont typeface="+mj-lt"/>
              <a:buAutoNum type="romanUcPeriod"/>
            </a:pPr>
            <a:r>
              <a:rPr lang="tr-TR" sz="2000" dirty="0" err="1"/>
              <a:t>Overview</a:t>
            </a:r>
            <a:r>
              <a:rPr lang="tr-TR" sz="2000" dirty="0"/>
              <a:t> of </a:t>
            </a:r>
            <a:r>
              <a:rPr lang="tr-TR" sz="2000" dirty="0" err="1"/>
              <a:t>Drug</a:t>
            </a:r>
            <a:r>
              <a:rPr lang="tr-TR" sz="2000" dirty="0"/>
              <a:t> </a:t>
            </a:r>
            <a:r>
              <a:rPr lang="tr-TR" sz="2000" dirty="0" err="1"/>
              <a:t>Licensing</a:t>
            </a:r>
            <a:r>
              <a:rPr lang="tr-TR" sz="2000" dirty="0"/>
              <a:t> </a:t>
            </a:r>
            <a:r>
              <a:rPr lang="tr-TR" sz="2000" dirty="0" err="1"/>
              <a:t>Processes</a:t>
            </a:r>
            <a:endParaRPr lang="tr-TR" sz="2000" dirty="0"/>
          </a:p>
          <a:p>
            <a:pPr marL="571500" indent="-571500">
              <a:buFont typeface="+mj-lt"/>
              <a:buAutoNum type="romanUcPeriod"/>
            </a:pPr>
            <a:r>
              <a:rPr lang="tr-TR" sz="2000" dirty="0"/>
              <a:t>CTD (</a:t>
            </a:r>
            <a:r>
              <a:rPr lang="tr-TR" sz="2000" dirty="0" err="1"/>
              <a:t>Common</a:t>
            </a:r>
            <a:r>
              <a:rPr lang="tr-TR" sz="2000" dirty="0"/>
              <a:t> Technical </a:t>
            </a:r>
            <a:r>
              <a:rPr lang="tr-TR" sz="2000" dirty="0" err="1"/>
              <a:t>Document</a:t>
            </a:r>
            <a:r>
              <a:rPr lang="tr-TR" sz="2000" dirty="0"/>
              <a:t>)</a:t>
            </a:r>
          </a:p>
          <a:p>
            <a:pPr marL="571500" indent="-571500">
              <a:buFont typeface="+mj-lt"/>
              <a:buAutoNum type="romanUcPeriod"/>
            </a:pPr>
            <a:r>
              <a:rPr lang="tr-TR" sz="2000" dirty="0" err="1"/>
              <a:t>Types</a:t>
            </a:r>
            <a:r>
              <a:rPr lang="tr-TR" sz="2000" dirty="0"/>
              <a:t> of </a:t>
            </a:r>
            <a:r>
              <a:rPr lang="tr-TR" sz="2000" dirty="0" err="1"/>
              <a:t>Drug</a:t>
            </a:r>
            <a:r>
              <a:rPr lang="tr-TR" sz="2000" dirty="0"/>
              <a:t> </a:t>
            </a:r>
            <a:r>
              <a:rPr lang="tr-TR" sz="2000" dirty="0" err="1"/>
              <a:t>Licenses</a:t>
            </a:r>
            <a:endParaRPr lang="tr-TR" sz="2000" dirty="0"/>
          </a:p>
          <a:p>
            <a:pPr marL="571500" indent="-571500">
              <a:buFont typeface="+mj-lt"/>
              <a:buAutoNum type="romanUcPeriod"/>
            </a:pPr>
            <a:r>
              <a:rPr lang="tr-TR" sz="2000" dirty="0" err="1"/>
              <a:t>Importance</a:t>
            </a:r>
            <a:r>
              <a:rPr lang="tr-TR" sz="2000" dirty="0"/>
              <a:t> of </a:t>
            </a:r>
            <a:r>
              <a:rPr lang="tr-TR" sz="2000" dirty="0" err="1"/>
              <a:t>Pharmacopoeias</a:t>
            </a:r>
            <a:endParaRPr lang="tr-TR" sz="2000" dirty="0"/>
          </a:p>
          <a:p>
            <a:pPr marL="571500" indent="-571500">
              <a:buFont typeface="+mj-lt"/>
              <a:buAutoNum type="romanUcPeriod"/>
            </a:pPr>
            <a:r>
              <a:rPr lang="tr-TR" sz="2000" dirty="0" err="1"/>
              <a:t>Importance</a:t>
            </a:r>
            <a:r>
              <a:rPr lang="tr-TR" sz="2000" dirty="0"/>
              <a:t> of </a:t>
            </a:r>
            <a:r>
              <a:rPr lang="tr-TR" sz="2000" dirty="0" err="1"/>
              <a:t>Patents</a:t>
            </a:r>
            <a:r>
              <a:rPr lang="tr-TR" sz="2000" dirty="0"/>
              <a:t> </a:t>
            </a:r>
            <a:r>
              <a:rPr lang="tr-TR" sz="2000" dirty="0" err="1"/>
              <a:t>and</a:t>
            </a:r>
            <a:r>
              <a:rPr lang="tr-TR" sz="2000" dirty="0"/>
              <a:t> Data </a:t>
            </a:r>
            <a:r>
              <a:rPr lang="tr-TR" sz="2000" dirty="0" err="1"/>
              <a:t>Protection</a:t>
            </a:r>
            <a:r>
              <a:rPr lang="tr-TR" sz="2000" dirty="0"/>
              <a:t> in </a:t>
            </a:r>
            <a:r>
              <a:rPr lang="tr-TR" sz="2000" dirty="0" err="1"/>
              <a:t>Pharmaceuticals</a:t>
            </a:r>
            <a:endParaRPr lang="tr-TR" sz="2000" dirty="0"/>
          </a:p>
        </p:txBody>
      </p:sp>
    </p:spTree>
    <p:extLst>
      <p:ext uri="{BB962C8B-B14F-4D97-AF65-F5344CB8AC3E}">
        <p14:creationId xmlns:p14="http://schemas.microsoft.com/office/powerpoint/2010/main" val="1853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5D83E6-2F36-C9BD-E14D-3E211EBF21AD}"/>
            </a:ext>
          </a:extLst>
        </p:cNvPr>
        <p:cNvGrpSpPr/>
        <p:nvPr/>
      </p:nvGrpSpPr>
      <p:grpSpPr>
        <a:xfrm>
          <a:off x="0" y="0"/>
          <a:ext cx="0" cy="0"/>
          <a:chOff x="0" y="0"/>
          <a:chExt cx="0" cy="0"/>
        </a:xfrm>
      </p:grpSpPr>
      <p:sp>
        <p:nvSpPr>
          <p:cNvPr id="5" name="Başlık 4">
            <a:extLst>
              <a:ext uri="{FF2B5EF4-FFF2-40B4-BE49-F238E27FC236}">
                <a16:creationId xmlns:a16="http://schemas.microsoft.com/office/drawing/2014/main" id="{DE30716E-38A4-172D-79F4-468BA0B4961F}"/>
              </a:ext>
            </a:extLst>
          </p:cNvPr>
          <p:cNvSpPr>
            <a:spLocks noGrp="1"/>
          </p:cNvSpPr>
          <p:nvPr>
            <p:ph type="ctrTitle"/>
          </p:nvPr>
        </p:nvSpPr>
        <p:spPr>
          <a:xfrm>
            <a:off x="1159928" y="1337868"/>
            <a:ext cx="3404317" cy="4187361"/>
          </a:xfrm>
        </p:spPr>
        <p:txBody>
          <a:bodyPr vert="horz" lIns="68580" tIns="34290" rIns="68580" bIns="34290" rtlCol="0" anchor="ctr">
            <a:normAutofit/>
          </a:bodyPr>
          <a:lstStyle/>
          <a:p>
            <a:pPr algn="l"/>
            <a:r>
              <a:rPr lang="nl-NL" sz="5400" b="1" dirty="0">
                <a:latin typeface="Calibri Light" panose="020F0302020204030204" pitchFamily="34" charset="0"/>
                <a:ea typeface="Calibri Light" panose="020F0302020204030204" pitchFamily="34" charset="0"/>
                <a:cs typeface="Calibri Light" panose="020F0302020204030204" pitchFamily="34" charset="0"/>
              </a:rPr>
              <a:t>Project Partners</a:t>
            </a:r>
            <a:endParaRPr lang="en-US" sz="5400" b="1" dirty="0">
              <a:latin typeface="Calibri Light" panose="020F0302020204030204" pitchFamily="34" charset="0"/>
              <a:ea typeface="Calibri Light" panose="020F0302020204030204" pitchFamily="34" charset="0"/>
              <a:cs typeface="Calibri Light" panose="020F0302020204030204" pitchFamily="34" charset="0"/>
            </a:endParaRPr>
          </a:p>
        </p:txBody>
      </p:sp>
      <p:pic>
        <p:nvPicPr>
          <p:cNvPr id="1030" name="Picture 6" descr="Ankara University - Wikipedia">
            <a:extLst>
              <a:ext uri="{FF2B5EF4-FFF2-40B4-BE49-F238E27FC236}">
                <a16:creationId xmlns:a16="http://schemas.microsoft.com/office/drawing/2014/main" id="{AC34D15D-C92A-95E9-905B-30B6C1020D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1719" y="1017333"/>
            <a:ext cx="1138978" cy="1138978"/>
          </a:xfrm>
          <a:prstGeom prst="rect">
            <a:avLst/>
          </a:prstGeom>
          <a:noFill/>
          <a:extLst>
            <a:ext uri="{909E8E84-426E-40DD-AFC4-6F175D3DCCD1}">
              <a14:hiddenFill xmlns:a14="http://schemas.microsoft.com/office/drawing/2010/main">
                <a:solidFill>
                  <a:srgbClr val="FFFFFF"/>
                </a:solidFill>
              </a14:hiddenFill>
            </a:ext>
          </a:extLst>
        </p:spPr>
      </p:pic>
      <p:pic>
        <p:nvPicPr>
          <p:cNvPr id="8" name="Resim 7">
            <a:extLst>
              <a:ext uri="{FF2B5EF4-FFF2-40B4-BE49-F238E27FC236}">
                <a16:creationId xmlns:a16="http://schemas.microsoft.com/office/drawing/2014/main" id="{98ADAD1C-D8B5-B73A-D4BF-F8DA6DFE84C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22005" y="3510706"/>
            <a:ext cx="1011918" cy="1011918"/>
          </a:xfrm>
          <a:prstGeom prst="rect">
            <a:avLst/>
          </a:prstGeom>
        </p:spPr>
      </p:pic>
      <p:pic>
        <p:nvPicPr>
          <p:cNvPr id="11" name="Resim 10">
            <a:extLst>
              <a:ext uri="{FF2B5EF4-FFF2-40B4-BE49-F238E27FC236}">
                <a16:creationId xmlns:a16="http://schemas.microsoft.com/office/drawing/2014/main" id="{CAE05125-7ADB-E780-6D86-61D59E0CF49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61417" y="3516218"/>
            <a:ext cx="1107969" cy="1000897"/>
          </a:xfrm>
          <a:prstGeom prst="rect">
            <a:avLst/>
          </a:prstGeom>
        </p:spPr>
      </p:pic>
      <p:pic>
        <p:nvPicPr>
          <p:cNvPr id="12" name="Picture 2" descr="Logolar | Dokuz Eylül Üniversitesi Edebiyat Fakültesi">
            <a:extLst>
              <a:ext uri="{FF2B5EF4-FFF2-40B4-BE49-F238E27FC236}">
                <a16:creationId xmlns:a16="http://schemas.microsoft.com/office/drawing/2014/main" id="{5C10C731-5482-B9CB-C6FD-F86BD67DB61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22005" y="2331560"/>
            <a:ext cx="1011918" cy="1011918"/>
          </a:xfrm>
          <a:prstGeom prst="rect">
            <a:avLst/>
          </a:prstGeom>
          <a:solidFill>
            <a:schemeClr val="bg1"/>
          </a:solidFill>
        </p:spPr>
      </p:pic>
      <p:pic>
        <p:nvPicPr>
          <p:cNvPr id="13" name="Resim 12">
            <a:extLst>
              <a:ext uri="{FF2B5EF4-FFF2-40B4-BE49-F238E27FC236}">
                <a16:creationId xmlns:a16="http://schemas.microsoft.com/office/drawing/2014/main" id="{45268A91-C708-9908-8948-0F817FAD241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561417" y="2453557"/>
            <a:ext cx="1866717" cy="767929"/>
          </a:xfrm>
          <a:prstGeom prst="rect">
            <a:avLst/>
          </a:prstGeom>
        </p:spPr>
      </p:pic>
      <p:pic>
        <p:nvPicPr>
          <p:cNvPr id="14" name="Picture 2">
            <a:extLst>
              <a:ext uri="{FF2B5EF4-FFF2-40B4-BE49-F238E27FC236}">
                <a16:creationId xmlns:a16="http://schemas.microsoft.com/office/drawing/2014/main" id="{A403D928-6AFD-6632-EFC5-7AAB571914B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620478" y="1155413"/>
            <a:ext cx="941835" cy="941835"/>
          </a:xfrm>
          <a:prstGeom prst="rect">
            <a:avLst/>
          </a:prstGeom>
          <a:solidFill>
            <a:schemeClr val="bg1"/>
          </a:solidFill>
        </p:spPr>
      </p:pic>
      <p:pic>
        <p:nvPicPr>
          <p:cNvPr id="16" name="Picture 6" descr="Minho Üniversitesi – VETforEI">
            <a:extLst>
              <a:ext uri="{FF2B5EF4-FFF2-40B4-BE49-F238E27FC236}">
                <a16:creationId xmlns:a16="http://schemas.microsoft.com/office/drawing/2014/main" id="{84B812C7-31BC-139B-5FB9-3163F92870D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391719" y="4705896"/>
            <a:ext cx="1072492" cy="1087482"/>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A black background with blue text&#10;&#10;Description automatically generated">
            <a:extLst>
              <a:ext uri="{FF2B5EF4-FFF2-40B4-BE49-F238E27FC236}">
                <a16:creationId xmlns:a16="http://schemas.microsoft.com/office/drawing/2014/main" id="{53EDAC1A-3EA2-5A71-35A5-FEA72D9D5DFF}"/>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561416" y="4990113"/>
            <a:ext cx="2294356" cy="519051"/>
          </a:xfrm>
          <a:prstGeom prst="rect">
            <a:avLst/>
          </a:prstGeom>
        </p:spPr>
      </p:pic>
    </p:spTree>
    <p:extLst>
      <p:ext uri="{BB962C8B-B14F-4D97-AF65-F5344CB8AC3E}">
        <p14:creationId xmlns:p14="http://schemas.microsoft.com/office/powerpoint/2010/main" val="2835839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09" name="Google Shape;309;p31"/>
          <p:cNvSpPr txBox="1">
            <a:spLocks noGrp="1"/>
          </p:cNvSpPr>
          <p:nvPr>
            <p:ph idx="1"/>
          </p:nvPr>
        </p:nvSpPr>
        <p:spPr>
          <a:xfrm>
            <a:off x="2696960" y="4467143"/>
            <a:ext cx="6500191" cy="1191612"/>
          </a:xfrm>
          <a:prstGeom prst="rect">
            <a:avLst/>
          </a:prstGeom>
          <a:noFill/>
          <a:ln>
            <a:noFill/>
          </a:ln>
        </p:spPr>
        <p:txBody>
          <a:bodyPr spcFirstLastPara="1" vert="horz" wrap="square" lIns="68569" tIns="34275" rIns="68569" bIns="34275" rtlCol="0" anchor="t" anchorCtr="0">
            <a:normAutofit/>
          </a:bodyPr>
          <a:lstStyle/>
          <a:p>
            <a:pPr marL="0" indent="0" algn="ctr">
              <a:spcBef>
                <a:spcPts val="0"/>
              </a:spcBef>
              <a:buClr>
                <a:schemeClr val="dk1"/>
              </a:buClr>
              <a:buSzPts val="2000"/>
              <a:buNone/>
            </a:pPr>
            <a:r>
              <a:rPr lang="tr-TR" sz="1500" b="1" dirty="0" err="1"/>
              <a:t>This</a:t>
            </a:r>
            <a:r>
              <a:rPr lang="tr-TR" sz="1500" b="1" dirty="0"/>
              <a:t> </a:t>
            </a:r>
            <a:r>
              <a:rPr lang="tr-TR" sz="1500" b="1" dirty="0" err="1"/>
              <a:t>document</a:t>
            </a:r>
            <a:r>
              <a:rPr lang="tr-TR" sz="1500" b="1" dirty="0"/>
              <a:t> </a:t>
            </a:r>
            <a:r>
              <a:rPr lang="tr-TR" sz="1500" b="1" dirty="0" err="1"/>
              <a:t>was</a:t>
            </a:r>
            <a:r>
              <a:rPr lang="tr-TR" sz="1500" b="1" dirty="0"/>
              <a:t> </a:t>
            </a:r>
            <a:r>
              <a:rPr lang="tr-TR" sz="1500" b="1" dirty="0" err="1"/>
              <a:t>prepared</a:t>
            </a:r>
            <a:r>
              <a:rPr lang="tr-TR" sz="1500" b="1" dirty="0"/>
              <a:t> </a:t>
            </a:r>
            <a:r>
              <a:rPr lang="tr-TR" sz="1500" b="1" dirty="0" err="1"/>
              <a:t>for</a:t>
            </a:r>
            <a:r>
              <a:rPr lang="tr-TR" sz="1500" b="1" dirty="0"/>
              <a:t> </a:t>
            </a:r>
            <a:r>
              <a:rPr lang="tr-TR" sz="1500" b="1" dirty="0" err="1"/>
              <a:t>the</a:t>
            </a:r>
            <a:r>
              <a:rPr lang="tr-TR" sz="1500" b="1" dirty="0"/>
              <a:t> Erasmus Project "2022-1-TR01-KA220-VET-000088373</a:t>
            </a:r>
          </a:p>
          <a:p>
            <a:pPr marL="0" indent="0" algn="ctr">
              <a:spcBef>
                <a:spcPts val="0"/>
              </a:spcBef>
              <a:buClr>
                <a:schemeClr val="dk1"/>
              </a:buClr>
              <a:buSzPts val="2000"/>
              <a:buNone/>
            </a:pPr>
            <a:r>
              <a:rPr lang="tr-TR" sz="1500" b="1" dirty="0"/>
              <a:t>A UNIVERSAL STRATEGIC NECESSITY: FROM MOLECULE TO DRUG»</a:t>
            </a:r>
            <a:endParaRPr b="1" dirty="0"/>
          </a:p>
        </p:txBody>
      </p:sp>
      <p:pic>
        <p:nvPicPr>
          <p:cNvPr id="310" name="Google Shape;310;p31"/>
          <p:cNvPicPr preferRelativeResize="0"/>
          <p:nvPr/>
        </p:nvPicPr>
        <p:blipFill rotWithShape="1">
          <a:blip r:embed="rId3">
            <a:alphaModFix/>
          </a:blip>
          <a:srcRect/>
          <a:stretch/>
        </p:blipFill>
        <p:spPr>
          <a:xfrm>
            <a:off x="3618271" y="2713703"/>
            <a:ext cx="4543773" cy="1553497"/>
          </a:xfrm>
          <a:prstGeom prst="rect">
            <a:avLst/>
          </a:prstGeom>
          <a:noFill/>
          <a:ln>
            <a:noFill/>
          </a:ln>
        </p:spPr>
      </p:pic>
      <p:pic>
        <p:nvPicPr>
          <p:cNvPr id="2" name="Immagine 9">
            <a:extLst>
              <a:ext uri="{FF2B5EF4-FFF2-40B4-BE49-F238E27FC236}">
                <a16:creationId xmlns:a16="http://schemas.microsoft.com/office/drawing/2014/main" id="{319ADF93-BF6D-795C-9C0A-B525666168A7}"/>
              </a:ext>
            </a:extLst>
          </p:cNvPr>
          <p:cNvPicPr>
            <a:picLocks noChangeAspect="1"/>
          </p:cNvPicPr>
          <p:nvPr/>
        </p:nvPicPr>
        <p:blipFill>
          <a:blip r:embed="rId4"/>
          <a:stretch>
            <a:fillRect/>
          </a:stretch>
        </p:blipFill>
        <p:spPr>
          <a:xfrm>
            <a:off x="2362767" y="1492750"/>
            <a:ext cx="1717394" cy="863100"/>
          </a:xfrm>
          <a:prstGeom prst="rect">
            <a:avLst/>
          </a:prstGeom>
        </p:spPr>
      </p:pic>
      <p:pic>
        <p:nvPicPr>
          <p:cNvPr id="3" name="Picture 2" descr="Turkish National Agency | ESN Turkey">
            <a:extLst>
              <a:ext uri="{FF2B5EF4-FFF2-40B4-BE49-F238E27FC236}">
                <a16:creationId xmlns:a16="http://schemas.microsoft.com/office/drawing/2014/main" id="{1CD432B5-C14F-76FA-2681-09040740070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82444" y="1463014"/>
            <a:ext cx="1717394" cy="904987"/>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Inforegio - Download centre for visual elements">
            <a:extLst>
              <a:ext uri="{FF2B5EF4-FFF2-40B4-BE49-F238E27FC236}">
                <a16:creationId xmlns:a16="http://schemas.microsoft.com/office/drawing/2014/main" id="{541D2FFF-D528-A0B7-41B4-A22DA96A676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41591" y="1464929"/>
            <a:ext cx="4409192" cy="92593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AB43C4EE-23E9-3CF9-62E8-FA96A8B4E68B}"/>
              </a:ext>
            </a:extLst>
          </p:cNvPr>
          <p:cNvSpPr txBox="1"/>
          <p:nvPr/>
        </p:nvSpPr>
        <p:spPr>
          <a:xfrm>
            <a:off x="2101993" y="5736271"/>
            <a:ext cx="7988015" cy="430887"/>
          </a:xfrm>
          <a:prstGeom prst="rect">
            <a:avLst/>
          </a:prstGeom>
          <a:noFill/>
        </p:spPr>
        <p:txBody>
          <a:bodyPr wrap="square">
            <a:spAutoFit/>
          </a:bodyPr>
          <a:lstStyle/>
          <a:p>
            <a:pPr algn="ctr" defTabSz="685800"/>
            <a:r>
              <a:rPr lang="en-US" sz="1100" dirty="0">
                <a:solidFill>
                  <a:srgbClr val="54565A"/>
                </a:solidFill>
                <a:latin typeface="Roboto" panose="02000000000000000000" pitchFamily="2" charset="0"/>
              </a:rPr>
              <a:t>"”Supported by the European Commission within the scope of the Erasmus+ </a:t>
            </a:r>
            <a:r>
              <a:rPr lang="en-US" sz="1100" dirty="0" err="1">
                <a:solidFill>
                  <a:srgbClr val="54565A"/>
                </a:solidFill>
                <a:latin typeface="Roboto" panose="02000000000000000000" pitchFamily="2" charset="0"/>
              </a:rPr>
              <a:t>Programme</a:t>
            </a:r>
            <a:r>
              <a:rPr lang="en-US" sz="1100" dirty="0">
                <a:solidFill>
                  <a:srgbClr val="54565A"/>
                </a:solidFill>
                <a:latin typeface="Roboto" panose="02000000000000000000" pitchFamily="2" charset="0"/>
              </a:rPr>
              <a:t>. However, the European Commission and the Turkish National Agency cannot be held responsible for the opinions expressed here."</a:t>
            </a:r>
            <a:endParaRPr lang="en-NL" sz="1100" dirty="0">
              <a:solidFill>
                <a:prstClr val="black"/>
              </a:solidFill>
              <a:latin typeface="Aptos" panose="02110004020202020204"/>
            </a:endParaRPr>
          </a:p>
        </p:txBody>
      </p:sp>
    </p:spTree>
  </p:cSld>
  <p:clrMapOvr>
    <a:masterClrMapping/>
  </p:clrMapOvr>
  <mc:AlternateContent xmlns:mc="http://schemas.openxmlformats.org/markup-compatibility/2006" xmlns:p14="http://schemas.microsoft.com/office/powerpoint/2010/main">
    <mc:Choice Requires="p14">
      <p:transition spd="slow" p14:dur="2000" advTm="4738"/>
    </mc:Choice>
    <mc:Fallback xmlns="">
      <p:transition spd="slow" advTm="4738"/>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9" name="Title 8">
            <a:extLst>
              <a:ext uri="{FF2B5EF4-FFF2-40B4-BE49-F238E27FC236}">
                <a16:creationId xmlns:a16="http://schemas.microsoft.com/office/drawing/2014/main" id="{87B0E883-AF1F-525E-D112-74DE2164E64F}"/>
              </a:ext>
            </a:extLst>
          </p:cNvPr>
          <p:cNvSpPr>
            <a:spLocks noGrp="1"/>
          </p:cNvSpPr>
          <p:nvPr>
            <p:ph type="title"/>
          </p:nvPr>
        </p:nvSpPr>
        <p:spPr>
          <a:xfrm>
            <a:off x="1435510" y="1337310"/>
            <a:ext cx="3556755" cy="1622323"/>
          </a:xfrm>
        </p:spPr>
        <p:txBody>
          <a:bodyPr vert="horz" lIns="68580" tIns="34290" rIns="68580" bIns="34290" rtlCol="0" anchor="b">
            <a:normAutofit/>
          </a:bodyPr>
          <a:lstStyle/>
          <a:p>
            <a:r>
              <a:rPr lang="tr-TR" sz="4400" b="1"/>
              <a:t>THANK YOU</a:t>
            </a:r>
            <a:endParaRPr lang="en-US" sz="4400" b="1" dirty="0"/>
          </a:p>
        </p:txBody>
      </p:sp>
      <p:pic>
        <p:nvPicPr>
          <p:cNvPr id="12" name="Picture 11" descr="Scientist holding solution in glassware in laboratory with rainbow overlay">
            <a:extLst>
              <a:ext uri="{FF2B5EF4-FFF2-40B4-BE49-F238E27FC236}">
                <a16:creationId xmlns:a16="http://schemas.microsoft.com/office/drawing/2014/main" id="{74D10FD7-DA3F-166A-A8A9-3C970F418D89}"/>
              </a:ext>
            </a:extLst>
          </p:cNvPr>
          <p:cNvPicPr>
            <a:picLocks noChangeAspect="1"/>
          </p:cNvPicPr>
          <p:nvPr/>
        </p:nvPicPr>
        <p:blipFill rotWithShape="1">
          <a:blip r:embed="rId3"/>
          <a:srcRect l="11111" r="22438" b="-1"/>
          <a:stretch/>
        </p:blipFill>
        <p:spPr>
          <a:xfrm>
            <a:off x="5507778" y="857258"/>
            <a:ext cx="5159081" cy="5143493"/>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pic>
        <p:nvPicPr>
          <p:cNvPr id="14" name="Resim 11">
            <a:extLst>
              <a:ext uri="{FF2B5EF4-FFF2-40B4-BE49-F238E27FC236}">
                <a16:creationId xmlns:a16="http://schemas.microsoft.com/office/drawing/2014/main" id="{7750388E-83CF-0267-58AD-27F47D58BC0A}"/>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737419" y="4188542"/>
            <a:ext cx="4254846" cy="1622323"/>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7FEAE179-C525-48F3-AD47-0E9E2B6F2E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Unvan 1"/>
          <p:cNvSpPr>
            <a:spLocks noGrp="1"/>
          </p:cNvSpPr>
          <p:nvPr>
            <p:ph type="title"/>
          </p:nvPr>
        </p:nvSpPr>
        <p:spPr>
          <a:xfrm>
            <a:off x="517889" y="4883544"/>
            <a:ext cx="3876086" cy="1556907"/>
          </a:xfrm>
        </p:spPr>
        <p:txBody>
          <a:bodyPr anchor="ctr">
            <a:normAutofit/>
          </a:bodyPr>
          <a:lstStyle/>
          <a:p>
            <a:r>
              <a:rPr lang="tr-TR" sz="3200"/>
              <a:t>I. Overview of Drug Licensing Processes</a:t>
            </a:r>
          </a:p>
        </p:txBody>
      </p:sp>
      <p:sp>
        <p:nvSpPr>
          <p:cNvPr id="1033" name="Rectangle 1032">
            <a:extLst>
              <a:ext uri="{FF2B5EF4-FFF2-40B4-BE49-F238E27FC236}">
                <a16:creationId xmlns:a16="http://schemas.microsoft.com/office/drawing/2014/main" id="{95C8260E-968F-44E8-A823-ABB4313119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86584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5" name="Rectangle 1034">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89" y="0"/>
            <a:ext cx="11231745" cy="4588184"/>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Regulatory authorities around the world. | Download Scientific Diagram"/>
          <p:cNvPicPr>
            <a:picLocks noChangeAspect="1" noChangeArrowheads="1"/>
          </p:cNvPicPr>
          <p:nvPr/>
        </p:nvPicPr>
        <p:blipFill rotWithShape="1">
          <a:blip r:embed="rId3">
            <a:extLst>
              <a:ext uri="{28A0092B-C50C-407E-A947-70E740481C1C}">
                <a14:useLocalDpi xmlns:a14="http://schemas.microsoft.com/office/drawing/2010/main" val="0"/>
              </a:ext>
            </a:extLst>
          </a:blip>
          <a:srcRect b="24644"/>
          <a:stretch/>
        </p:blipFill>
        <p:spPr bwMode="auto">
          <a:xfrm>
            <a:off x="959205" y="364142"/>
            <a:ext cx="10369645" cy="3867993"/>
          </a:xfrm>
          <a:prstGeom prst="rect">
            <a:avLst/>
          </a:prstGeom>
          <a:noFill/>
          <a:extLst>
            <a:ext uri="{909E8E84-426E-40DD-AFC4-6F175D3DCCD1}">
              <a14:hiddenFill xmlns:a14="http://schemas.microsoft.com/office/drawing/2010/main">
                <a:solidFill>
                  <a:srgbClr val="FFFFFF"/>
                </a:solidFill>
              </a14:hiddenFill>
            </a:ext>
          </a:extLst>
        </p:spPr>
      </p:pic>
      <p:sp>
        <p:nvSpPr>
          <p:cNvPr id="1037" name="Rectangle 1036">
            <a:extLst>
              <a:ext uri="{FF2B5EF4-FFF2-40B4-BE49-F238E27FC236}">
                <a16:creationId xmlns:a16="http://schemas.microsoft.com/office/drawing/2014/main" id="{FE43805F-24A6-46A4-B19B-54F2834735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001107" y="5661132"/>
            <a:ext cx="1463040" cy="457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çerik Yer Tutucusu 2"/>
          <p:cNvSpPr>
            <a:spLocks noGrp="1"/>
          </p:cNvSpPr>
          <p:nvPr>
            <p:ph idx="1"/>
          </p:nvPr>
        </p:nvSpPr>
        <p:spPr>
          <a:xfrm>
            <a:off x="5162719" y="4883544"/>
            <a:ext cx="6586915" cy="1556907"/>
          </a:xfrm>
        </p:spPr>
        <p:txBody>
          <a:bodyPr anchor="ctr">
            <a:normAutofit/>
          </a:bodyPr>
          <a:lstStyle/>
          <a:p>
            <a:r>
              <a:rPr lang="tr-TR" sz="1800"/>
              <a:t>Regulatory Authorities</a:t>
            </a:r>
          </a:p>
          <a:p>
            <a:pPr lvl="1"/>
            <a:endParaRPr lang="tr-TR" sz="1800"/>
          </a:p>
          <a:p>
            <a:pPr lvl="1"/>
            <a:endParaRPr lang="tr-TR" sz="1800"/>
          </a:p>
          <a:p>
            <a:pPr lvl="1"/>
            <a:endParaRPr lang="tr-TR" sz="1800"/>
          </a:p>
        </p:txBody>
      </p:sp>
    </p:spTree>
    <p:extLst>
      <p:ext uri="{BB962C8B-B14F-4D97-AF65-F5344CB8AC3E}">
        <p14:creationId xmlns:p14="http://schemas.microsoft.com/office/powerpoint/2010/main" val="40171600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T</a:t>
            </a:r>
            <a:r>
              <a:rPr lang="en-US" dirty="0"/>
              <a:t>he role of regulatory bodies in overseeing drug development and licensing</a:t>
            </a:r>
            <a:endParaRPr lang="tr-TR" dirty="0"/>
          </a:p>
        </p:txBody>
      </p:sp>
      <p:graphicFrame>
        <p:nvGraphicFramePr>
          <p:cNvPr id="5" name="İçerik Yer Tutucusu 2">
            <a:extLst>
              <a:ext uri="{FF2B5EF4-FFF2-40B4-BE49-F238E27FC236}">
                <a16:creationId xmlns:a16="http://schemas.microsoft.com/office/drawing/2014/main" id="{2A1CFEC5-04AC-0F25-222D-19868807097F}"/>
              </a:ext>
            </a:extLst>
          </p:cNvPr>
          <p:cNvGraphicFramePr>
            <a:graphicFrameLocks noGrp="1"/>
          </p:cNvGraphicFramePr>
          <p:nvPr>
            <p:ph sz="half" idx="1"/>
          </p:nvPr>
        </p:nvGraphicFramePr>
        <p:xfrm>
          <a:off x="838200" y="1825625"/>
          <a:ext cx="10651958"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586721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301F447-EEF7-48F5-AF73-7566EE7F64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Unvan 1"/>
          <p:cNvSpPr>
            <a:spLocks noGrp="1"/>
          </p:cNvSpPr>
          <p:nvPr>
            <p:ph type="title"/>
          </p:nvPr>
        </p:nvSpPr>
        <p:spPr>
          <a:xfrm>
            <a:off x="841248" y="334644"/>
            <a:ext cx="10509504" cy="1076914"/>
          </a:xfrm>
        </p:spPr>
        <p:txBody>
          <a:bodyPr vert="horz" lIns="91440" tIns="45720" rIns="91440" bIns="45720" rtlCol="0" anchor="ctr">
            <a:normAutofit/>
          </a:bodyPr>
          <a:lstStyle/>
          <a:p>
            <a:r>
              <a:rPr lang="en-US" sz="4000" kern="1200">
                <a:solidFill>
                  <a:schemeClr val="tx1"/>
                </a:solidFill>
                <a:latin typeface="+mj-lt"/>
                <a:ea typeface="+mj-ea"/>
                <a:cs typeface="+mj-cs"/>
              </a:rPr>
              <a:t>1.</a:t>
            </a:r>
            <a:r>
              <a:rPr lang="en-US" sz="4000" b="1" kern="1200">
                <a:solidFill>
                  <a:schemeClr val="tx1"/>
                </a:solidFill>
                <a:latin typeface="+mj-lt"/>
                <a:ea typeface="+mj-ea"/>
                <a:cs typeface="+mj-cs"/>
              </a:rPr>
              <a:t> Setting Standards and Guidelines</a:t>
            </a:r>
            <a:endParaRPr lang="en-US" sz="4000" kern="1200">
              <a:solidFill>
                <a:schemeClr val="tx1"/>
              </a:solidFill>
              <a:latin typeface="+mj-lt"/>
              <a:ea typeface="+mj-ea"/>
              <a:cs typeface="+mj-cs"/>
            </a:endParaRPr>
          </a:p>
        </p:txBody>
      </p:sp>
      <p:sp>
        <p:nvSpPr>
          <p:cNvPr id="12" name="Rectangle 11">
            <a:extLst>
              <a:ext uri="{FF2B5EF4-FFF2-40B4-BE49-F238E27FC236}">
                <a16:creationId xmlns:a16="http://schemas.microsoft.com/office/drawing/2014/main" id="{F7117410-A2A4-4085-9ADC-46744551DB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2772" y="0"/>
            <a:ext cx="10506456" cy="19138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4" name="Rectangle 13">
            <a:extLst>
              <a:ext uri="{FF2B5EF4-FFF2-40B4-BE49-F238E27FC236}">
                <a16:creationId xmlns:a16="http://schemas.microsoft.com/office/drawing/2014/main" id="{99F74EB5-E547-4FB4-95F5-BCC788F3C4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1512994"/>
            <a:ext cx="10506456"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İçerik Yer Tutucusu 2"/>
          <p:cNvSpPr>
            <a:spLocks/>
          </p:cNvSpPr>
          <p:nvPr/>
        </p:nvSpPr>
        <p:spPr>
          <a:xfrm>
            <a:off x="838200" y="1831295"/>
            <a:ext cx="5177094" cy="4347554"/>
          </a:xfrm>
          <a:prstGeom prst="rect">
            <a:avLst/>
          </a:prstGeom>
        </p:spPr>
        <p:txBody>
          <a:bodyPr>
            <a:normAutofit lnSpcReduction="10000"/>
          </a:bodyPr>
          <a:lstStyle/>
          <a:p>
            <a:pPr defTabSz="905256">
              <a:spcAft>
                <a:spcPts val="600"/>
              </a:spcAft>
            </a:pPr>
            <a:r>
              <a:rPr lang="tr-TR" sz="3200" b="1" kern="1200" dirty="0">
                <a:solidFill>
                  <a:schemeClr val="tx1"/>
                </a:solidFill>
                <a:latin typeface="+mn-lt"/>
                <a:ea typeface="+mn-ea"/>
                <a:cs typeface="+mn-cs"/>
              </a:rPr>
              <a:t>K</a:t>
            </a:r>
            <a:r>
              <a:rPr lang="en-US" sz="3200" b="1" kern="1200" dirty="0" err="1">
                <a:solidFill>
                  <a:schemeClr val="tx1"/>
                </a:solidFill>
                <a:latin typeface="+mn-lt"/>
                <a:ea typeface="+mn-ea"/>
                <a:cs typeface="+mn-cs"/>
              </a:rPr>
              <a:t>ey</a:t>
            </a:r>
            <a:r>
              <a:rPr lang="en-US" sz="3200" b="1" kern="1200" dirty="0">
                <a:solidFill>
                  <a:schemeClr val="tx1"/>
                </a:solidFill>
                <a:latin typeface="+mn-lt"/>
                <a:ea typeface="+mn-ea"/>
                <a:cs typeface="+mn-cs"/>
              </a:rPr>
              <a:t> steps and considerations</a:t>
            </a:r>
            <a:r>
              <a:rPr lang="tr-TR" sz="3200" b="1" kern="1200" dirty="0">
                <a:solidFill>
                  <a:schemeClr val="tx1"/>
                </a:solidFill>
                <a:latin typeface="+mn-lt"/>
                <a:ea typeface="+mn-ea"/>
                <a:cs typeface="+mn-cs"/>
              </a:rPr>
              <a:t> of </a:t>
            </a:r>
            <a:r>
              <a:rPr lang="en-US" sz="3200" b="1" kern="1200" dirty="0">
                <a:solidFill>
                  <a:schemeClr val="tx1"/>
                </a:solidFill>
                <a:latin typeface="+mn-lt"/>
                <a:ea typeface="+mn-ea"/>
                <a:cs typeface="+mn-cs"/>
              </a:rPr>
              <a:t>Regulatory bodies</a:t>
            </a:r>
            <a:r>
              <a:rPr lang="tr-TR" sz="3200" b="1" kern="1200" dirty="0">
                <a:solidFill>
                  <a:schemeClr val="tx1"/>
                </a:solidFill>
                <a:latin typeface="+mn-lt"/>
                <a:ea typeface="+mn-ea"/>
                <a:cs typeface="+mn-cs"/>
              </a:rPr>
              <a:t>:</a:t>
            </a:r>
          </a:p>
          <a:p>
            <a:pPr defTabSz="905256">
              <a:spcAft>
                <a:spcPts val="600"/>
              </a:spcAft>
            </a:pPr>
            <a:endParaRPr lang="tr-TR" sz="2000" kern="1200" dirty="0">
              <a:solidFill>
                <a:schemeClr val="tx1"/>
              </a:solidFill>
              <a:latin typeface="+mn-lt"/>
              <a:ea typeface="+mn-ea"/>
              <a:cs typeface="+mn-cs"/>
            </a:endParaRPr>
          </a:p>
          <a:p>
            <a:pPr marL="285750" indent="-285750" defTabSz="905256">
              <a:spcAft>
                <a:spcPts val="600"/>
              </a:spcAft>
              <a:buFont typeface="Arial" panose="020B0604020202020204" pitchFamily="34" charset="0"/>
              <a:buChar char="•"/>
            </a:pPr>
            <a:r>
              <a:rPr lang="en-US" sz="2400" kern="1200" dirty="0">
                <a:solidFill>
                  <a:schemeClr val="tx1"/>
                </a:solidFill>
                <a:latin typeface="+mn-lt"/>
                <a:ea typeface="+mn-ea"/>
                <a:cs typeface="+mn-cs"/>
              </a:rPr>
              <a:t>Scientific Expertise and Research</a:t>
            </a:r>
          </a:p>
          <a:p>
            <a:pPr marL="285750" indent="-285750" defTabSz="905256">
              <a:spcAft>
                <a:spcPts val="600"/>
              </a:spcAft>
              <a:buFont typeface="Arial" panose="020B0604020202020204" pitchFamily="34" charset="0"/>
              <a:buChar char="•"/>
            </a:pPr>
            <a:r>
              <a:rPr lang="en-US" sz="2400" kern="1200" dirty="0">
                <a:solidFill>
                  <a:schemeClr val="tx1"/>
                </a:solidFill>
                <a:latin typeface="+mn-lt"/>
                <a:ea typeface="+mn-ea"/>
                <a:cs typeface="+mn-cs"/>
              </a:rPr>
              <a:t>Risk Assessment and Benefit Analysis</a:t>
            </a:r>
          </a:p>
          <a:p>
            <a:pPr marL="285750" indent="-285750" defTabSz="905256">
              <a:spcAft>
                <a:spcPts val="600"/>
              </a:spcAft>
              <a:buFont typeface="Arial" panose="020B0604020202020204" pitchFamily="34" charset="0"/>
              <a:buChar char="•"/>
            </a:pPr>
            <a:r>
              <a:rPr lang="en-US" sz="2400" kern="1200" dirty="0">
                <a:solidFill>
                  <a:schemeClr val="tx1"/>
                </a:solidFill>
                <a:latin typeface="+mn-lt"/>
                <a:ea typeface="+mn-ea"/>
                <a:cs typeface="+mn-cs"/>
              </a:rPr>
              <a:t>Public Input and Consultation</a:t>
            </a:r>
          </a:p>
          <a:p>
            <a:pPr marL="285750" indent="-285750" defTabSz="905256">
              <a:spcAft>
                <a:spcPts val="600"/>
              </a:spcAft>
              <a:buFont typeface="Arial" panose="020B0604020202020204" pitchFamily="34" charset="0"/>
              <a:buChar char="•"/>
            </a:pPr>
            <a:r>
              <a:rPr lang="en-US" sz="2400" kern="1200" dirty="0">
                <a:solidFill>
                  <a:schemeClr val="tx1"/>
                </a:solidFill>
                <a:latin typeface="+mn-lt"/>
                <a:ea typeface="+mn-ea"/>
                <a:cs typeface="+mn-cs"/>
              </a:rPr>
              <a:t>Collaboration with International Standards Organizations</a:t>
            </a:r>
          </a:p>
          <a:p>
            <a:pPr marL="285750" indent="-285750" defTabSz="905256">
              <a:spcAft>
                <a:spcPts val="600"/>
              </a:spcAft>
              <a:buFont typeface="Arial" panose="020B0604020202020204" pitchFamily="34" charset="0"/>
              <a:buChar char="•"/>
            </a:pPr>
            <a:r>
              <a:rPr lang="en-US" sz="2400" kern="1200" dirty="0">
                <a:solidFill>
                  <a:schemeClr val="tx1"/>
                </a:solidFill>
                <a:latin typeface="+mn-lt"/>
                <a:ea typeface="+mn-ea"/>
                <a:cs typeface="+mn-cs"/>
              </a:rPr>
              <a:t>Legislation and Legal Framework</a:t>
            </a:r>
            <a:endParaRPr lang="tr-TR" sz="2400" kern="1200" dirty="0">
              <a:solidFill>
                <a:schemeClr val="tx1"/>
              </a:solidFill>
              <a:latin typeface="+mn-lt"/>
              <a:ea typeface="+mn-ea"/>
              <a:cs typeface="+mn-cs"/>
            </a:endParaRPr>
          </a:p>
          <a:p>
            <a:pPr marL="285750" indent="-285750" defTabSz="905256">
              <a:spcAft>
                <a:spcPts val="600"/>
              </a:spcAft>
              <a:buFont typeface="Arial" panose="020B0604020202020204" pitchFamily="34" charset="0"/>
              <a:buChar char="•"/>
            </a:pPr>
            <a:r>
              <a:rPr lang="en-US" sz="2400" kern="1200" dirty="0">
                <a:solidFill>
                  <a:schemeClr val="tx1"/>
                </a:solidFill>
                <a:latin typeface="+mn-lt"/>
                <a:ea typeface="+mn-ea"/>
                <a:cs typeface="+mn-cs"/>
              </a:rPr>
              <a:t>Risk-Based Approach</a:t>
            </a:r>
            <a:endParaRPr lang="tr-TR" sz="2800" dirty="0"/>
          </a:p>
        </p:txBody>
      </p:sp>
      <p:sp>
        <p:nvSpPr>
          <p:cNvPr id="5" name="İçerik Yer Tutucusu 4"/>
          <p:cNvSpPr>
            <a:spLocks/>
          </p:cNvSpPr>
          <p:nvPr/>
        </p:nvSpPr>
        <p:spPr>
          <a:xfrm>
            <a:off x="6167562" y="3083059"/>
            <a:ext cx="5177094" cy="3024730"/>
          </a:xfrm>
          <a:prstGeom prst="rect">
            <a:avLst/>
          </a:prstGeom>
        </p:spPr>
        <p:txBody>
          <a:bodyPr>
            <a:normAutofit/>
          </a:bodyPr>
          <a:lstStyle/>
          <a:p>
            <a:pPr marL="285750" indent="-285750" defTabSz="905256">
              <a:spcAft>
                <a:spcPts val="600"/>
              </a:spcAft>
              <a:buFont typeface="Arial" panose="020B0604020202020204" pitchFamily="34" charset="0"/>
              <a:buChar char="•"/>
            </a:pPr>
            <a:r>
              <a:rPr lang="en-US" sz="2400" kern="1200" dirty="0">
                <a:solidFill>
                  <a:schemeClr val="tx1"/>
                </a:solidFill>
                <a:latin typeface="+mn-lt"/>
                <a:ea typeface="+mn-ea"/>
                <a:cs typeface="+mn-cs"/>
              </a:rPr>
              <a:t>Periodic Review and Updates</a:t>
            </a:r>
          </a:p>
          <a:p>
            <a:pPr marL="285750" indent="-285750" defTabSz="905256">
              <a:spcAft>
                <a:spcPts val="600"/>
              </a:spcAft>
              <a:buFont typeface="Arial" panose="020B0604020202020204" pitchFamily="34" charset="0"/>
              <a:buChar char="•"/>
            </a:pPr>
            <a:r>
              <a:rPr lang="en-US" sz="2400" kern="1200" dirty="0">
                <a:solidFill>
                  <a:schemeClr val="tx1"/>
                </a:solidFill>
                <a:latin typeface="+mn-lt"/>
                <a:ea typeface="+mn-ea"/>
                <a:cs typeface="+mn-cs"/>
              </a:rPr>
              <a:t>Documentation and Transparency</a:t>
            </a:r>
          </a:p>
          <a:p>
            <a:pPr marL="285750" indent="-285750" defTabSz="905256">
              <a:spcAft>
                <a:spcPts val="600"/>
              </a:spcAft>
              <a:buFont typeface="Arial" panose="020B0604020202020204" pitchFamily="34" charset="0"/>
              <a:buChar char="•"/>
            </a:pPr>
            <a:r>
              <a:rPr lang="en-US" sz="2400" kern="1200" dirty="0">
                <a:solidFill>
                  <a:schemeClr val="tx1"/>
                </a:solidFill>
                <a:latin typeface="+mn-lt"/>
                <a:ea typeface="+mn-ea"/>
                <a:cs typeface="+mn-cs"/>
              </a:rPr>
              <a:t>Consensus Building</a:t>
            </a:r>
          </a:p>
          <a:p>
            <a:pPr marL="285750" indent="-285750" defTabSz="905256">
              <a:spcAft>
                <a:spcPts val="600"/>
              </a:spcAft>
              <a:buFont typeface="Arial" panose="020B0604020202020204" pitchFamily="34" charset="0"/>
              <a:buChar char="•"/>
            </a:pPr>
            <a:r>
              <a:rPr lang="en-US" sz="2400" kern="1200" dirty="0">
                <a:solidFill>
                  <a:schemeClr val="tx1"/>
                </a:solidFill>
                <a:latin typeface="+mn-lt"/>
                <a:ea typeface="+mn-ea"/>
                <a:cs typeface="+mn-cs"/>
              </a:rPr>
              <a:t>Enforcement and Compliance</a:t>
            </a:r>
          </a:p>
          <a:p>
            <a:pPr marL="285750" indent="-285750" defTabSz="905256">
              <a:spcAft>
                <a:spcPts val="600"/>
              </a:spcAft>
              <a:buFont typeface="Arial" panose="020B0604020202020204" pitchFamily="34" charset="0"/>
              <a:buChar char="•"/>
            </a:pPr>
            <a:r>
              <a:rPr lang="en-US" sz="2400" kern="1200" dirty="0">
                <a:solidFill>
                  <a:schemeClr val="tx1"/>
                </a:solidFill>
                <a:latin typeface="+mn-lt"/>
                <a:ea typeface="+mn-ea"/>
                <a:cs typeface="+mn-cs"/>
              </a:rPr>
              <a:t>Training and Capacity Building</a:t>
            </a:r>
          </a:p>
          <a:p>
            <a:pPr marL="285750" indent="-285750" defTabSz="905256">
              <a:spcAft>
                <a:spcPts val="600"/>
              </a:spcAft>
              <a:buFont typeface="Arial" panose="020B0604020202020204" pitchFamily="34" charset="0"/>
              <a:buChar char="•"/>
            </a:pPr>
            <a:r>
              <a:rPr lang="en-US" sz="2400" kern="1200" dirty="0">
                <a:solidFill>
                  <a:schemeClr val="tx1"/>
                </a:solidFill>
                <a:latin typeface="+mn-lt"/>
                <a:ea typeface="+mn-ea"/>
                <a:cs typeface="+mn-cs"/>
              </a:rPr>
              <a:t>Emerging Technologies and Trends</a:t>
            </a:r>
          </a:p>
        </p:txBody>
      </p:sp>
    </p:spTree>
    <p:extLst>
      <p:ext uri="{BB962C8B-B14F-4D97-AF65-F5344CB8AC3E}">
        <p14:creationId xmlns:p14="http://schemas.microsoft.com/office/powerpoint/2010/main" val="40803435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301F447-EEF7-48F5-AF73-7566EE7F64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Unvan 1"/>
          <p:cNvSpPr>
            <a:spLocks noGrp="1"/>
          </p:cNvSpPr>
          <p:nvPr>
            <p:ph type="title"/>
          </p:nvPr>
        </p:nvSpPr>
        <p:spPr>
          <a:xfrm>
            <a:off x="841248" y="334644"/>
            <a:ext cx="10509504" cy="1076914"/>
          </a:xfrm>
        </p:spPr>
        <p:txBody>
          <a:bodyPr anchor="ctr">
            <a:normAutofit/>
          </a:bodyPr>
          <a:lstStyle/>
          <a:p>
            <a:r>
              <a:rPr lang="tr-TR" sz="4000"/>
              <a:t>2. Preclinical Evaluation: </a:t>
            </a:r>
          </a:p>
        </p:txBody>
      </p:sp>
      <p:sp>
        <p:nvSpPr>
          <p:cNvPr id="11" name="Rectangle 10">
            <a:extLst>
              <a:ext uri="{FF2B5EF4-FFF2-40B4-BE49-F238E27FC236}">
                <a16:creationId xmlns:a16="http://schemas.microsoft.com/office/drawing/2014/main" id="{F7117410-A2A4-4085-9ADC-46744551DB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2772" y="0"/>
            <a:ext cx="10506456" cy="19138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3" name="Rectangle 12">
            <a:extLst>
              <a:ext uri="{FF2B5EF4-FFF2-40B4-BE49-F238E27FC236}">
                <a16:creationId xmlns:a16="http://schemas.microsoft.com/office/drawing/2014/main" id="{99F74EB5-E547-4FB4-95F5-BCC788F3C4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1512994"/>
            <a:ext cx="10506456"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5" name="İçerik Yer Tutucusu 2">
            <a:extLst>
              <a:ext uri="{FF2B5EF4-FFF2-40B4-BE49-F238E27FC236}">
                <a16:creationId xmlns:a16="http://schemas.microsoft.com/office/drawing/2014/main" id="{47BCCC48-5CEB-1E1B-B6A1-0D25CB62DECC}"/>
              </a:ext>
            </a:extLst>
          </p:cNvPr>
          <p:cNvGraphicFramePr>
            <a:graphicFrameLocks noGrp="1"/>
          </p:cNvGraphicFramePr>
          <p:nvPr>
            <p:ph idx="1"/>
            <p:extLst>
              <p:ext uri="{D42A27DB-BD31-4B8C-83A1-F6EECF244321}">
                <p14:modId xmlns:p14="http://schemas.microsoft.com/office/powerpoint/2010/main" val="2568221048"/>
              </p:ext>
            </p:extLst>
          </p:nvPr>
        </p:nvGraphicFramePr>
        <p:xfrm>
          <a:off x="838200" y="1737360"/>
          <a:ext cx="10506456" cy="45354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240102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1EE122A2-FF83-3C13-F05F-B561181DAB0F}"/>
              </a:ext>
            </a:extLst>
          </p:cNvPr>
          <p:cNvPicPr>
            <a:picLocks noChangeAspect="1"/>
          </p:cNvPicPr>
          <p:nvPr/>
        </p:nvPicPr>
        <p:blipFill rotWithShape="1">
          <a:blip r:embed="rId3">
            <a:duotone>
              <a:schemeClr val="bg2">
                <a:shade val="45000"/>
                <a:satMod val="135000"/>
              </a:schemeClr>
              <a:prstClr val="white"/>
            </a:duotone>
          </a:blip>
          <a:srcRect t="15413"/>
          <a:stretch/>
        </p:blipFill>
        <p:spPr>
          <a:xfrm>
            <a:off x="20" y="10"/>
            <a:ext cx="12191980" cy="6857990"/>
          </a:xfrm>
          <a:prstGeom prst="rect">
            <a:avLst/>
          </a:prstGeom>
        </p:spPr>
      </p:pic>
      <p:sp>
        <p:nvSpPr>
          <p:cNvPr id="23" name="Rectangle 22">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Unvan 1"/>
          <p:cNvSpPr>
            <a:spLocks noGrp="1"/>
          </p:cNvSpPr>
          <p:nvPr>
            <p:ph type="title"/>
          </p:nvPr>
        </p:nvSpPr>
        <p:spPr>
          <a:xfrm>
            <a:off x="838200" y="365125"/>
            <a:ext cx="10515600" cy="1325563"/>
          </a:xfrm>
        </p:spPr>
        <p:txBody>
          <a:bodyPr vert="horz" lIns="91440" tIns="45720" rIns="91440" bIns="45720" rtlCol="0" anchor="ctr">
            <a:normAutofit/>
          </a:bodyPr>
          <a:lstStyle/>
          <a:p>
            <a:r>
              <a:rPr lang="en-US"/>
              <a:t>3. Clinical Trials Oversight:</a:t>
            </a:r>
          </a:p>
        </p:txBody>
      </p:sp>
      <p:graphicFrame>
        <p:nvGraphicFramePr>
          <p:cNvPr id="18" name="Content Placeholder 4">
            <a:extLst>
              <a:ext uri="{FF2B5EF4-FFF2-40B4-BE49-F238E27FC236}">
                <a16:creationId xmlns:a16="http://schemas.microsoft.com/office/drawing/2014/main" id="{ACF75949-4A32-155C-BB84-E07D090D9058}"/>
              </a:ext>
            </a:extLst>
          </p:cNvPr>
          <p:cNvGraphicFramePr/>
          <p:nvPr>
            <p:extLst>
              <p:ext uri="{D42A27DB-BD31-4B8C-83A1-F6EECF244321}">
                <p14:modId xmlns:p14="http://schemas.microsoft.com/office/powerpoint/2010/main" val="1895513669"/>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6092708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B08FFC2-8B59-ED24-064F-70C3801257E4}"/>
              </a:ext>
            </a:extLst>
          </p:cNvPr>
          <p:cNvPicPr>
            <a:picLocks noChangeAspect="1"/>
          </p:cNvPicPr>
          <p:nvPr/>
        </p:nvPicPr>
        <p:blipFill rotWithShape="1">
          <a:blip r:embed="rId3">
            <a:duotone>
              <a:schemeClr val="bg2">
                <a:shade val="45000"/>
                <a:satMod val="135000"/>
              </a:schemeClr>
              <a:prstClr val="white"/>
            </a:duotone>
          </a:blip>
          <a:srcRect t="23743" b="1257"/>
          <a:stretch/>
        </p:blipFill>
        <p:spPr>
          <a:xfrm>
            <a:off x="20" y="10"/>
            <a:ext cx="12191980" cy="6857990"/>
          </a:xfrm>
          <a:prstGeom prst="rect">
            <a:avLst/>
          </a:prstGeom>
        </p:spPr>
      </p:pic>
      <p:sp>
        <p:nvSpPr>
          <p:cNvPr id="11" name="Rectangle 10">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Unvan 1"/>
          <p:cNvSpPr>
            <a:spLocks noGrp="1"/>
          </p:cNvSpPr>
          <p:nvPr>
            <p:ph type="title"/>
          </p:nvPr>
        </p:nvSpPr>
        <p:spPr>
          <a:xfrm>
            <a:off x="838200" y="365125"/>
            <a:ext cx="10515600" cy="1325563"/>
          </a:xfrm>
        </p:spPr>
        <p:txBody>
          <a:bodyPr vert="horz" lIns="91440" tIns="45720" rIns="91440" bIns="45720" rtlCol="0" anchor="ctr">
            <a:normAutofit/>
          </a:bodyPr>
          <a:lstStyle/>
          <a:p>
            <a:r>
              <a:rPr lang="en-US"/>
              <a:t>4. Risk-Benefit Assessment:</a:t>
            </a:r>
          </a:p>
        </p:txBody>
      </p:sp>
      <p:graphicFrame>
        <p:nvGraphicFramePr>
          <p:cNvPr id="6" name="İçerik Yer Tutucusu 3">
            <a:extLst>
              <a:ext uri="{FF2B5EF4-FFF2-40B4-BE49-F238E27FC236}">
                <a16:creationId xmlns:a16="http://schemas.microsoft.com/office/drawing/2014/main" id="{B53DBD4E-888A-D4AE-8673-7AA383BC3126}"/>
              </a:ext>
            </a:extLst>
          </p:cNvPr>
          <p:cNvGraphicFramePr>
            <a:graphicFrameLocks noGrp="1"/>
          </p:cNvGraphicFramePr>
          <p:nvPr>
            <p:ph sz="half" idx="2"/>
            <p:extLst>
              <p:ext uri="{D42A27DB-BD31-4B8C-83A1-F6EECF244321}">
                <p14:modId xmlns:p14="http://schemas.microsoft.com/office/powerpoint/2010/main" val="736928211"/>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3025472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4445</TotalTime>
  <Words>5564</Words>
  <Application>Microsoft Office PowerPoint</Application>
  <PresentationFormat>Breedbeeld</PresentationFormat>
  <Paragraphs>387</Paragraphs>
  <Slides>32</Slides>
  <Notes>32</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32</vt:i4>
      </vt:variant>
    </vt:vector>
  </HeadingPairs>
  <TitlesOfParts>
    <vt:vector size="38" baseType="lpstr">
      <vt:lpstr>Aptos</vt:lpstr>
      <vt:lpstr>Arial</vt:lpstr>
      <vt:lpstr>Calibri</vt:lpstr>
      <vt:lpstr>Calibri Light</vt:lpstr>
      <vt:lpstr>Roboto</vt:lpstr>
      <vt:lpstr>Office Theme</vt:lpstr>
      <vt:lpstr>REGISTRATION: Technical requirements, pharmacopoeia, licensing and patenting</vt:lpstr>
      <vt:lpstr>Learning Objectives</vt:lpstr>
      <vt:lpstr>Agenda</vt:lpstr>
      <vt:lpstr>I. Overview of Drug Licensing Processes</vt:lpstr>
      <vt:lpstr>The role of regulatory bodies in overseeing drug development and licensing</vt:lpstr>
      <vt:lpstr>1. Setting Standards and Guidelines</vt:lpstr>
      <vt:lpstr>2. Preclinical Evaluation: </vt:lpstr>
      <vt:lpstr>3. Clinical Trials Oversight:</vt:lpstr>
      <vt:lpstr>4. Risk-Benefit Assessment:</vt:lpstr>
      <vt:lpstr>5. Review of Marketing Authorization Applications (MAAs):</vt:lpstr>
      <vt:lpstr>6. Post-Market Surveillance:</vt:lpstr>
      <vt:lpstr>7. Labeling and Packaging Oversight:</vt:lpstr>
      <vt:lpstr>8. Inspecting Manufacturing Facilities:</vt:lpstr>
      <vt:lpstr>9. Post-Market Studies and Commitments:</vt:lpstr>
      <vt:lpstr>10. Regulatory Science and Research</vt:lpstr>
      <vt:lpstr>11. International Collaboration</vt:lpstr>
      <vt:lpstr>II. The Common Technical  Document (CTD)</vt:lpstr>
      <vt:lpstr>The Modules of CTD</vt:lpstr>
      <vt:lpstr>III. Types of Drug Licenses</vt:lpstr>
      <vt:lpstr>Generic Drugs:</vt:lpstr>
      <vt:lpstr>Equivalent Drugs:</vt:lpstr>
      <vt:lpstr>IV. Importance of Pharmacopoeias</vt:lpstr>
      <vt:lpstr>Key aspects of a pharmacopoeia</vt:lpstr>
      <vt:lpstr>V. Patents in Pharmaceuticals</vt:lpstr>
      <vt:lpstr>Drug Patent Lifecycle &amp;Patent Challenges and Generics </vt:lpstr>
      <vt:lpstr>Data Protection and Regulatory Exclusivity</vt:lpstr>
      <vt:lpstr>Questions and Discussion</vt:lpstr>
      <vt:lpstr>Conclusion </vt:lpstr>
      <vt:lpstr>Additional Resources</vt:lpstr>
      <vt:lpstr>Project Partners</vt:lpstr>
      <vt:lpstr>PowerPoint-presentatie</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role of discovery</dc:title>
  <dc:creator>arnold bosman</dc:creator>
  <cp:lastModifiedBy>Arnold Bosman</cp:lastModifiedBy>
  <cp:revision>24</cp:revision>
  <dcterms:created xsi:type="dcterms:W3CDTF">2023-12-02T13:46:00Z</dcterms:created>
  <dcterms:modified xsi:type="dcterms:W3CDTF">2024-10-10T09:38:48Z</dcterms:modified>
</cp:coreProperties>
</file>