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35"/>
  </p:notesMasterIdLst>
  <p:sldIdLst>
    <p:sldId id="287" r:id="rId3"/>
    <p:sldId id="257" r:id="rId4"/>
    <p:sldId id="297" r:id="rId5"/>
    <p:sldId id="259" r:id="rId6"/>
    <p:sldId id="293" r:id="rId7"/>
    <p:sldId id="294" r:id="rId8"/>
    <p:sldId id="261" r:id="rId9"/>
    <p:sldId id="262" r:id="rId10"/>
    <p:sldId id="263" r:id="rId11"/>
    <p:sldId id="264" r:id="rId12"/>
    <p:sldId id="265" r:id="rId13"/>
    <p:sldId id="266" r:id="rId14"/>
    <p:sldId id="267" r:id="rId15"/>
    <p:sldId id="268" r:id="rId16"/>
    <p:sldId id="269" r:id="rId17"/>
    <p:sldId id="270" r:id="rId18"/>
    <p:sldId id="295" r:id="rId19"/>
    <p:sldId id="296" r:id="rId20"/>
    <p:sldId id="273" r:id="rId21"/>
    <p:sldId id="288" r:id="rId22"/>
    <p:sldId id="289" r:id="rId23"/>
    <p:sldId id="292" r:id="rId24"/>
    <p:sldId id="290" r:id="rId25"/>
    <p:sldId id="274" r:id="rId26"/>
    <p:sldId id="275" r:id="rId27"/>
    <p:sldId id="277" r:id="rId28"/>
    <p:sldId id="1733" r:id="rId29"/>
    <p:sldId id="280" r:id="rId30"/>
    <p:sldId id="1719" r:id="rId31"/>
    <p:sldId id="1739" r:id="rId32"/>
    <p:sldId id="1738" r:id="rId33"/>
    <p:sldId id="1736" r:id="rId3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59264" autoAdjust="0"/>
  </p:normalViewPr>
  <p:slideViewPr>
    <p:cSldViewPr snapToGrid="0">
      <p:cViewPr varScale="1">
        <p:scale>
          <a:sx n="51" d="100"/>
          <a:sy n="51" d="100"/>
        </p:scale>
        <p:origin x="800" y="48"/>
      </p:cViewPr>
      <p:guideLst/>
    </p:cSldViewPr>
  </p:slideViewPr>
  <p:outlineViewPr>
    <p:cViewPr>
      <p:scale>
        <a:sx n="33" d="100"/>
        <a:sy n="33" d="100"/>
      </p:scale>
      <p:origin x="0" y="-1032"/>
    </p:cViewPr>
  </p:outlineViewPr>
  <p:notesTextViewPr>
    <p:cViewPr>
      <p:scale>
        <a:sx n="1" d="1"/>
        <a:sy n="1" d="1"/>
      </p:scale>
      <p:origin x="0" y="0"/>
    </p:cViewPr>
  </p:notesTextViewPr>
  <p:sorterViewPr>
    <p:cViewPr>
      <p:scale>
        <a:sx n="100" d="100"/>
        <a:sy n="100" d="100"/>
      </p:scale>
      <p:origin x="0" y="-11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diagrams/_rels/data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ata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58.svg"/></Relationships>
</file>

<file path=ppt/diagrams/_rels/data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58.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custT="1"/>
      <dgm:spPr/>
      <dgm:t>
        <a:bodyPr/>
        <a:lstStyle/>
        <a:p>
          <a:r>
            <a:rPr lang="tr-TR" sz="2800" dirty="0"/>
            <a:t>Tanımla</a:t>
          </a:r>
          <a:endParaRPr lang="en-US" sz="2500"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8229FB38-8EF3-4055-8CCB-83820364B034}">
      <dgm:prSet custT="1"/>
      <dgm:spPr/>
      <dgm:t>
        <a:bodyPr/>
        <a:lstStyle/>
        <a:p>
          <a:r>
            <a:rPr lang="tr-TR" sz="2400" dirty="0"/>
            <a:t>İlaç </a:t>
          </a:r>
          <a:r>
            <a:rPr lang="tr-TR" sz="2400" dirty="0" err="1"/>
            <a:t>ruhsatlandirma</a:t>
          </a:r>
          <a:r>
            <a:rPr lang="tr-TR" sz="2400" dirty="0"/>
            <a:t> </a:t>
          </a:r>
          <a:r>
            <a:rPr lang="tr-TR" sz="2400" dirty="0" err="1"/>
            <a:t>kurallari</a:t>
          </a:r>
          <a:r>
            <a:rPr lang="tr-TR" sz="2400" dirty="0"/>
            <a:t> ve gerekleri</a:t>
          </a:r>
        </a:p>
      </dgm:t>
    </dgm:pt>
    <dgm:pt modelId="{51E39912-F97A-4814-A310-48DAE9A5B7D5}" type="parTrans" cxnId="{4B896D3A-052E-460F-A95B-282B626833D6}">
      <dgm:prSet/>
      <dgm:spPr/>
      <dgm:t>
        <a:bodyPr/>
        <a:lstStyle/>
        <a:p>
          <a:endParaRPr lang="tr-TR"/>
        </a:p>
      </dgm:t>
    </dgm:pt>
    <dgm:pt modelId="{D8C9C168-8940-4340-BFFF-854A362635D9}" type="sibTrans" cxnId="{4B896D3A-052E-460F-A95B-282B626833D6}">
      <dgm:prSet/>
      <dgm:spPr/>
      <dgm:t>
        <a:bodyPr/>
        <a:lstStyle/>
        <a:p>
          <a:endParaRPr lang="tr-TR"/>
        </a:p>
      </dgm:t>
    </dgm:pt>
    <dgm:pt modelId="{6D1AB079-0D13-4D09-A327-07A90EAC2956}">
      <dgm:prSet custT="1"/>
      <dgm:spPr/>
      <dgm:t>
        <a:bodyPr/>
        <a:lstStyle/>
        <a:p>
          <a:r>
            <a:rPr lang="tr-TR" sz="2800" dirty="0"/>
            <a:t>Hatırla</a:t>
          </a:r>
          <a:endParaRPr lang="tr-TR" sz="2500" dirty="0"/>
        </a:p>
      </dgm:t>
    </dgm:pt>
    <dgm:pt modelId="{DC6F9B32-85EE-4186-B2AF-635FE093F572}" type="parTrans" cxnId="{9A40F1AD-9848-4AA9-A310-71A871E0D7D5}">
      <dgm:prSet/>
      <dgm:spPr/>
      <dgm:t>
        <a:bodyPr/>
        <a:lstStyle/>
        <a:p>
          <a:endParaRPr lang="tr-TR"/>
        </a:p>
      </dgm:t>
    </dgm:pt>
    <dgm:pt modelId="{EAD8D0C0-83B9-4836-A3D5-EF79B57EBA8E}" type="sibTrans" cxnId="{9A40F1AD-9848-4AA9-A310-71A871E0D7D5}">
      <dgm:prSet/>
      <dgm:spPr/>
      <dgm:t>
        <a:bodyPr/>
        <a:lstStyle/>
        <a:p>
          <a:endParaRPr lang="tr-TR"/>
        </a:p>
      </dgm:t>
    </dgm:pt>
    <dgm:pt modelId="{8EC061D1-BEEE-4209-8B6D-CCE8C20AA4E9}">
      <dgm:prSet custT="1"/>
      <dgm:spPr/>
      <dgm:t>
        <a:bodyPr/>
        <a:lstStyle/>
        <a:p>
          <a:r>
            <a:rPr lang="tr-TR" sz="2400" dirty="0"/>
            <a:t>Ortak Teknik Belge (CTD) ve lisanslama dosyasında içerik için gerekli başlıklar</a:t>
          </a:r>
        </a:p>
      </dgm:t>
    </dgm:pt>
    <dgm:pt modelId="{4F688D6F-4280-4564-8994-6A10DFF53557}" type="parTrans" cxnId="{4E3E6B2E-9D4A-48D3-BA41-DEC3A90673A4}">
      <dgm:prSet/>
      <dgm:spPr/>
      <dgm:t>
        <a:bodyPr/>
        <a:lstStyle/>
        <a:p>
          <a:endParaRPr lang="tr-TR"/>
        </a:p>
      </dgm:t>
    </dgm:pt>
    <dgm:pt modelId="{FBDD3B2B-8CBC-4983-83C3-DE32634EAFBE}" type="sibTrans" cxnId="{4E3E6B2E-9D4A-48D3-BA41-DEC3A90673A4}">
      <dgm:prSet/>
      <dgm:spPr/>
      <dgm:t>
        <a:bodyPr/>
        <a:lstStyle/>
        <a:p>
          <a:endParaRPr lang="tr-TR"/>
        </a:p>
      </dgm:t>
    </dgm:pt>
    <dgm:pt modelId="{A3323B44-1A70-43FF-8A4B-46B0513856A0}">
      <dgm:prSet custT="1"/>
      <dgm:spPr/>
      <dgm:t>
        <a:bodyPr/>
        <a:lstStyle/>
        <a:p>
          <a:r>
            <a:rPr lang="tr-TR" sz="2800" dirty="0"/>
            <a:t>Yorumla</a:t>
          </a:r>
          <a:endParaRPr lang="tr-TR" sz="2500" dirty="0"/>
        </a:p>
      </dgm:t>
    </dgm:pt>
    <dgm:pt modelId="{09DB1BDD-48C8-4F2A-B947-975AD1DFF377}" type="parTrans" cxnId="{66213095-93A0-4406-A7E3-C203E8AF6007}">
      <dgm:prSet/>
      <dgm:spPr/>
      <dgm:t>
        <a:bodyPr/>
        <a:lstStyle/>
        <a:p>
          <a:endParaRPr lang="tr-TR"/>
        </a:p>
      </dgm:t>
    </dgm:pt>
    <dgm:pt modelId="{CC4FA8F4-1AD2-4381-ACE3-B051DD5A0FD8}" type="sibTrans" cxnId="{66213095-93A0-4406-A7E3-C203E8AF6007}">
      <dgm:prSet/>
      <dgm:spPr/>
      <dgm:t>
        <a:bodyPr/>
        <a:lstStyle/>
        <a:p>
          <a:endParaRPr lang="tr-TR"/>
        </a:p>
      </dgm:t>
    </dgm:pt>
    <dgm:pt modelId="{CDBF8DDB-73C2-4B24-AC26-EED931D5FE94}">
      <dgm:prSet/>
      <dgm:spPr/>
      <dgm:t>
        <a:bodyPr/>
        <a:lstStyle/>
        <a:p>
          <a:r>
            <a:rPr lang="tr-TR" dirty="0" err="1"/>
            <a:t>Farmakope</a:t>
          </a:r>
          <a:r>
            <a:rPr lang="tr-TR" dirty="0"/>
            <a:t> kavramı ve önemi</a:t>
          </a:r>
        </a:p>
      </dgm:t>
    </dgm:pt>
    <dgm:pt modelId="{D9F73323-9C5B-4FC6-AC34-EE91D67E82D2}" type="parTrans" cxnId="{DF76F896-3EAA-4400-A393-6D708445F8D4}">
      <dgm:prSet/>
      <dgm:spPr/>
      <dgm:t>
        <a:bodyPr/>
        <a:lstStyle/>
        <a:p>
          <a:endParaRPr lang="tr-TR"/>
        </a:p>
      </dgm:t>
    </dgm:pt>
    <dgm:pt modelId="{FD167CAF-F777-417A-AF15-F2751FA0D31C}" type="sibTrans" cxnId="{DF76F896-3EAA-4400-A393-6D708445F8D4}">
      <dgm:prSet/>
      <dgm:spPr/>
      <dgm:t>
        <a:bodyPr/>
        <a:lstStyle/>
        <a:p>
          <a:endParaRPr lang="tr-TR"/>
        </a:p>
      </dgm:t>
    </dgm:pt>
    <dgm:pt modelId="{AF4B773D-598C-4662-9561-C90B2E3DA936}">
      <dgm:prSet custT="1"/>
      <dgm:spPr/>
      <dgm:t>
        <a:bodyPr/>
        <a:lstStyle/>
        <a:p>
          <a:r>
            <a:rPr lang="tr-TR" sz="2800" dirty="0" err="1"/>
            <a:t>Açıkla</a:t>
          </a:r>
          <a:endParaRPr lang="tr-TR" sz="2500" dirty="0" err="1"/>
        </a:p>
      </dgm:t>
    </dgm:pt>
    <dgm:pt modelId="{C98AC2AD-B50F-4136-971F-8F0E25938862}" type="parTrans" cxnId="{A6264C5F-0F84-45D5-BDD9-03DA70A0B7EC}">
      <dgm:prSet/>
      <dgm:spPr/>
      <dgm:t>
        <a:bodyPr/>
        <a:lstStyle/>
        <a:p>
          <a:endParaRPr lang="tr-TR"/>
        </a:p>
      </dgm:t>
    </dgm:pt>
    <dgm:pt modelId="{A1F7C27B-E238-4123-AA6F-3FA320A055F5}" type="sibTrans" cxnId="{A6264C5F-0F84-45D5-BDD9-03DA70A0B7EC}">
      <dgm:prSet/>
      <dgm:spPr/>
      <dgm:t>
        <a:bodyPr/>
        <a:lstStyle/>
        <a:p>
          <a:endParaRPr lang="tr-TR"/>
        </a:p>
      </dgm:t>
    </dgm:pt>
    <dgm:pt modelId="{E3EE5BAC-9F7B-404F-9553-B788E36ED498}">
      <dgm:prSet/>
      <dgm:spPr/>
      <dgm:t>
        <a:bodyPr/>
        <a:lstStyle/>
        <a:p>
          <a:r>
            <a:rPr lang="tr-TR" dirty="0" err="1"/>
            <a:t>İlaç patentleme süreci ve patent türleri</a:t>
          </a:r>
        </a:p>
      </dgm:t>
    </dgm:pt>
    <dgm:pt modelId="{A2A734C7-B8DD-4278-9EBC-825AE596366A}" type="parTrans" cxnId="{58D31BCF-F0B1-4532-B353-41A5A6F6ABE0}">
      <dgm:prSet/>
      <dgm:spPr/>
      <dgm:t>
        <a:bodyPr/>
        <a:lstStyle/>
        <a:p>
          <a:endParaRPr lang="tr-TR"/>
        </a:p>
      </dgm:t>
    </dgm:pt>
    <dgm:pt modelId="{30165068-F3E5-4897-9B0F-7A5D7E070B87}" type="sibTrans" cxnId="{58D31BCF-F0B1-4532-B353-41A5A6F6ABE0}">
      <dgm:prSet/>
      <dgm:spPr/>
      <dgm:t>
        <a:bodyPr/>
        <a:lstStyle/>
        <a:p>
          <a:endParaRPr lang="tr-TR"/>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4ADEE587-1DE3-4883-895D-0682A0B7C25E}" type="pres">
      <dgm:prSet presAssocID="{6D1AB079-0D13-4D09-A327-07A90EAC2956}" presName="linNode" presStyleCnt="0"/>
      <dgm:spPr/>
    </dgm:pt>
    <dgm:pt modelId="{F717D789-2DBA-4DFC-B20A-04AAA4FC5BDA}" type="pres">
      <dgm:prSet presAssocID="{6D1AB079-0D13-4D09-A327-07A90EAC2956}" presName="parentText" presStyleLbl="alignNode1" presStyleIdx="1" presStyleCnt="4">
        <dgm:presLayoutVars>
          <dgm:chMax val="1"/>
          <dgm:bulletEnabled/>
        </dgm:presLayoutVars>
      </dgm:prSet>
      <dgm:spPr/>
    </dgm:pt>
    <dgm:pt modelId="{A1FF1A2A-2954-4832-8B38-6A409C33F37D}" type="pres">
      <dgm:prSet presAssocID="{6D1AB079-0D13-4D09-A327-07A90EAC2956}" presName="descendantText" presStyleLbl="alignAccFollowNode1" presStyleIdx="1" presStyleCnt="4">
        <dgm:presLayoutVars>
          <dgm:bulletEnabled/>
        </dgm:presLayoutVars>
      </dgm:prSet>
      <dgm:spPr/>
    </dgm:pt>
    <dgm:pt modelId="{5EAE74E8-DF17-433F-8A13-3917AFC5A724}" type="pres">
      <dgm:prSet presAssocID="{EAD8D0C0-83B9-4836-A3D5-EF79B57EBA8E}" presName="sp" presStyleCnt="0"/>
      <dgm:spPr/>
    </dgm:pt>
    <dgm:pt modelId="{5DADB163-7EAD-4FA1-B9EA-551C78F3FBA2}" type="pres">
      <dgm:prSet presAssocID="{A3323B44-1A70-43FF-8A4B-46B0513856A0}" presName="linNode" presStyleCnt="0"/>
      <dgm:spPr/>
    </dgm:pt>
    <dgm:pt modelId="{6C2B07EA-E9CE-4AA2-96C4-5D23FAB33A67}" type="pres">
      <dgm:prSet presAssocID="{A3323B44-1A70-43FF-8A4B-46B0513856A0}" presName="parentText" presStyleLbl="alignNode1" presStyleIdx="2" presStyleCnt="4">
        <dgm:presLayoutVars>
          <dgm:chMax val="1"/>
          <dgm:bulletEnabled/>
        </dgm:presLayoutVars>
      </dgm:prSet>
      <dgm:spPr/>
    </dgm:pt>
    <dgm:pt modelId="{1B45F276-BEF3-48E0-B82A-B9B053D027A9}" type="pres">
      <dgm:prSet presAssocID="{A3323B44-1A70-43FF-8A4B-46B0513856A0}" presName="descendantText" presStyleLbl="alignAccFollowNode1" presStyleIdx="2" presStyleCnt="4">
        <dgm:presLayoutVars>
          <dgm:bulletEnabled/>
        </dgm:presLayoutVars>
      </dgm:prSet>
      <dgm:spPr/>
    </dgm:pt>
    <dgm:pt modelId="{ACA7FFA2-540B-4DFD-BD81-EDE26E428F5D}" type="pres">
      <dgm:prSet presAssocID="{CC4FA8F4-1AD2-4381-ACE3-B051DD5A0FD8}" presName="sp" presStyleCnt="0"/>
      <dgm:spPr/>
    </dgm:pt>
    <dgm:pt modelId="{507D4AEE-CFCD-4FA1-A812-BA6C5E51489F}" type="pres">
      <dgm:prSet presAssocID="{AF4B773D-598C-4662-9561-C90B2E3DA936}" presName="linNode" presStyleCnt="0"/>
      <dgm:spPr/>
    </dgm:pt>
    <dgm:pt modelId="{297258B5-69F9-4262-A100-38A290F029E2}" type="pres">
      <dgm:prSet presAssocID="{AF4B773D-598C-4662-9561-C90B2E3DA936}" presName="parentText" presStyleLbl="alignNode1" presStyleIdx="3" presStyleCnt="4">
        <dgm:presLayoutVars>
          <dgm:chMax val="1"/>
          <dgm:bulletEnabled/>
        </dgm:presLayoutVars>
      </dgm:prSet>
      <dgm:spPr/>
    </dgm:pt>
    <dgm:pt modelId="{728533E2-E6BD-4D75-89F9-D9B207627D77}" type="pres">
      <dgm:prSet presAssocID="{AF4B773D-598C-4662-9561-C90B2E3DA936}" presName="descendantText" presStyleLbl="alignAccFollowNode1" presStyleIdx="3" presStyleCnt="4">
        <dgm:presLayoutVars>
          <dgm:bulletEnabled/>
        </dgm:presLayoutVars>
      </dgm:prSet>
      <dgm:spPr/>
    </dgm:pt>
  </dgm:ptLst>
  <dgm:cxnLst>
    <dgm:cxn modelId="{4E3E6B2E-9D4A-48D3-BA41-DEC3A90673A4}" srcId="{6D1AB079-0D13-4D09-A327-07A90EAC2956}" destId="{8EC061D1-BEEE-4209-8B6D-CCE8C20AA4E9}" srcOrd="0" destOrd="0" parTransId="{4F688D6F-4280-4564-8994-6A10DFF53557}" sibTransId="{FBDD3B2B-8CBC-4983-83C3-DE32634EAFBE}"/>
    <dgm:cxn modelId="{4B896D3A-052E-460F-A95B-282B626833D6}" srcId="{C94A0319-5CE9-4E71-BB56-84184ABFF813}" destId="{8229FB38-8EF3-4055-8CCB-83820364B034}" srcOrd="0" destOrd="0" parTransId="{51E39912-F97A-4814-A310-48DAE9A5B7D5}" sibTransId="{D8C9C168-8940-4340-BFFF-854A362635D9}"/>
    <dgm:cxn modelId="{A6264C5F-0F84-45D5-BDD9-03DA70A0B7EC}" srcId="{341DBA06-6F05-4FC6-AD6C-3FF19041E25B}" destId="{AF4B773D-598C-4662-9561-C90B2E3DA936}" srcOrd="3" destOrd="0" parTransId="{C98AC2AD-B50F-4136-971F-8F0E25938862}" sibTransId="{A1F7C27B-E238-4123-AA6F-3FA320A055F5}"/>
    <dgm:cxn modelId="{CF21A961-A022-0444-8EDC-50BFF7F7DEF8}" type="presOf" srcId="{341DBA06-6F05-4FC6-AD6C-3FF19041E25B}" destId="{62498256-D6A9-EF42-B5B5-D595AA322FC6}" srcOrd="0" destOrd="0" presId="urn:microsoft.com/office/officeart/2016/7/layout/VerticalSolidActionList"/>
    <dgm:cxn modelId="{DA28B84F-4A48-4FEC-8FDA-8C7784C3FC70}" type="presOf" srcId="{8EC061D1-BEEE-4209-8B6D-CCE8C20AA4E9}" destId="{A1FF1A2A-2954-4832-8B38-6A409C33F37D}" srcOrd="0" destOrd="0" presId="urn:microsoft.com/office/officeart/2016/7/layout/VerticalSolidActionList"/>
    <dgm:cxn modelId="{850D1152-4EAE-41EF-8414-0421DEADB69A}" type="presOf" srcId="{A3323B44-1A70-43FF-8A4B-46B0513856A0}" destId="{6C2B07EA-E9CE-4AA2-96C4-5D23FAB33A67}" srcOrd="0" destOrd="0" presId="urn:microsoft.com/office/officeart/2016/7/layout/VerticalSolidActionList"/>
    <dgm:cxn modelId="{7704C659-2B0A-400C-A8C5-292F449B506A}" type="presOf" srcId="{8229FB38-8EF3-4055-8CCB-83820364B034}" destId="{9D25FA2D-E74A-7D4E-BD1B-371401AD3E0A}" srcOrd="0" destOrd="0" presId="urn:microsoft.com/office/officeart/2016/7/layout/VerticalSolidActionList"/>
    <dgm:cxn modelId="{66213095-93A0-4406-A7E3-C203E8AF6007}" srcId="{341DBA06-6F05-4FC6-AD6C-3FF19041E25B}" destId="{A3323B44-1A70-43FF-8A4B-46B0513856A0}" srcOrd="2" destOrd="0" parTransId="{09DB1BDD-48C8-4F2A-B947-975AD1DFF377}" sibTransId="{CC4FA8F4-1AD2-4381-ACE3-B051DD5A0FD8}"/>
    <dgm:cxn modelId="{DF76F896-3EAA-4400-A393-6D708445F8D4}" srcId="{A3323B44-1A70-43FF-8A4B-46B0513856A0}" destId="{CDBF8DDB-73C2-4B24-AC26-EED931D5FE94}" srcOrd="0" destOrd="0" parTransId="{D9F73323-9C5B-4FC6-AC34-EE91D67E82D2}" sibTransId="{FD167CAF-F777-417A-AF15-F2751FA0D31C}"/>
    <dgm:cxn modelId="{BDA53BA8-D365-E44E-A851-FFAB57F5DBA4}" type="presOf" srcId="{C94A0319-5CE9-4E71-BB56-84184ABFF813}" destId="{C9CBE89E-5935-6343-A13D-FFD1BFA17121}" srcOrd="0" destOrd="0" presId="urn:microsoft.com/office/officeart/2016/7/layout/VerticalSolidActionList"/>
    <dgm:cxn modelId="{9A40F1AD-9848-4AA9-A310-71A871E0D7D5}" srcId="{341DBA06-6F05-4FC6-AD6C-3FF19041E25B}" destId="{6D1AB079-0D13-4D09-A327-07A90EAC2956}" srcOrd="1" destOrd="0" parTransId="{DC6F9B32-85EE-4186-B2AF-635FE093F572}" sibTransId="{EAD8D0C0-83B9-4836-A3D5-EF79B57EBA8E}"/>
    <dgm:cxn modelId="{F04EDEB6-AFF7-4EC8-8FF4-A0411C4FF0D3}" type="presOf" srcId="{AF4B773D-598C-4662-9561-C90B2E3DA936}" destId="{297258B5-69F9-4262-A100-38A290F029E2}"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FD6022C5-28EB-474D-AAC1-366222561226}" type="presOf" srcId="{6D1AB079-0D13-4D09-A327-07A90EAC2956}" destId="{F717D789-2DBA-4DFC-B20A-04AAA4FC5BDA}" srcOrd="0" destOrd="0" presId="urn:microsoft.com/office/officeart/2016/7/layout/VerticalSolidActionList"/>
    <dgm:cxn modelId="{58D31BCF-F0B1-4532-B353-41A5A6F6ABE0}" srcId="{AF4B773D-598C-4662-9561-C90B2E3DA936}" destId="{E3EE5BAC-9F7B-404F-9553-B788E36ED498}" srcOrd="0" destOrd="0" parTransId="{A2A734C7-B8DD-4278-9EBC-825AE596366A}" sibTransId="{30165068-F3E5-4897-9B0F-7A5D7E070B87}"/>
    <dgm:cxn modelId="{AB5568CF-E1AE-4F0D-800D-BB462BC3D301}" type="presOf" srcId="{E3EE5BAC-9F7B-404F-9553-B788E36ED498}" destId="{728533E2-E6BD-4D75-89F9-D9B207627D77}" srcOrd="0" destOrd="0" presId="urn:microsoft.com/office/officeart/2016/7/layout/VerticalSolidActionList"/>
    <dgm:cxn modelId="{81735BDB-37C4-4B0E-99DA-F5710D296AF9}" type="presOf" srcId="{CDBF8DDB-73C2-4B24-AC26-EED931D5FE94}" destId="{1B45F276-BEF3-48E0-B82A-B9B053D027A9}"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0ED5C991-262A-49B1-B126-16AD7146C8F7}" type="presParOf" srcId="{62498256-D6A9-EF42-B5B5-D595AA322FC6}" destId="{4ADEE587-1DE3-4883-895D-0682A0B7C25E}" srcOrd="2" destOrd="0" presId="urn:microsoft.com/office/officeart/2016/7/layout/VerticalSolidActionList"/>
    <dgm:cxn modelId="{5532D74B-AC91-4785-B0A9-4F3A279C196C}" type="presParOf" srcId="{4ADEE587-1DE3-4883-895D-0682A0B7C25E}" destId="{F717D789-2DBA-4DFC-B20A-04AAA4FC5BDA}" srcOrd="0" destOrd="0" presId="urn:microsoft.com/office/officeart/2016/7/layout/VerticalSolidActionList"/>
    <dgm:cxn modelId="{809F8FBA-A312-403C-8C36-8B222103CD0E}" type="presParOf" srcId="{4ADEE587-1DE3-4883-895D-0682A0B7C25E}" destId="{A1FF1A2A-2954-4832-8B38-6A409C33F37D}" srcOrd="1" destOrd="0" presId="urn:microsoft.com/office/officeart/2016/7/layout/VerticalSolidActionList"/>
    <dgm:cxn modelId="{87744E3C-4F30-4623-A2FD-C41A1E61212F}" type="presParOf" srcId="{62498256-D6A9-EF42-B5B5-D595AA322FC6}" destId="{5EAE74E8-DF17-433F-8A13-3917AFC5A724}" srcOrd="3" destOrd="0" presId="urn:microsoft.com/office/officeart/2016/7/layout/VerticalSolidActionList"/>
    <dgm:cxn modelId="{CEC73659-881A-4992-80BB-326229DD8402}" type="presParOf" srcId="{62498256-D6A9-EF42-B5B5-D595AA322FC6}" destId="{5DADB163-7EAD-4FA1-B9EA-551C78F3FBA2}" srcOrd="4" destOrd="0" presId="urn:microsoft.com/office/officeart/2016/7/layout/VerticalSolidActionList"/>
    <dgm:cxn modelId="{3F70D4F9-B06C-4EB1-8FA4-A9328E57882A}" type="presParOf" srcId="{5DADB163-7EAD-4FA1-B9EA-551C78F3FBA2}" destId="{6C2B07EA-E9CE-4AA2-96C4-5D23FAB33A67}" srcOrd="0" destOrd="0" presId="urn:microsoft.com/office/officeart/2016/7/layout/VerticalSolidActionList"/>
    <dgm:cxn modelId="{B12E4E33-4A73-4CD2-A9CA-22E26EFA7364}" type="presParOf" srcId="{5DADB163-7EAD-4FA1-B9EA-551C78F3FBA2}" destId="{1B45F276-BEF3-48E0-B82A-B9B053D027A9}" srcOrd="1" destOrd="0" presId="urn:microsoft.com/office/officeart/2016/7/layout/VerticalSolidActionList"/>
    <dgm:cxn modelId="{AFC80B1B-E695-432E-A7CF-B7558F19917C}" type="presParOf" srcId="{62498256-D6A9-EF42-B5B5-D595AA322FC6}" destId="{ACA7FFA2-540B-4DFD-BD81-EDE26E428F5D}" srcOrd="5" destOrd="0" presId="urn:microsoft.com/office/officeart/2016/7/layout/VerticalSolidActionList"/>
    <dgm:cxn modelId="{32D18B44-3A7A-4F90-9E0F-DB5E3C76E239}" type="presParOf" srcId="{62498256-D6A9-EF42-B5B5-D595AA322FC6}" destId="{507D4AEE-CFCD-4FA1-A812-BA6C5E51489F}" srcOrd="6" destOrd="0" presId="urn:microsoft.com/office/officeart/2016/7/layout/VerticalSolidActionList"/>
    <dgm:cxn modelId="{B1153815-8F83-4B2C-9472-A058B008D6CE}" type="presParOf" srcId="{507D4AEE-CFCD-4FA1-A812-BA6C5E51489F}" destId="{297258B5-69F9-4262-A100-38A290F029E2}" srcOrd="0" destOrd="0" presId="urn:microsoft.com/office/officeart/2016/7/layout/VerticalSolidActionList"/>
    <dgm:cxn modelId="{4182D0FA-FFF0-4E25-85F4-9B9B2757A789}" type="presParOf" srcId="{507D4AEE-CFCD-4FA1-A812-BA6C5E51489F}" destId="{728533E2-E6BD-4D75-89F9-D9B207627D77}"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D75402-AB22-44AC-B2DB-5AA503F04A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7E167B-DFAD-40A7-9E01-9B9689256C14}">
      <dgm:prSet custT="1"/>
      <dgm:spPr/>
      <dgm:t>
        <a:bodyPr/>
        <a:lstStyle/>
        <a:p>
          <a:r>
            <a:rPr lang="tr-TR" sz="2800" dirty="0"/>
            <a:t>Bazı durumlarda, düzenleyici kurumlar bir ilaç onaylandıktan sonra ilaç şirketlerinden ek çalışmalar veya taahhütler isteyebilir. </a:t>
          </a:r>
        </a:p>
      </dgm:t>
    </dgm:pt>
    <dgm:pt modelId="{52B1B02D-C3DC-4C85-A3C2-50C143D6E97C}" type="parTrans" cxnId="{42936625-B3FA-4BEF-89EF-F1B7A984D649}">
      <dgm:prSet/>
      <dgm:spPr/>
      <dgm:t>
        <a:bodyPr/>
        <a:lstStyle/>
        <a:p>
          <a:endParaRPr lang="tr-TR"/>
        </a:p>
      </dgm:t>
    </dgm:pt>
    <dgm:pt modelId="{E37F62D3-B9C3-4177-9F0E-F514D6E6DB3A}" type="sibTrans" cxnId="{42936625-B3FA-4BEF-89EF-F1B7A984D649}">
      <dgm:prSet/>
      <dgm:spPr/>
      <dgm:t>
        <a:bodyPr/>
        <a:lstStyle/>
        <a:p>
          <a:endParaRPr lang="tr-TR"/>
        </a:p>
      </dgm:t>
    </dgm:pt>
    <dgm:pt modelId="{1741FEB8-0767-4F1B-8283-3192FFFF085B}">
      <dgm:prSet custT="1"/>
      <dgm:spPr/>
      <dgm:t>
        <a:bodyPr/>
        <a:lstStyle/>
        <a:p>
          <a:r>
            <a:rPr lang="tr-TR" sz="2800" dirty="0"/>
            <a:t>Bunlar, belirli güvenlik endişeleriyle veya uzun vadeli etkiler hakkında daha fazla veri toplamakla ilgili olabilir.</a:t>
          </a:r>
        </a:p>
      </dgm:t>
    </dgm:pt>
    <dgm:pt modelId="{1EB4A94F-6C8E-4355-B0D2-BF10CC21BDAE}" type="parTrans" cxnId="{6C7A49C5-927A-4D2C-9241-140C4D4BEA7C}">
      <dgm:prSet/>
      <dgm:spPr/>
      <dgm:t>
        <a:bodyPr/>
        <a:lstStyle/>
        <a:p>
          <a:endParaRPr lang="tr-TR"/>
        </a:p>
      </dgm:t>
    </dgm:pt>
    <dgm:pt modelId="{8CB6B55C-560A-4977-8A0A-0A727091A2DF}" type="sibTrans" cxnId="{6C7A49C5-927A-4D2C-9241-140C4D4BEA7C}">
      <dgm:prSet/>
      <dgm:spPr/>
      <dgm:t>
        <a:bodyPr/>
        <a:lstStyle/>
        <a:p>
          <a:endParaRPr lang="tr-TR"/>
        </a:p>
      </dgm:t>
    </dgm:pt>
    <dgm:pt modelId="{F9D9F465-D1C2-48B7-A129-448983FDBE4E}" type="pres">
      <dgm:prSet presAssocID="{15D75402-AB22-44AC-B2DB-5AA503F04A9A}" presName="root" presStyleCnt="0">
        <dgm:presLayoutVars>
          <dgm:dir/>
          <dgm:resizeHandles val="exact"/>
        </dgm:presLayoutVars>
      </dgm:prSet>
      <dgm:spPr/>
    </dgm:pt>
    <dgm:pt modelId="{8B90348D-6DAC-4236-A3C9-7EFBFCAF2B6A}" type="pres">
      <dgm:prSet presAssocID="{6F7E167B-DFAD-40A7-9E01-9B9689256C14}" presName="compNode" presStyleCnt="0"/>
      <dgm:spPr/>
    </dgm:pt>
    <dgm:pt modelId="{ED22AAE3-85A4-4398-BDD2-F8355AC8E814}" type="pres">
      <dgm:prSet presAssocID="{6F7E167B-DFAD-40A7-9E01-9B9689256C14}" presName="bgRect" presStyleLbl="bgShp" presStyleIdx="0" presStyleCnt="2"/>
      <dgm:spPr/>
    </dgm:pt>
    <dgm:pt modelId="{6A45803C-F35F-45CD-A85F-A229926FD2F0}" type="pres">
      <dgm:prSet presAssocID="{6F7E167B-DFAD-40A7-9E01-9B9689256C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CBE601-6EBD-4C6D-A801-B88BF4EEC4B6}" type="pres">
      <dgm:prSet presAssocID="{6F7E167B-DFAD-40A7-9E01-9B9689256C14}" presName="spaceRect" presStyleCnt="0"/>
      <dgm:spPr/>
    </dgm:pt>
    <dgm:pt modelId="{D7B572AA-70EA-4514-91FC-5B0741058740}" type="pres">
      <dgm:prSet presAssocID="{6F7E167B-DFAD-40A7-9E01-9B9689256C14}" presName="parTx" presStyleLbl="revTx" presStyleIdx="0" presStyleCnt="2">
        <dgm:presLayoutVars>
          <dgm:chMax val="0"/>
          <dgm:chPref val="0"/>
        </dgm:presLayoutVars>
      </dgm:prSet>
      <dgm:spPr/>
    </dgm:pt>
    <dgm:pt modelId="{915B6FA4-1C94-4E62-9F57-A8A9AF22D193}" type="pres">
      <dgm:prSet presAssocID="{E37F62D3-B9C3-4177-9F0E-F514D6E6DB3A}" presName="sibTrans" presStyleCnt="0"/>
      <dgm:spPr/>
    </dgm:pt>
    <dgm:pt modelId="{E33D3C45-89B3-4F1F-B296-3AC3EFE42153}" type="pres">
      <dgm:prSet presAssocID="{1741FEB8-0767-4F1B-8283-3192FFFF085B}" presName="compNode" presStyleCnt="0"/>
      <dgm:spPr/>
    </dgm:pt>
    <dgm:pt modelId="{5EDECA80-68AD-4383-8367-99FAACB0C373}" type="pres">
      <dgm:prSet presAssocID="{1741FEB8-0767-4F1B-8283-3192FFFF085B}" presName="bgRect" presStyleLbl="bgShp" presStyleIdx="1" presStyleCnt="2"/>
      <dgm:spPr/>
    </dgm:pt>
    <dgm:pt modelId="{930E7E84-9957-454F-8BAD-F4F343D08D28}" type="pres">
      <dgm:prSet presAssocID="{1741FEB8-0767-4F1B-8283-3192FFFF085B}"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878CA17-01D8-4DCB-A62F-CB817B47C00B}" type="pres">
      <dgm:prSet presAssocID="{1741FEB8-0767-4F1B-8283-3192FFFF085B}" presName="spaceRect" presStyleCnt="0"/>
      <dgm:spPr/>
    </dgm:pt>
    <dgm:pt modelId="{D35C1619-8749-4C76-965C-5A8719388871}" type="pres">
      <dgm:prSet presAssocID="{1741FEB8-0767-4F1B-8283-3192FFFF085B}" presName="parTx" presStyleLbl="revTx" presStyleIdx="1" presStyleCnt="2">
        <dgm:presLayoutVars>
          <dgm:chMax val="0"/>
          <dgm:chPref val="0"/>
        </dgm:presLayoutVars>
      </dgm:prSet>
      <dgm:spPr/>
    </dgm:pt>
  </dgm:ptLst>
  <dgm:cxnLst>
    <dgm:cxn modelId="{CB39ED18-1852-4504-981F-42E98D267487}" type="presOf" srcId="{15D75402-AB22-44AC-B2DB-5AA503F04A9A}" destId="{F9D9F465-D1C2-48B7-A129-448983FDBE4E}" srcOrd="0" destOrd="0" presId="urn:microsoft.com/office/officeart/2018/2/layout/IconVerticalSolidList"/>
    <dgm:cxn modelId="{42936625-B3FA-4BEF-89EF-F1B7A984D649}" srcId="{15D75402-AB22-44AC-B2DB-5AA503F04A9A}" destId="{6F7E167B-DFAD-40A7-9E01-9B9689256C14}" srcOrd="0" destOrd="0" parTransId="{52B1B02D-C3DC-4C85-A3C2-50C143D6E97C}" sibTransId="{E37F62D3-B9C3-4177-9F0E-F514D6E6DB3A}"/>
    <dgm:cxn modelId="{B7B061C3-1816-4A42-A1EA-F60FE4DF101B}" type="presOf" srcId="{6F7E167B-DFAD-40A7-9E01-9B9689256C14}" destId="{D7B572AA-70EA-4514-91FC-5B0741058740}" srcOrd="0" destOrd="0" presId="urn:microsoft.com/office/officeart/2018/2/layout/IconVerticalSolidList"/>
    <dgm:cxn modelId="{E9FDFBC4-A98F-494C-8944-3B2D7B08FD92}" type="presOf" srcId="{1741FEB8-0767-4F1B-8283-3192FFFF085B}" destId="{D35C1619-8749-4C76-965C-5A8719388871}" srcOrd="0" destOrd="0" presId="urn:microsoft.com/office/officeart/2018/2/layout/IconVerticalSolidList"/>
    <dgm:cxn modelId="{6C7A49C5-927A-4D2C-9241-140C4D4BEA7C}" srcId="{15D75402-AB22-44AC-B2DB-5AA503F04A9A}" destId="{1741FEB8-0767-4F1B-8283-3192FFFF085B}" srcOrd="1" destOrd="0" parTransId="{1EB4A94F-6C8E-4355-B0D2-BF10CC21BDAE}" sibTransId="{8CB6B55C-560A-4977-8A0A-0A727091A2DF}"/>
    <dgm:cxn modelId="{7041A192-5B17-4041-8271-D98373FDAEA2}" type="presParOf" srcId="{F9D9F465-D1C2-48B7-A129-448983FDBE4E}" destId="{8B90348D-6DAC-4236-A3C9-7EFBFCAF2B6A}" srcOrd="0" destOrd="0" presId="urn:microsoft.com/office/officeart/2018/2/layout/IconVerticalSolidList"/>
    <dgm:cxn modelId="{297A3966-C472-4F5F-B626-C6362315A257}" type="presParOf" srcId="{8B90348D-6DAC-4236-A3C9-7EFBFCAF2B6A}" destId="{ED22AAE3-85A4-4398-BDD2-F8355AC8E814}" srcOrd="0" destOrd="0" presId="urn:microsoft.com/office/officeart/2018/2/layout/IconVerticalSolidList"/>
    <dgm:cxn modelId="{A6F5D038-0AF2-4066-BD9E-B9CF13BA457B}" type="presParOf" srcId="{8B90348D-6DAC-4236-A3C9-7EFBFCAF2B6A}" destId="{6A45803C-F35F-45CD-A85F-A229926FD2F0}" srcOrd="1" destOrd="0" presId="urn:microsoft.com/office/officeart/2018/2/layout/IconVerticalSolidList"/>
    <dgm:cxn modelId="{FF663A38-87AC-4D0F-BA53-0F5DF247A1E3}" type="presParOf" srcId="{8B90348D-6DAC-4236-A3C9-7EFBFCAF2B6A}" destId="{FCCBE601-6EBD-4C6D-A801-B88BF4EEC4B6}" srcOrd="2" destOrd="0" presId="urn:microsoft.com/office/officeart/2018/2/layout/IconVerticalSolidList"/>
    <dgm:cxn modelId="{B9D75FF1-5418-48FD-99FE-9CB73C98C973}" type="presParOf" srcId="{8B90348D-6DAC-4236-A3C9-7EFBFCAF2B6A}" destId="{D7B572AA-70EA-4514-91FC-5B0741058740}" srcOrd="3" destOrd="0" presId="urn:microsoft.com/office/officeart/2018/2/layout/IconVerticalSolidList"/>
    <dgm:cxn modelId="{DC654BFF-1900-4DDA-8B1E-F529EEBF43A1}" type="presParOf" srcId="{F9D9F465-D1C2-48B7-A129-448983FDBE4E}" destId="{915B6FA4-1C94-4E62-9F57-A8A9AF22D193}" srcOrd="1" destOrd="0" presId="urn:microsoft.com/office/officeart/2018/2/layout/IconVerticalSolidList"/>
    <dgm:cxn modelId="{77D1B91D-A602-4B68-8A19-5F883DE346F1}" type="presParOf" srcId="{F9D9F465-D1C2-48B7-A129-448983FDBE4E}" destId="{E33D3C45-89B3-4F1F-B296-3AC3EFE42153}" srcOrd="2" destOrd="0" presId="urn:microsoft.com/office/officeart/2018/2/layout/IconVerticalSolidList"/>
    <dgm:cxn modelId="{421B4F5E-BB5F-4951-B2EB-CBE01960C98F}" type="presParOf" srcId="{E33D3C45-89B3-4F1F-B296-3AC3EFE42153}" destId="{5EDECA80-68AD-4383-8367-99FAACB0C373}" srcOrd="0" destOrd="0" presId="urn:microsoft.com/office/officeart/2018/2/layout/IconVerticalSolidList"/>
    <dgm:cxn modelId="{982914E6-062F-4ECE-A7B0-5FC0912B4BAC}" type="presParOf" srcId="{E33D3C45-89B3-4F1F-B296-3AC3EFE42153}" destId="{930E7E84-9957-454F-8BAD-F4F343D08D28}" srcOrd="1" destOrd="0" presId="urn:microsoft.com/office/officeart/2018/2/layout/IconVerticalSolidList"/>
    <dgm:cxn modelId="{389F01F8-8123-4873-BB25-C2540A118CDC}" type="presParOf" srcId="{E33D3C45-89B3-4F1F-B296-3AC3EFE42153}" destId="{5878CA17-01D8-4DCB-A62F-CB817B47C00B}" srcOrd="2" destOrd="0" presId="urn:microsoft.com/office/officeart/2018/2/layout/IconVerticalSolidList"/>
    <dgm:cxn modelId="{73205CAB-6967-41FF-8533-94B3997BB423}" type="presParOf" srcId="{E33D3C45-89B3-4F1F-B296-3AC3EFE42153}" destId="{D35C1619-8749-4C76-965C-5A87193888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CBBFA3-03D3-48B2-9DA8-FA7AF61BAB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8A14ED-B9AA-42B7-9EBB-DDB6112AF9CD}">
      <dgm:prSet custT="1"/>
      <dgm:spPr/>
      <dgm:t>
        <a:bodyPr/>
        <a:lstStyle/>
        <a:p>
          <a:pPr>
            <a:lnSpc>
              <a:spcPct val="100000"/>
            </a:lnSpc>
          </a:pPr>
          <a:r>
            <a:rPr lang="tr-TR" sz="2800" dirty="0"/>
            <a:t>Düzenleyici kurumlar genellikle ilaçları değerlendirmek için yeni metodolojiler, teknolojiler ve standartlar araştırma ve geliştirme faaliyetlerinde bulunurlar. </a:t>
          </a:r>
          <a:endParaRPr lang="en-US" sz="2800" dirty="0"/>
        </a:p>
      </dgm:t>
    </dgm:pt>
    <dgm:pt modelId="{2A2887E9-EE6C-49C7-86E8-2886E8DB80ED}" type="sibTrans" cxnId="{602DA963-A15C-42BB-A1EE-4F4A68DF3CAA}">
      <dgm:prSet/>
      <dgm:spPr/>
      <dgm:t>
        <a:bodyPr/>
        <a:lstStyle/>
        <a:p>
          <a:endParaRPr lang="en-US"/>
        </a:p>
      </dgm:t>
    </dgm:pt>
    <dgm:pt modelId="{E14B84D4-20B0-4EEF-8737-46157EA46DBA}" type="parTrans" cxnId="{602DA963-A15C-42BB-A1EE-4F4A68DF3CAA}">
      <dgm:prSet/>
      <dgm:spPr/>
      <dgm:t>
        <a:bodyPr/>
        <a:lstStyle/>
        <a:p>
          <a:endParaRPr lang="en-US"/>
        </a:p>
      </dgm:t>
    </dgm:pt>
    <dgm:pt modelId="{4F3B375E-2CF9-42D5-AE4C-92DEDFB79735}">
      <dgm:prSet custT="1"/>
      <dgm:spPr/>
      <dgm:t>
        <a:bodyPr/>
        <a:lstStyle/>
        <a:p>
          <a:r>
            <a:rPr lang="tr-TR" sz="2800" dirty="0" err="1"/>
            <a:t>Gözetim yeteneklerini geliştirmek için bilimsel ilerlemelerin ön saflarında yer almak için çalışırlar.</a:t>
          </a:r>
        </a:p>
      </dgm:t>
    </dgm:pt>
    <dgm:pt modelId="{5359F4CC-A4A6-4265-8A18-D738884E809C}" type="parTrans" cxnId="{A4665019-D534-415D-B960-E53226C66CFE}">
      <dgm:prSet/>
      <dgm:spPr/>
      <dgm:t>
        <a:bodyPr/>
        <a:lstStyle/>
        <a:p>
          <a:endParaRPr lang="tr-TR"/>
        </a:p>
      </dgm:t>
    </dgm:pt>
    <dgm:pt modelId="{5C5F537C-FFDE-4A35-A85B-BCC6D3D522AE}" type="sibTrans" cxnId="{A4665019-D534-415D-B960-E53226C66CFE}">
      <dgm:prSet/>
      <dgm:spPr/>
      <dgm:t>
        <a:bodyPr/>
        <a:lstStyle/>
        <a:p>
          <a:endParaRPr lang="tr-TR"/>
        </a:p>
      </dgm:t>
    </dgm:pt>
    <dgm:pt modelId="{4E82FD80-BF16-45E0-8AED-4636A0D07CBE}" type="pres">
      <dgm:prSet presAssocID="{53CBBFA3-03D3-48B2-9DA8-FA7AF61BAB76}" presName="root" presStyleCnt="0">
        <dgm:presLayoutVars>
          <dgm:dir/>
          <dgm:resizeHandles val="exact"/>
        </dgm:presLayoutVars>
      </dgm:prSet>
      <dgm:spPr/>
    </dgm:pt>
    <dgm:pt modelId="{4C55DC56-BB8E-45F5-9F6A-2A06919F90BD}" type="pres">
      <dgm:prSet presAssocID="{D88A14ED-B9AA-42B7-9EBB-DDB6112AF9CD}" presName="compNode" presStyleCnt="0"/>
      <dgm:spPr/>
    </dgm:pt>
    <dgm:pt modelId="{8771166B-1FB0-4594-B018-8C36034E24C7}" type="pres">
      <dgm:prSet presAssocID="{D88A14ED-B9AA-42B7-9EBB-DDB6112AF9CD}" presName="bgRect" presStyleLbl="bgShp" presStyleIdx="0" presStyleCnt="2"/>
      <dgm:spPr/>
    </dgm:pt>
    <dgm:pt modelId="{C09532C9-7938-4B12-B3FE-13AFD91D780C}" type="pres">
      <dgm:prSet presAssocID="{D88A14ED-B9AA-42B7-9EBB-DDB6112AF9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D89B38A5-161B-4DDB-80BA-CB0EE541CC9E}" type="pres">
      <dgm:prSet presAssocID="{D88A14ED-B9AA-42B7-9EBB-DDB6112AF9CD}" presName="spaceRect" presStyleCnt="0"/>
      <dgm:spPr/>
    </dgm:pt>
    <dgm:pt modelId="{6187EE3E-716D-4616-9017-A80729B97362}" type="pres">
      <dgm:prSet presAssocID="{D88A14ED-B9AA-42B7-9EBB-DDB6112AF9CD}" presName="parTx" presStyleLbl="revTx" presStyleIdx="0" presStyleCnt="2">
        <dgm:presLayoutVars>
          <dgm:chMax val="0"/>
          <dgm:chPref val="0"/>
        </dgm:presLayoutVars>
      </dgm:prSet>
      <dgm:spPr/>
    </dgm:pt>
    <dgm:pt modelId="{48401034-2E65-4456-8876-A1EA0186D877}" type="pres">
      <dgm:prSet presAssocID="{2A2887E9-EE6C-49C7-86E8-2886E8DB80ED}" presName="sibTrans" presStyleCnt="0"/>
      <dgm:spPr/>
    </dgm:pt>
    <dgm:pt modelId="{881BAA06-F010-4521-9052-7BCB8FA549D2}" type="pres">
      <dgm:prSet presAssocID="{4F3B375E-2CF9-42D5-AE4C-92DEDFB79735}" presName="compNode" presStyleCnt="0"/>
      <dgm:spPr/>
    </dgm:pt>
    <dgm:pt modelId="{04675CDA-58EE-4572-A89A-FCAC59C6D897}" type="pres">
      <dgm:prSet presAssocID="{4F3B375E-2CF9-42D5-AE4C-92DEDFB79735}" presName="bgRect" presStyleLbl="bgShp" presStyleIdx="1" presStyleCnt="2"/>
      <dgm:spPr/>
    </dgm:pt>
    <dgm:pt modelId="{319FA69F-A0B1-45CB-BCD1-0F8EFD5AFD81}" type="pres">
      <dgm:prSet presAssocID="{4F3B375E-2CF9-42D5-AE4C-92DEDFB79735}" presName="iconRect" presStyleLbl="node1" presStyleIdx="1" presStyleCnt="2" custLinFactNeighborX="10489" custLinFactNeighborY="1653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A139767-1350-47BB-97CB-8342D4DE61EA}" type="pres">
      <dgm:prSet presAssocID="{4F3B375E-2CF9-42D5-AE4C-92DEDFB79735}" presName="spaceRect" presStyleCnt="0"/>
      <dgm:spPr/>
    </dgm:pt>
    <dgm:pt modelId="{697EF69D-9757-476D-9E69-39CC24D33152}" type="pres">
      <dgm:prSet presAssocID="{4F3B375E-2CF9-42D5-AE4C-92DEDFB79735}" presName="parTx" presStyleLbl="revTx" presStyleIdx="1" presStyleCnt="2">
        <dgm:presLayoutVars>
          <dgm:chMax val="0"/>
          <dgm:chPref val="0"/>
        </dgm:presLayoutVars>
      </dgm:prSet>
      <dgm:spPr/>
    </dgm:pt>
  </dgm:ptLst>
  <dgm:cxnLst>
    <dgm:cxn modelId="{A4665019-D534-415D-B960-E53226C66CFE}" srcId="{53CBBFA3-03D3-48B2-9DA8-FA7AF61BAB76}" destId="{4F3B375E-2CF9-42D5-AE4C-92DEDFB79735}" srcOrd="1" destOrd="0" parTransId="{5359F4CC-A4A6-4265-8A18-D738884E809C}" sibTransId="{5C5F537C-FFDE-4A35-A85B-BCC6D3D522AE}"/>
    <dgm:cxn modelId="{602DA963-A15C-42BB-A1EE-4F4A68DF3CAA}" srcId="{53CBBFA3-03D3-48B2-9DA8-FA7AF61BAB76}" destId="{D88A14ED-B9AA-42B7-9EBB-DDB6112AF9CD}" srcOrd="0" destOrd="0" parTransId="{E14B84D4-20B0-4EEF-8737-46157EA46DBA}" sibTransId="{2A2887E9-EE6C-49C7-86E8-2886E8DB80ED}"/>
    <dgm:cxn modelId="{BF938F8B-3102-4A85-91CF-A144F37756CF}" type="presOf" srcId="{D88A14ED-B9AA-42B7-9EBB-DDB6112AF9CD}" destId="{6187EE3E-716D-4616-9017-A80729B97362}" srcOrd="0" destOrd="0" presId="urn:microsoft.com/office/officeart/2018/2/layout/IconVerticalSolidList"/>
    <dgm:cxn modelId="{A4839DC1-DBE4-4D5F-8980-30F0FF9B805E}" type="presOf" srcId="{4F3B375E-2CF9-42D5-AE4C-92DEDFB79735}" destId="{697EF69D-9757-476D-9E69-39CC24D33152}" srcOrd="0" destOrd="0" presId="urn:microsoft.com/office/officeart/2018/2/layout/IconVerticalSolidList"/>
    <dgm:cxn modelId="{FAE242DD-A0C5-49EB-9064-EA1FE68AC5B0}" type="presOf" srcId="{53CBBFA3-03D3-48B2-9DA8-FA7AF61BAB76}" destId="{4E82FD80-BF16-45E0-8AED-4636A0D07CBE}" srcOrd="0" destOrd="0" presId="urn:microsoft.com/office/officeart/2018/2/layout/IconVerticalSolidList"/>
    <dgm:cxn modelId="{0800F88F-ABB3-436C-BA3C-4736C054B9FB}" type="presParOf" srcId="{4E82FD80-BF16-45E0-8AED-4636A0D07CBE}" destId="{4C55DC56-BB8E-45F5-9F6A-2A06919F90BD}" srcOrd="0" destOrd="0" presId="urn:microsoft.com/office/officeart/2018/2/layout/IconVerticalSolidList"/>
    <dgm:cxn modelId="{D8E3F12C-C94B-40C9-B978-B17ED7AC0DEA}" type="presParOf" srcId="{4C55DC56-BB8E-45F5-9F6A-2A06919F90BD}" destId="{8771166B-1FB0-4594-B018-8C36034E24C7}" srcOrd="0" destOrd="0" presId="urn:microsoft.com/office/officeart/2018/2/layout/IconVerticalSolidList"/>
    <dgm:cxn modelId="{AF015A5F-646A-4CC6-ACB3-09572A7BB7CE}" type="presParOf" srcId="{4C55DC56-BB8E-45F5-9F6A-2A06919F90BD}" destId="{C09532C9-7938-4B12-B3FE-13AFD91D780C}" srcOrd="1" destOrd="0" presId="urn:microsoft.com/office/officeart/2018/2/layout/IconVerticalSolidList"/>
    <dgm:cxn modelId="{75679A53-64CC-4E24-8935-BAEE5BC66F73}" type="presParOf" srcId="{4C55DC56-BB8E-45F5-9F6A-2A06919F90BD}" destId="{D89B38A5-161B-4DDB-80BA-CB0EE541CC9E}" srcOrd="2" destOrd="0" presId="urn:microsoft.com/office/officeart/2018/2/layout/IconVerticalSolidList"/>
    <dgm:cxn modelId="{07E61488-9485-4D39-93A7-B8ACA0681BFE}" type="presParOf" srcId="{4C55DC56-BB8E-45F5-9F6A-2A06919F90BD}" destId="{6187EE3E-716D-4616-9017-A80729B97362}" srcOrd="3" destOrd="0" presId="urn:microsoft.com/office/officeart/2018/2/layout/IconVerticalSolidList"/>
    <dgm:cxn modelId="{99D07CFB-4321-4E14-9B93-154F2566E4EE}" type="presParOf" srcId="{4E82FD80-BF16-45E0-8AED-4636A0D07CBE}" destId="{48401034-2E65-4456-8876-A1EA0186D877}" srcOrd="1" destOrd="0" presId="urn:microsoft.com/office/officeart/2018/2/layout/IconVerticalSolidList"/>
    <dgm:cxn modelId="{CA8DAFBE-6439-432E-8414-F68257D0D522}" type="presParOf" srcId="{4E82FD80-BF16-45E0-8AED-4636A0D07CBE}" destId="{881BAA06-F010-4521-9052-7BCB8FA549D2}" srcOrd="2" destOrd="0" presId="urn:microsoft.com/office/officeart/2018/2/layout/IconVerticalSolidList"/>
    <dgm:cxn modelId="{C3FAD1DB-0CB1-4CBD-9E15-C25D78AA5094}" type="presParOf" srcId="{881BAA06-F010-4521-9052-7BCB8FA549D2}" destId="{04675CDA-58EE-4572-A89A-FCAC59C6D897}" srcOrd="0" destOrd="0" presId="urn:microsoft.com/office/officeart/2018/2/layout/IconVerticalSolidList"/>
    <dgm:cxn modelId="{E7AAA9EF-D1D8-4544-B563-BC42014F8147}" type="presParOf" srcId="{881BAA06-F010-4521-9052-7BCB8FA549D2}" destId="{319FA69F-A0B1-45CB-BCD1-0F8EFD5AFD81}" srcOrd="1" destOrd="0" presId="urn:microsoft.com/office/officeart/2018/2/layout/IconVerticalSolidList"/>
    <dgm:cxn modelId="{456B89D8-198F-4A71-B9BA-59053C120B0C}" type="presParOf" srcId="{881BAA06-F010-4521-9052-7BCB8FA549D2}" destId="{3A139767-1350-47BB-97CB-8342D4DE61EA}" srcOrd="2" destOrd="0" presId="urn:microsoft.com/office/officeart/2018/2/layout/IconVerticalSolidList"/>
    <dgm:cxn modelId="{084324CB-E01B-400E-ACAA-FC4355CE0571}" type="presParOf" srcId="{881BAA06-F010-4521-9052-7BCB8FA549D2}" destId="{697EF69D-9757-476D-9E69-39CC24D331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0E210A-1A11-45E2-A2D1-6E7E79071CE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84FD742-2F14-4EB1-948D-071F955AA74C}">
      <dgm:prSet/>
      <dgm:spPr/>
      <dgm:t>
        <a:bodyPr/>
        <a:lstStyle/>
        <a:p>
          <a:r>
            <a:rPr lang="tr-TR" dirty="0"/>
            <a:t>Düzenleyici kurumlar bilgi ve en iyi uygulamaları paylaşmak için genellikle diğer ülkelerdeki muadilleriyle işbirliği yaparlar. </a:t>
          </a:r>
          <a:endParaRPr lang="en-US" dirty="0"/>
        </a:p>
      </dgm:t>
    </dgm:pt>
    <dgm:pt modelId="{68F5B5A9-2CF4-4AFE-9D75-5F089CB05FFC}" type="parTrans" cxnId="{8357CD69-E90A-41E8-B2D5-2B2D89CF953B}">
      <dgm:prSet/>
      <dgm:spPr/>
      <dgm:t>
        <a:bodyPr/>
        <a:lstStyle/>
        <a:p>
          <a:endParaRPr lang="en-US"/>
        </a:p>
      </dgm:t>
    </dgm:pt>
    <dgm:pt modelId="{4DD23707-BAFB-4606-8C8E-C1DE2E82B60A}" type="sibTrans" cxnId="{8357CD69-E90A-41E8-B2D5-2B2D89CF953B}">
      <dgm:prSet/>
      <dgm:spPr/>
      <dgm:t>
        <a:bodyPr/>
        <a:lstStyle/>
        <a:p>
          <a:endParaRPr lang="en-US"/>
        </a:p>
      </dgm:t>
    </dgm:pt>
    <dgm:pt modelId="{4054715C-42C8-45D9-9F36-A8CD1FFE87A2}">
      <dgm:prSet/>
      <dgm:spPr/>
      <dgm:t>
        <a:bodyPr/>
        <a:lstStyle/>
        <a:p>
          <a:r>
            <a:rPr lang="tr-TR" dirty="0" err="1"/>
            <a:t>Bu, ilaç güvenliği ve etkinliği konusunda küresel bir bakış açısı sağlanmasına yardımcı olur.</a:t>
          </a:r>
        </a:p>
      </dgm:t>
    </dgm:pt>
    <dgm:pt modelId="{C1F85689-9DAD-43B2-A0A7-2B25FCCC1A42}" type="parTrans" cxnId="{7221A4DC-065D-4A89-95DD-F817D4A4A51A}">
      <dgm:prSet/>
      <dgm:spPr/>
      <dgm:t>
        <a:bodyPr/>
        <a:lstStyle/>
        <a:p>
          <a:endParaRPr lang="tr-TR"/>
        </a:p>
      </dgm:t>
    </dgm:pt>
    <dgm:pt modelId="{C04692C0-F43F-4AE4-BA58-389C4D8A1043}" type="sibTrans" cxnId="{7221A4DC-065D-4A89-95DD-F817D4A4A51A}">
      <dgm:prSet/>
      <dgm:spPr/>
      <dgm:t>
        <a:bodyPr/>
        <a:lstStyle/>
        <a:p>
          <a:endParaRPr lang="tr-TR"/>
        </a:p>
      </dgm:t>
    </dgm:pt>
    <dgm:pt modelId="{3770FA86-806B-7248-84E9-637D86CC3D2C}" type="pres">
      <dgm:prSet presAssocID="{F40E210A-1A11-45E2-A2D1-6E7E79071CE9}" presName="diagram" presStyleCnt="0">
        <dgm:presLayoutVars>
          <dgm:chPref val="1"/>
          <dgm:dir/>
          <dgm:animOne val="branch"/>
          <dgm:animLvl val="lvl"/>
          <dgm:resizeHandles/>
        </dgm:presLayoutVars>
      </dgm:prSet>
      <dgm:spPr/>
    </dgm:pt>
    <dgm:pt modelId="{A34E2CA8-6CAB-7647-8750-BEB8E88D3445}" type="pres">
      <dgm:prSet presAssocID="{784FD742-2F14-4EB1-948D-071F955AA74C}" presName="root" presStyleCnt="0"/>
      <dgm:spPr/>
    </dgm:pt>
    <dgm:pt modelId="{D3713F72-F444-AE4A-A241-B2539E8C7F26}" type="pres">
      <dgm:prSet presAssocID="{784FD742-2F14-4EB1-948D-071F955AA74C}" presName="rootComposite" presStyleCnt="0"/>
      <dgm:spPr/>
    </dgm:pt>
    <dgm:pt modelId="{7E77BC8E-4E1A-C844-9061-A00CA8ABD680}" type="pres">
      <dgm:prSet presAssocID="{784FD742-2F14-4EB1-948D-071F955AA74C}" presName="rootText" presStyleLbl="node1" presStyleIdx="0" presStyleCnt="2" custScaleX="106547"/>
      <dgm:spPr/>
    </dgm:pt>
    <dgm:pt modelId="{9F6B64CC-4916-3244-95E3-8C23143A120D}" type="pres">
      <dgm:prSet presAssocID="{784FD742-2F14-4EB1-948D-071F955AA74C}" presName="rootConnector" presStyleLbl="node1" presStyleIdx="0" presStyleCnt="2"/>
      <dgm:spPr/>
    </dgm:pt>
    <dgm:pt modelId="{73258B7B-E579-C24F-AAE4-3B70767621BE}" type="pres">
      <dgm:prSet presAssocID="{784FD742-2F14-4EB1-948D-071F955AA74C}" presName="childShape" presStyleCnt="0"/>
      <dgm:spPr/>
    </dgm:pt>
    <dgm:pt modelId="{2D1FA5E0-F973-41B2-AB8B-F8FA079730E0}" type="pres">
      <dgm:prSet presAssocID="{4054715C-42C8-45D9-9F36-A8CD1FFE87A2}" presName="root" presStyleCnt="0"/>
      <dgm:spPr/>
    </dgm:pt>
    <dgm:pt modelId="{B5386656-6C4B-47EB-BFDE-6C6C94D26121}" type="pres">
      <dgm:prSet presAssocID="{4054715C-42C8-45D9-9F36-A8CD1FFE87A2}" presName="rootComposite" presStyleCnt="0"/>
      <dgm:spPr/>
    </dgm:pt>
    <dgm:pt modelId="{77AEABD4-381D-44BC-846E-64483B1D288A}" type="pres">
      <dgm:prSet presAssocID="{4054715C-42C8-45D9-9F36-A8CD1FFE87A2}" presName="rootText" presStyleLbl="node1" presStyleIdx="1" presStyleCnt="2" custScaleX="109273"/>
      <dgm:spPr/>
    </dgm:pt>
    <dgm:pt modelId="{EA3545A2-A32A-4749-92BE-0E9AACEAC3AA}" type="pres">
      <dgm:prSet presAssocID="{4054715C-42C8-45D9-9F36-A8CD1FFE87A2}" presName="rootConnector" presStyleLbl="node1" presStyleIdx="1" presStyleCnt="2"/>
      <dgm:spPr/>
    </dgm:pt>
    <dgm:pt modelId="{7B370F9C-AADC-4779-8EEF-A38EAF9D453F}" type="pres">
      <dgm:prSet presAssocID="{4054715C-42C8-45D9-9F36-A8CD1FFE87A2}" presName="childShape" presStyleCnt="0"/>
      <dgm:spPr/>
    </dgm:pt>
  </dgm:ptLst>
  <dgm:cxnLst>
    <dgm:cxn modelId="{2AEDCF5E-99A1-4179-BFA6-2EA2236405C3}" type="presOf" srcId="{4054715C-42C8-45D9-9F36-A8CD1FFE87A2}" destId="{EA3545A2-A32A-4749-92BE-0E9AACEAC3AA}" srcOrd="1" destOrd="0" presId="urn:microsoft.com/office/officeart/2005/8/layout/hierarchy3"/>
    <dgm:cxn modelId="{8357CD69-E90A-41E8-B2D5-2B2D89CF953B}" srcId="{F40E210A-1A11-45E2-A2D1-6E7E79071CE9}" destId="{784FD742-2F14-4EB1-948D-071F955AA74C}" srcOrd="0" destOrd="0" parTransId="{68F5B5A9-2CF4-4AFE-9D75-5F089CB05FFC}" sibTransId="{4DD23707-BAFB-4606-8C8E-C1DE2E82B60A}"/>
    <dgm:cxn modelId="{E5FDB5A8-4C67-9F46-87D1-CFC204EB897E}" type="presOf" srcId="{784FD742-2F14-4EB1-948D-071F955AA74C}" destId="{7E77BC8E-4E1A-C844-9061-A00CA8ABD680}" srcOrd="0" destOrd="0" presId="urn:microsoft.com/office/officeart/2005/8/layout/hierarchy3"/>
    <dgm:cxn modelId="{63DD92BE-2F84-D24A-8906-A5FCB8DA1545}" type="presOf" srcId="{F40E210A-1A11-45E2-A2D1-6E7E79071CE9}" destId="{3770FA86-806B-7248-84E9-637D86CC3D2C}" srcOrd="0" destOrd="0" presId="urn:microsoft.com/office/officeart/2005/8/layout/hierarchy3"/>
    <dgm:cxn modelId="{C6F27DCB-9B00-485B-B336-5C3E4245C19D}" type="presOf" srcId="{4054715C-42C8-45D9-9F36-A8CD1FFE87A2}" destId="{77AEABD4-381D-44BC-846E-64483B1D288A}" srcOrd="0" destOrd="0" presId="urn:microsoft.com/office/officeart/2005/8/layout/hierarchy3"/>
    <dgm:cxn modelId="{7221A4DC-065D-4A89-95DD-F817D4A4A51A}" srcId="{F40E210A-1A11-45E2-A2D1-6E7E79071CE9}" destId="{4054715C-42C8-45D9-9F36-A8CD1FFE87A2}" srcOrd="1" destOrd="0" parTransId="{C1F85689-9DAD-43B2-A0A7-2B25FCCC1A42}" sibTransId="{C04692C0-F43F-4AE4-BA58-389C4D8A1043}"/>
    <dgm:cxn modelId="{7C14B6E9-0F53-D344-9073-2664EB916685}" type="presOf" srcId="{784FD742-2F14-4EB1-948D-071F955AA74C}" destId="{9F6B64CC-4916-3244-95E3-8C23143A120D}" srcOrd="1" destOrd="0" presId="urn:microsoft.com/office/officeart/2005/8/layout/hierarchy3"/>
    <dgm:cxn modelId="{7D699519-9062-5E44-9E5E-DBDE16EAE232}" type="presParOf" srcId="{3770FA86-806B-7248-84E9-637D86CC3D2C}" destId="{A34E2CA8-6CAB-7647-8750-BEB8E88D3445}" srcOrd="0" destOrd="0" presId="urn:microsoft.com/office/officeart/2005/8/layout/hierarchy3"/>
    <dgm:cxn modelId="{E8661DC2-F087-214B-AF36-A4CEBA5E4B69}" type="presParOf" srcId="{A34E2CA8-6CAB-7647-8750-BEB8E88D3445}" destId="{D3713F72-F444-AE4A-A241-B2539E8C7F26}" srcOrd="0" destOrd="0" presId="urn:microsoft.com/office/officeart/2005/8/layout/hierarchy3"/>
    <dgm:cxn modelId="{7BE20308-84A1-324A-BF9C-91B544A30D05}" type="presParOf" srcId="{D3713F72-F444-AE4A-A241-B2539E8C7F26}" destId="{7E77BC8E-4E1A-C844-9061-A00CA8ABD680}" srcOrd="0" destOrd="0" presId="urn:microsoft.com/office/officeart/2005/8/layout/hierarchy3"/>
    <dgm:cxn modelId="{E97753B4-2073-2444-A267-146B72F725D8}" type="presParOf" srcId="{D3713F72-F444-AE4A-A241-B2539E8C7F26}" destId="{9F6B64CC-4916-3244-95E3-8C23143A120D}" srcOrd="1" destOrd="0" presId="urn:microsoft.com/office/officeart/2005/8/layout/hierarchy3"/>
    <dgm:cxn modelId="{072944DB-FF7F-694F-AC43-8370D900557D}" type="presParOf" srcId="{A34E2CA8-6CAB-7647-8750-BEB8E88D3445}" destId="{73258B7B-E579-C24F-AAE4-3B70767621BE}" srcOrd="1" destOrd="0" presId="urn:microsoft.com/office/officeart/2005/8/layout/hierarchy3"/>
    <dgm:cxn modelId="{E33CD8A5-6FA8-4941-9FC7-170BA39C9A00}" type="presParOf" srcId="{3770FA86-806B-7248-84E9-637D86CC3D2C}" destId="{2D1FA5E0-F973-41B2-AB8B-F8FA079730E0}" srcOrd="1" destOrd="0" presId="urn:microsoft.com/office/officeart/2005/8/layout/hierarchy3"/>
    <dgm:cxn modelId="{F90B4B84-69BE-46B7-8842-BA1BAC235AA8}" type="presParOf" srcId="{2D1FA5E0-F973-41B2-AB8B-F8FA079730E0}" destId="{B5386656-6C4B-47EB-BFDE-6C6C94D26121}" srcOrd="0" destOrd="0" presId="urn:microsoft.com/office/officeart/2005/8/layout/hierarchy3"/>
    <dgm:cxn modelId="{7796D8C9-29A3-4E3C-A89D-DE9B03F373FA}" type="presParOf" srcId="{B5386656-6C4B-47EB-BFDE-6C6C94D26121}" destId="{77AEABD4-381D-44BC-846E-64483B1D288A}" srcOrd="0" destOrd="0" presId="urn:microsoft.com/office/officeart/2005/8/layout/hierarchy3"/>
    <dgm:cxn modelId="{9DE8B121-6277-46F0-868A-9417839D49E2}" type="presParOf" srcId="{B5386656-6C4B-47EB-BFDE-6C6C94D26121}" destId="{EA3545A2-A32A-4749-92BE-0E9AACEAC3AA}" srcOrd="1" destOrd="0" presId="urn:microsoft.com/office/officeart/2005/8/layout/hierarchy3"/>
    <dgm:cxn modelId="{D9A25169-AF83-4D6F-8D95-DE3B61F77754}" type="presParOf" srcId="{2D1FA5E0-F973-41B2-AB8B-F8FA079730E0}" destId="{7B370F9C-AADC-4779-8EEF-A38EAF9D453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53B1E7-8636-45BC-9242-7ED345B231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C69604-FE59-4F10-A3A8-73455B89D17B}">
      <dgm:prSet custT="1"/>
      <dgm:spPr/>
      <dgm:t>
        <a:bodyPr/>
        <a:lstStyle/>
        <a:p>
          <a:r>
            <a:rPr lang="tr-TR" sz="2800" dirty="0"/>
            <a:t>Ortak Teknik Belge (CTD), ilaçların onaylanması için ruhsatlandırma başvurularının hazırlanmasına yönelik standartlaştırılmış bir formattır.</a:t>
          </a:r>
          <a:endParaRPr lang="en-US" sz="2800" dirty="0"/>
        </a:p>
      </dgm:t>
    </dgm:pt>
    <dgm:pt modelId="{CFE26556-DEA9-4802-9205-18AE11EBFDB5}" type="parTrans" cxnId="{430E7EA2-DCBC-4FC0-9A16-BB43AB812AC9}">
      <dgm:prSet/>
      <dgm:spPr/>
      <dgm:t>
        <a:bodyPr/>
        <a:lstStyle/>
        <a:p>
          <a:endParaRPr lang="en-US"/>
        </a:p>
      </dgm:t>
    </dgm:pt>
    <dgm:pt modelId="{134E22AD-86F4-469A-A8CD-D5151A149A58}" type="sibTrans" cxnId="{430E7EA2-DCBC-4FC0-9A16-BB43AB812AC9}">
      <dgm:prSet/>
      <dgm:spPr/>
      <dgm:t>
        <a:bodyPr/>
        <a:lstStyle/>
        <a:p>
          <a:endParaRPr lang="en-US"/>
        </a:p>
      </dgm:t>
    </dgm:pt>
    <dgm:pt modelId="{164D91AB-877F-4AD2-B083-A5BDE5A3C774}">
      <dgm:prSet custT="1"/>
      <dgm:spPr/>
      <dgm:t>
        <a:bodyPr/>
        <a:lstStyle/>
        <a:p>
          <a:r>
            <a:rPr lang="tr-TR" sz="2800" dirty="0"/>
            <a:t>Uluslararası kabul görür ve bir ilaç hakkında kapsamlı bilgiler içerir.</a:t>
          </a:r>
          <a:endParaRPr lang="en-US" sz="2800" dirty="0"/>
        </a:p>
      </dgm:t>
    </dgm:pt>
    <dgm:pt modelId="{64AE435F-FDA4-4A1B-94EC-C92F5BA7B71D}" type="sibTrans" cxnId="{5EBA53A4-0BA0-4FC3-87E8-DBD1E42D8F1C}">
      <dgm:prSet/>
      <dgm:spPr/>
      <dgm:t>
        <a:bodyPr/>
        <a:lstStyle/>
        <a:p>
          <a:endParaRPr lang="en-US"/>
        </a:p>
      </dgm:t>
    </dgm:pt>
    <dgm:pt modelId="{A3DB8C12-FB73-49B1-8962-31CE5A0C87A3}" type="parTrans" cxnId="{5EBA53A4-0BA0-4FC3-87E8-DBD1E42D8F1C}">
      <dgm:prSet/>
      <dgm:spPr/>
      <dgm:t>
        <a:bodyPr/>
        <a:lstStyle/>
        <a:p>
          <a:endParaRPr lang="en-US"/>
        </a:p>
      </dgm:t>
    </dgm:pt>
    <dgm:pt modelId="{9E4F57B5-960F-4738-96E1-AA598AD82F6E}" type="pres">
      <dgm:prSet presAssocID="{3B53B1E7-8636-45BC-9242-7ED345B231F4}" presName="root" presStyleCnt="0">
        <dgm:presLayoutVars>
          <dgm:dir/>
          <dgm:resizeHandles val="exact"/>
        </dgm:presLayoutVars>
      </dgm:prSet>
      <dgm:spPr/>
    </dgm:pt>
    <dgm:pt modelId="{CF58CB5C-561D-4375-896B-2715B2396585}" type="pres">
      <dgm:prSet presAssocID="{6EC69604-FE59-4F10-A3A8-73455B89D17B}" presName="compNode" presStyleCnt="0"/>
      <dgm:spPr/>
    </dgm:pt>
    <dgm:pt modelId="{5ACA9BAB-F5D1-400D-9480-435D660A835C}" type="pres">
      <dgm:prSet presAssocID="{6EC69604-FE59-4F10-A3A8-73455B89D17B}" presName="bgRect" presStyleLbl="bgShp" presStyleIdx="0" presStyleCnt="2"/>
      <dgm:spPr/>
    </dgm:pt>
    <dgm:pt modelId="{5F364154-925D-4650-A6E5-172EAC042E8A}" type="pres">
      <dgm:prSet presAssocID="{6EC69604-FE59-4F10-A3A8-73455B89D1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CD12630-17E0-48DD-BD9E-4FD9729E6D34}" type="pres">
      <dgm:prSet presAssocID="{6EC69604-FE59-4F10-A3A8-73455B89D17B}" presName="spaceRect" presStyleCnt="0"/>
      <dgm:spPr/>
    </dgm:pt>
    <dgm:pt modelId="{0B5076C0-F7FF-424F-BF0C-B58909BE0410}" type="pres">
      <dgm:prSet presAssocID="{6EC69604-FE59-4F10-A3A8-73455B89D17B}" presName="parTx" presStyleLbl="revTx" presStyleIdx="0" presStyleCnt="2">
        <dgm:presLayoutVars>
          <dgm:chMax val="0"/>
          <dgm:chPref val="0"/>
        </dgm:presLayoutVars>
      </dgm:prSet>
      <dgm:spPr/>
    </dgm:pt>
    <dgm:pt modelId="{3609E078-96DF-48F9-8042-EAF21CC64C7A}" type="pres">
      <dgm:prSet presAssocID="{134E22AD-86F4-469A-A8CD-D5151A149A58}" presName="sibTrans" presStyleCnt="0"/>
      <dgm:spPr/>
    </dgm:pt>
    <dgm:pt modelId="{E4EFB101-8BD3-4264-B050-5929C8D1CF3E}" type="pres">
      <dgm:prSet presAssocID="{164D91AB-877F-4AD2-B083-A5BDE5A3C774}" presName="compNode" presStyleCnt="0"/>
      <dgm:spPr/>
    </dgm:pt>
    <dgm:pt modelId="{025E1B72-9CF2-475E-9F22-FF95AE29F0B4}" type="pres">
      <dgm:prSet presAssocID="{164D91AB-877F-4AD2-B083-A5BDE5A3C774}" presName="bgRect" presStyleLbl="bgShp" presStyleIdx="1" presStyleCnt="2"/>
      <dgm:spPr/>
    </dgm:pt>
    <dgm:pt modelId="{0371D451-6EEB-4481-9699-8DA166E6AA73}" type="pres">
      <dgm:prSet presAssocID="{164D91AB-877F-4AD2-B083-A5BDE5A3C7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B8BD6A0-7269-4A55-8DCC-613E2ED7997A}" type="pres">
      <dgm:prSet presAssocID="{164D91AB-877F-4AD2-B083-A5BDE5A3C774}" presName="spaceRect" presStyleCnt="0"/>
      <dgm:spPr/>
    </dgm:pt>
    <dgm:pt modelId="{3BF4BA30-7656-4ED6-8633-BDDDFFB8A076}" type="pres">
      <dgm:prSet presAssocID="{164D91AB-877F-4AD2-B083-A5BDE5A3C774}" presName="parTx" presStyleLbl="revTx" presStyleIdx="1" presStyleCnt="2">
        <dgm:presLayoutVars>
          <dgm:chMax val="0"/>
          <dgm:chPref val="0"/>
        </dgm:presLayoutVars>
      </dgm:prSet>
      <dgm:spPr/>
    </dgm:pt>
  </dgm:ptLst>
  <dgm:cxnLst>
    <dgm:cxn modelId="{6A82D409-E77E-4436-A486-45C163813320}" type="presOf" srcId="{164D91AB-877F-4AD2-B083-A5BDE5A3C774}" destId="{3BF4BA30-7656-4ED6-8633-BDDDFFB8A076}" srcOrd="0" destOrd="0" presId="urn:microsoft.com/office/officeart/2018/2/layout/IconVerticalSolidList"/>
    <dgm:cxn modelId="{12B26C98-0131-45C0-942F-1C2E374D848E}" type="presOf" srcId="{3B53B1E7-8636-45BC-9242-7ED345B231F4}" destId="{9E4F57B5-960F-4738-96E1-AA598AD82F6E}" srcOrd="0" destOrd="0" presId="urn:microsoft.com/office/officeart/2018/2/layout/IconVerticalSolidList"/>
    <dgm:cxn modelId="{430E7EA2-DCBC-4FC0-9A16-BB43AB812AC9}" srcId="{3B53B1E7-8636-45BC-9242-7ED345B231F4}" destId="{6EC69604-FE59-4F10-A3A8-73455B89D17B}" srcOrd="0" destOrd="0" parTransId="{CFE26556-DEA9-4802-9205-18AE11EBFDB5}" sibTransId="{134E22AD-86F4-469A-A8CD-D5151A149A58}"/>
    <dgm:cxn modelId="{5EBA53A4-0BA0-4FC3-87E8-DBD1E42D8F1C}" srcId="{3B53B1E7-8636-45BC-9242-7ED345B231F4}" destId="{164D91AB-877F-4AD2-B083-A5BDE5A3C774}" srcOrd="1" destOrd="0" parTransId="{A3DB8C12-FB73-49B1-8962-31CE5A0C87A3}" sibTransId="{64AE435F-FDA4-4A1B-94EC-C92F5BA7B71D}"/>
    <dgm:cxn modelId="{C6A903E6-0E56-41EA-87BF-E8FA8F37ED3F}" type="presOf" srcId="{6EC69604-FE59-4F10-A3A8-73455B89D17B}" destId="{0B5076C0-F7FF-424F-BF0C-B58909BE0410}" srcOrd="0" destOrd="0" presId="urn:microsoft.com/office/officeart/2018/2/layout/IconVerticalSolidList"/>
    <dgm:cxn modelId="{3492F1B2-169B-4590-A547-AF0F5C7CBF0B}" type="presParOf" srcId="{9E4F57B5-960F-4738-96E1-AA598AD82F6E}" destId="{CF58CB5C-561D-4375-896B-2715B2396585}" srcOrd="0" destOrd="0" presId="urn:microsoft.com/office/officeart/2018/2/layout/IconVerticalSolidList"/>
    <dgm:cxn modelId="{145A1B6D-171D-44D4-8F2D-B719158F9898}" type="presParOf" srcId="{CF58CB5C-561D-4375-896B-2715B2396585}" destId="{5ACA9BAB-F5D1-400D-9480-435D660A835C}" srcOrd="0" destOrd="0" presId="urn:microsoft.com/office/officeart/2018/2/layout/IconVerticalSolidList"/>
    <dgm:cxn modelId="{CCB1B9FF-CD66-4B17-B8C3-85C16AC1A8C4}" type="presParOf" srcId="{CF58CB5C-561D-4375-896B-2715B2396585}" destId="{5F364154-925D-4650-A6E5-172EAC042E8A}" srcOrd="1" destOrd="0" presId="urn:microsoft.com/office/officeart/2018/2/layout/IconVerticalSolidList"/>
    <dgm:cxn modelId="{A822028E-E537-4A6D-9269-09D3D3CB8E73}" type="presParOf" srcId="{CF58CB5C-561D-4375-896B-2715B2396585}" destId="{2CD12630-17E0-48DD-BD9E-4FD9729E6D34}" srcOrd="2" destOrd="0" presId="urn:microsoft.com/office/officeart/2018/2/layout/IconVerticalSolidList"/>
    <dgm:cxn modelId="{B6B1723B-02A6-43F9-9240-D435EBA8036D}" type="presParOf" srcId="{CF58CB5C-561D-4375-896B-2715B2396585}" destId="{0B5076C0-F7FF-424F-BF0C-B58909BE0410}" srcOrd="3" destOrd="0" presId="urn:microsoft.com/office/officeart/2018/2/layout/IconVerticalSolidList"/>
    <dgm:cxn modelId="{9A3C96F7-25ED-4471-913D-5FEDD1152EB3}" type="presParOf" srcId="{9E4F57B5-960F-4738-96E1-AA598AD82F6E}" destId="{3609E078-96DF-48F9-8042-EAF21CC64C7A}" srcOrd="1" destOrd="0" presId="urn:microsoft.com/office/officeart/2018/2/layout/IconVerticalSolidList"/>
    <dgm:cxn modelId="{A3722156-D51F-47B9-A2FF-BB65FA6C3472}" type="presParOf" srcId="{9E4F57B5-960F-4738-96E1-AA598AD82F6E}" destId="{E4EFB101-8BD3-4264-B050-5929C8D1CF3E}" srcOrd="2" destOrd="0" presId="urn:microsoft.com/office/officeart/2018/2/layout/IconVerticalSolidList"/>
    <dgm:cxn modelId="{DA5ED41B-E26E-4182-BEBA-42BDF578E186}" type="presParOf" srcId="{E4EFB101-8BD3-4264-B050-5929C8D1CF3E}" destId="{025E1B72-9CF2-475E-9F22-FF95AE29F0B4}" srcOrd="0" destOrd="0" presId="urn:microsoft.com/office/officeart/2018/2/layout/IconVerticalSolidList"/>
    <dgm:cxn modelId="{20EC24E4-E799-459E-B4D0-4C3E3668C01D}" type="presParOf" srcId="{E4EFB101-8BD3-4264-B050-5929C8D1CF3E}" destId="{0371D451-6EEB-4481-9699-8DA166E6AA73}" srcOrd="1" destOrd="0" presId="urn:microsoft.com/office/officeart/2018/2/layout/IconVerticalSolidList"/>
    <dgm:cxn modelId="{8BC60992-5FFD-4BE0-A831-50F60304895B}" type="presParOf" srcId="{E4EFB101-8BD3-4264-B050-5929C8D1CF3E}" destId="{4B8BD6A0-7269-4A55-8DCC-613E2ED7997A}" srcOrd="2" destOrd="0" presId="urn:microsoft.com/office/officeart/2018/2/layout/IconVerticalSolidList"/>
    <dgm:cxn modelId="{F522E6A2-C5A7-445F-80E1-3EDBB2F36B31}" type="presParOf" srcId="{E4EFB101-8BD3-4264-B050-5929C8D1CF3E}" destId="{3BF4BA30-7656-4ED6-8633-BDDDFFB8A0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38DBCF-8D95-47BE-AFDC-888AA5CECE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719081-1D88-4A3B-B311-F6E618C8E3E7}">
      <dgm:prSet custT="1"/>
      <dgm:spPr/>
      <dgm:t>
        <a:bodyPr/>
        <a:lstStyle/>
        <a:p>
          <a:pPr>
            <a:lnSpc>
              <a:spcPct val="100000"/>
            </a:lnSpc>
          </a:pPr>
          <a:r>
            <a:rPr lang="tr-TR" sz="1800" dirty="0"/>
            <a:t>Modül 1: İdari Bilgiler</a:t>
          </a:r>
          <a:endParaRPr lang="en-US" sz="1800" dirty="0"/>
        </a:p>
      </dgm:t>
    </dgm:pt>
    <dgm:pt modelId="{B8B2669F-5AB0-49F1-BF72-E91B2FCCA0CB}" type="parTrans" cxnId="{C3BE62E1-9E7C-4DFB-8207-5B7ED85B581C}">
      <dgm:prSet/>
      <dgm:spPr/>
      <dgm:t>
        <a:bodyPr/>
        <a:lstStyle/>
        <a:p>
          <a:endParaRPr lang="en-US"/>
        </a:p>
      </dgm:t>
    </dgm:pt>
    <dgm:pt modelId="{8B7484DA-5831-43A9-88F9-DBBA2D0A28CA}" type="sibTrans" cxnId="{C3BE62E1-9E7C-4DFB-8207-5B7ED85B581C}">
      <dgm:prSet/>
      <dgm:spPr/>
      <dgm:t>
        <a:bodyPr/>
        <a:lstStyle/>
        <a:p>
          <a:endParaRPr lang="en-US"/>
        </a:p>
      </dgm:t>
    </dgm:pt>
    <dgm:pt modelId="{DECC4B41-E885-46A3-9DEB-0CF8038C43E6}">
      <dgm:prSet custT="1"/>
      <dgm:spPr/>
      <dgm:t>
        <a:bodyPr/>
        <a:lstStyle/>
        <a:p>
          <a:pPr>
            <a:lnSpc>
              <a:spcPct val="100000"/>
            </a:lnSpc>
          </a:pPr>
          <a:r>
            <a:rPr lang="tr-TR" sz="1800" dirty="0"/>
            <a:t>Modül 2: Ortak Teknik Belge Özetleri</a:t>
          </a:r>
          <a:endParaRPr lang="en-US" sz="1800" dirty="0"/>
        </a:p>
      </dgm:t>
    </dgm:pt>
    <dgm:pt modelId="{259104B2-C1DF-4CC9-97AD-9FBCF5738EEC}" type="sibTrans" cxnId="{7E7E370E-BCA9-4601-9E6E-ADCD3683EDB0}">
      <dgm:prSet/>
      <dgm:spPr/>
      <dgm:t>
        <a:bodyPr/>
        <a:lstStyle/>
        <a:p>
          <a:endParaRPr lang="en-US"/>
        </a:p>
      </dgm:t>
    </dgm:pt>
    <dgm:pt modelId="{A7C70B23-B276-43AC-B47B-322AC2AD9E08}" type="parTrans" cxnId="{7E7E370E-BCA9-4601-9E6E-ADCD3683EDB0}">
      <dgm:prSet/>
      <dgm:spPr/>
      <dgm:t>
        <a:bodyPr/>
        <a:lstStyle/>
        <a:p>
          <a:endParaRPr lang="en-US"/>
        </a:p>
      </dgm:t>
    </dgm:pt>
    <dgm:pt modelId="{7A07FB5D-296E-49D0-8C33-9F32C2AE5754}">
      <dgm:prSet custT="1"/>
      <dgm:spPr/>
      <dgm:t>
        <a:bodyPr/>
        <a:lstStyle/>
        <a:p>
          <a:pPr>
            <a:lnSpc>
              <a:spcPct val="100000"/>
            </a:lnSpc>
          </a:pPr>
          <a:r>
            <a:rPr lang="tr-TR" sz="1800" dirty="0"/>
            <a:t>Modül 3: Kalite</a:t>
          </a:r>
          <a:endParaRPr lang="en-US" sz="1800" dirty="0"/>
        </a:p>
      </dgm:t>
    </dgm:pt>
    <dgm:pt modelId="{1D239CEE-0FE8-459F-959E-BBF8B2FFA4FA}" type="sibTrans" cxnId="{C34EDA8E-EA6A-4E8D-8F5F-97A1F7EF6BD2}">
      <dgm:prSet/>
      <dgm:spPr/>
      <dgm:t>
        <a:bodyPr/>
        <a:lstStyle/>
        <a:p>
          <a:endParaRPr lang="en-US"/>
        </a:p>
      </dgm:t>
    </dgm:pt>
    <dgm:pt modelId="{6C31191B-0C74-44C3-BACA-B7ECCF9D21AE}" type="parTrans" cxnId="{C34EDA8E-EA6A-4E8D-8F5F-97A1F7EF6BD2}">
      <dgm:prSet/>
      <dgm:spPr/>
      <dgm:t>
        <a:bodyPr/>
        <a:lstStyle/>
        <a:p>
          <a:endParaRPr lang="en-US"/>
        </a:p>
      </dgm:t>
    </dgm:pt>
    <dgm:pt modelId="{4AD9D360-4D42-442C-A19B-D072698BC23E}">
      <dgm:prSet custT="1"/>
      <dgm:spPr/>
      <dgm:t>
        <a:bodyPr/>
        <a:lstStyle/>
        <a:p>
          <a:pPr>
            <a:lnSpc>
              <a:spcPct val="100000"/>
            </a:lnSpc>
          </a:pPr>
          <a:r>
            <a:rPr lang="tr-TR" sz="1800" dirty="0"/>
            <a:t>Modül 4: Klinik Dışı Çalışma Raporları</a:t>
          </a:r>
          <a:endParaRPr lang="en-US" sz="1800" dirty="0"/>
        </a:p>
      </dgm:t>
    </dgm:pt>
    <dgm:pt modelId="{B912BC44-A45E-4CA4-8377-E1C81C033DB3}" type="sibTrans" cxnId="{8D6A0EC3-7EAB-4E4B-B929-99651570FEBB}">
      <dgm:prSet/>
      <dgm:spPr/>
      <dgm:t>
        <a:bodyPr/>
        <a:lstStyle/>
        <a:p>
          <a:endParaRPr lang="en-US"/>
        </a:p>
      </dgm:t>
    </dgm:pt>
    <dgm:pt modelId="{2B76ADF7-F3D5-405C-9314-92E868D4BA4C}" type="parTrans" cxnId="{8D6A0EC3-7EAB-4E4B-B929-99651570FEBB}">
      <dgm:prSet/>
      <dgm:spPr/>
      <dgm:t>
        <a:bodyPr/>
        <a:lstStyle/>
        <a:p>
          <a:endParaRPr lang="en-US"/>
        </a:p>
      </dgm:t>
    </dgm:pt>
    <dgm:pt modelId="{3E545E9E-2E0D-4CC8-A2B5-9629128670C4}">
      <dgm:prSet custT="1"/>
      <dgm:spPr/>
      <dgm:t>
        <a:bodyPr/>
        <a:lstStyle/>
        <a:p>
          <a:pPr>
            <a:lnSpc>
              <a:spcPct val="100000"/>
            </a:lnSpc>
          </a:pPr>
          <a:r>
            <a:rPr lang="tr-TR" sz="1800" dirty="0"/>
            <a:t>Modül 5: Klinik Çalışma Raporları</a:t>
          </a:r>
          <a:endParaRPr lang="en-US" sz="1800" dirty="0"/>
        </a:p>
      </dgm:t>
    </dgm:pt>
    <dgm:pt modelId="{FC542D78-2BD7-4D1E-9AB9-15A9F6885A80}" type="sibTrans" cxnId="{29352917-8B31-4760-9008-D2DD8BF5B49A}">
      <dgm:prSet/>
      <dgm:spPr/>
      <dgm:t>
        <a:bodyPr/>
        <a:lstStyle/>
        <a:p>
          <a:endParaRPr lang="en-US"/>
        </a:p>
      </dgm:t>
    </dgm:pt>
    <dgm:pt modelId="{1CA34061-17FA-4926-9B42-3926FA42D17D}" type="parTrans" cxnId="{29352917-8B31-4760-9008-D2DD8BF5B49A}">
      <dgm:prSet/>
      <dgm:spPr/>
      <dgm:t>
        <a:bodyPr/>
        <a:lstStyle/>
        <a:p>
          <a:endParaRPr lang="en-US"/>
        </a:p>
      </dgm:t>
    </dgm:pt>
    <dgm:pt modelId="{CF30D890-DF0C-4204-944E-6AC0BE3A8942}">
      <dgm:prSet custT="1"/>
      <dgm:spPr/>
      <dgm:t>
        <a:bodyPr/>
        <a:lstStyle/>
        <a:p>
          <a:pPr>
            <a:lnSpc>
              <a:spcPct val="100000"/>
            </a:lnSpc>
          </a:pPr>
          <a:r>
            <a:rPr lang="tr-TR" sz="1800" dirty="0"/>
            <a:t>Modül 6: Genel Özet</a:t>
          </a:r>
          <a:endParaRPr lang="en-US" sz="1800" dirty="0"/>
        </a:p>
      </dgm:t>
    </dgm:pt>
    <dgm:pt modelId="{41FDAEB7-23F0-4020-A93A-56D358999CC7}" type="sibTrans" cxnId="{3055C19B-1644-4098-A521-E515800F7C95}">
      <dgm:prSet/>
      <dgm:spPr/>
      <dgm:t>
        <a:bodyPr/>
        <a:lstStyle/>
        <a:p>
          <a:endParaRPr lang="en-US"/>
        </a:p>
      </dgm:t>
    </dgm:pt>
    <dgm:pt modelId="{DFAC8792-ABCF-4DEF-BCCB-ADA5A7A80327}" type="parTrans" cxnId="{3055C19B-1644-4098-A521-E515800F7C95}">
      <dgm:prSet/>
      <dgm:spPr/>
      <dgm:t>
        <a:bodyPr/>
        <a:lstStyle/>
        <a:p>
          <a:endParaRPr lang="en-US"/>
        </a:p>
      </dgm:t>
    </dgm:pt>
    <dgm:pt modelId="{1098F95C-2502-4359-8CE2-7C24CDA6A048}">
      <dgm:prSet custT="1"/>
      <dgm:spPr/>
      <dgm:t>
        <a:bodyPr/>
        <a:lstStyle/>
        <a:p>
          <a:pPr>
            <a:lnSpc>
              <a:spcPct val="100000"/>
            </a:lnSpc>
          </a:pPr>
          <a:r>
            <a:rPr lang="tr-TR" sz="1800" dirty="0"/>
            <a:t>Modül 7: Ekler(ham veriler, referanslar…)</a:t>
          </a:r>
          <a:endParaRPr lang="en-US" sz="1800" dirty="0"/>
        </a:p>
      </dgm:t>
    </dgm:pt>
    <dgm:pt modelId="{3392BD9C-9FA2-4670-94F3-BFE4B0468540}" type="sibTrans" cxnId="{7D1C0AE9-6605-4CB6-A14B-DF0CAC4B0D94}">
      <dgm:prSet/>
      <dgm:spPr/>
      <dgm:t>
        <a:bodyPr/>
        <a:lstStyle/>
        <a:p>
          <a:endParaRPr lang="en-US"/>
        </a:p>
      </dgm:t>
    </dgm:pt>
    <dgm:pt modelId="{DE48891C-2D58-4C30-BBCA-ECE74006E5E5}" type="parTrans" cxnId="{7D1C0AE9-6605-4CB6-A14B-DF0CAC4B0D94}">
      <dgm:prSet/>
      <dgm:spPr/>
      <dgm:t>
        <a:bodyPr/>
        <a:lstStyle/>
        <a:p>
          <a:endParaRPr lang="en-US"/>
        </a:p>
      </dgm:t>
    </dgm:pt>
    <dgm:pt modelId="{C64A6F2D-D1B6-4595-9901-81B2E4D32226}">
      <dgm:prSet custT="1"/>
      <dgm:spPr/>
      <dgm:t>
        <a:bodyPr/>
        <a:lstStyle/>
        <a:p>
          <a:pPr>
            <a:lnSpc>
              <a:spcPct val="100000"/>
            </a:lnSpc>
          </a:pPr>
          <a:r>
            <a:rPr lang="tr-TR" sz="1800" dirty="0"/>
            <a:t>Modül 8: Onay Sonrası Bilgiler</a:t>
          </a:r>
          <a:endParaRPr lang="en-US" sz="1800" dirty="0"/>
        </a:p>
      </dgm:t>
    </dgm:pt>
    <dgm:pt modelId="{EB411895-C4D2-4C5E-BABF-4A7FA15D87F3}" type="sibTrans" cxnId="{28241E37-99DF-489F-8F68-B83FF7084B25}">
      <dgm:prSet/>
      <dgm:spPr/>
      <dgm:t>
        <a:bodyPr/>
        <a:lstStyle/>
        <a:p>
          <a:endParaRPr lang="en-US"/>
        </a:p>
      </dgm:t>
    </dgm:pt>
    <dgm:pt modelId="{49F0B1A0-45D0-42AD-9E32-DD28F1CB197C}" type="parTrans" cxnId="{28241E37-99DF-489F-8F68-B83FF7084B25}">
      <dgm:prSet/>
      <dgm:spPr/>
      <dgm:t>
        <a:bodyPr/>
        <a:lstStyle/>
        <a:p>
          <a:endParaRPr lang="en-US"/>
        </a:p>
      </dgm:t>
    </dgm:pt>
    <dgm:pt modelId="{D40ABE4B-E3C4-4B8F-940F-AA9898848C73}" type="pres">
      <dgm:prSet presAssocID="{D838DBCF-8D95-47BE-AFDC-888AA5CECE40}" presName="root" presStyleCnt="0">
        <dgm:presLayoutVars>
          <dgm:dir/>
          <dgm:resizeHandles val="exact"/>
        </dgm:presLayoutVars>
      </dgm:prSet>
      <dgm:spPr/>
    </dgm:pt>
    <dgm:pt modelId="{B3F4D01C-71D4-42F2-9DF1-D11DA6AA356C}" type="pres">
      <dgm:prSet presAssocID="{B8719081-1D88-4A3B-B311-F6E618C8E3E7}" presName="compNode" presStyleCnt="0"/>
      <dgm:spPr/>
    </dgm:pt>
    <dgm:pt modelId="{88B31A26-0AA1-420E-8643-5CEF406DAEC8}" type="pres">
      <dgm:prSet presAssocID="{B8719081-1D88-4A3B-B311-F6E618C8E3E7}" presName="bgRect" presStyleLbl="bgShp" presStyleIdx="0" presStyleCnt="8"/>
      <dgm:spPr/>
    </dgm:pt>
    <dgm:pt modelId="{6E3F8F22-76F8-4BB5-9153-041B5B6DF1A4}" type="pres">
      <dgm:prSet presAssocID="{B8719081-1D88-4A3B-B311-F6E618C8E3E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26D04C80-7DF7-4BDA-8B0E-51782C02A09A}" type="pres">
      <dgm:prSet presAssocID="{B8719081-1D88-4A3B-B311-F6E618C8E3E7}" presName="spaceRect" presStyleCnt="0"/>
      <dgm:spPr/>
    </dgm:pt>
    <dgm:pt modelId="{1B487EEA-2974-47EF-8875-084FB7D9B65D}" type="pres">
      <dgm:prSet presAssocID="{B8719081-1D88-4A3B-B311-F6E618C8E3E7}" presName="parTx" presStyleLbl="revTx" presStyleIdx="0" presStyleCnt="8">
        <dgm:presLayoutVars>
          <dgm:chMax val="0"/>
          <dgm:chPref val="0"/>
        </dgm:presLayoutVars>
      </dgm:prSet>
      <dgm:spPr/>
    </dgm:pt>
    <dgm:pt modelId="{FAADF46C-1227-4573-956D-CB433C3C35C9}" type="pres">
      <dgm:prSet presAssocID="{8B7484DA-5831-43A9-88F9-DBBA2D0A28CA}" presName="sibTrans" presStyleCnt="0"/>
      <dgm:spPr/>
    </dgm:pt>
    <dgm:pt modelId="{B9C824B3-5977-4037-8219-0F2CAFCE34EB}" type="pres">
      <dgm:prSet presAssocID="{DECC4B41-E885-46A3-9DEB-0CF8038C43E6}" presName="compNode" presStyleCnt="0"/>
      <dgm:spPr/>
    </dgm:pt>
    <dgm:pt modelId="{A2335120-9811-41D5-9C59-3B3EECF381BB}" type="pres">
      <dgm:prSet presAssocID="{DECC4B41-E885-46A3-9DEB-0CF8038C43E6}" presName="bgRect" presStyleLbl="bgShp" presStyleIdx="1" presStyleCnt="8"/>
      <dgm:spPr/>
    </dgm:pt>
    <dgm:pt modelId="{14590E4B-7EE4-4418-A87D-CEF99347405E}" type="pres">
      <dgm:prSet presAssocID="{DECC4B41-E885-46A3-9DEB-0CF8038C43E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148AC0E5-7A62-41E6-A54B-F7B88C9C4448}" type="pres">
      <dgm:prSet presAssocID="{DECC4B41-E885-46A3-9DEB-0CF8038C43E6}" presName="spaceRect" presStyleCnt="0"/>
      <dgm:spPr/>
    </dgm:pt>
    <dgm:pt modelId="{E033B01A-7A68-4F7F-B968-02DC60E42E14}" type="pres">
      <dgm:prSet presAssocID="{DECC4B41-E885-46A3-9DEB-0CF8038C43E6}" presName="parTx" presStyleLbl="revTx" presStyleIdx="1" presStyleCnt="8">
        <dgm:presLayoutVars>
          <dgm:chMax val="0"/>
          <dgm:chPref val="0"/>
        </dgm:presLayoutVars>
      </dgm:prSet>
      <dgm:spPr/>
    </dgm:pt>
    <dgm:pt modelId="{80FA21D4-9566-4F1A-B13B-3A83D9A524C6}" type="pres">
      <dgm:prSet presAssocID="{259104B2-C1DF-4CC9-97AD-9FBCF5738EEC}" presName="sibTrans" presStyleCnt="0"/>
      <dgm:spPr/>
    </dgm:pt>
    <dgm:pt modelId="{80E08060-C150-4033-AA32-199A1ABEAAF7}" type="pres">
      <dgm:prSet presAssocID="{7A07FB5D-296E-49D0-8C33-9F32C2AE5754}" presName="compNode" presStyleCnt="0"/>
      <dgm:spPr/>
    </dgm:pt>
    <dgm:pt modelId="{F659211B-9A67-4423-9366-7DA83249FC21}" type="pres">
      <dgm:prSet presAssocID="{7A07FB5D-296E-49D0-8C33-9F32C2AE5754}" presName="bgRect" presStyleLbl="bgShp" presStyleIdx="2" presStyleCnt="8"/>
      <dgm:spPr/>
    </dgm:pt>
    <dgm:pt modelId="{F3073201-4FB9-48F3-BF65-3441A3E48AD8}" type="pres">
      <dgm:prSet presAssocID="{7A07FB5D-296E-49D0-8C33-9F32C2AE575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B739EDC4-EF51-48AA-A3B2-7C6CF6A5463F}" type="pres">
      <dgm:prSet presAssocID="{7A07FB5D-296E-49D0-8C33-9F32C2AE5754}" presName="spaceRect" presStyleCnt="0"/>
      <dgm:spPr/>
    </dgm:pt>
    <dgm:pt modelId="{2B3A6B5B-4ACF-4BD3-A5F2-3BC9BE25A702}" type="pres">
      <dgm:prSet presAssocID="{7A07FB5D-296E-49D0-8C33-9F32C2AE5754}" presName="parTx" presStyleLbl="revTx" presStyleIdx="2" presStyleCnt="8">
        <dgm:presLayoutVars>
          <dgm:chMax val="0"/>
          <dgm:chPref val="0"/>
        </dgm:presLayoutVars>
      </dgm:prSet>
      <dgm:spPr/>
    </dgm:pt>
    <dgm:pt modelId="{C7000BC2-CC16-49C1-968C-615D26BD9AA8}" type="pres">
      <dgm:prSet presAssocID="{1D239CEE-0FE8-459F-959E-BBF8B2FFA4FA}" presName="sibTrans" presStyleCnt="0"/>
      <dgm:spPr/>
    </dgm:pt>
    <dgm:pt modelId="{25E898C0-AA1C-44D4-B474-30926E70A6CF}" type="pres">
      <dgm:prSet presAssocID="{4AD9D360-4D42-442C-A19B-D072698BC23E}" presName="compNode" presStyleCnt="0"/>
      <dgm:spPr/>
    </dgm:pt>
    <dgm:pt modelId="{16579303-4441-4E18-9A0E-04CB6340EB84}" type="pres">
      <dgm:prSet presAssocID="{4AD9D360-4D42-442C-A19B-D072698BC23E}" presName="bgRect" presStyleLbl="bgShp" presStyleIdx="3" presStyleCnt="8"/>
      <dgm:spPr/>
    </dgm:pt>
    <dgm:pt modelId="{4225C4A1-E514-4411-A4C8-337665C4F57B}" type="pres">
      <dgm:prSet presAssocID="{4AD9D360-4D42-442C-A19B-D072698BC23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sed Book"/>
        </a:ext>
      </dgm:extLst>
    </dgm:pt>
    <dgm:pt modelId="{B459D6EC-3D2A-4DA2-BE72-DA2F68E71EB9}" type="pres">
      <dgm:prSet presAssocID="{4AD9D360-4D42-442C-A19B-D072698BC23E}" presName="spaceRect" presStyleCnt="0"/>
      <dgm:spPr/>
    </dgm:pt>
    <dgm:pt modelId="{0B070AB1-7852-4868-B7F9-04C26EE41F60}" type="pres">
      <dgm:prSet presAssocID="{4AD9D360-4D42-442C-A19B-D072698BC23E}" presName="parTx" presStyleLbl="revTx" presStyleIdx="3" presStyleCnt="8">
        <dgm:presLayoutVars>
          <dgm:chMax val="0"/>
          <dgm:chPref val="0"/>
        </dgm:presLayoutVars>
      </dgm:prSet>
      <dgm:spPr/>
    </dgm:pt>
    <dgm:pt modelId="{22E5FA12-2696-498B-B945-B5D0D19947AB}" type="pres">
      <dgm:prSet presAssocID="{B912BC44-A45E-4CA4-8377-E1C81C033DB3}" presName="sibTrans" presStyleCnt="0"/>
      <dgm:spPr/>
    </dgm:pt>
    <dgm:pt modelId="{B853A1A3-FC69-4CE5-97AE-956506C5B78C}" type="pres">
      <dgm:prSet presAssocID="{3E545E9E-2E0D-4CC8-A2B5-9629128670C4}" presName="compNode" presStyleCnt="0"/>
      <dgm:spPr/>
    </dgm:pt>
    <dgm:pt modelId="{E33D7AFD-1110-4887-8AC0-A1A4C6DA9F69}" type="pres">
      <dgm:prSet presAssocID="{3E545E9E-2E0D-4CC8-A2B5-9629128670C4}" presName="bgRect" presStyleLbl="bgShp" presStyleIdx="4" presStyleCnt="8"/>
      <dgm:spPr/>
    </dgm:pt>
    <dgm:pt modelId="{50D246F7-8D47-4B92-968E-529BEA5CE34E}" type="pres">
      <dgm:prSet presAssocID="{3E545E9E-2E0D-4CC8-A2B5-9629128670C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ethoscope"/>
        </a:ext>
      </dgm:extLst>
    </dgm:pt>
    <dgm:pt modelId="{BBC57152-91E0-429D-A3BD-E523C096E3F6}" type="pres">
      <dgm:prSet presAssocID="{3E545E9E-2E0D-4CC8-A2B5-9629128670C4}" presName="spaceRect" presStyleCnt="0"/>
      <dgm:spPr/>
    </dgm:pt>
    <dgm:pt modelId="{0A44E879-4222-4598-A0E4-5F5F2B141635}" type="pres">
      <dgm:prSet presAssocID="{3E545E9E-2E0D-4CC8-A2B5-9629128670C4}" presName="parTx" presStyleLbl="revTx" presStyleIdx="4" presStyleCnt="8">
        <dgm:presLayoutVars>
          <dgm:chMax val="0"/>
          <dgm:chPref val="0"/>
        </dgm:presLayoutVars>
      </dgm:prSet>
      <dgm:spPr/>
    </dgm:pt>
    <dgm:pt modelId="{2E367E50-5D7D-4AC7-B43B-9A1420747270}" type="pres">
      <dgm:prSet presAssocID="{FC542D78-2BD7-4D1E-9AB9-15A9F6885A80}" presName="sibTrans" presStyleCnt="0"/>
      <dgm:spPr/>
    </dgm:pt>
    <dgm:pt modelId="{2D0CFC4D-20F5-4D11-8621-21EBA4CB7437}" type="pres">
      <dgm:prSet presAssocID="{CF30D890-DF0C-4204-944E-6AC0BE3A8942}" presName="compNode" presStyleCnt="0"/>
      <dgm:spPr/>
    </dgm:pt>
    <dgm:pt modelId="{8E13D75A-F439-439A-A628-DCFB495ED432}" type="pres">
      <dgm:prSet presAssocID="{CF30D890-DF0C-4204-944E-6AC0BE3A8942}" presName="bgRect" presStyleLbl="bgShp" presStyleIdx="5" presStyleCnt="8"/>
      <dgm:spPr/>
    </dgm:pt>
    <dgm:pt modelId="{5DC153E1-47DE-4389-838C-D2B4E7102E0B}" type="pres">
      <dgm:prSet presAssocID="{CF30D890-DF0C-4204-944E-6AC0BE3A894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cher"/>
        </a:ext>
      </dgm:extLst>
    </dgm:pt>
    <dgm:pt modelId="{FE2B57AE-6584-4E2D-895C-C0B21931F84C}" type="pres">
      <dgm:prSet presAssocID="{CF30D890-DF0C-4204-944E-6AC0BE3A8942}" presName="spaceRect" presStyleCnt="0"/>
      <dgm:spPr/>
    </dgm:pt>
    <dgm:pt modelId="{C4EC4167-A751-4614-A19A-3468D779AFA6}" type="pres">
      <dgm:prSet presAssocID="{CF30D890-DF0C-4204-944E-6AC0BE3A8942}" presName="parTx" presStyleLbl="revTx" presStyleIdx="5" presStyleCnt="8">
        <dgm:presLayoutVars>
          <dgm:chMax val="0"/>
          <dgm:chPref val="0"/>
        </dgm:presLayoutVars>
      </dgm:prSet>
      <dgm:spPr/>
    </dgm:pt>
    <dgm:pt modelId="{68370886-D25B-4EBB-81EB-0253AC740D41}" type="pres">
      <dgm:prSet presAssocID="{41FDAEB7-23F0-4020-A93A-56D358999CC7}" presName="sibTrans" presStyleCnt="0"/>
      <dgm:spPr/>
    </dgm:pt>
    <dgm:pt modelId="{DFA6A06F-DEA5-4F96-8ABA-2BDF257FA0EE}" type="pres">
      <dgm:prSet presAssocID="{1098F95C-2502-4359-8CE2-7C24CDA6A048}" presName="compNode" presStyleCnt="0"/>
      <dgm:spPr/>
    </dgm:pt>
    <dgm:pt modelId="{AE991111-AC31-4BBF-9035-EBBA2772F08B}" type="pres">
      <dgm:prSet presAssocID="{1098F95C-2502-4359-8CE2-7C24CDA6A048}" presName="bgRect" presStyleLbl="bgShp" presStyleIdx="6" presStyleCnt="8"/>
      <dgm:spPr/>
    </dgm:pt>
    <dgm:pt modelId="{A4278C72-48E2-4AF1-B72A-3E63F0A4F4F4}" type="pres">
      <dgm:prSet presAssocID="{1098F95C-2502-4359-8CE2-7C24CDA6A04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aperclip"/>
        </a:ext>
      </dgm:extLst>
    </dgm:pt>
    <dgm:pt modelId="{35C2D8E2-FCA0-426C-8CF7-86EB9BA0BA09}" type="pres">
      <dgm:prSet presAssocID="{1098F95C-2502-4359-8CE2-7C24CDA6A048}" presName="spaceRect" presStyleCnt="0"/>
      <dgm:spPr/>
    </dgm:pt>
    <dgm:pt modelId="{AA40E4E2-DEFB-4D60-ABAE-FB8CDB4C7B4E}" type="pres">
      <dgm:prSet presAssocID="{1098F95C-2502-4359-8CE2-7C24CDA6A048}" presName="parTx" presStyleLbl="revTx" presStyleIdx="6" presStyleCnt="8">
        <dgm:presLayoutVars>
          <dgm:chMax val="0"/>
          <dgm:chPref val="0"/>
        </dgm:presLayoutVars>
      </dgm:prSet>
      <dgm:spPr/>
    </dgm:pt>
    <dgm:pt modelId="{F2E6B0C1-82D3-40F4-A698-76D7F5DE3B10}" type="pres">
      <dgm:prSet presAssocID="{3392BD9C-9FA2-4670-94F3-BFE4B0468540}" presName="sibTrans" presStyleCnt="0"/>
      <dgm:spPr/>
    </dgm:pt>
    <dgm:pt modelId="{7A05DC66-BA26-4AF7-853A-0A87DB8FD892}" type="pres">
      <dgm:prSet presAssocID="{C64A6F2D-D1B6-4595-9901-81B2E4D32226}" presName="compNode" presStyleCnt="0"/>
      <dgm:spPr/>
    </dgm:pt>
    <dgm:pt modelId="{7A9FB8BD-6B32-469F-85FD-E724C9597FF5}" type="pres">
      <dgm:prSet presAssocID="{C64A6F2D-D1B6-4595-9901-81B2E4D32226}" presName="bgRect" presStyleLbl="bgShp" presStyleIdx="7" presStyleCnt="8"/>
      <dgm:spPr/>
    </dgm:pt>
    <dgm:pt modelId="{457F6A7C-DF2E-4EE3-9B98-C3C60A0235BD}" type="pres">
      <dgm:prSet presAssocID="{C64A6F2D-D1B6-4595-9901-81B2E4D3222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Mailbox"/>
        </a:ext>
      </dgm:extLst>
    </dgm:pt>
    <dgm:pt modelId="{80FD30C0-4FD8-4519-B842-6510AA910DAB}" type="pres">
      <dgm:prSet presAssocID="{C64A6F2D-D1B6-4595-9901-81B2E4D32226}" presName="spaceRect" presStyleCnt="0"/>
      <dgm:spPr/>
    </dgm:pt>
    <dgm:pt modelId="{F8F0B1AA-93CF-4B3A-819C-CD20ED550AC2}" type="pres">
      <dgm:prSet presAssocID="{C64A6F2D-D1B6-4595-9901-81B2E4D32226}" presName="parTx" presStyleLbl="revTx" presStyleIdx="7" presStyleCnt="8">
        <dgm:presLayoutVars>
          <dgm:chMax val="0"/>
          <dgm:chPref val="0"/>
        </dgm:presLayoutVars>
      </dgm:prSet>
      <dgm:spPr/>
    </dgm:pt>
  </dgm:ptLst>
  <dgm:cxnLst>
    <dgm:cxn modelId="{B5E55A05-3DAA-49F4-A9F5-A637EB2CEB66}" type="presOf" srcId="{C64A6F2D-D1B6-4595-9901-81B2E4D32226}" destId="{F8F0B1AA-93CF-4B3A-819C-CD20ED550AC2}" srcOrd="0" destOrd="0" presId="urn:microsoft.com/office/officeart/2018/2/layout/IconVerticalSolidList"/>
    <dgm:cxn modelId="{7E7E370E-BCA9-4601-9E6E-ADCD3683EDB0}" srcId="{D838DBCF-8D95-47BE-AFDC-888AA5CECE40}" destId="{DECC4B41-E885-46A3-9DEB-0CF8038C43E6}" srcOrd="1" destOrd="0" parTransId="{A7C70B23-B276-43AC-B47B-322AC2AD9E08}" sibTransId="{259104B2-C1DF-4CC9-97AD-9FBCF5738EEC}"/>
    <dgm:cxn modelId="{B26A3111-4F94-47EE-9E0A-6E5BA72F8DBA}" type="presOf" srcId="{7A07FB5D-296E-49D0-8C33-9F32C2AE5754}" destId="{2B3A6B5B-4ACF-4BD3-A5F2-3BC9BE25A702}" srcOrd="0" destOrd="0" presId="urn:microsoft.com/office/officeart/2018/2/layout/IconVerticalSolidList"/>
    <dgm:cxn modelId="{29352917-8B31-4760-9008-D2DD8BF5B49A}" srcId="{D838DBCF-8D95-47BE-AFDC-888AA5CECE40}" destId="{3E545E9E-2E0D-4CC8-A2B5-9629128670C4}" srcOrd="4" destOrd="0" parTransId="{1CA34061-17FA-4926-9B42-3926FA42D17D}" sibTransId="{FC542D78-2BD7-4D1E-9AB9-15A9F6885A80}"/>
    <dgm:cxn modelId="{A12E8617-6E72-445E-8547-85DD4E579AFF}" type="presOf" srcId="{3E545E9E-2E0D-4CC8-A2B5-9629128670C4}" destId="{0A44E879-4222-4598-A0E4-5F5F2B141635}" srcOrd="0" destOrd="0" presId="urn:microsoft.com/office/officeart/2018/2/layout/IconVerticalSolidList"/>
    <dgm:cxn modelId="{132EDB2B-8952-4F58-A2F8-D4D6D57A9C89}" type="presOf" srcId="{B8719081-1D88-4A3B-B311-F6E618C8E3E7}" destId="{1B487EEA-2974-47EF-8875-084FB7D9B65D}" srcOrd="0" destOrd="0" presId="urn:microsoft.com/office/officeart/2018/2/layout/IconVerticalSolidList"/>
    <dgm:cxn modelId="{28241E37-99DF-489F-8F68-B83FF7084B25}" srcId="{D838DBCF-8D95-47BE-AFDC-888AA5CECE40}" destId="{C64A6F2D-D1B6-4595-9901-81B2E4D32226}" srcOrd="7" destOrd="0" parTransId="{49F0B1A0-45D0-42AD-9E32-DD28F1CB197C}" sibTransId="{EB411895-C4D2-4C5E-BABF-4A7FA15D87F3}"/>
    <dgm:cxn modelId="{314E7C3D-4665-4E5D-8FC6-DA6DAF08E851}" type="presOf" srcId="{D838DBCF-8D95-47BE-AFDC-888AA5CECE40}" destId="{D40ABE4B-E3C4-4B8F-940F-AA9898848C73}" srcOrd="0" destOrd="0" presId="urn:microsoft.com/office/officeart/2018/2/layout/IconVerticalSolidList"/>
    <dgm:cxn modelId="{3BF53862-341F-41AD-BF48-6E4223DFAD66}" type="presOf" srcId="{DECC4B41-E885-46A3-9DEB-0CF8038C43E6}" destId="{E033B01A-7A68-4F7F-B968-02DC60E42E14}" srcOrd="0" destOrd="0" presId="urn:microsoft.com/office/officeart/2018/2/layout/IconVerticalSolidList"/>
    <dgm:cxn modelId="{3834C851-A615-477F-9F6D-BE8F48BCFBB2}" type="presOf" srcId="{CF30D890-DF0C-4204-944E-6AC0BE3A8942}" destId="{C4EC4167-A751-4614-A19A-3468D779AFA6}" srcOrd="0" destOrd="0" presId="urn:microsoft.com/office/officeart/2018/2/layout/IconVerticalSolidList"/>
    <dgm:cxn modelId="{8B2A8385-2D1D-4A1F-9975-DA514750DAFC}" type="presOf" srcId="{4AD9D360-4D42-442C-A19B-D072698BC23E}" destId="{0B070AB1-7852-4868-B7F9-04C26EE41F60}" srcOrd="0" destOrd="0" presId="urn:microsoft.com/office/officeart/2018/2/layout/IconVerticalSolidList"/>
    <dgm:cxn modelId="{C34EDA8E-EA6A-4E8D-8F5F-97A1F7EF6BD2}" srcId="{D838DBCF-8D95-47BE-AFDC-888AA5CECE40}" destId="{7A07FB5D-296E-49D0-8C33-9F32C2AE5754}" srcOrd="2" destOrd="0" parTransId="{6C31191B-0C74-44C3-BACA-B7ECCF9D21AE}" sibTransId="{1D239CEE-0FE8-459F-959E-BBF8B2FFA4FA}"/>
    <dgm:cxn modelId="{3055C19B-1644-4098-A521-E515800F7C95}" srcId="{D838DBCF-8D95-47BE-AFDC-888AA5CECE40}" destId="{CF30D890-DF0C-4204-944E-6AC0BE3A8942}" srcOrd="5" destOrd="0" parTransId="{DFAC8792-ABCF-4DEF-BCCB-ADA5A7A80327}" sibTransId="{41FDAEB7-23F0-4020-A93A-56D358999CC7}"/>
    <dgm:cxn modelId="{F3CA2BAC-BFFF-4E6F-ABB2-7C5828D63376}" type="presOf" srcId="{1098F95C-2502-4359-8CE2-7C24CDA6A048}" destId="{AA40E4E2-DEFB-4D60-ABAE-FB8CDB4C7B4E}" srcOrd="0" destOrd="0" presId="urn:microsoft.com/office/officeart/2018/2/layout/IconVerticalSolidList"/>
    <dgm:cxn modelId="{8D6A0EC3-7EAB-4E4B-B929-99651570FEBB}" srcId="{D838DBCF-8D95-47BE-AFDC-888AA5CECE40}" destId="{4AD9D360-4D42-442C-A19B-D072698BC23E}" srcOrd="3" destOrd="0" parTransId="{2B76ADF7-F3D5-405C-9314-92E868D4BA4C}" sibTransId="{B912BC44-A45E-4CA4-8377-E1C81C033DB3}"/>
    <dgm:cxn modelId="{C3BE62E1-9E7C-4DFB-8207-5B7ED85B581C}" srcId="{D838DBCF-8D95-47BE-AFDC-888AA5CECE40}" destId="{B8719081-1D88-4A3B-B311-F6E618C8E3E7}" srcOrd="0" destOrd="0" parTransId="{B8B2669F-5AB0-49F1-BF72-E91B2FCCA0CB}" sibTransId="{8B7484DA-5831-43A9-88F9-DBBA2D0A28CA}"/>
    <dgm:cxn modelId="{7D1C0AE9-6605-4CB6-A14B-DF0CAC4B0D94}" srcId="{D838DBCF-8D95-47BE-AFDC-888AA5CECE40}" destId="{1098F95C-2502-4359-8CE2-7C24CDA6A048}" srcOrd="6" destOrd="0" parTransId="{DE48891C-2D58-4C30-BBCA-ECE74006E5E5}" sibTransId="{3392BD9C-9FA2-4670-94F3-BFE4B0468540}"/>
    <dgm:cxn modelId="{7BD39B1B-272B-4A34-8494-C0EA7F61E3D1}" type="presParOf" srcId="{D40ABE4B-E3C4-4B8F-940F-AA9898848C73}" destId="{B3F4D01C-71D4-42F2-9DF1-D11DA6AA356C}" srcOrd="0" destOrd="0" presId="urn:microsoft.com/office/officeart/2018/2/layout/IconVerticalSolidList"/>
    <dgm:cxn modelId="{49E2AB99-B144-42DE-B572-CE96D6CFC37C}" type="presParOf" srcId="{B3F4D01C-71D4-42F2-9DF1-D11DA6AA356C}" destId="{88B31A26-0AA1-420E-8643-5CEF406DAEC8}" srcOrd="0" destOrd="0" presId="urn:microsoft.com/office/officeart/2018/2/layout/IconVerticalSolidList"/>
    <dgm:cxn modelId="{AE8F8C52-5FA8-4E0C-B94E-1026EA825975}" type="presParOf" srcId="{B3F4D01C-71D4-42F2-9DF1-D11DA6AA356C}" destId="{6E3F8F22-76F8-4BB5-9153-041B5B6DF1A4}" srcOrd="1" destOrd="0" presId="urn:microsoft.com/office/officeart/2018/2/layout/IconVerticalSolidList"/>
    <dgm:cxn modelId="{6C3A0B7D-9F07-429E-A301-16CD93413DB9}" type="presParOf" srcId="{B3F4D01C-71D4-42F2-9DF1-D11DA6AA356C}" destId="{26D04C80-7DF7-4BDA-8B0E-51782C02A09A}" srcOrd="2" destOrd="0" presId="urn:microsoft.com/office/officeart/2018/2/layout/IconVerticalSolidList"/>
    <dgm:cxn modelId="{4F21438C-E8D2-45A5-877A-8675171634D0}" type="presParOf" srcId="{B3F4D01C-71D4-42F2-9DF1-D11DA6AA356C}" destId="{1B487EEA-2974-47EF-8875-084FB7D9B65D}" srcOrd="3" destOrd="0" presId="urn:microsoft.com/office/officeart/2018/2/layout/IconVerticalSolidList"/>
    <dgm:cxn modelId="{63AA699B-56EE-4973-85AD-6D33562E4B42}" type="presParOf" srcId="{D40ABE4B-E3C4-4B8F-940F-AA9898848C73}" destId="{FAADF46C-1227-4573-956D-CB433C3C35C9}" srcOrd="1" destOrd="0" presId="urn:microsoft.com/office/officeart/2018/2/layout/IconVerticalSolidList"/>
    <dgm:cxn modelId="{D79976A2-09BC-456B-BABD-2BD7AF799355}" type="presParOf" srcId="{D40ABE4B-E3C4-4B8F-940F-AA9898848C73}" destId="{B9C824B3-5977-4037-8219-0F2CAFCE34EB}" srcOrd="2" destOrd="0" presId="urn:microsoft.com/office/officeart/2018/2/layout/IconVerticalSolidList"/>
    <dgm:cxn modelId="{A1609870-C7B8-40EB-A7C3-DC918D8C3CA3}" type="presParOf" srcId="{B9C824B3-5977-4037-8219-0F2CAFCE34EB}" destId="{A2335120-9811-41D5-9C59-3B3EECF381BB}" srcOrd="0" destOrd="0" presId="urn:microsoft.com/office/officeart/2018/2/layout/IconVerticalSolidList"/>
    <dgm:cxn modelId="{139D706A-5AD4-45B9-A0C4-7646F899F9EF}" type="presParOf" srcId="{B9C824B3-5977-4037-8219-0F2CAFCE34EB}" destId="{14590E4B-7EE4-4418-A87D-CEF99347405E}" srcOrd="1" destOrd="0" presId="urn:microsoft.com/office/officeart/2018/2/layout/IconVerticalSolidList"/>
    <dgm:cxn modelId="{2E44F961-B102-4C71-ADE1-AECC8A031C2D}" type="presParOf" srcId="{B9C824B3-5977-4037-8219-0F2CAFCE34EB}" destId="{148AC0E5-7A62-41E6-A54B-F7B88C9C4448}" srcOrd="2" destOrd="0" presId="urn:microsoft.com/office/officeart/2018/2/layout/IconVerticalSolidList"/>
    <dgm:cxn modelId="{25EE8F3D-17F0-45A2-B5C2-90C74CBB6E5F}" type="presParOf" srcId="{B9C824B3-5977-4037-8219-0F2CAFCE34EB}" destId="{E033B01A-7A68-4F7F-B968-02DC60E42E14}" srcOrd="3" destOrd="0" presId="urn:microsoft.com/office/officeart/2018/2/layout/IconVerticalSolidList"/>
    <dgm:cxn modelId="{A6DDB0A8-745E-4BED-B00D-3B2526A13AD8}" type="presParOf" srcId="{D40ABE4B-E3C4-4B8F-940F-AA9898848C73}" destId="{80FA21D4-9566-4F1A-B13B-3A83D9A524C6}" srcOrd="3" destOrd="0" presId="urn:microsoft.com/office/officeart/2018/2/layout/IconVerticalSolidList"/>
    <dgm:cxn modelId="{BF90690C-D6AA-4B77-B498-1125F386A857}" type="presParOf" srcId="{D40ABE4B-E3C4-4B8F-940F-AA9898848C73}" destId="{80E08060-C150-4033-AA32-199A1ABEAAF7}" srcOrd="4" destOrd="0" presId="urn:microsoft.com/office/officeart/2018/2/layout/IconVerticalSolidList"/>
    <dgm:cxn modelId="{53D7C70F-BC8D-447E-86D3-09AF2D48DC29}" type="presParOf" srcId="{80E08060-C150-4033-AA32-199A1ABEAAF7}" destId="{F659211B-9A67-4423-9366-7DA83249FC21}" srcOrd="0" destOrd="0" presId="urn:microsoft.com/office/officeart/2018/2/layout/IconVerticalSolidList"/>
    <dgm:cxn modelId="{ED78F092-6694-40C1-AD88-E483C65419D2}" type="presParOf" srcId="{80E08060-C150-4033-AA32-199A1ABEAAF7}" destId="{F3073201-4FB9-48F3-BF65-3441A3E48AD8}" srcOrd="1" destOrd="0" presId="urn:microsoft.com/office/officeart/2018/2/layout/IconVerticalSolidList"/>
    <dgm:cxn modelId="{5DC2FD89-65E7-48EF-A504-7796B3F425AE}" type="presParOf" srcId="{80E08060-C150-4033-AA32-199A1ABEAAF7}" destId="{B739EDC4-EF51-48AA-A3B2-7C6CF6A5463F}" srcOrd="2" destOrd="0" presId="urn:microsoft.com/office/officeart/2018/2/layout/IconVerticalSolidList"/>
    <dgm:cxn modelId="{77975EE2-782C-4115-B480-1F09A87E9E89}" type="presParOf" srcId="{80E08060-C150-4033-AA32-199A1ABEAAF7}" destId="{2B3A6B5B-4ACF-4BD3-A5F2-3BC9BE25A702}" srcOrd="3" destOrd="0" presId="urn:microsoft.com/office/officeart/2018/2/layout/IconVerticalSolidList"/>
    <dgm:cxn modelId="{BC413B5A-0953-4EFF-9B7D-A79FC058AEE6}" type="presParOf" srcId="{D40ABE4B-E3C4-4B8F-940F-AA9898848C73}" destId="{C7000BC2-CC16-49C1-968C-615D26BD9AA8}" srcOrd="5" destOrd="0" presId="urn:microsoft.com/office/officeart/2018/2/layout/IconVerticalSolidList"/>
    <dgm:cxn modelId="{28682155-0020-4463-99E6-F4313ED322DD}" type="presParOf" srcId="{D40ABE4B-E3C4-4B8F-940F-AA9898848C73}" destId="{25E898C0-AA1C-44D4-B474-30926E70A6CF}" srcOrd="6" destOrd="0" presId="urn:microsoft.com/office/officeart/2018/2/layout/IconVerticalSolidList"/>
    <dgm:cxn modelId="{C5EE5FA1-1EAF-4ACC-9BE6-6C04A0CEDCE2}" type="presParOf" srcId="{25E898C0-AA1C-44D4-B474-30926E70A6CF}" destId="{16579303-4441-4E18-9A0E-04CB6340EB84}" srcOrd="0" destOrd="0" presId="urn:microsoft.com/office/officeart/2018/2/layout/IconVerticalSolidList"/>
    <dgm:cxn modelId="{25D61742-D4D0-4359-9C69-402184A5AD69}" type="presParOf" srcId="{25E898C0-AA1C-44D4-B474-30926E70A6CF}" destId="{4225C4A1-E514-4411-A4C8-337665C4F57B}" srcOrd="1" destOrd="0" presId="urn:microsoft.com/office/officeart/2018/2/layout/IconVerticalSolidList"/>
    <dgm:cxn modelId="{06E1CF57-98D1-4651-A97C-16D29B2A31A8}" type="presParOf" srcId="{25E898C0-AA1C-44D4-B474-30926E70A6CF}" destId="{B459D6EC-3D2A-4DA2-BE72-DA2F68E71EB9}" srcOrd="2" destOrd="0" presId="urn:microsoft.com/office/officeart/2018/2/layout/IconVerticalSolidList"/>
    <dgm:cxn modelId="{5CC6ABEC-7F09-4145-98E2-E39F135C48D9}" type="presParOf" srcId="{25E898C0-AA1C-44D4-B474-30926E70A6CF}" destId="{0B070AB1-7852-4868-B7F9-04C26EE41F60}" srcOrd="3" destOrd="0" presId="urn:microsoft.com/office/officeart/2018/2/layout/IconVerticalSolidList"/>
    <dgm:cxn modelId="{BC5BF276-71A0-4617-80A1-FAA1E6AF8359}" type="presParOf" srcId="{D40ABE4B-E3C4-4B8F-940F-AA9898848C73}" destId="{22E5FA12-2696-498B-B945-B5D0D19947AB}" srcOrd="7" destOrd="0" presId="urn:microsoft.com/office/officeart/2018/2/layout/IconVerticalSolidList"/>
    <dgm:cxn modelId="{7985061E-FA65-4D05-91A6-AB2B241FB5A7}" type="presParOf" srcId="{D40ABE4B-E3C4-4B8F-940F-AA9898848C73}" destId="{B853A1A3-FC69-4CE5-97AE-956506C5B78C}" srcOrd="8" destOrd="0" presId="urn:microsoft.com/office/officeart/2018/2/layout/IconVerticalSolidList"/>
    <dgm:cxn modelId="{C38855B0-23C2-4B7D-AE57-5763A8D4BF5F}" type="presParOf" srcId="{B853A1A3-FC69-4CE5-97AE-956506C5B78C}" destId="{E33D7AFD-1110-4887-8AC0-A1A4C6DA9F69}" srcOrd="0" destOrd="0" presId="urn:microsoft.com/office/officeart/2018/2/layout/IconVerticalSolidList"/>
    <dgm:cxn modelId="{14ED4345-6B8E-4C5A-BA6E-46D868006D45}" type="presParOf" srcId="{B853A1A3-FC69-4CE5-97AE-956506C5B78C}" destId="{50D246F7-8D47-4B92-968E-529BEA5CE34E}" srcOrd="1" destOrd="0" presId="urn:microsoft.com/office/officeart/2018/2/layout/IconVerticalSolidList"/>
    <dgm:cxn modelId="{7610D69D-8DE1-4E73-B0D9-C1A56EA67FF6}" type="presParOf" srcId="{B853A1A3-FC69-4CE5-97AE-956506C5B78C}" destId="{BBC57152-91E0-429D-A3BD-E523C096E3F6}" srcOrd="2" destOrd="0" presId="urn:microsoft.com/office/officeart/2018/2/layout/IconVerticalSolidList"/>
    <dgm:cxn modelId="{05A7672C-BFBA-4959-956D-B46ECA8A2186}" type="presParOf" srcId="{B853A1A3-FC69-4CE5-97AE-956506C5B78C}" destId="{0A44E879-4222-4598-A0E4-5F5F2B141635}" srcOrd="3" destOrd="0" presId="urn:microsoft.com/office/officeart/2018/2/layout/IconVerticalSolidList"/>
    <dgm:cxn modelId="{DD00AB4E-6144-455C-AAAE-ABC30398F431}" type="presParOf" srcId="{D40ABE4B-E3C4-4B8F-940F-AA9898848C73}" destId="{2E367E50-5D7D-4AC7-B43B-9A1420747270}" srcOrd="9" destOrd="0" presId="urn:microsoft.com/office/officeart/2018/2/layout/IconVerticalSolidList"/>
    <dgm:cxn modelId="{A1FE2E42-69C4-4F95-BF0C-E20F32931D70}" type="presParOf" srcId="{D40ABE4B-E3C4-4B8F-940F-AA9898848C73}" destId="{2D0CFC4D-20F5-4D11-8621-21EBA4CB7437}" srcOrd="10" destOrd="0" presId="urn:microsoft.com/office/officeart/2018/2/layout/IconVerticalSolidList"/>
    <dgm:cxn modelId="{64381F73-02B8-4392-B765-C0027F794A27}" type="presParOf" srcId="{2D0CFC4D-20F5-4D11-8621-21EBA4CB7437}" destId="{8E13D75A-F439-439A-A628-DCFB495ED432}" srcOrd="0" destOrd="0" presId="urn:microsoft.com/office/officeart/2018/2/layout/IconVerticalSolidList"/>
    <dgm:cxn modelId="{AC228101-FFC4-42D6-B83A-A2B5FB6F559B}" type="presParOf" srcId="{2D0CFC4D-20F5-4D11-8621-21EBA4CB7437}" destId="{5DC153E1-47DE-4389-838C-D2B4E7102E0B}" srcOrd="1" destOrd="0" presId="urn:microsoft.com/office/officeart/2018/2/layout/IconVerticalSolidList"/>
    <dgm:cxn modelId="{AB782753-ED16-4532-A098-A9A87E32DF0A}" type="presParOf" srcId="{2D0CFC4D-20F5-4D11-8621-21EBA4CB7437}" destId="{FE2B57AE-6584-4E2D-895C-C0B21931F84C}" srcOrd="2" destOrd="0" presId="urn:microsoft.com/office/officeart/2018/2/layout/IconVerticalSolidList"/>
    <dgm:cxn modelId="{32F0D602-925C-4554-BC29-57C7E5A5F97D}" type="presParOf" srcId="{2D0CFC4D-20F5-4D11-8621-21EBA4CB7437}" destId="{C4EC4167-A751-4614-A19A-3468D779AFA6}" srcOrd="3" destOrd="0" presId="urn:microsoft.com/office/officeart/2018/2/layout/IconVerticalSolidList"/>
    <dgm:cxn modelId="{AA321DF5-91EE-4A3A-A7C2-306FD95F5AD1}" type="presParOf" srcId="{D40ABE4B-E3C4-4B8F-940F-AA9898848C73}" destId="{68370886-D25B-4EBB-81EB-0253AC740D41}" srcOrd="11" destOrd="0" presId="urn:microsoft.com/office/officeart/2018/2/layout/IconVerticalSolidList"/>
    <dgm:cxn modelId="{A60DDAD2-558E-43C4-8882-4FCE70E9E395}" type="presParOf" srcId="{D40ABE4B-E3C4-4B8F-940F-AA9898848C73}" destId="{DFA6A06F-DEA5-4F96-8ABA-2BDF257FA0EE}" srcOrd="12" destOrd="0" presId="urn:microsoft.com/office/officeart/2018/2/layout/IconVerticalSolidList"/>
    <dgm:cxn modelId="{F8CC101A-FFA7-46FD-88B0-5F6B074E7593}" type="presParOf" srcId="{DFA6A06F-DEA5-4F96-8ABA-2BDF257FA0EE}" destId="{AE991111-AC31-4BBF-9035-EBBA2772F08B}" srcOrd="0" destOrd="0" presId="urn:microsoft.com/office/officeart/2018/2/layout/IconVerticalSolidList"/>
    <dgm:cxn modelId="{B087471D-ECDD-4457-BD90-9ABA99E7CA3F}" type="presParOf" srcId="{DFA6A06F-DEA5-4F96-8ABA-2BDF257FA0EE}" destId="{A4278C72-48E2-4AF1-B72A-3E63F0A4F4F4}" srcOrd="1" destOrd="0" presId="urn:microsoft.com/office/officeart/2018/2/layout/IconVerticalSolidList"/>
    <dgm:cxn modelId="{B1927ABD-E19B-4B2C-80AD-4C547A295E40}" type="presParOf" srcId="{DFA6A06F-DEA5-4F96-8ABA-2BDF257FA0EE}" destId="{35C2D8E2-FCA0-426C-8CF7-86EB9BA0BA09}" srcOrd="2" destOrd="0" presId="urn:microsoft.com/office/officeart/2018/2/layout/IconVerticalSolidList"/>
    <dgm:cxn modelId="{E57FC708-2E6B-4889-866E-192E172321B2}" type="presParOf" srcId="{DFA6A06F-DEA5-4F96-8ABA-2BDF257FA0EE}" destId="{AA40E4E2-DEFB-4D60-ABAE-FB8CDB4C7B4E}" srcOrd="3" destOrd="0" presId="urn:microsoft.com/office/officeart/2018/2/layout/IconVerticalSolidList"/>
    <dgm:cxn modelId="{0DC49519-9C75-41E0-BF53-DFBC05272794}" type="presParOf" srcId="{D40ABE4B-E3C4-4B8F-940F-AA9898848C73}" destId="{F2E6B0C1-82D3-40F4-A698-76D7F5DE3B10}" srcOrd="13" destOrd="0" presId="urn:microsoft.com/office/officeart/2018/2/layout/IconVerticalSolidList"/>
    <dgm:cxn modelId="{0FA2414B-881B-4743-B929-20541E4F3165}" type="presParOf" srcId="{D40ABE4B-E3C4-4B8F-940F-AA9898848C73}" destId="{7A05DC66-BA26-4AF7-853A-0A87DB8FD892}" srcOrd="14" destOrd="0" presId="urn:microsoft.com/office/officeart/2018/2/layout/IconVerticalSolidList"/>
    <dgm:cxn modelId="{8F31ADCF-0AF3-4D09-B522-D990CC6E08C2}" type="presParOf" srcId="{7A05DC66-BA26-4AF7-853A-0A87DB8FD892}" destId="{7A9FB8BD-6B32-469F-85FD-E724C9597FF5}" srcOrd="0" destOrd="0" presId="urn:microsoft.com/office/officeart/2018/2/layout/IconVerticalSolidList"/>
    <dgm:cxn modelId="{6D4BB32B-992B-488A-A066-79D3900A0F7C}" type="presParOf" srcId="{7A05DC66-BA26-4AF7-853A-0A87DB8FD892}" destId="{457F6A7C-DF2E-4EE3-9B98-C3C60A0235BD}" srcOrd="1" destOrd="0" presId="urn:microsoft.com/office/officeart/2018/2/layout/IconVerticalSolidList"/>
    <dgm:cxn modelId="{EC5C29EC-BBCA-448E-A784-0485B0203F25}" type="presParOf" srcId="{7A05DC66-BA26-4AF7-853A-0A87DB8FD892}" destId="{80FD30C0-4FD8-4519-B842-6510AA910DAB}" srcOrd="2" destOrd="0" presId="urn:microsoft.com/office/officeart/2018/2/layout/IconVerticalSolidList"/>
    <dgm:cxn modelId="{0F2A0930-DBFF-4DD7-A1AE-410AC5A9AC1D}" type="presParOf" srcId="{7A05DC66-BA26-4AF7-853A-0A87DB8FD892}" destId="{F8F0B1AA-93CF-4B3A-819C-CD20ED550AC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60E51B-6C1E-4700-B7FF-FE0D679CF0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8C6850-248C-4C29-B4C1-E22DA4AD6BE8}">
      <dgm:prSet custT="1"/>
      <dgm:spPr/>
      <dgm:t>
        <a:bodyPr/>
        <a:lstStyle/>
        <a:p>
          <a:r>
            <a:rPr lang="tr-TR" sz="2400" dirty="0"/>
            <a:t>Araştırma Amaçlı Yeni İlaç (IND) Ruhsatı</a:t>
          </a:r>
          <a:endParaRPr lang="en-US" sz="2400" dirty="0"/>
        </a:p>
      </dgm:t>
    </dgm:pt>
    <dgm:pt modelId="{E3C07E25-7316-4657-ABB5-C8E5FE9E45A2}" type="parTrans" cxnId="{87C1B5E8-3FA8-4CA5-B8A0-ADD21CE54534}">
      <dgm:prSet/>
      <dgm:spPr/>
      <dgm:t>
        <a:bodyPr/>
        <a:lstStyle/>
        <a:p>
          <a:endParaRPr lang="en-US" sz="2800"/>
        </a:p>
      </dgm:t>
    </dgm:pt>
    <dgm:pt modelId="{C56683C0-4621-4D97-9063-48B533995770}" type="sibTrans" cxnId="{87C1B5E8-3FA8-4CA5-B8A0-ADD21CE54534}">
      <dgm:prSet/>
      <dgm:spPr/>
      <dgm:t>
        <a:bodyPr/>
        <a:lstStyle/>
        <a:p>
          <a:endParaRPr lang="en-US" sz="2800"/>
        </a:p>
      </dgm:t>
    </dgm:pt>
    <dgm:pt modelId="{04ECF7F1-7DA8-4402-A27C-12CFFBD1DB09}">
      <dgm:prSet custT="1"/>
      <dgm:spPr/>
      <dgm:t>
        <a:bodyPr/>
        <a:lstStyle/>
        <a:p>
          <a:r>
            <a:rPr lang="tr-TR" sz="2400" dirty="0"/>
            <a:t>Yeni İlaç Başvurusu (NDA) veya Pazarlama İzni Başvurusu (MAA)</a:t>
          </a:r>
          <a:endParaRPr lang="en-US" sz="2400" dirty="0"/>
        </a:p>
      </dgm:t>
    </dgm:pt>
    <dgm:pt modelId="{D4E45220-B100-48AF-8FA7-64835F4A1362}" type="sibTrans" cxnId="{4285ABA9-4DAA-4A4C-8098-EFF68E3856DF}">
      <dgm:prSet/>
      <dgm:spPr/>
      <dgm:t>
        <a:bodyPr/>
        <a:lstStyle/>
        <a:p>
          <a:endParaRPr lang="en-US" sz="2800"/>
        </a:p>
      </dgm:t>
    </dgm:pt>
    <dgm:pt modelId="{60B54181-DFEB-4401-B792-97EE0095B918}" type="parTrans" cxnId="{4285ABA9-4DAA-4A4C-8098-EFF68E3856DF}">
      <dgm:prSet/>
      <dgm:spPr/>
      <dgm:t>
        <a:bodyPr/>
        <a:lstStyle/>
        <a:p>
          <a:endParaRPr lang="en-US" sz="2800"/>
        </a:p>
      </dgm:t>
    </dgm:pt>
    <dgm:pt modelId="{581A6807-70D2-4F62-8B84-686708764383}">
      <dgm:prSet custT="1"/>
      <dgm:spPr/>
      <dgm:t>
        <a:bodyPr/>
        <a:lstStyle/>
        <a:p>
          <a:r>
            <a:rPr lang="tr-TR" sz="2400" dirty="0"/>
            <a:t>Kısaltılmış Yeni İlaç Başvurusu (ANDA)</a:t>
          </a:r>
          <a:endParaRPr lang="en-US" sz="2400" dirty="0"/>
        </a:p>
      </dgm:t>
    </dgm:pt>
    <dgm:pt modelId="{9CB884C8-E846-48EF-818B-04179C457FE3}" type="sibTrans" cxnId="{E5F3CBC0-6A64-4CF9-8E77-1618288FADFB}">
      <dgm:prSet/>
      <dgm:spPr/>
      <dgm:t>
        <a:bodyPr/>
        <a:lstStyle/>
        <a:p>
          <a:endParaRPr lang="en-US" sz="2800"/>
        </a:p>
      </dgm:t>
    </dgm:pt>
    <dgm:pt modelId="{C309FF11-2D86-40DB-B1C5-79D950480016}" type="parTrans" cxnId="{E5F3CBC0-6A64-4CF9-8E77-1618288FADFB}">
      <dgm:prSet/>
      <dgm:spPr/>
      <dgm:t>
        <a:bodyPr/>
        <a:lstStyle/>
        <a:p>
          <a:endParaRPr lang="en-US" sz="2800"/>
        </a:p>
      </dgm:t>
    </dgm:pt>
    <dgm:pt modelId="{EAB5E67D-21D5-4E08-A608-3535E99FFB9B}">
      <dgm:prSet custT="1"/>
      <dgm:spPr/>
      <dgm:t>
        <a:bodyPr/>
        <a:lstStyle/>
        <a:p>
          <a:r>
            <a:rPr lang="tr-TR" sz="2400" dirty="0"/>
            <a:t>Biyolojik Lisans Başvurusu (BLA)</a:t>
          </a:r>
          <a:endParaRPr lang="en-US" sz="2400" dirty="0"/>
        </a:p>
      </dgm:t>
    </dgm:pt>
    <dgm:pt modelId="{EA88B2D1-072B-43AC-86B5-DF81A7B9F5F1}" type="sibTrans" cxnId="{110CE23A-F386-45A8-B783-FDA66CD60843}">
      <dgm:prSet/>
      <dgm:spPr/>
      <dgm:t>
        <a:bodyPr/>
        <a:lstStyle/>
        <a:p>
          <a:endParaRPr lang="en-US" sz="2800"/>
        </a:p>
      </dgm:t>
    </dgm:pt>
    <dgm:pt modelId="{3CD7A59C-EF7C-44B4-9710-E68BA797BAC8}" type="parTrans" cxnId="{110CE23A-F386-45A8-B783-FDA66CD60843}">
      <dgm:prSet/>
      <dgm:spPr/>
      <dgm:t>
        <a:bodyPr/>
        <a:lstStyle/>
        <a:p>
          <a:endParaRPr lang="en-US" sz="2800"/>
        </a:p>
      </dgm:t>
    </dgm:pt>
    <dgm:pt modelId="{38DBF007-741F-4A86-9EEF-DB2FABFB1398}">
      <dgm:prSet custT="1"/>
      <dgm:spPr/>
      <dgm:t>
        <a:bodyPr/>
        <a:lstStyle/>
        <a:p>
          <a:r>
            <a:rPr lang="tr-TR" sz="2400" dirty="0"/>
            <a:t>Şartlı Onay veya Hızlandırılmış Onay</a:t>
          </a:r>
          <a:endParaRPr lang="en-US" sz="2400" dirty="0"/>
        </a:p>
      </dgm:t>
    </dgm:pt>
    <dgm:pt modelId="{2468932E-55D1-4315-8D2C-6700B756831C}" type="sibTrans" cxnId="{E936935E-C64E-4850-AD6F-E87DA55636CE}">
      <dgm:prSet/>
      <dgm:spPr/>
      <dgm:t>
        <a:bodyPr/>
        <a:lstStyle/>
        <a:p>
          <a:endParaRPr lang="en-US" sz="2800"/>
        </a:p>
      </dgm:t>
    </dgm:pt>
    <dgm:pt modelId="{F93AD92B-9609-476A-A3DD-2E47C20B9A51}" type="parTrans" cxnId="{E936935E-C64E-4850-AD6F-E87DA55636CE}">
      <dgm:prSet/>
      <dgm:spPr/>
      <dgm:t>
        <a:bodyPr/>
        <a:lstStyle/>
        <a:p>
          <a:endParaRPr lang="en-US" sz="2800"/>
        </a:p>
      </dgm:t>
    </dgm:pt>
    <dgm:pt modelId="{5B80BE49-4F2F-4427-9F34-D9B7CC4C0477}">
      <dgm:prSet custT="1"/>
      <dgm:spPr/>
      <dgm:t>
        <a:bodyPr/>
        <a:lstStyle/>
        <a:p>
          <a:r>
            <a:rPr lang="tr-TR" sz="2400" dirty="0"/>
            <a:t>Yetim İlaç Ataması</a:t>
          </a:r>
          <a:endParaRPr lang="en-US" sz="2400" dirty="0"/>
        </a:p>
      </dgm:t>
    </dgm:pt>
    <dgm:pt modelId="{557CA4A3-794A-4DC1-ACBD-71F6FF734F50}" type="sibTrans" cxnId="{EDC40F9A-E9DB-4B23-9142-1459A654C7F5}">
      <dgm:prSet/>
      <dgm:spPr/>
      <dgm:t>
        <a:bodyPr/>
        <a:lstStyle/>
        <a:p>
          <a:endParaRPr lang="en-US" sz="2800"/>
        </a:p>
      </dgm:t>
    </dgm:pt>
    <dgm:pt modelId="{EEBEE8CA-761C-48F8-A723-45CB0EF2DB83}" type="parTrans" cxnId="{EDC40F9A-E9DB-4B23-9142-1459A654C7F5}">
      <dgm:prSet/>
      <dgm:spPr/>
      <dgm:t>
        <a:bodyPr/>
        <a:lstStyle/>
        <a:p>
          <a:endParaRPr lang="en-US" sz="2800"/>
        </a:p>
      </dgm:t>
    </dgm:pt>
    <dgm:pt modelId="{C03CC20C-CD1F-4DD6-AEC8-24C5D13C83E1}">
      <dgm:prSet custT="1"/>
      <dgm:spPr/>
      <dgm:t>
        <a:bodyPr/>
        <a:lstStyle/>
        <a:p>
          <a:r>
            <a:rPr lang="tr-TR" sz="2400" dirty="0"/>
            <a:t>Pazarlama Sonrası Ruhsatlar ve Onaylar</a:t>
          </a:r>
          <a:endParaRPr lang="en-US" sz="2400" dirty="0"/>
        </a:p>
      </dgm:t>
    </dgm:pt>
    <dgm:pt modelId="{2A52F1CA-C3DF-459F-822F-D345C8699E3D}" type="sibTrans" cxnId="{8369F8CC-7788-450D-AC0C-D2B92C7317BE}">
      <dgm:prSet/>
      <dgm:spPr/>
      <dgm:t>
        <a:bodyPr/>
        <a:lstStyle/>
        <a:p>
          <a:endParaRPr lang="en-US" sz="2800"/>
        </a:p>
      </dgm:t>
    </dgm:pt>
    <dgm:pt modelId="{220C84BD-FEDC-4845-B447-56FB331C1692}" type="parTrans" cxnId="{8369F8CC-7788-450D-AC0C-D2B92C7317BE}">
      <dgm:prSet/>
      <dgm:spPr/>
      <dgm:t>
        <a:bodyPr/>
        <a:lstStyle/>
        <a:p>
          <a:endParaRPr lang="en-US" sz="2800"/>
        </a:p>
      </dgm:t>
    </dgm:pt>
    <dgm:pt modelId="{4BAF906F-416F-4F66-870A-30493D8787AD}" type="pres">
      <dgm:prSet presAssocID="{8160E51B-6C1E-4700-B7FF-FE0D679CF0F0}" presName="root" presStyleCnt="0">
        <dgm:presLayoutVars>
          <dgm:dir/>
          <dgm:resizeHandles val="exact"/>
        </dgm:presLayoutVars>
      </dgm:prSet>
      <dgm:spPr/>
    </dgm:pt>
    <dgm:pt modelId="{C6596DF1-8A0D-4FAA-BAE8-1274249D0065}" type="pres">
      <dgm:prSet presAssocID="{378C6850-248C-4C29-B4C1-E22DA4AD6BE8}" presName="compNode" presStyleCnt="0"/>
      <dgm:spPr/>
    </dgm:pt>
    <dgm:pt modelId="{92761824-1706-4A99-814D-90DEA804407A}" type="pres">
      <dgm:prSet presAssocID="{378C6850-248C-4C29-B4C1-E22DA4AD6BE8}" presName="bgRect" presStyleLbl="bgShp" presStyleIdx="0" presStyleCnt="7"/>
      <dgm:spPr/>
    </dgm:pt>
    <dgm:pt modelId="{44C00001-042A-4BA8-905A-DCA960E40470}" type="pres">
      <dgm:prSet presAssocID="{378C6850-248C-4C29-B4C1-E22DA4AD6BE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3D143F20-DFAE-40C4-B5CD-EF0BCC3EAE5D}" type="pres">
      <dgm:prSet presAssocID="{378C6850-248C-4C29-B4C1-E22DA4AD6BE8}" presName="spaceRect" presStyleCnt="0"/>
      <dgm:spPr/>
    </dgm:pt>
    <dgm:pt modelId="{8E67859D-03EC-4AF4-835F-274F703BA111}" type="pres">
      <dgm:prSet presAssocID="{378C6850-248C-4C29-B4C1-E22DA4AD6BE8}" presName="parTx" presStyleLbl="revTx" presStyleIdx="0" presStyleCnt="7">
        <dgm:presLayoutVars>
          <dgm:chMax val="0"/>
          <dgm:chPref val="0"/>
        </dgm:presLayoutVars>
      </dgm:prSet>
      <dgm:spPr/>
    </dgm:pt>
    <dgm:pt modelId="{8EA781B0-C8FB-4F88-B7A1-12F1AD5D741C}" type="pres">
      <dgm:prSet presAssocID="{C56683C0-4621-4D97-9063-48B533995770}" presName="sibTrans" presStyleCnt="0"/>
      <dgm:spPr/>
    </dgm:pt>
    <dgm:pt modelId="{84CE92F9-108F-45D6-A900-2B9455A65A62}" type="pres">
      <dgm:prSet presAssocID="{04ECF7F1-7DA8-4402-A27C-12CFFBD1DB09}" presName="compNode" presStyleCnt="0"/>
      <dgm:spPr/>
    </dgm:pt>
    <dgm:pt modelId="{B3DDC6F7-4D78-412A-A03B-29AD19D5A12C}" type="pres">
      <dgm:prSet presAssocID="{04ECF7F1-7DA8-4402-A27C-12CFFBD1DB09}" presName="bgRect" presStyleLbl="bgShp" presStyleIdx="1" presStyleCnt="7"/>
      <dgm:spPr/>
    </dgm:pt>
    <dgm:pt modelId="{9A9CDFB0-06B6-4EFA-A642-5CD0AC3485B2}" type="pres">
      <dgm:prSet presAssocID="{04ECF7F1-7DA8-4402-A27C-12CFFBD1DB0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2EF9B212-45E2-4DE9-8252-1DD0EDA2742F}" type="pres">
      <dgm:prSet presAssocID="{04ECF7F1-7DA8-4402-A27C-12CFFBD1DB09}" presName="spaceRect" presStyleCnt="0"/>
      <dgm:spPr/>
    </dgm:pt>
    <dgm:pt modelId="{5D5CACCF-33C9-4538-B6E0-DD7A9E678BB6}" type="pres">
      <dgm:prSet presAssocID="{04ECF7F1-7DA8-4402-A27C-12CFFBD1DB09}" presName="parTx" presStyleLbl="revTx" presStyleIdx="1" presStyleCnt="7">
        <dgm:presLayoutVars>
          <dgm:chMax val="0"/>
          <dgm:chPref val="0"/>
        </dgm:presLayoutVars>
      </dgm:prSet>
      <dgm:spPr/>
    </dgm:pt>
    <dgm:pt modelId="{14718A17-ECDB-42BC-86A2-A9116817770D}" type="pres">
      <dgm:prSet presAssocID="{D4E45220-B100-48AF-8FA7-64835F4A1362}" presName="sibTrans" presStyleCnt="0"/>
      <dgm:spPr/>
    </dgm:pt>
    <dgm:pt modelId="{FD26167D-D06A-4B4A-95AA-991171AB5FA6}" type="pres">
      <dgm:prSet presAssocID="{581A6807-70D2-4F62-8B84-686708764383}" presName="compNode" presStyleCnt="0"/>
      <dgm:spPr/>
    </dgm:pt>
    <dgm:pt modelId="{8EABD42C-0696-464E-AC2E-FF6E259BC330}" type="pres">
      <dgm:prSet presAssocID="{581A6807-70D2-4F62-8B84-686708764383}" presName="bgRect" presStyleLbl="bgShp" presStyleIdx="2" presStyleCnt="7"/>
      <dgm:spPr/>
    </dgm:pt>
    <dgm:pt modelId="{914EC4E0-2DAC-4ED9-89FA-6B5DD0E7EA72}" type="pres">
      <dgm:prSet presAssocID="{581A6807-70D2-4F62-8B84-68670876438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A00053CA-4FA8-40AC-AF2F-0346740F6F9D}" type="pres">
      <dgm:prSet presAssocID="{581A6807-70D2-4F62-8B84-686708764383}" presName="spaceRect" presStyleCnt="0"/>
      <dgm:spPr/>
    </dgm:pt>
    <dgm:pt modelId="{5636DA45-D0FE-44ED-8703-14468C30F13C}" type="pres">
      <dgm:prSet presAssocID="{581A6807-70D2-4F62-8B84-686708764383}" presName="parTx" presStyleLbl="revTx" presStyleIdx="2" presStyleCnt="7">
        <dgm:presLayoutVars>
          <dgm:chMax val="0"/>
          <dgm:chPref val="0"/>
        </dgm:presLayoutVars>
      </dgm:prSet>
      <dgm:spPr/>
    </dgm:pt>
    <dgm:pt modelId="{841BECB3-3F82-47B3-AA95-1519CAF4812C}" type="pres">
      <dgm:prSet presAssocID="{9CB884C8-E846-48EF-818B-04179C457FE3}" presName="sibTrans" presStyleCnt="0"/>
      <dgm:spPr/>
    </dgm:pt>
    <dgm:pt modelId="{DFC5867D-E0F6-430A-84F1-675D7CC8C040}" type="pres">
      <dgm:prSet presAssocID="{EAB5E67D-21D5-4E08-A608-3535E99FFB9B}" presName="compNode" presStyleCnt="0"/>
      <dgm:spPr/>
    </dgm:pt>
    <dgm:pt modelId="{22E985FC-F4A7-4705-A9E2-21873DAAEE3C}" type="pres">
      <dgm:prSet presAssocID="{EAB5E67D-21D5-4E08-A608-3535E99FFB9B}" presName="bgRect" presStyleLbl="bgShp" presStyleIdx="3" presStyleCnt="7"/>
      <dgm:spPr/>
    </dgm:pt>
    <dgm:pt modelId="{F2180B57-2B27-4CFA-8680-AF0F830B4317}" type="pres">
      <dgm:prSet presAssocID="{EAB5E67D-21D5-4E08-A608-3535E99FFB9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 Print"/>
        </a:ext>
      </dgm:extLst>
    </dgm:pt>
    <dgm:pt modelId="{0E3484C0-B9CD-49F6-813B-F8B0CF693A79}" type="pres">
      <dgm:prSet presAssocID="{EAB5E67D-21D5-4E08-A608-3535E99FFB9B}" presName="spaceRect" presStyleCnt="0"/>
      <dgm:spPr/>
    </dgm:pt>
    <dgm:pt modelId="{EF8F9452-A091-4EB2-9CB5-32C3EA64161E}" type="pres">
      <dgm:prSet presAssocID="{EAB5E67D-21D5-4E08-A608-3535E99FFB9B}" presName="parTx" presStyleLbl="revTx" presStyleIdx="3" presStyleCnt="7">
        <dgm:presLayoutVars>
          <dgm:chMax val="0"/>
          <dgm:chPref val="0"/>
        </dgm:presLayoutVars>
      </dgm:prSet>
      <dgm:spPr/>
    </dgm:pt>
    <dgm:pt modelId="{201B20B6-EA9F-4D19-9502-EAAE22AFDF61}" type="pres">
      <dgm:prSet presAssocID="{EA88B2D1-072B-43AC-86B5-DF81A7B9F5F1}" presName="sibTrans" presStyleCnt="0"/>
      <dgm:spPr/>
    </dgm:pt>
    <dgm:pt modelId="{5BD559C4-ED4F-4286-ACCA-6227D36AEF85}" type="pres">
      <dgm:prSet presAssocID="{38DBF007-741F-4A86-9EEF-DB2FABFB1398}" presName="compNode" presStyleCnt="0"/>
      <dgm:spPr/>
    </dgm:pt>
    <dgm:pt modelId="{A0F50CF5-0225-4E89-91BE-ED6E7244A7DD}" type="pres">
      <dgm:prSet presAssocID="{38DBF007-741F-4A86-9EEF-DB2FABFB1398}" presName="bgRect" presStyleLbl="bgShp" presStyleIdx="4" presStyleCnt="7"/>
      <dgm:spPr/>
    </dgm:pt>
    <dgm:pt modelId="{311B6E47-8A42-41C9-9DBD-EF5396ACCDD6}" type="pres">
      <dgm:prSet presAssocID="{38DBF007-741F-4A86-9EEF-DB2FABFB139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3834BDAA-42A0-40B4-A188-975F0EC3D0EC}" type="pres">
      <dgm:prSet presAssocID="{38DBF007-741F-4A86-9EEF-DB2FABFB1398}" presName="spaceRect" presStyleCnt="0"/>
      <dgm:spPr/>
    </dgm:pt>
    <dgm:pt modelId="{FB7BF0B9-F137-4E77-82B2-A2D57781C1B9}" type="pres">
      <dgm:prSet presAssocID="{38DBF007-741F-4A86-9EEF-DB2FABFB1398}" presName="parTx" presStyleLbl="revTx" presStyleIdx="4" presStyleCnt="7">
        <dgm:presLayoutVars>
          <dgm:chMax val="0"/>
          <dgm:chPref val="0"/>
        </dgm:presLayoutVars>
      </dgm:prSet>
      <dgm:spPr/>
    </dgm:pt>
    <dgm:pt modelId="{E52E548B-4533-4F16-9646-F7ABF85EA88F}" type="pres">
      <dgm:prSet presAssocID="{2468932E-55D1-4315-8D2C-6700B756831C}" presName="sibTrans" presStyleCnt="0"/>
      <dgm:spPr/>
    </dgm:pt>
    <dgm:pt modelId="{293388C1-EB0F-4538-9765-82CB775C1A63}" type="pres">
      <dgm:prSet presAssocID="{5B80BE49-4F2F-4427-9F34-D9B7CC4C0477}" presName="compNode" presStyleCnt="0"/>
      <dgm:spPr/>
    </dgm:pt>
    <dgm:pt modelId="{F4AA22CF-AB08-4A45-91F2-EAC054A38A56}" type="pres">
      <dgm:prSet presAssocID="{5B80BE49-4F2F-4427-9F34-D9B7CC4C0477}" presName="bgRect" presStyleLbl="bgShp" presStyleIdx="5" presStyleCnt="7"/>
      <dgm:spPr/>
    </dgm:pt>
    <dgm:pt modelId="{10240FB9-E165-4F88-B8C5-4871D58A83B8}" type="pres">
      <dgm:prSet presAssocID="{5B80BE49-4F2F-4427-9F34-D9B7CC4C047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B998242B-893C-46D6-A288-CE15B600FFBF}" type="pres">
      <dgm:prSet presAssocID="{5B80BE49-4F2F-4427-9F34-D9B7CC4C0477}" presName="spaceRect" presStyleCnt="0"/>
      <dgm:spPr/>
    </dgm:pt>
    <dgm:pt modelId="{049C3068-EB7B-4C36-966A-0F50B99480F7}" type="pres">
      <dgm:prSet presAssocID="{5B80BE49-4F2F-4427-9F34-D9B7CC4C0477}" presName="parTx" presStyleLbl="revTx" presStyleIdx="5" presStyleCnt="7">
        <dgm:presLayoutVars>
          <dgm:chMax val="0"/>
          <dgm:chPref val="0"/>
        </dgm:presLayoutVars>
      </dgm:prSet>
      <dgm:spPr/>
    </dgm:pt>
    <dgm:pt modelId="{946483DC-0B7B-4719-A819-2AC437527D25}" type="pres">
      <dgm:prSet presAssocID="{557CA4A3-794A-4DC1-ACBD-71F6FF734F50}" presName="sibTrans" presStyleCnt="0"/>
      <dgm:spPr/>
    </dgm:pt>
    <dgm:pt modelId="{14DAA390-76AD-4726-869F-E0E69F2D32B6}" type="pres">
      <dgm:prSet presAssocID="{C03CC20C-CD1F-4DD6-AEC8-24C5D13C83E1}" presName="compNode" presStyleCnt="0"/>
      <dgm:spPr/>
    </dgm:pt>
    <dgm:pt modelId="{B7BF2261-803F-44B7-8D19-B2A5E613C6CD}" type="pres">
      <dgm:prSet presAssocID="{C03CC20C-CD1F-4DD6-AEC8-24C5D13C83E1}" presName="bgRect" presStyleLbl="bgShp" presStyleIdx="6" presStyleCnt="7"/>
      <dgm:spPr/>
    </dgm:pt>
    <dgm:pt modelId="{49FE6E64-1FE9-4123-AB60-6393D0164269}" type="pres">
      <dgm:prSet presAssocID="{C03CC20C-CD1F-4DD6-AEC8-24C5D13C83E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ign"/>
        </a:ext>
      </dgm:extLst>
    </dgm:pt>
    <dgm:pt modelId="{A07DA480-4B24-4100-ACA6-CE3C8DC5B4B3}" type="pres">
      <dgm:prSet presAssocID="{C03CC20C-CD1F-4DD6-AEC8-24C5D13C83E1}" presName="spaceRect" presStyleCnt="0"/>
      <dgm:spPr/>
    </dgm:pt>
    <dgm:pt modelId="{4B40A47A-24CE-4608-B6F1-61F61E1C102D}" type="pres">
      <dgm:prSet presAssocID="{C03CC20C-CD1F-4DD6-AEC8-24C5D13C83E1}" presName="parTx" presStyleLbl="revTx" presStyleIdx="6" presStyleCnt="7">
        <dgm:presLayoutVars>
          <dgm:chMax val="0"/>
          <dgm:chPref val="0"/>
        </dgm:presLayoutVars>
      </dgm:prSet>
      <dgm:spPr/>
    </dgm:pt>
  </dgm:ptLst>
  <dgm:cxnLst>
    <dgm:cxn modelId="{D8C1E608-7596-4062-A870-BCAEA372045D}" type="presOf" srcId="{04ECF7F1-7DA8-4402-A27C-12CFFBD1DB09}" destId="{5D5CACCF-33C9-4538-B6E0-DD7A9E678BB6}" srcOrd="0" destOrd="0" presId="urn:microsoft.com/office/officeart/2018/2/layout/IconVerticalSolidList"/>
    <dgm:cxn modelId="{AB93CD31-9189-493D-B234-027AC47CC793}" type="presOf" srcId="{8160E51B-6C1E-4700-B7FF-FE0D679CF0F0}" destId="{4BAF906F-416F-4F66-870A-30493D8787AD}" srcOrd="0" destOrd="0" presId="urn:microsoft.com/office/officeart/2018/2/layout/IconVerticalSolidList"/>
    <dgm:cxn modelId="{BC6CBC32-D33A-481E-93D0-83C157826E28}" type="presOf" srcId="{C03CC20C-CD1F-4DD6-AEC8-24C5D13C83E1}" destId="{4B40A47A-24CE-4608-B6F1-61F61E1C102D}" srcOrd="0" destOrd="0" presId="urn:microsoft.com/office/officeart/2018/2/layout/IconVerticalSolidList"/>
    <dgm:cxn modelId="{110CE23A-F386-45A8-B783-FDA66CD60843}" srcId="{8160E51B-6C1E-4700-B7FF-FE0D679CF0F0}" destId="{EAB5E67D-21D5-4E08-A608-3535E99FFB9B}" srcOrd="3" destOrd="0" parTransId="{3CD7A59C-EF7C-44B4-9710-E68BA797BAC8}" sibTransId="{EA88B2D1-072B-43AC-86B5-DF81A7B9F5F1}"/>
    <dgm:cxn modelId="{E936935E-C64E-4850-AD6F-E87DA55636CE}" srcId="{8160E51B-6C1E-4700-B7FF-FE0D679CF0F0}" destId="{38DBF007-741F-4A86-9EEF-DB2FABFB1398}" srcOrd="4" destOrd="0" parTransId="{F93AD92B-9609-476A-A3DD-2E47C20B9A51}" sibTransId="{2468932E-55D1-4315-8D2C-6700B756831C}"/>
    <dgm:cxn modelId="{C27C0560-AF69-4FD1-9E8E-D8FA96894B00}" type="presOf" srcId="{5B80BE49-4F2F-4427-9F34-D9B7CC4C0477}" destId="{049C3068-EB7B-4C36-966A-0F50B99480F7}" srcOrd="0" destOrd="0" presId="urn:microsoft.com/office/officeart/2018/2/layout/IconVerticalSolidList"/>
    <dgm:cxn modelId="{4FEA3C66-0089-48B3-8CD2-FEB317ED81FF}" type="presOf" srcId="{38DBF007-741F-4A86-9EEF-DB2FABFB1398}" destId="{FB7BF0B9-F137-4E77-82B2-A2D57781C1B9}" srcOrd="0" destOrd="0" presId="urn:microsoft.com/office/officeart/2018/2/layout/IconVerticalSolidList"/>
    <dgm:cxn modelId="{1740C26C-EA23-4F78-BD5F-2716AB686977}" type="presOf" srcId="{378C6850-248C-4C29-B4C1-E22DA4AD6BE8}" destId="{8E67859D-03EC-4AF4-835F-274F703BA111}" srcOrd="0" destOrd="0" presId="urn:microsoft.com/office/officeart/2018/2/layout/IconVerticalSolidList"/>
    <dgm:cxn modelId="{8F639B86-BF98-40DF-A1FE-1951ED7AAD83}" type="presOf" srcId="{EAB5E67D-21D5-4E08-A608-3535E99FFB9B}" destId="{EF8F9452-A091-4EB2-9CB5-32C3EA64161E}" srcOrd="0" destOrd="0" presId="urn:microsoft.com/office/officeart/2018/2/layout/IconVerticalSolidList"/>
    <dgm:cxn modelId="{EDC40F9A-E9DB-4B23-9142-1459A654C7F5}" srcId="{8160E51B-6C1E-4700-B7FF-FE0D679CF0F0}" destId="{5B80BE49-4F2F-4427-9F34-D9B7CC4C0477}" srcOrd="5" destOrd="0" parTransId="{EEBEE8CA-761C-48F8-A723-45CB0EF2DB83}" sibTransId="{557CA4A3-794A-4DC1-ACBD-71F6FF734F50}"/>
    <dgm:cxn modelId="{4285ABA9-4DAA-4A4C-8098-EFF68E3856DF}" srcId="{8160E51B-6C1E-4700-B7FF-FE0D679CF0F0}" destId="{04ECF7F1-7DA8-4402-A27C-12CFFBD1DB09}" srcOrd="1" destOrd="0" parTransId="{60B54181-DFEB-4401-B792-97EE0095B918}" sibTransId="{D4E45220-B100-48AF-8FA7-64835F4A1362}"/>
    <dgm:cxn modelId="{E5F3CBC0-6A64-4CF9-8E77-1618288FADFB}" srcId="{8160E51B-6C1E-4700-B7FF-FE0D679CF0F0}" destId="{581A6807-70D2-4F62-8B84-686708764383}" srcOrd="2" destOrd="0" parTransId="{C309FF11-2D86-40DB-B1C5-79D950480016}" sibTransId="{9CB884C8-E846-48EF-818B-04179C457FE3}"/>
    <dgm:cxn modelId="{8369F8CC-7788-450D-AC0C-D2B92C7317BE}" srcId="{8160E51B-6C1E-4700-B7FF-FE0D679CF0F0}" destId="{C03CC20C-CD1F-4DD6-AEC8-24C5D13C83E1}" srcOrd="6" destOrd="0" parTransId="{220C84BD-FEDC-4845-B447-56FB331C1692}" sibTransId="{2A52F1CA-C3DF-459F-822F-D345C8699E3D}"/>
    <dgm:cxn modelId="{87C1B5E8-3FA8-4CA5-B8A0-ADD21CE54534}" srcId="{8160E51B-6C1E-4700-B7FF-FE0D679CF0F0}" destId="{378C6850-248C-4C29-B4C1-E22DA4AD6BE8}" srcOrd="0" destOrd="0" parTransId="{E3C07E25-7316-4657-ABB5-C8E5FE9E45A2}" sibTransId="{C56683C0-4621-4D97-9063-48B533995770}"/>
    <dgm:cxn modelId="{E4B5B4FC-B9B0-41D5-972E-2114E163603A}" type="presOf" srcId="{581A6807-70D2-4F62-8B84-686708764383}" destId="{5636DA45-D0FE-44ED-8703-14468C30F13C}" srcOrd="0" destOrd="0" presId="urn:microsoft.com/office/officeart/2018/2/layout/IconVerticalSolidList"/>
    <dgm:cxn modelId="{2D9F6041-E9AE-4EAA-804C-B1CB1856654E}" type="presParOf" srcId="{4BAF906F-416F-4F66-870A-30493D8787AD}" destId="{C6596DF1-8A0D-4FAA-BAE8-1274249D0065}" srcOrd="0" destOrd="0" presId="urn:microsoft.com/office/officeart/2018/2/layout/IconVerticalSolidList"/>
    <dgm:cxn modelId="{1C43ACDE-926C-45B2-8E3A-3689A384E35D}" type="presParOf" srcId="{C6596DF1-8A0D-4FAA-BAE8-1274249D0065}" destId="{92761824-1706-4A99-814D-90DEA804407A}" srcOrd="0" destOrd="0" presId="urn:microsoft.com/office/officeart/2018/2/layout/IconVerticalSolidList"/>
    <dgm:cxn modelId="{8694BD46-B4FA-44C6-8693-F13C088D5CAE}" type="presParOf" srcId="{C6596DF1-8A0D-4FAA-BAE8-1274249D0065}" destId="{44C00001-042A-4BA8-905A-DCA960E40470}" srcOrd="1" destOrd="0" presId="urn:microsoft.com/office/officeart/2018/2/layout/IconVerticalSolidList"/>
    <dgm:cxn modelId="{C118974E-7266-46A4-8AB7-B02F5B0326FC}" type="presParOf" srcId="{C6596DF1-8A0D-4FAA-BAE8-1274249D0065}" destId="{3D143F20-DFAE-40C4-B5CD-EF0BCC3EAE5D}" srcOrd="2" destOrd="0" presId="urn:microsoft.com/office/officeart/2018/2/layout/IconVerticalSolidList"/>
    <dgm:cxn modelId="{7DAFB74E-8B82-4E32-A35C-D7E3828BE0E0}" type="presParOf" srcId="{C6596DF1-8A0D-4FAA-BAE8-1274249D0065}" destId="{8E67859D-03EC-4AF4-835F-274F703BA111}" srcOrd="3" destOrd="0" presId="urn:microsoft.com/office/officeart/2018/2/layout/IconVerticalSolidList"/>
    <dgm:cxn modelId="{68E869AD-9FD1-41B2-A529-B494D41224B9}" type="presParOf" srcId="{4BAF906F-416F-4F66-870A-30493D8787AD}" destId="{8EA781B0-C8FB-4F88-B7A1-12F1AD5D741C}" srcOrd="1" destOrd="0" presId="urn:microsoft.com/office/officeart/2018/2/layout/IconVerticalSolidList"/>
    <dgm:cxn modelId="{FE0C0BD2-EB45-4798-B9D4-67A275B95DD9}" type="presParOf" srcId="{4BAF906F-416F-4F66-870A-30493D8787AD}" destId="{84CE92F9-108F-45D6-A900-2B9455A65A62}" srcOrd="2" destOrd="0" presId="urn:microsoft.com/office/officeart/2018/2/layout/IconVerticalSolidList"/>
    <dgm:cxn modelId="{0177B357-C1A3-4A64-A966-E8D6A77F605F}" type="presParOf" srcId="{84CE92F9-108F-45D6-A900-2B9455A65A62}" destId="{B3DDC6F7-4D78-412A-A03B-29AD19D5A12C}" srcOrd="0" destOrd="0" presId="urn:microsoft.com/office/officeart/2018/2/layout/IconVerticalSolidList"/>
    <dgm:cxn modelId="{2FF26E69-33AE-4853-BDC7-E4EEF14A976B}" type="presParOf" srcId="{84CE92F9-108F-45D6-A900-2B9455A65A62}" destId="{9A9CDFB0-06B6-4EFA-A642-5CD0AC3485B2}" srcOrd="1" destOrd="0" presId="urn:microsoft.com/office/officeart/2018/2/layout/IconVerticalSolidList"/>
    <dgm:cxn modelId="{C33107B8-3E72-4089-AECB-CFE60B2EE7CC}" type="presParOf" srcId="{84CE92F9-108F-45D6-A900-2B9455A65A62}" destId="{2EF9B212-45E2-4DE9-8252-1DD0EDA2742F}" srcOrd="2" destOrd="0" presId="urn:microsoft.com/office/officeart/2018/2/layout/IconVerticalSolidList"/>
    <dgm:cxn modelId="{82297431-4267-467B-8242-62ADEEE11F20}" type="presParOf" srcId="{84CE92F9-108F-45D6-A900-2B9455A65A62}" destId="{5D5CACCF-33C9-4538-B6E0-DD7A9E678BB6}" srcOrd="3" destOrd="0" presId="urn:microsoft.com/office/officeart/2018/2/layout/IconVerticalSolidList"/>
    <dgm:cxn modelId="{6395E5D9-6EE4-4D62-82B5-39B93DDA308C}" type="presParOf" srcId="{4BAF906F-416F-4F66-870A-30493D8787AD}" destId="{14718A17-ECDB-42BC-86A2-A9116817770D}" srcOrd="3" destOrd="0" presId="urn:microsoft.com/office/officeart/2018/2/layout/IconVerticalSolidList"/>
    <dgm:cxn modelId="{A1670C58-3E74-40E9-9D90-5B14E097E6FA}" type="presParOf" srcId="{4BAF906F-416F-4F66-870A-30493D8787AD}" destId="{FD26167D-D06A-4B4A-95AA-991171AB5FA6}" srcOrd="4" destOrd="0" presId="urn:microsoft.com/office/officeart/2018/2/layout/IconVerticalSolidList"/>
    <dgm:cxn modelId="{F68464BE-5FA5-4008-AB3B-016DF094859B}" type="presParOf" srcId="{FD26167D-D06A-4B4A-95AA-991171AB5FA6}" destId="{8EABD42C-0696-464E-AC2E-FF6E259BC330}" srcOrd="0" destOrd="0" presId="urn:microsoft.com/office/officeart/2018/2/layout/IconVerticalSolidList"/>
    <dgm:cxn modelId="{3C4587F7-32B4-4A83-B8ED-27B692CA1299}" type="presParOf" srcId="{FD26167D-D06A-4B4A-95AA-991171AB5FA6}" destId="{914EC4E0-2DAC-4ED9-89FA-6B5DD0E7EA72}" srcOrd="1" destOrd="0" presId="urn:microsoft.com/office/officeart/2018/2/layout/IconVerticalSolidList"/>
    <dgm:cxn modelId="{096736FF-ABAB-4DB5-A14D-5455496EF920}" type="presParOf" srcId="{FD26167D-D06A-4B4A-95AA-991171AB5FA6}" destId="{A00053CA-4FA8-40AC-AF2F-0346740F6F9D}" srcOrd="2" destOrd="0" presId="urn:microsoft.com/office/officeart/2018/2/layout/IconVerticalSolidList"/>
    <dgm:cxn modelId="{EBF7671E-0E0C-4706-879E-325D80ADFE30}" type="presParOf" srcId="{FD26167D-D06A-4B4A-95AA-991171AB5FA6}" destId="{5636DA45-D0FE-44ED-8703-14468C30F13C}" srcOrd="3" destOrd="0" presId="urn:microsoft.com/office/officeart/2018/2/layout/IconVerticalSolidList"/>
    <dgm:cxn modelId="{78DF94A7-1F36-4A4E-9FBC-674F644DD7A5}" type="presParOf" srcId="{4BAF906F-416F-4F66-870A-30493D8787AD}" destId="{841BECB3-3F82-47B3-AA95-1519CAF4812C}" srcOrd="5" destOrd="0" presId="urn:microsoft.com/office/officeart/2018/2/layout/IconVerticalSolidList"/>
    <dgm:cxn modelId="{D65D9A3D-8481-40B2-AD99-0A4E63A6F756}" type="presParOf" srcId="{4BAF906F-416F-4F66-870A-30493D8787AD}" destId="{DFC5867D-E0F6-430A-84F1-675D7CC8C040}" srcOrd="6" destOrd="0" presId="urn:microsoft.com/office/officeart/2018/2/layout/IconVerticalSolidList"/>
    <dgm:cxn modelId="{D7C20CD4-218D-428E-B25E-E3644ACF2B4C}" type="presParOf" srcId="{DFC5867D-E0F6-430A-84F1-675D7CC8C040}" destId="{22E985FC-F4A7-4705-A9E2-21873DAAEE3C}" srcOrd="0" destOrd="0" presId="urn:microsoft.com/office/officeart/2018/2/layout/IconVerticalSolidList"/>
    <dgm:cxn modelId="{92F45EC1-0C0B-4A5A-934D-65452FFE78A8}" type="presParOf" srcId="{DFC5867D-E0F6-430A-84F1-675D7CC8C040}" destId="{F2180B57-2B27-4CFA-8680-AF0F830B4317}" srcOrd="1" destOrd="0" presId="urn:microsoft.com/office/officeart/2018/2/layout/IconVerticalSolidList"/>
    <dgm:cxn modelId="{7CB8514B-A197-467B-9720-C14DBE4D2290}" type="presParOf" srcId="{DFC5867D-E0F6-430A-84F1-675D7CC8C040}" destId="{0E3484C0-B9CD-49F6-813B-F8B0CF693A79}" srcOrd="2" destOrd="0" presId="urn:microsoft.com/office/officeart/2018/2/layout/IconVerticalSolidList"/>
    <dgm:cxn modelId="{B7C0BD4F-47A4-486A-947A-83D087573CF2}" type="presParOf" srcId="{DFC5867D-E0F6-430A-84F1-675D7CC8C040}" destId="{EF8F9452-A091-4EB2-9CB5-32C3EA64161E}" srcOrd="3" destOrd="0" presId="urn:microsoft.com/office/officeart/2018/2/layout/IconVerticalSolidList"/>
    <dgm:cxn modelId="{98AC138B-B487-493D-86DA-16A6B0329D9C}" type="presParOf" srcId="{4BAF906F-416F-4F66-870A-30493D8787AD}" destId="{201B20B6-EA9F-4D19-9502-EAAE22AFDF61}" srcOrd="7" destOrd="0" presId="urn:microsoft.com/office/officeart/2018/2/layout/IconVerticalSolidList"/>
    <dgm:cxn modelId="{91E5087F-A7F1-46C2-A01D-A6A7A20E2499}" type="presParOf" srcId="{4BAF906F-416F-4F66-870A-30493D8787AD}" destId="{5BD559C4-ED4F-4286-ACCA-6227D36AEF85}" srcOrd="8" destOrd="0" presId="urn:microsoft.com/office/officeart/2018/2/layout/IconVerticalSolidList"/>
    <dgm:cxn modelId="{F2F2A2C9-E14E-4BBB-93FB-089810844E55}" type="presParOf" srcId="{5BD559C4-ED4F-4286-ACCA-6227D36AEF85}" destId="{A0F50CF5-0225-4E89-91BE-ED6E7244A7DD}" srcOrd="0" destOrd="0" presId="urn:microsoft.com/office/officeart/2018/2/layout/IconVerticalSolidList"/>
    <dgm:cxn modelId="{3A7CB691-9B88-46B4-A87E-E2139D6DD3DF}" type="presParOf" srcId="{5BD559C4-ED4F-4286-ACCA-6227D36AEF85}" destId="{311B6E47-8A42-41C9-9DBD-EF5396ACCDD6}" srcOrd="1" destOrd="0" presId="urn:microsoft.com/office/officeart/2018/2/layout/IconVerticalSolidList"/>
    <dgm:cxn modelId="{6C9AB4FB-1669-4F15-AFB1-5D3AEC3AD9BF}" type="presParOf" srcId="{5BD559C4-ED4F-4286-ACCA-6227D36AEF85}" destId="{3834BDAA-42A0-40B4-A188-975F0EC3D0EC}" srcOrd="2" destOrd="0" presId="urn:microsoft.com/office/officeart/2018/2/layout/IconVerticalSolidList"/>
    <dgm:cxn modelId="{3AA379CB-F233-4F5C-BA31-A96C88F4C7DC}" type="presParOf" srcId="{5BD559C4-ED4F-4286-ACCA-6227D36AEF85}" destId="{FB7BF0B9-F137-4E77-82B2-A2D57781C1B9}" srcOrd="3" destOrd="0" presId="urn:microsoft.com/office/officeart/2018/2/layout/IconVerticalSolidList"/>
    <dgm:cxn modelId="{B0488E91-989E-472D-A54A-56C38C69F409}" type="presParOf" srcId="{4BAF906F-416F-4F66-870A-30493D8787AD}" destId="{E52E548B-4533-4F16-9646-F7ABF85EA88F}" srcOrd="9" destOrd="0" presId="urn:microsoft.com/office/officeart/2018/2/layout/IconVerticalSolidList"/>
    <dgm:cxn modelId="{3954339C-1C08-4500-8E76-FA53FAEF6644}" type="presParOf" srcId="{4BAF906F-416F-4F66-870A-30493D8787AD}" destId="{293388C1-EB0F-4538-9765-82CB775C1A63}" srcOrd="10" destOrd="0" presId="urn:microsoft.com/office/officeart/2018/2/layout/IconVerticalSolidList"/>
    <dgm:cxn modelId="{F8985D34-E49A-4981-91B2-F0CBF88AD761}" type="presParOf" srcId="{293388C1-EB0F-4538-9765-82CB775C1A63}" destId="{F4AA22CF-AB08-4A45-91F2-EAC054A38A56}" srcOrd="0" destOrd="0" presId="urn:microsoft.com/office/officeart/2018/2/layout/IconVerticalSolidList"/>
    <dgm:cxn modelId="{B5145C28-B392-4082-92C1-6B45574A2ACE}" type="presParOf" srcId="{293388C1-EB0F-4538-9765-82CB775C1A63}" destId="{10240FB9-E165-4F88-B8C5-4871D58A83B8}" srcOrd="1" destOrd="0" presId="urn:microsoft.com/office/officeart/2018/2/layout/IconVerticalSolidList"/>
    <dgm:cxn modelId="{B85ACEBC-7854-474C-ACDF-9FCAD695988E}" type="presParOf" srcId="{293388C1-EB0F-4538-9765-82CB775C1A63}" destId="{B998242B-893C-46D6-A288-CE15B600FFBF}" srcOrd="2" destOrd="0" presId="urn:microsoft.com/office/officeart/2018/2/layout/IconVerticalSolidList"/>
    <dgm:cxn modelId="{14FB7345-64D7-495D-B8D7-4FFD2967F15F}" type="presParOf" srcId="{293388C1-EB0F-4538-9765-82CB775C1A63}" destId="{049C3068-EB7B-4C36-966A-0F50B99480F7}" srcOrd="3" destOrd="0" presId="urn:microsoft.com/office/officeart/2018/2/layout/IconVerticalSolidList"/>
    <dgm:cxn modelId="{F4E24E99-9B68-47D0-B6B8-438F4F2EE81E}" type="presParOf" srcId="{4BAF906F-416F-4F66-870A-30493D8787AD}" destId="{946483DC-0B7B-4719-A819-2AC437527D25}" srcOrd="11" destOrd="0" presId="urn:microsoft.com/office/officeart/2018/2/layout/IconVerticalSolidList"/>
    <dgm:cxn modelId="{79BDB1A6-D411-4D61-B3D0-B1078F4081A4}" type="presParOf" srcId="{4BAF906F-416F-4F66-870A-30493D8787AD}" destId="{14DAA390-76AD-4726-869F-E0E69F2D32B6}" srcOrd="12" destOrd="0" presId="urn:microsoft.com/office/officeart/2018/2/layout/IconVerticalSolidList"/>
    <dgm:cxn modelId="{9F3174F3-3347-4A15-B568-F4580505D343}" type="presParOf" srcId="{14DAA390-76AD-4726-869F-E0E69F2D32B6}" destId="{B7BF2261-803F-44B7-8D19-B2A5E613C6CD}" srcOrd="0" destOrd="0" presId="urn:microsoft.com/office/officeart/2018/2/layout/IconVerticalSolidList"/>
    <dgm:cxn modelId="{658300EA-D8FE-4C06-9EDD-F88BBB8E8849}" type="presParOf" srcId="{14DAA390-76AD-4726-869F-E0E69F2D32B6}" destId="{49FE6E64-1FE9-4123-AB60-6393D0164269}" srcOrd="1" destOrd="0" presId="urn:microsoft.com/office/officeart/2018/2/layout/IconVerticalSolidList"/>
    <dgm:cxn modelId="{35905CEB-D2D5-492E-ABD7-373F397BCDD5}" type="presParOf" srcId="{14DAA390-76AD-4726-869F-E0E69F2D32B6}" destId="{A07DA480-4B24-4100-ACA6-CE3C8DC5B4B3}" srcOrd="2" destOrd="0" presId="urn:microsoft.com/office/officeart/2018/2/layout/IconVerticalSolidList"/>
    <dgm:cxn modelId="{95EB997F-91A4-45C0-8311-5A58C41896C5}" type="presParOf" srcId="{14DAA390-76AD-4726-869F-E0E69F2D32B6}" destId="{4B40A47A-24CE-4608-B6F1-61F61E1C10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FC256C-41D3-461F-B912-8F0CEAA21FC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6A90BCA-8BFC-4394-8752-BEEE256F26EC}">
      <dgm:prSet custT="1"/>
      <dgm:spPr/>
      <dgm:t>
        <a:bodyPr/>
        <a:lstStyle/>
        <a:p>
          <a:r>
            <a:rPr lang="tr-TR" sz="2800" dirty="0"/>
            <a:t>Etken madde, dozaj şekli, gücü, uygulama yolu ve kullanım amacı açısından markalı bir ürüne eşdeğer olan ilaçtır</a:t>
          </a:r>
          <a:endParaRPr lang="en-US" sz="2800" dirty="0"/>
        </a:p>
      </dgm:t>
    </dgm:pt>
    <dgm:pt modelId="{43715338-0172-4E27-9E24-54005E0E6A52}" type="parTrans" cxnId="{D00940F8-5505-471F-BF9B-CB7D87469439}">
      <dgm:prSet/>
      <dgm:spPr/>
      <dgm:t>
        <a:bodyPr/>
        <a:lstStyle/>
        <a:p>
          <a:endParaRPr lang="en-US"/>
        </a:p>
      </dgm:t>
    </dgm:pt>
    <dgm:pt modelId="{8DB31870-1E64-44CE-84DE-B31C3B951699}" type="sibTrans" cxnId="{D00940F8-5505-471F-BF9B-CB7D87469439}">
      <dgm:prSet/>
      <dgm:spPr/>
      <dgm:t>
        <a:bodyPr/>
        <a:lstStyle/>
        <a:p>
          <a:endParaRPr lang="en-US"/>
        </a:p>
      </dgm:t>
    </dgm:pt>
    <dgm:pt modelId="{965FE1BF-6E60-4288-A0B1-C8C977E4B419}">
      <dgm:prSet custT="1"/>
      <dgm:spPr/>
      <dgm:t>
        <a:bodyPr/>
        <a:lstStyle/>
        <a:p>
          <a:r>
            <a:rPr lang="tr-TR" sz="2800" dirty="0"/>
            <a:t>Genellikle orijinal markalı ilacın patent süresi dolduktan sonra üretilir</a:t>
          </a:r>
          <a:endParaRPr lang="en-US" sz="2800" dirty="0"/>
        </a:p>
      </dgm:t>
    </dgm:pt>
    <dgm:pt modelId="{72D97AF6-A910-42BB-AAC3-DB985B57D957}" type="parTrans" cxnId="{24735293-42B1-48D2-BDE9-C410EF7D2C70}">
      <dgm:prSet/>
      <dgm:spPr/>
      <dgm:t>
        <a:bodyPr/>
        <a:lstStyle/>
        <a:p>
          <a:endParaRPr lang="en-US"/>
        </a:p>
      </dgm:t>
    </dgm:pt>
    <dgm:pt modelId="{A638AB92-D9B1-42DE-977B-C9478FCEA1A0}" type="sibTrans" cxnId="{24735293-42B1-48D2-BDE9-C410EF7D2C70}">
      <dgm:prSet/>
      <dgm:spPr/>
      <dgm:t>
        <a:bodyPr/>
        <a:lstStyle/>
        <a:p>
          <a:endParaRPr lang="en-US"/>
        </a:p>
      </dgm:t>
    </dgm:pt>
    <dgm:pt modelId="{1A486862-2FC0-4BF3-8719-4B4A3C4BC24A}">
      <dgm:prSet custT="1"/>
      <dgm:spPr/>
      <dgm:t>
        <a:bodyPr/>
        <a:lstStyle/>
        <a:p>
          <a:r>
            <a:rPr lang="tr-TR" sz="2800" dirty="0"/>
            <a:t>Markalı muadilleri kadar güvenli ve etkili olmalarını sağlamak için sıkı düzenleyici standartlara tabidir</a:t>
          </a:r>
          <a:endParaRPr lang="en-US" sz="2800" dirty="0"/>
        </a:p>
      </dgm:t>
    </dgm:pt>
    <dgm:pt modelId="{8148C2E5-76F0-48C5-AFCE-9886C91A040C}" type="parTrans" cxnId="{2BCBD88C-1AA8-428A-A912-0A47152E2D6A}">
      <dgm:prSet/>
      <dgm:spPr/>
      <dgm:t>
        <a:bodyPr/>
        <a:lstStyle/>
        <a:p>
          <a:endParaRPr lang="en-US"/>
        </a:p>
      </dgm:t>
    </dgm:pt>
    <dgm:pt modelId="{766789C9-BF63-4B82-A104-CC08F3488690}" type="sibTrans" cxnId="{2BCBD88C-1AA8-428A-A912-0A47152E2D6A}">
      <dgm:prSet/>
      <dgm:spPr/>
      <dgm:t>
        <a:bodyPr/>
        <a:lstStyle/>
        <a:p>
          <a:endParaRPr lang="en-US"/>
        </a:p>
      </dgm:t>
    </dgm:pt>
    <dgm:pt modelId="{8B79EF3A-5E7E-F148-8824-9E45A18A83BE}" type="pres">
      <dgm:prSet presAssocID="{1FFC256C-41D3-461F-B912-8F0CEAA21FC8}" presName="linear" presStyleCnt="0">
        <dgm:presLayoutVars>
          <dgm:animLvl val="lvl"/>
          <dgm:resizeHandles val="exact"/>
        </dgm:presLayoutVars>
      </dgm:prSet>
      <dgm:spPr/>
    </dgm:pt>
    <dgm:pt modelId="{2012DBF3-D198-C34F-9229-52C2DA477691}" type="pres">
      <dgm:prSet presAssocID="{B6A90BCA-8BFC-4394-8752-BEEE256F26EC}" presName="parentText" presStyleLbl="node1" presStyleIdx="0" presStyleCnt="3">
        <dgm:presLayoutVars>
          <dgm:chMax val="0"/>
          <dgm:bulletEnabled val="1"/>
        </dgm:presLayoutVars>
      </dgm:prSet>
      <dgm:spPr/>
    </dgm:pt>
    <dgm:pt modelId="{B00399EB-D3CD-FC40-A958-762E21D0E63D}" type="pres">
      <dgm:prSet presAssocID="{8DB31870-1E64-44CE-84DE-B31C3B951699}" presName="spacer" presStyleCnt="0"/>
      <dgm:spPr/>
    </dgm:pt>
    <dgm:pt modelId="{A7BEB563-D2CA-CC48-8AF2-F623A7C79A31}" type="pres">
      <dgm:prSet presAssocID="{965FE1BF-6E60-4288-A0B1-C8C977E4B419}" presName="parentText" presStyleLbl="node1" presStyleIdx="1" presStyleCnt="3">
        <dgm:presLayoutVars>
          <dgm:chMax val="0"/>
          <dgm:bulletEnabled val="1"/>
        </dgm:presLayoutVars>
      </dgm:prSet>
      <dgm:spPr/>
    </dgm:pt>
    <dgm:pt modelId="{AFA0A04A-45FF-2E4B-8216-691AF45CEAE6}" type="pres">
      <dgm:prSet presAssocID="{A638AB92-D9B1-42DE-977B-C9478FCEA1A0}" presName="spacer" presStyleCnt="0"/>
      <dgm:spPr/>
    </dgm:pt>
    <dgm:pt modelId="{D2EEBED6-EB71-2A42-9629-8DC54163C350}" type="pres">
      <dgm:prSet presAssocID="{1A486862-2FC0-4BF3-8719-4B4A3C4BC24A}" presName="parentText" presStyleLbl="node1" presStyleIdx="2" presStyleCnt="3">
        <dgm:presLayoutVars>
          <dgm:chMax val="0"/>
          <dgm:bulletEnabled val="1"/>
        </dgm:presLayoutVars>
      </dgm:prSet>
      <dgm:spPr/>
    </dgm:pt>
  </dgm:ptLst>
  <dgm:cxnLst>
    <dgm:cxn modelId="{23E59D08-30CE-B24D-8778-3E30FAB7F3EC}" type="presOf" srcId="{965FE1BF-6E60-4288-A0B1-C8C977E4B419}" destId="{A7BEB563-D2CA-CC48-8AF2-F623A7C79A31}" srcOrd="0" destOrd="0" presId="urn:microsoft.com/office/officeart/2005/8/layout/vList2"/>
    <dgm:cxn modelId="{A9203B77-DA74-4B4C-923A-8E1D2CAA735B}" type="presOf" srcId="{B6A90BCA-8BFC-4394-8752-BEEE256F26EC}" destId="{2012DBF3-D198-C34F-9229-52C2DA477691}" srcOrd="0" destOrd="0" presId="urn:microsoft.com/office/officeart/2005/8/layout/vList2"/>
    <dgm:cxn modelId="{A6E9548B-24CE-A34F-AF07-F22E7C7DBD01}" type="presOf" srcId="{1FFC256C-41D3-461F-B912-8F0CEAA21FC8}" destId="{8B79EF3A-5E7E-F148-8824-9E45A18A83BE}" srcOrd="0" destOrd="0" presId="urn:microsoft.com/office/officeart/2005/8/layout/vList2"/>
    <dgm:cxn modelId="{2BCBD88C-1AA8-428A-A912-0A47152E2D6A}" srcId="{1FFC256C-41D3-461F-B912-8F0CEAA21FC8}" destId="{1A486862-2FC0-4BF3-8719-4B4A3C4BC24A}" srcOrd="2" destOrd="0" parTransId="{8148C2E5-76F0-48C5-AFCE-9886C91A040C}" sibTransId="{766789C9-BF63-4B82-A104-CC08F3488690}"/>
    <dgm:cxn modelId="{24735293-42B1-48D2-BDE9-C410EF7D2C70}" srcId="{1FFC256C-41D3-461F-B912-8F0CEAA21FC8}" destId="{965FE1BF-6E60-4288-A0B1-C8C977E4B419}" srcOrd="1" destOrd="0" parTransId="{72D97AF6-A910-42BB-AAC3-DB985B57D957}" sibTransId="{A638AB92-D9B1-42DE-977B-C9478FCEA1A0}"/>
    <dgm:cxn modelId="{CF5A0BB1-353D-5E40-864F-E86CD89E3011}" type="presOf" srcId="{1A486862-2FC0-4BF3-8719-4B4A3C4BC24A}" destId="{D2EEBED6-EB71-2A42-9629-8DC54163C350}" srcOrd="0" destOrd="0" presId="urn:microsoft.com/office/officeart/2005/8/layout/vList2"/>
    <dgm:cxn modelId="{D00940F8-5505-471F-BF9B-CB7D87469439}" srcId="{1FFC256C-41D3-461F-B912-8F0CEAA21FC8}" destId="{B6A90BCA-8BFC-4394-8752-BEEE256F26EC}" srcOrd="0" destOrd="0" parTransId="{43715338-0172-4E27-9E24-54005E0E6A52}" sibTransId="{8DB31870-1E64-44CE-84DE-B31C3B951699}"/>
    <dgm:cxn modelId="{A4F4B816-2FF2-9743-A2D7-DB3121150004}" type="presParOf" srcId="{8B79EF3A-5E7E-F148-8824-9E45A18A83BE}" destId="{2012DBF3-D198-C34F-9229-52C2DA477691}" srcOrd="0" destOrd="0" presId="urn:microsoft.com/office/officeart/2005/8/layout/vList2"/>
    <dgm:cxn modelId="{AFF54F34-D552-CB4F-9358-183E93976A37}" type="presParOf" srcId="{8B79EF3A-5E7E-F148-8824-9E45A18A83BE}" destId="{B00399EB-D3CD-FC40-A958-762E21D0E63D}" srcOrd="1" destOrd="0" presId="urn:microsoft.com/office/officeart/2005/8/layout/vList2"/>
    <dgm:cxn modelId="{DAB3B745-A2E9-DE41-B5EE-B988D000AA1B}" type="presParOf" srcId="{8B79EF3A-5E7E-F148-8824-9E45A18A83BE}" destId="{A7BEB563-D2CA-CC48-8AF2-F623A7C79A31}" srcOrd="2" destOrd="0" presId="urn:microsoft.com/office/officeart/2005/8/layout/vList2"/>
    <dgm:cxn modelId="{2159A815-6984-344B-9CC5-8523B700BBA3}" type="presParOf" srcId="{8B79EF3A-5E7E-F148-8824-9E45A18A83BE}" destId="{AFA0A04A-45FF-2E4B-8216-691AF45CEAE6}" srcOrd="3" destOrd="0" presId="urn:microsoft.com/office/officeart/2005/8/layout/vList2"/>
    <dgm:cxn modelId="{3A7F6F22-5C7D-0843-A955-ADC1D942304A}" type="presParOf" srcId="{8B79EF3A-5E7E-F148-8824-9E45A18A83BE}" destId="{D2EEBED6-EB71-2A42-9629-8DC54163C3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52F158-3937-475F-8269-A6BA7E99A1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93443C-CB92-4D99-82DB-A66A3D3FD1DF}">
      <dgm:prSet custT="1"/>
      <dgm:spPr/>
      <dgm:t>
        <a:bodyPr/>
        <a:lstStyle/>
        <a:p>
          <a:r>
            <a:rPr lang="tr-TR" sz="2000" dirty="0"/>
            <a:t>Başka bir ilaçla aynı etken madde(</a:t>
          </a:r>
          <a:r>
            <a:rPr lang="tr-TR" sz="2000" dirty="0" err="1"/>
            <a:t>ler</a:t>
          </a:r>
          <a:r>
            <a:rPr lang="tr-TR" sz="2000" dirty="0"/>
            <a:t>)e, dozaj şekline, gücüne ve uygulama yoluna sahip olan, ancak farklı üreticiler tarafından üretilebilen farmasötik ürünleri ifade eder. </a:t>
          </a:r>
        </a:p>
        <a:p>
          <a:r>
            <a:rPr lang="tr-TR" sz="2000" dirty="0" err="1"/>
            <a:t>Terapötik</a:t>
          </a:r>
          <a:r>
            <a:rPr lang="tr-TR" sz="2000" dirty="0"/>
            <a:t> etkileri açısından esasen birbirlerinin yerine kullanılabilirler.</a:t>
          </a:r>
          <a:endParaRPr lang="en-US" sz="2000" dirty="0"/>
        </a:p>
      </dgm:t>
    </dgm:pt>
    <dgm:pt modelId="{D6CE41A2-CE07-4767-A9B1-D478E9C9C3F5}" type="parTrans" cxnId="{F53B3825-38D5-4AF8-A954-7ADAA84A8052}">
      <dgm:prSet/>
      <dgm:spPr/>
      <dgm:t>
        <a:bodyPr/>
        <a:lstStyle/>
        <a:p>
          <a:endParaRPr lang="en-US"/>
        </a:p>
      </dgm:t>
    </dgm:pt>
    <dgm:pt modelId="{F5E61AC6-8D1B-4D56-9B2A-478C68ECF146}" type="sibTrans" cxnId="{F53B3825-38D5-4AF8-A954-7ADAA84A8052}">
      <dgm:prSet/>
      <dgm:spPr/>
      <dgm:t>
        <a:bodyPr/>
        <a:lstStyle/>
        <a:p>
          <a:endParaRPr lang="en-US"/>
        </a:p>
      </dgm:t>
    </dgm:pt>
    <dgm:pt modelId="{71DDEB5D-0781-49EF-A50A-E5A39893A5C7}">
      <dgm:prSet custT="1"/>
      <dgm:spPr/>
      <dgm:t>
        <a:bodyPr/>
        <a:lstStyle/>
        <a:p>
          <a:r>
            <a:rPr lang="tr-TR" sz="2000" dirty="0"/>
            <a:t>Örneğin, iki ilaç aynı etken maddeye, aynı dozaj şekline (</a:t>
          </a:r>
          <a:r>
            <a:rPr lang="tr-TR" sz="2000" dirty="0" err="1"/>
            <a:t>örn</a:t>
          </a:r>
          <a:r>
            <a:rPr lang="tr-TR" sz="2000" dirty="0"/>
            <a:t>. tablet, kapsül), aynı güce (</a:t>
          </a:r>
          <a:r>
            <a:rPr lang="tr-TR" sz="2000" dirty="0" err="1"/>
            <a:t>örn</a:t>
          </a:r>
          <a:r>
            <a:rPr lang="tr-TR" sz="2000" dirty="0"/>
            <a:t>. 50 mg) sahipse ve oral uygulama için tasarlanmışsa, eşdeğer olarak kabul edilebilirler. </a:t>
          </a:r>
        </a:p>
        <a:p>
          <a:r>
            <a:rPr lang="tr-TR" sz="2000" dirty="0"/>
            <a:t>Bu, bir hastanın </a:t>
          </a:r>
          <a:r>
            <a:rPr lang="tr-TR" sz="2000" dirty="0" err="1"/>
            <a:t>terapötik</a:t>
          </a:r>
          <a:r>
            <a:rPr lang="tr-TR" sz="2000" dirty="0"/>
            <a:t> sonuçta önemli bir değişiklik olmadan birinden diğerine geçebileceği anlamına gelir.</a:t>
          </a:r>
          <a:endParaRPr lang="en-US" sz="2000" dirty="0"/>
        </a:p>
      </dgm:t>
    </dgm:pt>
    <dgm:pt modelId="{F0904D00-327F-423D-BEAD-C9DF9A328065}" type="parTrans" cxnId="{D088BA23-D527-4FD8-958B-6F444E301C8C}">
      <dgm:prSet/>
      <dgm:spPr/>
      <dgm:t>
        <a:bodyPr/>
        <a:lstStyle/>
        <a:p>
          <a:endParaRPr lang="en-US"/>
        </a:p>
      </dgm:t>
    </dgm:pt>
    <dgm:pt modelId="{1976327F-A8E9-4725-A0CB-F92CF1645DD7}" type="sibTrans" cxnId="{D088BA23-D527-4FD8-958B-6F444E301C8C}">
      <dgm:prSet/>
      <dgm:spPr/>
      <dgm:t>
        <a:bodyPr/>
        <a:lstStyle/>
        <a:p>
          <a:endParaRPr lang="en-US"/>
        </a:p>
      </dgm:t>
    </dgm:pt>
    <dgm:pt modelId="{BB4AB131-280D-416B-A071-4B76FE48F08F}" type="pres">
      <dgm:prSet presAssocID="{B752F158-3937-475F-8269-A6BA7E99A1B4}" presName="root" presStyleCnt="0">
        <dgm:presLayoutVars>
          <dgm:dir/>
          <dgm:resizeHandles val="exact"/>
        </dgm:presLayoutVars>
      </dgm:prSet>
      <dgm:spPr/>
    </dgm:pt>
    <dgm:pt modelId="{9A835324-BC99-4186-AD96-FC898A7FC1B9}" type="pres">
      <dgm:prSet presAssocID="{5B93443C-CB92-4D99-82DB-A66A3D3FD1DF}" presName="compNode" presStyleCnt="0"/>
      <dgm:spPr/>
    </dgm:pt>
    <dgm:pt modelId="{235EFB59-ACE5-40BA-BB64-3C89C88CEC63}" type="pres">
      <dgm:prSet presAssocID="{5B93443C-CB92-4D99-82DB-A66A3D3FD1DF}" presName="bgRect" presStyleLbl="bgShp" presStyleIdx="0" presStyleCnt="2"/>
      <dgm:spPr/>
    </dgm:pt>
    <dgm:pt modelId="{EEF5F70A-020F-4C5A-B0A6-D4F10DAFF3CE}" type="pres">
      <dgm:prSet presAssocID="{5B93443C-CB92-4D99-82DB-A66A3D3FD1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0C09713-ADEF-4D58-A4A9-7EB6C534E1CA}" type="pres">
      <dgm:prSet presAssocID="{5B93443C-CB92-4D99-82DB-A66A3D3FD1DF}" presName="spaceRect" presStyleCnt="0"/>
      <dgm:spPr/>
    </dgm:pt>
    <dgm:pt modelId="{09BA6A29-CA92-4FCB-A96A-435A6BE4AFAE}" type="pres">
      <dgm:prSet presAssocID="{5B93443C-CB92-4D99-82DB-A66A3D3FD1DF}" presName="parTx" presStyleLbl="revTx" presStyleIdx="0" presStyleCnt="2" custScaleX="115963">
        <dgm:presLayoutVars>
          <dgm:chMax val="0"/>
          <dgm:chPref val="0"/>
        </dgm:presLayoutVars>
      </dgm:prSet>
      <dgm:spPr/>
    </dgm:pt>
    <dgm:pt modelId="{9E85D079-E8D8-4A8D-A36E-5CE3D2722F37}" type="pres">
      <dgm:prSet presAssocID="{F5E61AC6-8D1B-4D56-9B2A-478C68ECF146}" presName="sibTrans" presStyleCnt="0"/>
      <dgm:spPr/>
    </dgm:pt>
    <dgm:pt modelId="{A7AE96F3-1B4C-4812-BD90-7E85BE3135C7}" type="pres">
      <dgm:prSet presAssocID="{71DDEB5D-0781-49EF-A50A-E5A39893A5C7}" presName="compNode" presStyleCnt="0"/>
      <dgm:spPr/>
    </dgm:pt>
    <dgm:pt modelId="{041421C1-0EAF-4733-B2D6-765B2D3C6852}" type="pres">
      <dgm:prSet presAssocID="{71DDEB5D-0781-49EF-A50A-E5A39893A5C7}" presName="bgRect" presStyleLbl="bgShp" presStyleIdx="1" presStyleCnt="2"/>
      <dgm:spPr/>
    </dgm:pt>
    <dgm:pt modelId="{AC17F496-FFB8-4FF8-B6AC-387A222B6B07}" type="pres">
      <dgm:prSet presAssocID="{71DDEB5D-0781-49EF-A50A-E5A39893A5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9EA5E210-CED0-4388-B07A-01085FCD119B}" type="pres">
      <dgm:prSet presAssocID="{71DDEB5D-0781-49EF-A50A-E5A39893A5C7}" presName="spaceRect" presStyleCnt="0"/>
      <dgm:spPr/>
    </dgm:pt>
    <dgm:pt modelId="{CC18632C-89BF-44E2-9629-CEE0BDCE8504}" type="pres">
      <dgm:prSet presAssocID="{71DDEB5D-0781-49EF-A50A-E5A39893A5C7}" presName="parTx" presStyleLbl="revTx" presStyleIdx="1" presStyleCnt="2">
        <dgm:presLayoutVars>
          <dgm:chMax val="0"/>
          <dgm:chPref val="0"/>
        </dgm:presLayoutVars>
      </dgm:prSet>
      <dgm:spPr/>
    </dgm:pt>
  </dgm:ptLst>
  <dgm:cxnLst>
    <dgm:cxn modelId="{D088BA23-D527-4FD8-958B-6F444E301C8C}" srcId="{B752F158-3937-475F-8269-A6BA7E99A1B4}" destId="{71DDEB5D-0781-49EF-A50A-E5A39893A5C7}" srcOrd="1" destOrd="0" parTransId="{F0904D00-327F-423D-BEAD-C9DF9A328065}" sibTransId="{1976327F-A8E9-4725-A0CB-F92CF1645DD7}"/>
    <dgm:cxn modelId="{F53B3825-38D5-4AF8-A954-7ADAA84A8052}" srcId="{B752F158-3937-475F-8269-A6BA7E99A1B4}" destId="{5B93443C-CB92-4D99-82DB-A66A3D3FD1DF}" srcOrd="0" destOrd="0" parTransId="{D6CE41A2-CE07-4767-A9B1-D478E9C9C3F5}" sibTransId="{F5E61AC6-8D1B-4D56-9B2A-478C68ECF146}"/>
    <dgm:cxn modelId="{C99A056B-3074-40DE-93D1-B61A996F1AF8}" type="presOf" srcId="{5B93443C-CB92-4D99-82DB-A66A3D3FD1DF}" destId="{09BA6A29-CA92-4FCB-A96A-435A6BE4AFAE}" srcOrd="0" destOrd="0" presId="urn:microsoft.com/office/officeart/2018/2/layout/IconVerticalSolidList"/>
    <dgm:cxn modelId="{09BE2C78-A295-43C2-86C2-19C6FCD791B9}" type="presOf" srcId="{B752F158-3937-475F-8269-A6BA7E99A1B4}" destId="{BB4AB131-280D-416B-A071-4B76FE48F08F}" srcOrd="0" destOrd="0" presId="urn:microsoft.com/office/officeart/2018/2/layout/IconVerticalSolidList"/>
    <dgm:cxn modelId="{F7C52CD0-D29B-493F-804B-EA8445CCE58C}" type="presOf" srcId="{71DDEB5D-0781-49EF-A50A-E5A39893A5C7}" destId="{CC18632C-89BF-44E2-9629-CEE0BDCE8504}" srcOrd="0" destOrd="0" presId="urn:microsoft.com/office/officeart/2018/2/layout/IconVerticalSolidList"/>
    <dgm:cxn modelId="{E823AB13-0E09-4763-B5E4-B1B5D9F6C8E1}" type="presParOf" srcId="{BB4AB131-280D-416B-A071-4B76FE48F08F}" destId="{9A835324-BC99-4186-AD96-FC898A7FC1B9}" srcOrd="0" destOrd="0" presId="urn:microsoft.com/office/officeart/2018/2/layout/IconVerticalSolidList"/>
    <dgm:cxn modelId="{AB66FE1E-1D74-495F-85C1-9612DCB137F4}" type="presParOf" srcId="{9A835324-BC99-4186-AD96-FC898A7FC1B9}" destId="{235EFB59-ACE5-40BA-BB64-3C89C88CEC63}" srcOrd="0" destOrd="0" presId="urn:microsoft.com/office/officeart/2018/2/layout/IconVerticalSolidList"/>
    <dgm:cxn modelId="{0900060E-E1F1-4A5A-ABAF-D5F37CA78082}" type="presParOf" srcId="{9A835324-BC99-4186-AD96-FC898A7FC1B9}" destId="{EEF5F70A-020F-4C5A-B0A6-D4F10DAFF3CE}" srcOrd="1" destOrd="0" presId="urn:microsoft.com/office/officeart/2018/2/layout/IconVerticalSolidList"/>
    <dgm:cxn modelId="{3B441C9B-DC4C-4E59-BEC1-BA72E916CDFA}" type="presParOf" srcId="{9A835324-BC99-4186-AD96-FC898A7FC1B9}" destId="{20C09713-ADEF-4D58-A4A9-7EB6C534E1CA}" srcOrd="2" destOrd="0" presId="urn:microsoft.com/office/officeart/2018/2/layout/IconVerticalSolidList"/>
    <dgm:cxn modelId="{DF192A42-A1AE-407A-A6A5-E6834AF40ED3}" type="presParOf" srcId="{9A835324-BC99-4186-AD96-FC898A7FC1B9}" destId="{09BA6A29-CA92-4FCB-A96A-435A6BE4AFAE}" srcOrd="3" destOrd="0" presId="urn:microsoft.com/office/officeart/2018/2/layout/IconVerticalSolidList"/>
    <dgm:cxn modelId="{5FF0E9F2-18AE-401A-B6E8-EA7E45A1F4FE}" type="presParOf" srcId="{BB4AB131-280D-416B-A071-4B76FE48F08F}" destId="{9E85D079-E8D8-4A8D-A36E-5CE3D2722F37}" srcOrd="1" destOrd="0" presId="urn:microsoft.com/office/officeart/2018/2/layout/IconVerticalSolidList"/>
    <dgm:cxn modelId="{F315DCEA-4883-4161-B73C-A49FD96E0E52}" type="presParOf" srcId="{BB4AB131-280D-416B-A071-4B76FE48F08F}" destId="{A7AE96F3-1B4C-4812-BD90-7E85BE3135C7}" srcOrd="2" destOrd="0" presId="urn:microsoft.com/office/officeart/2018/2/layout/IconVerticalSolidList"/>
    <dgm:cxn modelId="{421DB6D8-68DB-4D24-91EA-F835B6F76334}" type="presParOf" srcId="{A7AE96F3-1B4C-4812-BD90-7E85BE3135C7}" destId="{041421C1-0EAF-4733-B2D6-765B2D3C6852}" srcOrd="0" destOrd="0" presId="urn:microsoft.com/office/officeart/2018/2/layout/IconVerticalSolidList"/>
    <dgm:cxn modelId="{0FCA1C53-FBEB-44E8-83DA-D5C7E1CD7780}" type="presParOf" srcId="{A7AE96F3-1B4C-4812-BD90-7E85BE3135C7}" destId="{AC17F496-FFB8-4FF8-B6AC-387A222B6B07}" srcOrd="1" destOrd="0" presId="urn:microsoft.com/office/officeart/2018/2/layout/IconVerticalSolidList"/>
    <dgm:cxn modelId="{ED37C5B4-107D-4CDE-AAC3-2E29DDE02B94}" type="presParOf" srcId="{A7AE96F3-1B4C-4812-BD90-7E85BE3135C7}" destId="{9EA5E210-CED0-4388-B07A-01085FCD119B}" srcOrd="2" destOrd="0" presId="urn:microsoft.com/office/officeart/2018/2/layout/IconVerticalSolidList"/>
    <dgm:cxn modelId="{A6BF121D-62B0-418C-A9B7-A1DFEE21C5DF}" type="presParOf" srcId="{A7AE96F3-1B4C-4812-BD90-7E85BE3135C7}" destId="{CC18632C-89BF-44E2-9629-CEE0BDCE85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658C1EE-D54D-43A8-8B54-C0F3BFE599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6030D1A-31DA-41A5-8DBF-F2D7A7FFC6BC}">
      <dgm:prSet/>
      <dgm:spPr/>
      <dgm:t>
        <a:bodyPr/>
        <a:lstStyle/>
        <a:p>
          <a:r>
            <a:rPr lang="tr-TR" dirty="0"/>
            <a:t>İlaç Kalitesinin Sağlanması</a:t>
          </a:r>
          <a:endParaRPr lang="en-US" dirty="0"/>
        </a:p>
      </dgm:t>
    </dgm:pt>
    <dgm:pt modelId="{C89DB8EF-55C5-4FA1-9135-564167692584}" type="parTrans" cxnId="{03F664BF-43B2-4602-8118-9B3D821F83EF}">
      <dgm:prSet/>
      <dgm:spPr/>
      <dgm:t>
        <a:bodyPr/>
        <a:lstStyle/>
        <a:p>
          <a:endParaRPr lang="en-US"/>
        </a:p>
      </dgm:t>
    </dgm:pt>
    <dgm:pt modelId="{F47C65BE-4587-45DB-A12A-CA35A1102464}" type="sibTrans" cxnId="{03F664BF-43B2-4602-8118-9B3D821F83EF}">
      <dgm:prSet/>
      <dgm:spPr/>
      <dgm:t>
        <a:bodyPr/>
        <a:lstStyle/>
        <a:p>
          <a:endParaRPr lang="en-US"/>
        </a:p>
      </dgm:t>
    </dgm:pt>
    <dgm:pt modelId="{EE2665DE-970E-494E-A788-F324999A92C3}">
      <dgm:prSet/>
      <dgm:spPr/>
      <dgm:t>
        <a:bodyPr/>
        <a:lstStyle/>
        <a:p>
          <a:r>
            <a:rPr lang="tr-TR" dirty="0"/>
            <a:t>Değiştirilebilirliğin Kolaylaştırılması</a:t>
          </a:r>
        </a:p>
      </dgm:t>
    </dgm:pt>
    <dgm:pt modelId="{A15331C6-1543-4420-97B3-DDFF0D83028F}" type="parTrans" cxnId="{5A5B84CC-D2CA-464B-AEB8-8ECC00EE3DD6}">
      <dgm:prSet/>
      <dgm:spPr/>
      <dgm:t>
        <a:bodyPr/>
        <a:lstStyle/>
        <a:p>
          <a:endParaRPr lang="tr-TR"/>
        </a:p>
      </dgm:t>
    </dgm:pt>
    <dgm:pt modelId="{5CFCCBB7-1B97-42F2-B79A-AB49A5A20A0B}" type="sibTrans" cxnId="{5A5B84CC-D2CA-464B-AEB8-8ECC00EE3DD6}">
      <dgm:prSet/>
      <dgm:spPr/>
      <dgm:t>
        <a:bodyPr/>
        <a:lstStyle/>
        <a:p>
          <a:endParaRPr lang="tr-TR"/>
        </a:p>
      </dgm:t>
    </dgm:pt>
    <dgm:pt modelId="{66598B43-E4F7-4DC9-9FE3-C1E8B2154227}">
      <dgm:prSet/>
      <dgm:spPr/>
      <dgm:t>
        <a:bodyPr/>
        <a:lstStyle/>
        <a:p>
          <a:r>
            <a:rPr lang="tr-TR" dirty="0"/>
            <a:t>Mevzuata Uygunluk</a:t>
          </a:r>
        </a:p>
      </dgm:t>
    </dgm:pt>
    <dgm:pt modelId="{A7902703-C8F0-4359-A6F1-1F1394FB9455}" type="parTrans" cxnId="{57DE2B66-7DB7-4463-98E6-C83BE9E7F953}">
      <dgm:prSet/>
      <dgm:spPr/>
      <dgm:t>
        <a:bodyPr/>
        <a:lstStyle/>
        <a:p>
          <a:endParaRPr lang="tr-TR"/>
        </a:p>
      </dgm:t>
    </dgm:pt>
    <dgm:pt modelId="{4A17F0A5-A3DF-43F4-9024-A82BAECAC0AA}" type="sibTrans" cxnId="{57DE2B66-7DB7-4463-98E6-C83BE9E7F953}">
      <dgm:prSet/>
      <dgm:spPr/>
      <dgm:t>
        <a:bodyPr/>
        <a:lstStyle/>
        <a:p>
          <a:endParaRPr lang="tr-TR"/>
        </a:p>
      </dgm:t>
    </dgm:pt>
    <dgm:pt modelId="{DF9679DA-5716-4022-9131-F46EB94FC120}">
      <dgm:prSet/>
      <dgm:spPr/>
      <dgm:t>
        <a:bodyPr/>
        <a:lstStyle/>
        <a:p>
          <a:r>
            <a:rPr lang="tr-TR" dirty="0"/>
            <a:t>Kamu Güvenliğinin Desteklenmesi</a:t>
          </a:r>
        </a:p>
      </dgm:t>
    </dgm:pt>
    <dgm:pt modelId="{EF8D2D10-C5AE-49FE-81B4-E23558D62D06}" type="parTrans" cxnId="{9935A290-3230-449E-BCE6-1F9C8D9455F3}">
      <dgm:prSet/>
      <dgm:spPr/>
      <dgm:t>
        <a:bodyPr/>
        <a:lstStyle/>
        <a:p>
          <a:endParaRPr lang="tr-TR"/>
        </a:p>
      </dgm:t>
    </dgm:pt>
    <dgm:pt modelId="{9E2C12A7-F896-4303-B82D-7C1C4ECA3107}" type="sibTrans" cxnId="{9935A290-3230-449E-BCE6-1F9C8D9455F3}">
      <dgm:prSet/>
      <dgm:spPr/>
      <dgm:t>
        <a:bodyPr/>
        <a:lstStyle/>
        <a:p>
          <a:endParaRPr lang="tr-TR"/>
        </a:p>
      </dgm:t>
    </dgm:pt>
    <dgm:pt modelId="{DDB781A5-810E-4F54-847F-0D777C5CB04A}">
      <dgm:prSet/>
      <dgm:spPr/>
      <dgm:t>
        <a:bodyPr/>
        <a:lstStyle/>
        <a:p>
          <a:r>
            <a:rPr lang="tr-TR" dirty="0"/>
            <a:t>Araştırma ve Geliştirmenin Desteklenmesi</a:t>
          </a:r>
        </a:p>
      </dgm:t>
    </dgm:pt>
    <dgm:pt modelId="{BB1A5480-622B-4616-AAE8-87A7612C7FA5}" type="parTrans" cxnId="{1DFFF092-3D95-49F2-83B2-68B0B2BAA348}">
      <dgm:prSet/>
      <dgm:spPr/>
      <dgm:t>
        <a:bodyPr/>
        <a:lstStyle/>
        <a:p>
          <a:endParaRPr lang="tr-TR"/>
        </a:p>
      </dgm:t>
    </dgm:pt>
    <dgm:pt modelId="{4C72DDD4-A713-418F-9AEB-4C948D3F2CA1}" type="sibTrans" cxnId="{1DFFF092-3D95-49F2-83B2-68B0B2BAA348}">
      <dgm:prSet/>
      <dgm:spPr/>
      <dgm:t>
        <a:bodyPr/>
        <a:lstStyle/>
        <a:p>
          <a:endParaRPr lang="tr-TR"/>
        </a:p>
      </dgm:t>
    </dgm:pt>
    <dgm:pt modelId="{7952CE94-BFFE-2849-8E39-F53B219977EE}" type="pres">
      <dgm:prSet presAssocID="{4658C1EE-D54D-43A8-8B54-C0F3BFE599E4}" presName="linear" presStyleCnt="0">
        <dgm:presLayoutVars>
          <dgm:animLvl val="lvl"/>
          <dgm:resizeHandles val="exact"/>
        </dgm:presLayoutVars>
      </dgm:prSet>
      <dgm:spPr/>
    </dgm:pt>
    <dgm:pt modelId="{ECFEFA73-5CC8-2244-BBDC-081270F98BCF}" type="pres">
      <dgm:prSet presAssocID="{86030D1A-31DA-41A5-8DBF-F2D7A7FFC6BC}" presName="parentText" presStyleLbl="node1" presStyleIdx="0" presStyleCnt="5">
        <dgm:presLayoutVars>
          <dgm:chMax val="0"/>
          <dgm:bulletEnabled val="1"/>
        </dgm:presLayoutVars>
      </dgm:prSet>
      <dgm:spPr/>
    </dgm:pt>
    <dgm:pt modelId="{11DC0037-934C-6B45-9A90-476D74A6A3CA}" type="pres">
      <dgm:prSet presAssocID="{F47C65BE-4587-45DB-A12A-CA35A1102464}" presName="spacer" presStyleCnt="0"/>
      <dgm:spPr/>
    </dgm:pt>
    <dgm:pt modelId="{AC6800E4-821F-4ECE-9CAA-AB5504D35F38}" type="pres">
      <dgm:prSet presAssocID="{EE2665DE-970E-494E-A788-F324999A92C3}" presName="parentText" presStyleLbl="node1" presStyleIdx="1" presStyleCnt="5">
        <dgm:presLayoutVars>
          <dgm:chMax val="0"/>
          <dgm:bulletEnabled val="1"/>
        </dgm:presLayoutVars>
      </dgm:prSet>
      <dgm:spPr/>
    </dgm:pt>
    <dgm:pt modelId="{B16A79AF-25DE-4701-9C98-AEE55F3E5814}" type="pres">
      <dgm:prSet presAssocID="{5CFCCBB7-1B97-42F2-B79A-AB49A5A20A0B}" presName="spacer" presStyleCnt="0"/>
      <dgm:spPr/>
    </dgm:pt>
    <dgm:pt modelId="{48630561-9C03-435A-84A8-4C72FC01C53F}" type="pres">
      <dgm:prSet presAssocID="{66598B43-E4F7-4DC9-9FE3-C1E8B2154227}" presName="parentText" presStyleLbl="node1" presStyleIdx="2" presStyleCnt="5">
        <dgm:presLayoutVars>
          <dgm:chMax val="0"/>
          <dgm:bulletEnabled val="1"/>
        </dgm:presLayoutVars>
      </dgm:prSet>
      <dgm:spPr/>
    </dgm:pt>
    <dgm:pt modelId="{AEB39CD5-6A4A-41B2-9BCE-BDBE96AD2913}" type="pres">
      <dgm:prSet presAssocID="{4A17F0A5-A3DF-43F4-9024-A82BAECAC0AA}" presName="spacer" presStyleCnt="0"/>
      <dgm:spPr/>
    </dgm:pt>
    <dgm:pt modelId="{8C3610CF-CF20-4FA8-B3A4-FDA440175656}" type="pres">
      <dgm:prSet presAssocID="{DF9679DA-5716-4022-9131-F46EB94FC120}" presName="parentText" presStyleLbl="node1" presStyleIdx="3" presStyleCnt="5">
        <dgm:presLayoutVars>
          <dgm:chMax val="0"/>
          <dgm:bulletEnabled val="1"/>
        </dgm:presLayoutVars>
      </dgm:prSet>
      <dgm:spPr/>
    </dgm:pt>
    <dgm:pt modelId="{70F6B8D0-2F26-41E4-9CC7-E6DB2192E45C}" type="pres">
      <dgm:prSet presAssocID="{9E2C12A7-F896-4303-B82D-7C1C4ECA3107}" presName="spacer" presStyleCnt="0"/>
      <dgm:spPr/>
    </dgm:pt>
    <dgm:pt modelId="{0957F843-80FA-4C34-B3E3-D1D62B67752F}" type="pres">
      <dgm:prSet presAssocID="{DDB781A5-810E-4F54-847F-0D777C5CB04A}" presName="parentText" presStyleLbl="node1" presStyleIdx="4" presStyleCnt="5">
        <dgm:presLayoutVars>
          <dgm:chMax val="0"/>
          <dgm:bulletEnabled val="1"/>
        </dgm:presLayoutVars>
      </dgm:prSet>
      <dgm:spPr/>
    </dgm:pt>
  </dgm:ptLst>
  <dgm:cxnLst>
    <dgm:cxn modelId="{7FC2DA15-F16C-488F-B44A-88DBDF7C2FB4}" type="presOf" srcId="{EE2665DE-970E-494E-A788-F324999A92C3}" destId="{AC6800E4-821F-4ECE-9CAA-AB5504D35F38}" srcOrd="0" destOrd="0" presId="urn:microsoft.com/office/officeart/2005/8/layout/vList2"/>
    <dgm:cxn modelId="{57DE2B66-7DB7-4463-98E6-C83BE9E7F953}" srcId="{4658C1EE-D54D-43A8-8B54-C0F3BFE599E4}" destId="{66598B43-E4F7-4DC9-9FE3-C1E8B2154227}" srcOrd="2" destOrd="0" parTransId="{A7902703-C8F0-4359-A6F1-1F1394FB9455}" sibTransId="{4A17F0A5-A3DF-43F4-9024-A82BAECAC0AA}"/>
    <dgm:cxn modelId="{32C68F48-21D2-FD45-AB79-6CDB72DB1C8D}" type="presOf" srcId="{86030D1A-31DA-41A5-8DBF-F2D7A7FFC6BC}" destId="{ECFEFA73-5CC8-2244-BBDC-081270F98BCF}" srcOrd="0" destOrd="0" presId="urn:microsoft.com/office/officeart/2005/8/layout/vList2"/>
    <dgm:cxn modelId="{84E7E150-1E4C-489E-92D5-9785A565128E}" type="presOf" srcId="{DF9679DA-5716-4022-9131-F46EB94FC120}" destId="{8C3610CF-CF20-4FA8-B3A4-FDA440175656}" srcOrd="0" destOrd="0" presId="urn:microsoft.com/office/officeart/2005/8/layout/vList2"/>
    <dgm:cxn modelId="{9935A290-3230-449E-BCE6-1F9C8D9455F3}" srcId="{4658C1EE-D54D-43A8-8B54-C0F3BFE599E4}" destId="{DF9679DA-5716-4022-9131-F46EB94FC120}" srcOrd="3" destOrd="0" parTransId="{EF8D2D10-C5AE-49FE-81B4-E23558D62D06}" sibTransId="{9E2C12A7-F896-4303-B82D-7C1C4ECA3107}"/>
    <dgm:cxn modelId="{1DFFF092-3D95-49F2-83B2-68B0B2BAA348}" srcId="{4658C1EE-D54D-43A8-8B54-C0F3BFE599E4}" destId="{DDB781A5-810E-4F54-847F-0D777C5CB04A}" srcOrd="4" destOrd="0" parTransId="{BB1A5480-622B-4616-AAE8-87A7612C7FA5}" sibTransId="{4C72DDD4-A713-418F-9AEB-4C948D3F2CA1}"/>
    <dgm:cxn modelId="{A360F2A3-FF37-445D-B357-1CAA2647C1BD}" type="presOf" srcId="{66598B43-E4F7-4DC9-9FE3-C1E8B2154227}" destId="{48630561-9C03-435A-84A8-4C72FC01C53F}" srcOrd="0" destOrd="0" presId="urn:microsoft.com/office/officeart/2005/8/layout/vList2"/>
    <dgm:cxn modelId="{03F664BF-43B2-4602-8118-9B3D821F83EF}" srcId="{4658C1EE-D54D-43A8-8B54-C0F3BFE599E4}" destId="{86030D1A-31DA-41A5-8DBF-F2D7A7FFC6BC}" srcOrd="0" destOrd="0" parTransId="{C89DB8EF-55C5-4FA1-9135-564167692584}" sibTransId="{F47C65BE-4587-45DB-A12A-CA35A1102464}"/>
    <dgm:cxn modelId="{B6C334CA-4FD2-5D4A-B60C-0549D638B55D}" type="presOf" srcId="{4658C1EE-D54D-43A8-8B54-C0F3BFE599E4}" destId="{7952CE94-BFFE-2849-8E39-F53B219977EE}" srcOrd="0" destOrd="0" presId="urn:microsoft.com/office/officeart/2005/8/layout/vList2"/>
    <dgm:cxn modelId="{5A5B84CC-D2CA-464B-AEB8-8ECC00EE3DD6}" srcId="{4658C1EE-D54D-43A8-8B54-C0F3BFE599E4}" destId="{EE2665DE-970E-494E-A788-F324999A92C3}" srcOrd="1" destOrd="0" parTransId="{A15331C6-1543-4420-97B3-DDFF0D83028F}" sibTransId="{5CFCCBB7-1B97-42F2-B79A-AB49A5A20A0B}"/>
    <dgm:cxn modelId="{DE5E1BFB-E328-42A0-9EBC-4536568F510E}" type="presOf" srcId="{DDB781A5-810E-4F54-847F-0D777C5CB04A}" destId="{0957F843-80FA-4C34-B3E3-D1D62B67752F}" srcOrd="0" destOrd="0" presId="urn:microsoft.com/office/officeart/2005/8/layout/vList2"/>
    <dgm:cxn modelId="{5903837A-6778-F545-ABA7-D2F0C9640F5D}" type="presParOf" srcId="{7952CE94-BFFE-2849-8E39-F53B219977EE}" destId="{ECFEFA73-5CC8-2244-BBDC-081270F98BCF}" srcOrd="0" destOrd="0" presId="urn:microsoft.com/office/officeart/2005/8/layout/vList2"/>
    <dgm:cxn modelId="{98AF0BC2-EF41-2E40-8554-5F012A879EAB}" type="presParOf" srcId="{7952CE94-BFFE-2849-8E39-F53B219977EE}" destId="{11DC0037-934C-6B45-9A90-476D74A6A3CA}" srcOrd="1" destOrd="0" presId="urn:microsoft.com/office/officeart/2005/8/layout/vList2"/>
    <dgm:cxn modelId="{4D470944-98A5-4ACC-AB2A-9EC8DDCEEBD7}" type="presParOf" srcId="{7952CE94-BFFE-2849-8E39-F53B219977EE}" destId="{AC6800E4-821F-4ECE-9CAA-AB5504D35F38}" srcOrd="2" destOrd="0" presId="urn:microsoft.com/office/officeart/2005/8/layout/vList2"/>
    <dgm:cxn modelId="{ABC93045-28B3-48C2-9A93-094A3E99C5B6}" type="presParOf" srcId="{7952CE94-BFFE-2849-8E39-F53B219977EE}" destId="{B16A79AF-25DE-4701-9C98-AEE55F3E5814}" srcOrd="3" destOrd="0" presId="urn:microsoft.com/office/officeart/2005/8/layout/vList2"/>
    <dgm:cxn modelId="{DC14E3C5-0B49-4DB5-8A7F-BCFFC925DBDF}" type="presParOf" srcId="{7952CE94-BFFE-2849-8E39-F53B219977EE}" destId="{48630561-9C03-435A-84A8-4C72FC01C53F}" srcOrd="4" destOrd="0" presId="urn:microsoft.com/office/officeart/2005/8/layout/vList2"/>
    <dgm:cxn modelId="{0F3FB4F5-7309-4D44-9AA5-1B56E21615FE}" type="presParOf" srcId="{7952CE94-BFFE-2849-8E39-F53B219977EE}" destId="{AEB39CD5-6A4A-41B2-9BCE-BDBE96AD2913}" srcOrd="5" destOrd="0" presId="urn:microsoft.com/office/officeart/2005/8/layout/vList2"/>
    <dgm:cxn modelId="{097906B8-130D-4958-9C2E-541A7817A5BE}" type="presParOf" srcId="{7952CE94-BFFE-2849-8E39-F53B219977EE}" destId="{8C3610CF-CF20-4FA8-B3A4-FDA440175656}" srcOrd="6" destOrd="0" presId="urn:microsoft.com/office/officeart/2005/8/layout/vList2"/>
    <dgm:cxn modelId="{3BF3DF68-44B0-431E-9563-214425D16D3D}" type="presParOf" srcId="{7952CE94-BFFE-2849-8E39-F53B219977EE}" destId="{70F6B8D0-2F26-41E4-9CC7-E6DB2192E45C}" srcOrd="7" destOrd="0" presId="urn:microsoft.com/office/officeart/2005/8/layout/vList2"/>
    <dgm:cxn modelId="{04F8B368-F15A-459E-BA29-C4808261F6B2}" type="presParOf" srcId="{7952CE94-BFFE-2849-8E39-F53B219977EE}" destId="{0957F843-80FA-4C34-B3E3-D1D62B67752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D9D8CE1-71F1-46B0-AE11-8891C03BA2D7}"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EF99693-FF4B-436D-8FC6-88A7F3D9424A}">
      <dgm:prSet/>
      <dgm:spPr/>
      <dgm:t>
        <a:bodyPr/>
        <a:lstStyle/>
        <a:p>
          <a:r>
            <a:rPr lang="tr-TR" dirty="0"/>
            <a:t>Standartlar ve </a:t>
          </a:r>
          <a:r>
            <a:rPr lang="tr-TR" dirty="0" err="1"/>
            <a:t>Spesifikasyonlar</a:t>
          </a:r>
          <a:endParaRPr lang="en-US" dirty="0"/>
        </a:p>
      </dgm:t>
    </dgm:pt>
    <dgm:pt modelId="{B40EB5D8-17ED-4D1F-979B-1E07331DB4DC}" type="parTrans" cxnId="{485CBCF7-371B-48AC-A259-AD6CB14B4EF9}">
      <dgm:prSet/>
      <dgm:spPr/>
      <dgm:t>
        <a:bodyPr/>
        <a:lstStyle/>
        <a:p>
          <a:endParaRPr lang="en-US"/>
        </a:p>
      </dgm:t>
    </dgm:pt>
    <dgm:pt modelId="{D4836084-A0D9-4F1C-817A-A9907F84B452}" type="sibTrans" cxnId="{485CBCF7-371B-48AC-A259-AD6CB14B4EF9}">
      <dgm:prSet/>
      <dgm:spPr/>
      <dgm:t>
        <a:bodyPr/>
        <a:lstStyle/>
        <a:p>
          <a:endParaRPr lang="en-US"/>
        </a:p>
      </dgm:t>
    </dgm:pt>
    <dgm:pt modelId="{34A33544-916D-4CDA-940C-648A9BF21E05}">
      <dgm:prSet/>
      <dgm:spPr/>
      <dgm:t>
        <a:bodyPr/>
        <a:lstStyle/>
        <a:p>
          <a:r>
            <a:rPr lang="tr-TR" dirty="0" err="1"/>
            <a:t>Formülasyon</a:t>
          </a:r>
          <a:r>
            <a:rPr lang="tr-TR" dirty="0"/>
            <a:t> Kılavuzları</a:t>
          </a:r>
        </a:p>
      </dgm:t>
    </dgm:pt>
    <dgm:pt modelId="{8E60E0CE-348C-4294-BCAB-996851A22D62}" type="parTrans" cxnId="{FB38CB66-2633-410A-82AA-783EC7E85D75}">
      <dgm:prSet/>
      <dgm:spPr/>
      <dgm:t>
        <a:bodyPr/>
        <a:lstStyle/>
        <a:p>
          <a:endParaRPr lang="tr-TR"/>
        </a:p>
      </dgm:t>
    </dgm:pt>
    <dgm:pt modelId="{4A015B62-D532-43C7-97F2-9561900C496B}" type="sibTrans" cxnId="{FB38CB66-2633-410A-82AA-783EC7E85D75}">
      <dgm:prSet/>
      <dgm:spPr/>
      <dgm:t>
        <a:bodyPr/>
        <a:lstStyle/>
        <a:p>
          <a:endParaRPr lang="tr-TR"/>
        </a:p>
      </dgm:t>
    </dgm:pt>
    <dgm:pt modelId="{0B5A62C0-113C-468C-9F3C-0D7F99DFF4EF}">
      <dgm:prSet/>
      <dgm:spPr/>
      <dgm:t>
        <a:bodyPr/>
        <a:lstStyle/>
        <a:p>
          <a:r>
            <a:rPr lang="tr-TR" dirty="0" err="1"/>
            <a:t>Analitik Yöntemler</a:t>
          </a:r>
        </a:p>
      </dgm:t>
    </dgm:pt>
    <dgm:pt modelId="{71296A19-658E-4929-A085-8C1426C1A0CC}" type="parTrans" cxnId="{A2037771-A26B-403D-8EF3-B989491B5BA5}">
      <dgm:prSet/>
      <dgm:spPr/>
      <dgm:t>
        <a:bodyPr/>
        <a:lstStyle/>
        <a:p>
          <a:endParaRPr lang="tr-TR"/>
        </a:p>
      </dgm:t>
    </dgm:pt>
    <dgm:pt modelId="{1C86C860-58A8-4BDC-B78F-179CD88EF1D8}" type="sibTrans" cxnId="{A2037771-A26B-403D-8EF3-B989491B5BA5}">
      <dgm:prSet/>
      <dgm:spPr/>
      <dgm:t>
        <a:bodyPr/>
        <a:lstStyle/>
        <a:p>
          <a:endParaRPr lang="tr-TR"/>
        </a:p>
      </dgm:t>
    </dgm:pt>
    <dgm:pt modelId="{018FC7EF-4D23-4E70-83CC-3DCF5E32C13E}">
      <dgm:prSet/>
      <dgm:spPr/>
      <dgm:t>
        <a:bodyPr/>
        <a:lstStyle/>
        <a:p>
          <a:r>
            <a:rPr lang="tr-TR" dirty="0" err="1"/>
            <a:t>Referans Malzemeler</a:t>
          </a:r>
        </a:p>
      </dgm:t>
    </dgm:pt>
    <dgm:pt modelId="{1F20A48D-F052-46FF-9C0F-FD7BD4371FE0}" type="parTrans" cxnId="{5E2C0553-A9D7-4625-88AC-AD26633F65AB}">
      <dgm:prSet/>
      <dgm:spPr/>
      <dgm:t>
        <a:bodyPr/>
        <a:lstStyle/>
        <a:p>
          <a:endParaRPr lang="tr-TR"/>
        </a:p>
      </dgm:t>
    </dgm:pt>
    <dgm:pt modelId="{1A392F60-8D51-4DF8-A6F6-719D3A7F6983}" type="sibTrans" cxnId="{5E2C0553-A9D7-4625-88AC-AD26633F65AB}">
      <dgm:prSet/>
      <dgm:spPr/>
      <dgm:t>
        <a:bodyPr/>
        <a:lstStyle/>
        <a:p>
          <a:endParaRPr lang="tr-TR"/>
        </a:p>
      </dgm:t>
    </dgm:pt>
    <dgm:pt modelId="{25AEB1F7-B4C2-4B75-BE18-4DDE99147F63}">
      <dgm:prSet/>
      <dgm:spPr/>
      <dgm:t>
        <a:bodyPr/>
        <a:lstStyle/>
        <a:p>
          <a:r>
            <a:rPr lang="tr-TR" dirty="0" err="1"/>
            <a:t>Monograflar</a:t>
          </a:r>
        </a:p>
      </dgm:t>
    </dgm:pt>
    <dgm:pt modelId="{56494B35-958C-428A-8238-E115DDE371FD}" type="parTrans" cxnId="{1F892ABD-E3BD-4D10-8798-B0DF7AF5F7AB}">
      <dgm:prSet/>
      <dgm:spPr/>
      <dgm:t>
        <a:bodyPr/>
        <a:lstStyle/>
        <a:p>
          <a:endParaRPr lang="tr-TR"/>
        </a:p>
      </dgm:t>
    </dgm:pt>
    <dgm:pt modelId="{A0A8CAD0-2710-4A2D-A7A3-B5E77F58BA06}" type="sibTrans" cxnId="{1F892ABD-E3BD-4D10-8798-B0DF7AF5F7AB}">
      <dgm:prSet/>
      <dgm:spPr/>
      <dgm:t>
        <a:bodyPr/>
        <a:lstStyle/>
        <a:p>
          <a:endParaRPr lang="tr-TR"/>
        </a:p>
      </dgm:t>
    </dgm:pt>
    <dgm:pt modelId="{A60A22D2-CBB2-43E4-9995-C9A60728C52E}">
      <dgm:prSet/>
      <dgm:spPr/>
      <dgm:t>
        <a:bodyPr/>
        <a:lstStyle/>
        <a:p>
          <a:r>
            <a:rPr lang="tr-TR" dirty="0" err="1"/>
            <a:t>Dozaj Formları ve Uygulama Yolları</a:t>
          </a:r>
        </a:p>
      </dgm:t>
    </dgm:pt>
    <dgm:pt modelId="{97CD0CB3-E9A9-4BCF-A03A-1FC12BE6AC30}" type="parTrans" cxnId="{48A36660-90A4-4F41-8D79-368246C558E2}">
      <dgm:prSet/>
      <dgm:spPr/>
      <dgm:t>
        <a:bodyPr/>
        <a:lstStyle/>
        <a:p>
          <a:endParaRPr lang="tr-TR"/>
        </a:p>
      </dgm:t>
    </dgm:pt>
    <dgm:pt modelId="{01973908-5B8B-49AD-BADA-7AFED6A83A20}" type="sibTrans" cxnId="{48A36660-90A4-4F41-8D79-368246C558E2}">
      <dgm:prSet/>
      <dgm:spPr/>
      <dgm:t>
        <a:bodyPr/>
        <a:lstStyle/>
        <a:p>
          <a:endParaRPr lang="tr-TR"/>
        </a:p>
      </dgm:t>
    </dgm:pt>
    <dgm:pt modelId="{C202C217-9866-4FB4-BE79-859ACCC6533A}">
      <dgm:prSet/>
      <dgm:spPr/>
      <dgm:t>
        <a:bodyPr/>
        <a:lstStyle/>
        <a:p>
          <a:r>
            <a:rPr lang="tr-TR" dirty="0" err="1"/>
            <a:t>Mevzuata Uygunluk</a:t>
          </a:r>
        </a:p>
      </dgm:t>
    </dgm:pt>
    <dgm:pt modelId="{157B6547-0432-4FBF-8769-DD87B6FABC56}" type="parTrans" cxnId="{4E37D926-7ED3-4135-8513-B80C57C847E5}">
      <dgm:prSet/>
      <dgm:spPr/>
      <dgm:t>
        <a:bodyPr/>
        <a:lstStyle/>
        <a:p>
          <a:endParaRPr lang="tr-TR"/>
        </a:p>
      </dgm:t>
    </dgm:pt>
    <dgm:pt modelId="{0AE2FA16-883E-4697-9C07-0444DA22EE1A}" type="sibTrans" cxnId="{4E37D926-7ED3-4135-8513-B80C57C847E5}">
      <dgm:prSet/>
      <dgm:spPr/>
      <dgm:t>
        <a:bodyPr/>
        <a:lstStyle/>
        <a:p>
          <a:endParaRPr lang="tr-TR"/>
        </a:p>
      </dgm:t>
    </dgm:pt>
    <dgm:pt modelId="{CD67EAC0-9539-4A10-9758-828B2A960E81}">
      <dgm:prSet/>
      <dgm:spPr/>
      <dgm:t>
        <a:bodyPr/>
        <a:lstStyle/>
        <a:p>
          <a:r>
            <a:rPr lang="tr-TR" dirty="0"/>
            <a:t>Küresel Uygunluk</a:t>
          </a:r>
        </a:p>
      </dgm:t>
    </dgm:pt>
    <dgm:pt modelId="{E99C842B-BDD3-4B1D-80CD-EA1C51D38F5A}" type="parTrans" cxnId="{94FD164F-55DE-4D47-81A2-9846C42F6AC4}">
      <dgm:prSet/>
      <dgm:spPr/>
      <dgm:t>
        <a:bodyPr/>
        <a:lstStyle/>
        <a:p>
          <a:endParaRPr lang="tr-TR"/>
        </a:p>
      </dgm:t>
    </dgm:pt>
    <dgm:pt modelId="{002B8E82-B176-43DE-901A-D59C7F465ED7}" type="sibTrans" cxnId="{94FD164F-55DE-4D47-81A2-9846C42F6AC4}">
      <dgm:prSet/>
      <dgm:spPr/>
      <dgm:t>
        <a:bodyPr/>
        <a:lstStyle/>
        <a:p>
          <a:endParaRPr lang="tr-TR"/>
        </a:p>
      </dgm:t>
    </dgm:pt>
    <dgm:pt modelId="{4E9C715B-5F4B-2940-8D79-7916DA05A0E3}" type="pres">
      <dgm:prSet presAssocID="{FD9D8CE1-71F1-46B0-AE11-8891C03BA2D7}" presName="vert0" presStyleCnt="0">
        <dgm:presLayoutVars>
          <dgm:dir/>
          <dgm:animOne val="branch"/>
          <dgm:animLvl val="lvl"/>
        </dgm:presLayoutVars>
      </dgm:prSet>
      <dgm:spPr/>
    </dgm:pt>
    <dgm:pt modelId="{8FE4BCE8-5D5F-D346-B548-8C02C6B41C69}" type="pres">
      <dgm:prSet presAssocID="{8EF99693-FF4B-436D-8FC6-88A7F3D9424A}" presName="thickLine" presStyleLbl="alignNode1" presStyleIdx="0" presStyleCnt="8"/>
      <dgm:spPr/>
    </dgm:pt>
    <dgm:pt modelId="{951F79F1-D2C9-5D46-9F17-FB4580C2EADF}" type="pres">
      <dgm:prSet presAssocID="{8EF99693-FF4B-436D-8FC6-88A7F3D9424A}" presName="horz1" presStyleCnt="0"/>
      <dgm:spPr/>
    </dgm:pt>
    <dgm:pt modelId="{4DC56E78-26F2-4544-9A91-FCDB9205DAB5}" type="pres">
      <dgm:prSet presAssocID="{8EF99693-FF4B-436D-8FC6-88A7F3D9424A}" presName="tx1" presStyleLbl="revTx" presStyleIdx="0" presStyleCnt="8"/>
      <dgm:spPr/>
    </dgm:pt>
    <dgm:pt modelId="{C1A40A45-D1F6-294C-BB93-41EB7FF23BE1}" type="pres">
      <dgm:prSet presAssocID="{8EF99693-FF4B-436D-8FC6-88A7F3D9424A}" presName="vert1" presStyleCnt="0"/>
      <dgm:spPr/>
    </dgm:pt>
    <dgm:pt modelId="{433F48F2-4A31-4435-AA8A-B394EC24DA7E}" type="pres">
      <dgm:prSet presAssocID="{34A33544-916D-4CDA-940C-648A9BF21E05}" presName="thickLine" presStyleLbl="alignNode1" presStyleIdx="1" presStyleCnt="8"/>
      <dgm:spPr/>
    </dgm:pt>
    <dgm:pt modelId="{FDE090E4-83B8-4260-AFF2-F18FCB4FF1F8}" type="pres">
      <dgm:prSet presAssocID="{34A33544-916D-4CDA-940C-648A9BF21E05}" presName="horz1" presStyleCnt="0"/>
      <dgm:spPr/>
    </dgm:pt>
    <dgm:pt modelId="{6C6B26F7-5FD8-490A-BE8E-A75AF21CBDFF}" type="pres">
      <dgm:prSet presAssocID="{34A33544-916D-4CDA-940C-648A9BF21E05}" presName="tx1" presStyleLbl="revTx" presStyleIdx="1" presStyleCnt="8"/>
      <dgm:spPr/>
    </dgm:pt>
    <dgm:pt modelId="{6E85C02A-02A0-4C7A-9199-E9CE9199E7E0}" type="pres">
      <dgm:prSet presAssocID="{34A33544-916D-4CDA-940C-648A9BF21E05}" presName="vert1" presStyleCnt="0"/>
      <dgm:spPr/>
    </dgm:pt>
    <dgm:pt modelId="{EC0849E9-E17C-42C0-8F0D-E71F352CFE5F}" type="pres">
      <dgm:prSet presAssocID="{0B5A62C0-113C-468C-9F3C-0D7F99DFF4EF}" presName="thickLine" presStyleLbl="alignNode1" presStyleIdx="2" presStyleCnt="8"/>
      <dgm:spPr/>
    </dgm:pt>
    <dgm:pt modelId="{39997763-6EF5-4D7A-ABC2-30D7148C2222}" type="pres">
      <dgm:prSet presAssocID="{0B5A62C0-113C-468C-9F3C-0D7F99DFF4EF}" presName="horz1" presStyleCnt="0"/>
      <dgm:spPr/>
    </dgm:pt>
    <dgm:pt modelId="{980DCA80-2354-47AD-A884-556BD5182513}" type="pres">
      <dgm:prSet presAssocID="{0B5A62C0-113C-468C-9F3C-0D7F99DFF4EF}" presName="tx1" presStyleLbl="revTx" presStyleIdx="2" presStyleCnt="8"/>
      <dgm:spPr/>
    </dgm:pt>
    <dgm:pt modelId="{90BF4746-A4B4-4DBD-82FA-E144D3E6EC47}" type="pres">
      <dgm:prSet presAssocID="{0B5A62C0-113C-468C-9F3C-0D7F99DFF4EF}" presName="vert1" presStyleCnt="0"/>
      <dgm:spPr/>
    </dgm:pt>
    <dgm:pt modelId="{35FC7833-4977-40BD-8231-B2296EBA9651}" type="pres">
      <dgm:prSet presAssocID="{018FC7EF-4D23-4E70-83CC-3DCF5E32C13E}" presName="thickLine" presStyleLbl="alignNode1" presStyleIdx="3" presStyleCnt="8"/>
      <dgm:spPr/>
    </dgm:pt>
    <dgm:pt modelId="{C228A492-7A1A-44A3-9F70-78D83C19189F}" type="pres">
      <dgm:prSet presAssocID="{018FC7EF-4D23-4E70-83CC-3DCF5E32C13E}" presName="horz1" presStyleCnt="0"/>
      <dgm:spPr/>
    </dgm:pt>
    <dgm:pt modelId="{EEBD951E-F6E2-4884-B4AF-2750E253E0EB}" type="pres">
      <dgm:prSet presAssocID="{018FC7EF-4D23-4E70-83CC-3DCF5E32C13E}" presName="tx1" presStyleLbl="revTx" presStyleIdx="3" presStyleCnt="8"/>
      <dgm:spPr/>
    </dgm:pt>
    <dgm:pt modelId="{37DDD5D4-0812-454F-87D9-B795AD3A5091}" type="pres">
      <dgm:prSet presAssocID="{018FC7EF-4D23-4E70-83CC-3DCF5E32C13E}" presName="vert1" presStyleCnt="0"/>
      <dgm:spPr/>
    </dgm:pt>
    <dgm:pt modelId="{17D0E187-97CE-4585-8572-42E48F7614F2}" type="pres">
      <dgm:prSet presAssocID="{25AEB1F7-B4C2-4B75-BE18-4DDE99147F63}" presName="thickLine" presStyleLbl="alignNode1" presStyleIdx="4" presStyleCnt="8"/>
      <dgm:spPr/>
    </dgm:pt>
    <dgm:pt modelId="{BE6626AF-8170-40AD-8B2E-E6F1E8731710}" type="pres">
      <dgm:prSet presAssocID="{25AEB1F7-B4C2-4B75-BE18-4DDE99147F63}" presName="horz1" presStyleCnt="0"/>
      <dgm:spPr/>
    </dgm:pt>
    <dgm:pt modelId="{14E59AF9-1A38-44F1-94EE-DF84ADACB6A2}" type="pres">
      <dgm:prSet presAssocID="{25AEB1F7-B4C2-4B75-BE18-4DDE99147F63}" presName="tx1" presStyleLbl="revTx" presStyleIdx="4" presStyleCnt="8"/>
      <dgm:spPr/>
    </dgm:pt>
    <dgm:pt modelId="{5A28F7C0-A015-45F7-BA15-7EC54DF9DAAF}" type="pres">
      <dgm:prSet presAssocID="{25AEB1F7-B4C2-4B75-BE18-4DDE99147F63}" presName="vert1" presStyleCnt="0"/>
      <dgm:spPr/>
    </dgm:pt>
    <dgm:pt modelId="{150849FE-129E-43C8-A458-E082391E5061}" type="pres">
      <dgm:prSet presAssocID="{A60A22D2-CBB2-43E4-9995-C9A60728C52E}" presName="thickLine" presStyleLbl="alignNode1" presStyleIdx="5" presStyleCnt="8"/>
      <dgm:spPr/>
    </dgm:pt>
    <dgm:pt modelId="{0BDC153D-DF31-4FA5-B7B8-DCF31B0898D0}" type="pres">
      <dgm:prSet presAssocID="{A60A22D2-CBB2-43E4-9995-C9A60728C52E}" presName="horz1" presStyleCnt="0"/>
      <dgm:spPr/>
    </dgm:pt>
    <dgm:pt modelId="{208A9CF2-4EEA-4C68-BBA2-BE4EFDE14517}" type="pres">
      <dgm:prSet presAssocID="{A60A22D2-CBB2-43E4-9995-C9A60728C52E}" presName="tx1" presStyleLbl="revTx" presStyleIdx="5" presStyleCnt="8"/>
      <dgm:spPr/>
    </dgm:pt>
    <dgm:pt modelId="{EA39663D-27F7-4A26-BB93-97526D50CEFD}" type="pres">
      <dgm:prSet presAssocID="{A60A22D2-CBB2-43E4-9995-C9A60728C52E}" presName="vert1" presStyleCnt="0"/>
      <dgm:spPr/>
    </dgm:pt>
    <dgm:pt modelId="{9C231933-19F6-4B9A-8541-07D84CAF61F2}" type="pres">
      <dgm:prSet presAssocID="{C202C217-9866-4FB4-BE79-859ACCC6533A}" presName="thickLine" presStyleLbl="alignNode1" presStyleIdx="6" presStyleCnt="8"/>
      <dgm:spPr/>
    </dgm:pt>
    <dgm:pt modelId="{B17759C6-F3E8-40A2-BF55-756B3E0E3CC4}" type="pres">
      <dgm:prSet presAssocID="{C202C217-9866-4FB4-BE79-859ACCC6533A}" presName="horz1" presStyleCnt="0"/>
      <dgm:spPr/>
    </dgm:pt>
    <dgm:pt modelId="{D5CC8914-72ED-414B-BFD4-791E91AB1B84}" type="pres">
      <dgm:prSet presAssocID="{C202C217-9866-4FB4-BE79-859ACCC6533A}" presName="tx1" presStyleLbl="revTx" presStyleIdx="6" presStyleCnt="8"/>
      <dgm:spPr/>
    </dgm:pt>
    <dgm:pt modelId="{F3A91F69-F3D1-4648-9FC8-013EBD747075}" type="pres">
      <dgm:prSet presAssocID="{C202C217-9866-4FB4-BE79-859ACCC6533A}" presName="vert1" presStyleCnt="0"/>
      <dgm:spPr/>
    </dgm:pt>
    <dgm:pt modelId="{26258C93-B21B-42A2-8A7D-D6D77C276DE8}" type="pres">
      <dgm:prSet presAssocID="{CD67EAC0-9539-4A10-9758-828B2A960E81}" presName="thickLine" presStyleLbl="alignNode1" presStyleIdx="7" presStyleCnt="8"/>
      <dgm:spPr/>
    </dgm:pt>
    <dgm:pt modelId="{C721B292-148A-4DE1-9C80-ED10FF78615F}" type="pres">
      <dgm:prSet presAssocID="{CD67EAC0-9539-4A10-9758-828B2A960E81}" presName="horz1" presStyleCnt="0"/>
      <dgm:spPr/>
    </dgm:pt>
    <dgm:pt modelId="{99696B51-86CD-44FE-86E5-25855835BEC0}" type="pres">
      <dgm:prSet presAssocID="{CD67EAC0-9539-4A10-9758-828B2A960E81}" presName="tx1" presStyleLbl="revTx" presStyleIdx="7" presStyleCnt="8"/>
      <dgm:spPr/>
    </dgm:pt>
    <dgm:pt modelId="{865C964B-EEF1-4BE5-B8D1-1E4BA6A31A0B}" type="pres">
      <dgm:prSet presAssocID="{CD67EAC0-9539-4A10-9758-828B2A960E81}" presName="vert1" presStyleCnt="0"/>
      <dgm:spPr/>
    </dgm:pt>
  </dgm:ptLst>
  <dgm:cxnLst>
    <dgm:cxn modelId="{607A8C1A-4C63-42C4-9636-2FA55793880E}" type="presOf" srcId="{34A33544-916D-4CDA-940C-648A9BF21E05}" destId="{6C6B26F7-5FD8-490A-BE8E-A75AF21CBDFF}" srcOrd="0" destOrd="0" presId="urn:microsoft.com/office/officeart/2008/layout/LinedList"/>
    <dgm:cxn modelId="{F8C8101F-D0A5-F944-B065-4A79180B1CCD}" type="presOf" srcId="{FD9D8CE1-71F1-46B0-AE11-8891C03BA2D7}" destId="{4E9C715B-5F4B-2940-8D79-7916DA05A0E3}" srcOrd="0" destOrd="0" presId="urn:microsoft.com/office/officeart/2008/layout/LinedList"/>
    <dgm:cxn modelId="{4E37D926-7ED3-4135-8513-B80C57C847E5}" srcId="{FD9D8CE1-71F1-46B0-AE11-8891C03BA2D7}" destId="{C202C217-9866-4FB4-BE79-859ACCC6533A}" srcOrd="6" destOrd="0" parTransId="{157B6547-0432-4FBF-8769-DD87B6FABC56}" sibTransId="{0AE2FA16-883E-4697-9C07-0444DA22EE1A}"/>
    <dgm:cxn modelId="{4AFC1435-027B-40A3-8433-45DE36DC1DB7}" type="presOf" srcId="{A60A22D2-CBB2-43E4-9995-C9A60728C52E}" destId="{208A9CF2-4EEA-4C68-BBA2-BE4EFDE14517}" srcOrd="0" destOrd="0" presId="urn:microsoft.com/office/officeart/2008/layout/LinedList"/>
    <dgm:cxn modelId="{769BA63B-BA18-464D-9942-E79E0D05C6FD}" type="presOf" srcId="{8EF99693-FF4B-436D-8FC6-88A7F3D9424A}" destId="{4DC56E78-26F2-4544-9A91-FCDB9205DAB5}" srcOrd="0" destOrd="0" presId="urn:microsoft.com/office/officeart/2008/layout/LinedList"/>
    <dgm:cxn modelId="{48A36660-90A4-4F41-8D79-368246C558E2}" srcId="{FD9D8CE1-71F1-46B0-AE11-8891C03BA2D7}" destId="{A60A22D2-CBB2-43E4-9995-C9A60728C52E}" srcOrd="5" destOrd="0" parTransId="{97CD0CB3-E9A9-4BCF-A03A-1FC12BE6AC30}" sibTransId="{01973908-5B8B-49AD-BADA-7AFED6A83A20}"/>
    <dgm:cxn modelId="{FB38CB66-2633-410A-82AA-783EC7E85D75}" srcId="{FD9D8CE1-71F1-46B0-AE11-8891C03BA2D7}" destId="{34A33544-916D-4CDA-940C-648A9BF21E05}" srcOrd="1" destOrd="0" parTransId="{8E60E0CE-348C-4294-BCAB-996851A22D62}" sibTransId="{4A015B62-D532-43C7-97F2-9561900C496B}"/>
    <dgm:cxn modelId="{94FD164F-55DE-4D47-81A2-9846C42F6AC4}" srcId="{FD9D8CE1-71F1-46B0-AE11-8891C03BA2D7}" destId="{CD67EAC0-9539-4A10-9758-828B2A960E81}" srcOrd="7" destOrd="0" parTransId="{E99C842B-BDD3-4B1D-80CD-EA1C51D38F5A}" sibTransId="{002B8E82-B176-43DE-901A-D59C7F465ED7}"/>
    <dgm:cxn modelId="{A2037771-A26B-403D-8EF3-B989491B5BA5}" srcId="{FD9D8CE1-71F1-46B0-AE11-8891C03BA2D7}" destId="{0B5A62C0-113C-468C-9F3C-0D7F99DFF4EF}" srcOrd="2" destOrd="0" parTransId="{71296A19-658E-4929-A085-8C1426C1A0CC}" sibTransId="{1C86C860-58A8-4BDC-B78F-179CD88EF1D8}"/>
    <dgm:cxn modelId="{5E2C0553-A9D7-4625-88AC-AD26633F65AB}" srcId="{FD9D8CE1-71F1-46B0-AE11-8891C03BA2D7}" destId="{018FC7EF-4D23-4E70-83CC-3DCF5E32C13E}" srcOrd="3" destOrd="0" parTransId="{1F20A48D-F052-46FF-9C0F-FD7BD4371FE0}" sibTransId="{1A392F60-8D51-4DF8-A6F6-719D3A7F6983}"/>
    <dgm:cxn modelId="{DF59E256-1F13-4699-ABE6-F8993CDA6C28}" type="presOf" srcId="{25AEB1F7-B4C2-4B75-BE18-4DDE99147F63}" destId="{14E59AF9-1A38-44F1-94EE-DF84ADACB6A2}" srcOrd="0" destOrd="0" presId="urn:microsoft.com/office/officeart/2008/layout/LinedList"/>
    <dgm:cxn modelId="{83B82097-0EE4-4257-B640-0BFD7EDD5699}" type="presOf" srcId="{C202C217-9866-4FB4-BE79-859ACCC6533A}" destId="{D5CC8914-72ED-414B-BFD4-791E91AB1B84}" srcOrd="0" destOrd="0" presId="urn:microsoft.com/office/officeart/2008/layout/LinedList"/>
    <dgm:cxn modelId="{D9623E9B-901D-4585-890E-FD7C1C26EF87}" type="presOf" srcId="{018FC7EF-4D23-4E70-83CC-3DCF5E32C13E}" destId="{EEBD951E-F6E2-4884-B4AF-2750E253E0EB}" srcOrd="0" destOrd="0" presId="urn:microsoft.com/office/officeart/2008/layout/LinedList"/>
    <dgm:cxn modelId="{CA5C74A7-F207-413B-9D68-E41EDCBAA18B}" type="presOf" srcId="{CD67EAC0-9539-4A10-9758-828B2A960E81}" destId="{99696B51-86CD-44FE-86E5-25855835BEC0}" srcOrd="0" destOrd="0" presId="urn:microsoft.com/office/officeart/2008/layout/LinedList"/>
    <dgm:cxn modelId="{1F892ABD-E3BD-4D10-8798-B0DF7AF5F7AB}" srcId="{FD9D8CE1-71F1-46B0-AE11-8891C03BA2D7}" destId="{25AEB1F7-B4C2-4B75-BE18-4DDE99147F63}" srcOrd="4" destOrd="0" parTransId="{56494B35-958C-428A-8238-E115DDE371FD}" sibTransId="{A0A8CAD0-2710-4A2D-A7A3-B5E77F58BA06}"/>
    <dgm:cxn modelId="{782CEBE0-47A4-4FA5-AFC5-1303A49A9721}" type="presOf" srcId="{0B5A62C0-113C-468C-9F3C-0D7F99DFF4EF}" destId="{980DCA80-2354-47AD-A884-556BD5182513}" srcOrd="0" destOrd="0" presId="urn:microsoft.com/office/officeart/2008/layout/LinedList"/>
    <dgm:cxn modelId="{485CBCF7-371B-48AC-A259-AD6CB14B4EF9}" srcId="{FD9D8CE1-71F1-46B0-AE11-8891C03BA2D7}" destId="{8EF99693-FF4B-436D-8FC6-88A7F3D9424A}" srcOrd="0" destOrd="0" parTransId="{B40EB5D8-17ED-4D1F-979B-1E07331DB4DC}" sibTransId="{D4836084-A0D9-4F1C-817A-A9907F84B452}"/>
    <dgm:cxn modelId="{94BB331E-F88E-A847-AD51-C0FCAEECB5EA}" type="presParOf" srcId="{4E9C715B-5F4B-2940-8D79-7916DA05A0E3}" destId="{8FE4BCE8-5D5F-D346-B548-8C02C6B41C69}" srcOrd="0" destOrd="0" presId="urn:microsoft.com/office/officeart/2008/layout/LinedList"/>
    <dgm:cxn modelId="{6C43AAA7-151E-BC45-8983-2D2636E0FE69}" type="presParOf" srcId="{4E9C715B-5F4B-2940-8D79-7916DA05A0E3}" destId="{951F79F1-D2C9-5D46-9F17-FB4580C2EADF}" srcOrd="1" destOrd="0" presId="urn:microsoft.com/office/officeart/2008/layout/LinedList"/>
    <dgm:cxn modelId="{EAD3CF19-5331-044B-A233-319887A61162}" type="presParOf" srcId="{951F79F1-D2C9-5D46-9F17-FB4580C2EADF}" destId="{4DC56E78-26F2-4544-9A91-FCDB9205DAB5}" srcOrd="0" destOrd="0" presId="urn:microsoft.com/office/officeart/2008/layout/LinedList"/>
    <dgm:cxn modelId="{0953EB5D-DD55-4243-A9B3-297F82DA24CB}" type="presParOf" srcId="{951F79F1-D2C9-5D46-9F17-FB4580C2EADF}" destId="{C1A40A45-D1F6-294C-BB93-41EB7FF23BE1}" srcOrd="1" destOrd="0" presId="urn:microsoft.com/office/officeart/2008/layout/LinedList"/>
    <dgm:cxn modelId="{3FE27325-BEDB-49D9-8DEB-63634A6A00E7}" type="presParOf" srcId="{4E9C715B-5F4B-2940-8D79-7916DA05A0E3}" destId="{433F48F2-4A31-4435-AA8A-B394EC24DA7E}" srcOrd="2" destOrd="0" presId="urn:microsoft.com/office/officeart/2008/layout/LinedList"/>
    <dgm:cxn modelId="{07E6C332-6275-4FEF-8FEA-0BA4BF0C7AD1}" type="presParOf" srcId="{4E9C715B-5F4B-2940-8D79-7916DA05A0E3}" destId="{FDE090E4-83B8-4260-AFF2-F18FCB4FF1F8}" srcOrd="3" destOrd="0" presId="urn:microsoft.com/office/officeart/2008/layout/LinedList"/>
    <dgm:cxn modelId="{0BA48920-BB85-4643-9AC6-587349139D5C}" type="presParOf" srcId="{FDE090E4-83B8-4260-AFF2-F18FCB4FF1F8}" destId="{6C6B26F7-5FD8-490A-BE8E-A75AF21CBDFF}" srcOrd="0" destOrd="0" presId="urn:microsoft.com/office/officeart/2008/layout/LinedList"/>
    <dgm:cxn modelId="{4A6B766A-6725-4B36-B75E-F3A1E84E87DC}" type="presParOf" srcId="{FDE090E4-83B8-4260-AFF2-F18FCB4FF1F8}" destId="{6E85C02A-02A0-4C7A-9199-E9CE9199E7E0}" srcOrd="1" destOrd="0" presId="urn:microsoft.com/office/officeart/2008/layout/LinedList"/>
    <dgm:cxn modelId="{34442919-E2D2-42E7-A778-0D55BB26C0B7}" type="presParOf" srcId="{4E9C715B-5F4B-2940-8D79-7916DA05A0E3}" destId="{EC0849E9-E17C-42C0-8F0D-E71F352CFE5F}" srcOrd="4" destOrd="0" presId="urn:microsoft.com/office/officeart/2008/layout/LinedList"/>
    <dgm:cxn modelId="{CD632849-C54D-484E-8245-499D3EF0203B}" type="presParOf" srcId="{4E9C715B-5F4B-2940-8D79-7916DA05A0E3}" destId="{39997763-6EF5-4D7A-ABC2-30D7148C2222}" srcOrd="5" destOrd="0" presId="urn:microsoft.com/office/officeart/2008/layout/LinedList"/>
    <dgm:cxn modelId="{319BF792-E609-402B-995E-6B1CF1BA9021}" type="presParOf" srcId="{39997763-6EF5-4D7A-ABC2-30D7148C2222}" destId="{980DCA80-2354-47AD-A884-556BD5182513}" srcOrd="0" destOrd="0" presId="urn:microsoft.com/office/officeart/2008/layout/LinedList"/>
    <dgm:cxn modelId="{56061A00-C306-4015-9FC1-05218EF2132B}" type="presParOf" srcId="{39997763-6EF5-4D7A-ABC2-30D7148C2222}" destId="{90BF4746-A4B4-4DBD-82FA-E144D3E6EC47}" srcOrd="1" destOrd="0" presId="urn:microsoft.com/office/officeart/2008/layout/LinedList"/>
    <dgm:cxn modelId="{5808236C-F6C5-445C-AFC7-1B2C7C40602A}" type="presParOf" srcId="{4E9C715B-5F4B-2940-8D79-7916DA05A0E3}" destId="{35FC7833-4977-40BD-8231-B2296EBA9651}" srcOrd="6" destOrd="0" presId="urn:microsoft.com/office/officeart/2008/layout/LinedList"/>
    <dgm:cxn modelId="{242577D2-BC77-471F-BAEC-2BEFFFB508A2}" type="presParOf" srcId="{4E9C715B-5F4B-2940-8D79-7916DA05A0E3}" destId="{C228A492-7A1A-44A3-9F70-78D83C19189F}" srcOrd="7" destOrd="0" presId="urn:microsoft.com/office/officeart/2008/layout/LinedList"/>
    <dgm:cxn modelId="{C3870F98-FEE6-4E95-AC9D-43AFE3628220}" type="presParOf" srcId="{C228A492-7A1A-44A3-9F70-78D83C19189F}" destId="{EEBD951E-F6E2-4884-B4AF-2750E253E0EB}" srcOrd="0" destOrd="0" presId="urn:microsoft.com/office/officeart/2008/layout/LinedList"/>
    <dgm:cxn modelId="{082A29FA-5EE0-40E2-BE9A-C214CFEC43D5}" type="presParOf" srcId="{C228A492-7A1A-44A3-9F70-78D83C19189F}" destId="{37DDD5D4-0812-454F-87D9-B795AD3A5091}" srcOrd="1" destOrd="0" presId="urn:microsoft.com/office/officeart/2008/layout/LinedList"/>
    <dgm:cxn modelId="{89208070-7AA2-465F-8E7F-00454D30677A}" type="presParOf" srcId="{4E9C715B-5F4B-2940-8D79-7916DA05A0E3}" destId="{17D0E187-97CE-4585-8572-42E48F7614F2}" srcOrd="8" destOrd="0" presId="urn:microsoft.com/office/officeart/2008/layout/LinedList"/>
    <dgm:cxn modelId="{1AF1AE73-FA0C-4BB5-8B3E-ECFAD32543C2}" type="presParOf" srcId="{4E9C715B-5F4B-2940-8D79-7916DA05A0E3}" destId="{BE6626AF-8170-40AD-8B2E-E6F1E8731710}" srcOrd="9" destOrd="0" presId="urn:microsoft.com/office/officeart/2008/layout/LinedList"/>
    <dgm:cxn modelId="{4D254317-54D5-4E54-B261-3950685CC84A}" type="presParOf" srcId="{BE6626AF-8170-40AD-8B2E-E6F1E8731710}" destId="{14E59AF9-1A38-44F1-94EE-DF84ADACB6A2}" srcOrd="0" destOrd="0" presId="urn:microsoft.com/office/officeart/2008/layout/LinedList"/>
    <dgm:cxn modelId="{AB717D1E-6ACC-4CA9-B758-BB689E060236}" type="presParOf" srcId="{BE6626AF-8170-40AD-8B2E-E6F1E8731710}" destId="{5A28F7C0-A015-45F7-BA15-7EC54DF9DAAF}" srcOrd="1" destOrd="0" presId="urn:microsoft.com/office/officeart/2008/layout/LinedList"/>
    <dgm:cxn modelId="{3FFEC802-92D1-4FDF-B43C-0F72EDD133B5}" type="presParOf" srcId="{4E9C715B-5F4B-2940-8D79-7916DA05A0E3}" destId="{150849FE-129E-43C8-A458-E082391E5061}" srcOrd="10" destOrd="0" presId="urn:microsoft.com/office/officeart/2008/layout/LinedList"/>
    <dgm:cxn modelId="{02420868-A577-4C05-B3FA-A96A08D34678}" type="presParOf" srcId="{4E9C715B-5F4B-2940-8D79-7916DA05A0E3}" destId="{0BDC153D-DF31-4FA5-B7B8-DCF31B0898D0}" srcOrd="11" destOrd="0" presId="urn:microsoft.com/office/officeart/2008/layout/LinedList"/>
    <dgm:cxn modelId="{1F94D7C1-8CF7-4A3A-9688-3294ED656C2A}" type="presParOf" srcId="{0BDC153D-DF31-4FA5-B7B8-DCF31B0898D0}" destId="{208A9CF2-4EEA-4C68-BBA2-BE4EFDE14517}" srcOrd="0" destOrd="0" presId="urn:microsoft.com/office/officeart/2008/layout/LinedList"/>
    <dgm:cxn modelId="{FB15643D-7118-4760-B00A-B99B1870DBD7}" type="presParOf" srcId="{0BDC153D-DF31-4FA5-B7B8-DCF31B0898D0}" destId="{EA39663D-27F7-4A26-BB93-97526D50CEFD}" srcOrd="1" destOrd="0" presId="urn:microsoft.com/office/officeart/2008/layout/LinedList"/>
    <dgm:cxn modelId="{F7E5DE88-D49C-4F72-8F82-2B70D26A0D6E}" type="presParOf" srcId="{4E9C715B-5F4B-2940-8D79-7916DA05A0E3}" destId="{9C231933-19F6-4B9A-8541-07D84CAF61F2}" srcOrd="12" destOrd="0" presId="urn:microsoft.com/office/officeart/2008/layout/LinedList"/>
    <dgm:cxn modelId="{8F4BD245-192D-4C79-BAE6-CF7F39A72BE8}" type="presParOf" srcId="{4E9C715B-5F4B-2940-8D79-7916DA05A0E3}" destId="{B17759C6-F3E8-40A2-BF55-756B3E0E3CC4}" srcOrd="13" destOrd="0" presId="urn:microsoft.com/office/officeart/2008/layout/LinedList"/>
    <dgm:cxn modelId="{6586D1A2-5E6F-4114-B652-58849A58F4C6}" type="presParOf" srcId="{B17759C6-F3E8-40A2-BF55-756B3E0E3CC4}" destId="{D5CC8914-72ED-414B-BFD4-791E91AB1B84}" srcOrd="0" destOrd="0" presId="urn:microsoft.com/office/officeart/2008/layout/LinedList"/>
    <dgm:cxn modelId="{24B272C7-76AE-4098-B463-6530123F9C49}" type="presParOf" srcId="{B17759C6-F3E8-40A2-BF55-756B3E0E3CC4}" destId="{F3A91F69-F3D1-4648-9FC8-013EBD747075}" srcOrd="1" destOrd="0" presId="urn:microsoft.com/office/officeart/2008/layout/LinedList"/>
    <dgm:cxn modelId="{7BD247A8-655F-44E7-A850-3E2C431F6B1E}" type="presParOf" srcId="{4E9C715B-5F4B-2940-8D79-7916DA05A0E3}" destId="{26258C93-B21B-42A2-8A7D-D6D77C276DE8}" srcOrd="14" destOrd="0" presId="urn:microsoft.com/office/officeart/2008/layout/LinedList"/>
    <dgm:cxn modelId="{61D168F4-5241-4B2C-BF0E-98C4A719361C}" type="presParOf" srcId="{4E9C715B-5F4B-2940-8D79-7916DA05A0E3}" destId="{C721B292-148A-4DE1-9C80-ED10FF78615F}" srcOrd="15" destOrd="0" presId="urn:microsoft.com/office/officeart/2008/layout/LinedList"/>
    <dgm:cxn modelId="{B12F3E0C-E3A0-4FA9-9A11-AEE611A9D75D}" type="presParOf" srcId="{C721B292-148A-4DE1-9C80-ED10FF78615F}" destId="{99696B51-86CD-44FE-86E5-25855835BEC0}" srcOrd="0" destOrd="0" presId="urn:microsoft.com/office/officeart/2008/layout/LinedList"/>
    <dgm:cxn modelId="{0EA8F4CC-239B-45FF-8AAF-F900E13A1D18}" type="presParOf" srcId="{C721B292-148A-4DE1-9C80-ED10FF78615F}" destId="{865C964B-EEF1-4BE5-B8D1-1E4BA6A31A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4EA10-2A40-4452-8F37-4750B76F43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3418FF-D1EE-4FB9-94D9-B9527EF9F812}">
      <dgm:prSet custT="1"/>
      <dgm:spPr/>
      <dgm:t>
        <a:bodyPr/>
        <a:lstStyle/>
        <a:p>
          <a:r>
            <a:rPr lang="tr-TR" sz="2400" dirty="0"/>
            <a:t>Standartların ve Kılavuzların Belirlenmesi</a:t>
          </a:r>
          <a:endParaRPr lang="en-US" sz="2400" dirty="0"/>
        </a:p>
      </dgm:t>
    </dgm:pt>
    <dgm:pt modelId="{F2951E4C-26FB-407B-889C-6A437D9A0703}" type="parTrans" cxnId="{C164E57F-1697-4097-A38A-805387B302C5}">
      <dgm:prSet/>
      <dgm:spPr/>
      <dgm:t>
        <a:bodyPr/>
        <a:lstStyle/>
        <a:p>
          <a:endParaRPr lang="en-US"/>
        </a:p>
      </dgm:t>
    </dgm:pt>
    <dgm:pt modelId="{F25E12D3-AE4A-41B7-98C0-E6E4E6941770}" type="sibTrans" cxnId="{C164E57F-1697-4097-A38A-805387B302C5}">
      <dgm:prSet/>
      <dgm:spPr/>
      <dgm:t>
        <a:bodyPr/>
        <a:lstStyle/>
        <a:p>
          <a:endParaRPr lang="en-US"/>
        </a:p>
      </dgm:t>
    </dgm:pt>
    <dgm:pt modelId="{CB904F40-9D5C-4713-A4E7-D7F080CA85B7}">
      <dgm:prSet custT="1"/>
      <dgm:spPr/>
      <dgm:t>
        <a:bodyPr/>
        <a:lstStyle/>
        <a:p>
          <a:r>
            <a:rPr lang="tr-TR" sz="2400" dirty="0"/>
            <a:t>Klinik Öncesi Değerlendirme</a:t>
          </a:r>
        </a:p>
      </dgm:t>
    </dgm:pt>
    <dgm:pt modelId="{2A1D7296-40CA-4BAC-82E7-B71F3BA3FC60}" type="parTrans" cxnId="{516B1E2A-93DA-4336-919F-A8FB6925FE86}">
      <dgm:prSet/>
      <dgm:spPr/>
      <dgm:t>
        <a:bodyPr/>
        <a:lstStyle/>
        <a:p>
          <a:endParaRPr lang="tr-TR"/>
        </a:p>
      </dgm:t>
    </dgm:pt>
    <dgm:pt modelId="{93D98122-5187-43D9-9FE3-FE1E8AB76468}" type="sibTrans" cxnId="{516B1E2A-93DA-4336-919F-A8FB6925FE86}">
      <dgm:prSet/>
      <dgm:spPr/>
      <dgm:t>
        <a:bodyPr/>
        <a:lstStyle/>
        <a:p>
          <a:endParaRPr lang="tr-TR"/>
        </a:p>
      </dgm:t>
    </dgm:pt>
    <dgm:pt modelId="{CE834BFB-17F5-4A41-A410-979102DC4676}">
      <dgm:prSet custT="1"/>
      <dgm:spPr/>
      <dgm:t>
        <a:bodyPr/>
        <a:lstStyle/>
        <a:p>
          <a:r>
            <a:rPr lang="tr-TR" sz="2400" dirty="0"/>
            <a:t>Klinik Araştırmaların Gözetimi</a:t>
          </a:r>
        </a:p>
      </dgm:t>
    </dgm:pt>
    <dgm:pt modelId="{3A14DDE5-3100-4394-B882-840D9C45CBBF}" type="parTrans" cxnId="{CCBB6747-7031-4EB8-B2F5-3429FC9F8CEE}">
      <dgm:prSet/>
      <dgm:spPr/>
      <dgm:t>
        <a:bodyPr/>
        <a:lstStyle/>
        <a:p>
          <a:endParaRPr lang="tr-TR"/>
        </a:p>
      </dgm:t>
    </dgm:pt>
    <dgm:pt modelId="{BAC59E0E-D353-4F43-88DB-B53B3F3C296B}" type="sibTrans" cxnId="{CCBB6747-7031-4EB8-B2F5-3429FC9F8CEE}">
      <dgm:prSet/>
      <dgm:spPr/>
      <dgm:t>
        <a:bodyPr/>
        <a:lstStyle/>
        <a:p>
          <a:endParaRPr lang="tr-TR"/>
        </a:p>
      </dgm:t>
    </dgm:pt>
    <dgm:pt modelId="{FBCF6A60-D616-4422-8B00-46B0B9E8EE5B}">
      <dgm:prSet custT="1"/>
      <dgm:spPr/>
      <dgm:t>
        <a:bodyPr/>
        <a:lstStyle/>
        <a:p>
          <a:r>
            <a:rPr lang="tr-TR" sz="2400" dirty="0"/>
            <a:t>Risk-Fayda Değerlendirmesi</a:t>
          </a:r>
        </a:p>
      </dgm:t>
    </dgm:pt>
    <dgm:pt modelId="{D8468D74-7249-458E-8690-7595F05D1A0B}" type="parTrans" cxnId="{F14B39F5-ED23-49B3-B1A6-DB6CF28FD067}">
      <dgm:prSet/>
      <dgm:spPr/>
      <dgm:t>
        <a:bodyPr/>
        <a:lstStyle/>
        <a:p>
          <a:endParaRPr lang="tr-TR"/>
        </a:p>
      </dgm:t>
    </dgm:pt>
    <dgm:pt modelId="{2C56E416-5A71-4E77-A252-76013570B284}" type="sibTrans" cxnId="{F14B39F5-ED23-49B3-B1A6-DB6CF28FD067}">
      <dgm:prSet/>
      <dgm:spPr/>
      <dgm:t>
        <a:bodyPr/>
        <a:lstStyle/>
        <a:p>
          <a:endParaRPr lang="tr-TR"/>
        </a:p>
      </dgm:t>
    </dgm:pt>
    <dgm:pt modelId="{4337B2F1-480E-4EE6-BC7A-993CF04FAD81}">
      <dgm:prSet custT="1"/>
      <dgm:spPr/>
      <dgm:t>
        <a:bodyPr/>
        <a:lstStyle/>
        <a:p>
          <a:r>
            <a:rPr lang="tr-TR" sz="2400" dirty="0"/>
            <a:t>Pazarlama İzni Başvurularının (MAA) İncelenmesi</a:t>
          </a:r>
        </a:p>
      </dgm:t>
    </dgm:pt>
    <dgm:pt modelId="{51449258-1453-4346-8134-5886AE70EA54}" type="parTrans" cxnId="{93433528-7395-4844-A224-E3F04E8D728A}">
      <dgm:prSet/>
      <dgm:spPr/>
      <dgm:t>
        <a:bodyPr/>
        <a:lstStyle/>
        <a:p>
          <a:endParaRPr lang="tr-TR"/>
        </a:p>
      </dgm:t>
    </dgm:pt>
    <dgm:pt modelId="{BEF36B66-48B0-4330-8B12-1FB9E5E782F6}" type="sibTrans" cxnId="{93433528-7395-4844-A224-E3F04E8D728A}">
      <dgm:prSet/>
      <dgm:spPr/>
      <dgm:t>
        <a:bodyPr/>
        <a:lstStyle/>
        <a:p>
          <a:endParaRPr lang="tr-TR"/>
        </a:p>
      </dgm:t>
    </dgm:pt>
    <dgm:pt modelId="{1E76EA5A-6E80-4C68-B509-E5311CD8FA30}">
      <dgm:prSet custT="1"/>
      <dgm:spPr/>
      <dgm:t>
        <a:bodyPr/>
        <a:lstStyle/>
        <a:p>
          <a:r>
            <a:rPr lang="tr-TR" sz="2400" dirty="0"/>
            <a:t>Pazar Sonrası Gözetim</a:t>
          </a:r>
        </a:p>
      </dgm:t>
    </dgm:pt>
    <dgm:pt modelId="{55BC3ACD-081C-430E-A441-98382878954A}" type="parTrans" cxnId="{6875833A-E8B5-44C8-8113-229433528185}">
      <dgm:prSet/>
      <dgm:spPr/>
      <dgm:t>
        <a:bodyPr/>
        <a:lstStyle/>
        <a:p>
          <a:endParaRPr lang="tr-TR"/>
        </a:p>
      </dgm:t>
    </dgm:pt>
    <dgm:pt modelId="{7C22DC80-37E6-48B8-8524-F4CB3AE1276A}" type="sibTrans" cxnId="{6875833A-E8B5-44C8-8113-229433528185}">
      <dgm:prSet/>
      <dgm:spPr/>
      <dgm:t>
        <a:bodyPr/>
        <a:lstStyle/>
        <a:p>
          <a:endParaRPr lang="tr-TR"/>
        </a:p>
      </dgm:t>
    </dgm:pt>
    <dgm:pt modelId="{745727C6-FC3B-45FE-8589-0A7016917191}">
      <dgm:prSet custT="1"/>
      <dgm:spPr/>
      <dgm:t>
        <a:bodyPr/>
        <a:lstStyle/>
        <a:p>
          <a:r>
            <a:rPr lang="tr-TR" sz="2400" dirty="0"/>
            <a:t>Etiketleme ve Ambalajlama Gözetimi</a:t>
          </a:r>
        </a:p>
      </dgm:t>
    </dgm:pt>
    <dgm:pt modelId="{67D885A9-ACCB-45A5-BEFC-66514B19FE5E}" type="parTrans" cxnId="{78BD4B43-B4EB-4776-9121-5335A902CD3F}">
      <dgm:prSet/>
      <dgm:spPr/>
      <dgm:t>
        <a:bodyPr/>
        <a:lstStyle/>
        <a:p>
          <a:endParaRPr lang="tr-TR"/>
        </a:p>
      </dgm:t>
    </dgm:pt>
    <dgm:pt modelId="{033347A6-A259-4E01-8572-A6A7C9799007}" type="sibTrans" cxnId="{78BD4B43-B4EB-4776-9121-5335A902CD3F}">
      <dgm:prSet/>
      <dgm:spPr/>
      <dgm:t>
        <a:bodyPr/>
        <a:lstStyle/>
        <a:p>
          <a:endParaRPr lang="tr-TR"/>
        </a:p>
      </dgm:t>
    </dgm:pt>
    <dgm:pt modelId="{44C474F9-1F32-4D44-8AE4-D1D63BE30E44}">
      <dgm:prSet custT="1"/>
      <dgm:spPr/>
      <dgm:t>
        <a:bodyPr/>
        <a:lstStyle/>
        <a:p>
          <a:r>
            <a:rPr lang="tr-TR" sz="2400" dirty="0"/>
            <a:t>Üretim Tesislerinin Denetlenmesi</a:t>
          </a:r>
        </a:p>
      </dgm:t>
    </dgm:pt>
    <dgm:pt modelId="{00692FA9-497B-40F1-8C16-E94E7053A125}" type="parTrans" cxnId="{2B8649A7-2D6B-4FEA-B4E7-D0FC055C2A2F}">
      <dgm:prSet/>
      <dgm:spPr/>
      <dgm:t>
        <a:bodyPr/>
        <a:lstStyle/>
        <a:p>
          <a:endParaRPr lang="tr-TR"/>
        </a:p>
      </dgm:t>
    </dgm:pt>
    <dgm:pt modelId="{399EAEA5-570E-49BA-BF1F-997E562319DC}" type="sibTrans" cxnId="{2B8649A7-2D6B-4FEA-B4E7-D0FC055C2A2F}">
      <dgm:prSet/>
      <dgm:spPr/>
      <dgm:t>
        <a:bodyPr/>
        <a:lstStyle/>
        <a:p>
          <a:endParaRPr lang="tr-TR"/>
        </a:p>
      </dgm:t>
    </dgm:pt>
    <dgm:pt modelId="{5B6D18FA-3FA8-4A48-926B-590074B993AF}">
      <dgm:prSet custT="1"/>
      <dgm:spPr/>
      <dgm:t>
        <a:bodyPr/>
        <a:lstStyle/>
        <a:p>
          <a:r>
            <a:rPr lang="tr-TR" sz="2400" dirty="0"/>
            <a:t>Pazar Sonrası Çalışmalar ve Taahhütler</a:t>
          </a:r>
        </a:p>
      </dgm:t>
    </dgm:pt>
    <dgm:pt modelId="{F7A69AEB-2E9C-4182-80CA-2031ED0B2A3E}" type="parTrans" cxnId="{A126332A-7DAD-46DA-BFBA-69A80076B9CE}">
      <dgm:prSet/>
      <dgm:spPr/>
      <dgm:t>
        <a:bodyPr/>
        <a:lstStyle/>
        <a:p>
          <a:endParaRPr lang="tr-TR"/>
        </a:p>
      </dgm:t>
    </dgm:pt>
    <dgm:pt modelId="{A5442E80-CA02-4C36-99A1-2937E82A6E01}" type="sibTrans" cxnId="{A126332A-7DAD-46DA-BFBA-69A80076B9CE}">
      <dgm:prSet/>
      <dgm:spPr/>
      <dgm:t>
        <a:bodyPr/>
        <a:lstStyle/>
        <a:p>
          <a:endParaRPr lang="tr-TR"/>
        </a:p>
      </dgm:t>
    </dgm:pt>
    <dgm:pt modelId="{0DC75898-1E2F-4E8C-A950-9EA5D24F6B9C}">
      <dgm:prSet custT="1"/>
      <dgm:spPr/>
      <dgm:t>
        <a:bodyPr/>
        <a:lstStyle/>
        <a:p>
          <a:r>
            <a:rPr lang="tr-TR" sz="2400" dirty="0"/>
            <a:t>Düzenleyici Bilim ve Araştırma</a:t>
          </a:r>
        </a:p>
      </dgm:t>
    </dgm:pt>
    <dgm:pt modelId="{04E22656-0CF6-400E-A1DA-CAAC9AB9BCBB}" type="parTrans" cxnId="{EB533848-AC5B-400D-ABEE-F8237BC1E8F2}">
      <dgm:prSet/>
      <dgm:spPr/>
      <dgm:t>
        <a:bodyPr/>
        <a:lstStyle/>
        <a:p>
          <a:endParaRPr lang="tr-TR"/>
        </a:p>
      </dgm:t>
    </dgm:pt>
    <dgm:pt modelId="{DDFFFA88-224F-4639-B7E2-EF6CF9D50F83}" type="sibTrans" cxnId="{EB533848-AC5B-400D-ABEE-F8237BC1E8F2}">
      <dgm:prSet/>
      <dgm:spPr/>
      <dgm:t>
        <a:bodyPr/>
        <a:lstStyle/>
        <a:p>
          <a:endParaRPr lang="tr-TR"/>
        </a:p>
      </dgm:t>
    </dgm:pt>
    <dgm:pt modelId="{0C7C9A55-BE1C-4B6C-9463-E89A11441EF3}">
      <dgm:prSet custT="1"/>
      <dgm:spPr/>
      <dgm:t>
        <a:bodyPr/>
        <a:lstStyle/>
        <a:p>
          <a:r>
            <a:rPr lang="tr-TR" sz="2400" dirty="0"/>
            <a:t>Uluslararası İşbirliği</a:t>
          </a:r>
        </a:p>
      </dgm:t>
    </dgm:pt>
    <dgm:pt modelId="{71D363FE-D0BB-4C08-814B-B85877DB785E}" type="parTrans" cxnId="{8367444C-8A12-4C8D-AA82-5D7E4FEA451A}">
      <dgm:prSet/>
      <dgm:spPr/>
      <dgm:t>
        <a:bodyPr/>
        <a:lstStyle/>
        <a:p>
          <a:endParaRPr lang="tr-TR"/>
        </a:p>
      </dgm:t>
    </dgm:pt>
    <dgm:pt modelId="{D9CBF58B-8933-4A93-AEF2-F25666E2D87F}" type="sibTrans" cxnId="{8367444C-8A12-4C8D-AA82-5D7E4FEA451A}">
      <dgm:prSet/>
      <dgm:spPr/>
      <dgm:t>
        <a:bodyPr/>
        <a:lstStyle/>
        <a:p>
          <a:endParaRPr lang="tr-TR"/>
        </a:p>
      </dgm:t>
    </dgm:pt>
    <dgm:pt modelId="{936225F2-AF09-A548-AC3C-87E7765525E5}" type="pres">
      <dgm:prSet presAssocID="{A974EA10-2A40-4452-8F37-4750B76F4343}" presName="diagram" presStyleCnt="0">
        <dgm:presLayoutVars>
          <dgm:dir/>
          <dgm:resizeHandles val="exact"/>
        </dgm:presLayoutVars>
      </dgm:prSet>
      <dgm:spPr/>
    </dgm:pt>
    <dgm:pt modelId="{23F807EF-F45B-B34F-9574-B230143378E5}" type="pres">
      <dgm:prSet presAssocID="{CF3418FF-D1EE-4FB9-94D9-B9527EF9F812}" presName="node" presStyleLbl="node1" presStyleIdx="0" presStyleCnt="11">
        <dgm:presLayoutVars>
          <dgm:bulletEnabled val="1"/>
        </dgm:presLayoutVars>
      </dgm:prSet>
      <dgm:spPr/>
    </dgm:pt>
    <dgm:pt modelId="{739507BE-C841-4D46-BCB4-339D0445C9C2}" type="pres">
      <dgm:prSet presAssocID="{F25E12D3-AE4A-41B7-98C0-E6E4E6941770}" presName="sibTrans" presStyleCnt="0"/>
      <dgm:spPr/>
    </dgm:pt>
    <dgm:pt modelId="{78CE2B39-A80A-43FD-B186-40158C34000C}" type="pres">
      <dgm:prSet presAssocID="{CB904F40-9D5C-4713-A4E7-D7F080CA85B7}" presName="node" presStyleLbl="node1" presStyleIdx="1" presStyleCnt="11">
        <dgm:presLayoutVars>
          <dgm:bulletEnabled val="1"/>
        </dgm:presLayoutVars>
      </dgm:prSet>
      <dgm:spPr/>
    </dgm:pt>
    <dgm:pt modelId="{908C950B-2B2F-43E5-8268-D5466B8F8A62}" type="pres">
      <dgm:prSet presAssocID="{93D98122-5187-43D9-9FE3-FE1E8AB76468}" presName="sibTrans" presStyleCnt="0"/>
      <dgm:spPr/>
    </dgm:pt>
    <dgm:pt modelId="{EB60B3DB-CD28-44BD-94AA-A99BFB8E0FF9}" type="pres">
      <dgm:prSet presAssocID="{CE834BFB-17F5-4A41-A410-979102DC4676}" presName="node" presStyleLbl="node1" presStyleIdx="2" presStyleCnt="11">
        <dgm:presLayoutVars>
          <dgm:bulletEnabled val="1"/>
        </dgm:presLayoutVars>
      </dgm:prSet>
      <dgm:spPr/>
    </dgm:pt>
    <dgm:pt modelId="{62E70847-E0A6-4912-A491-9BA9012A439B}" type="pres">
      <dgm:prSet presAssocID="{BAC59E0E-D353-4F43-88DB-B53B3F3C296B}" presName="sibTrans" presStyleCnt="0"/>
      <dgm:spPr/>
    </dgm:pt>
    <dgm:pt modelId="{8F69EA2A-2E85-438C-BBEF-192EE50522EE}" type="pres">
      <dgm:prSet presAssocID="{FBCF6A60-D616-4422-8B00-46B0B9E8EE5B}" presName="node" presStyleLbl="node1" presStyleIdx="3" presStyleCnt="11">
        <dgm:presLayoutVars>
          <dgm:bulletEnabled val="1"/>
        </dgm:presLayoutVars>
      </dgm:prSet>
      <dgm:spPr/>
    </dgm:pt>
    <dgm:pt modelId="{87E4A50B-D11D-4971-8ED2-B2AEDDB270E8}" type="pres">
      <dgm:prSet presAssocID="{2C56E416-5A71-4E77-A252-76013570B284}" presName="sibTrans" presStyleCnt="0"/>
      <dgm:spPr/>
    </dgm:pt>
    <dgm:pt modelId="{80DB1FE2-E187-46FA-8D87-EDA4DE7493BD}" type="pres">
      <dgm:prSet presAssocID="{4337B2F1-480E-4EE6-BC7A-993CF04FAD81}" presName="node" presStyleLbl="node1" presStyleIdx="4" presStyleCnt="11">
        <dgm:presLayoutVars>
          <dgm:bulletEnabled val="1"/>
        </dgm:presLayoutVars>
      </dgm:prSet>
      <dgm:spPr/>
    </dgm:pt>
    <dgm:pt modelId="{7AE24775-DFF4-4B20-9093-DEE3EC1DF59D}" type="pres">
      <dgm:prSet presAssocID="{BEF36B66-48B0-4330-8B12-1FB9E5E782F6}" presName="sibTrans" presStyleCnt="0"/>
      <dgm:spPr/>
    </dgm:pt>
    <dgm:pt modelId="{25F4B820-0662-4012-89EB-E2659AE2BCC8}" type="pres">
      <dgm:prSet presAssocID="{1E76EA5A-6E80-4C68-B509-E5311CD8FA30}" presName="node" presStyleLbl="node1" presStyleIdx="5" presStyleCnt="11">
        <dgm:presLayoutVars>
          <dgm:bulletEnabled val="1"/>
        </dgm:presLayoutVars>
      </dgm:prSet>
      <dgm:spPr/>
    </dgm:pt>
    <dgm:pt modelId="{99723251-CCC3-495E-80E1-9E282AC9FC0E}" type="pres">
      <dgm:prSet presAssocID="{7C22DC80-37E6-48B8-8524-F4CB3AE1276A}" presName="sibTrans" presStyleCnt="0"/>
      <dgm:spPr/>
    </dgm:pt>
    <dgm:pt modelId="{483DF14B-C4A2-45C6-9345-D2404C338ECB}" type="pres">
      <dgm:prSet presAssocID="{745727C6-FC3B-45FE-8589-0A7016917191}" presName="node" presStyleLbl="node1" presStyleIdx="6" presStyleCnt="11">
        <dgm:presLayoutVars>
          <dgm:bulletEnabled val="1"/>
        </dgm:presLayoutVars>
      </dgm:prSet>
      <dgm:spPr/>
    </dgm:pt>
    <dgm:pt modelId="{A07D566C-2F93-43AA-9A53-36AB419E084A}" type="pres">
      <dgm:prSet presAssocID="{033347A6-A259-4E01-8572-A6A7C9799007}" presName="sibTrans" presStyleCnt="0"/>
      <dgm:spPr/>
    </dgm:pt>
    <dgm:pt modelId="{AC33DDA1-7A67-4981-8601-08426FB7168D}" type="pres">
      <dgm:prSet presAssocID="{44C474F9-1F32-4D44-8AE4-D1D63BE30E44}" presName="node" presStyleLbl="node1" presStyleIdx="7" presStyleCnt="11">
        <dgm:presLayoutVars>
          <dgm:bulletEnabled val="1"/>
        </dgm:presLayoutVars>
      </dgm:prSet>
      <dgm:spPr/>
    </dgm:pt>
    <dgm:pt modelId="{B6869C54-EE2C-4CBE-B4BF-47BFFF889661}" type="pres">
      <dgm:prSet presAssocID="{399EAEA5-570E-49BA-BF1F-997E562319DC}" presName="sibTrans" presStyleCnt="0"/>
      <dgm:spPr/>
    </dgm:pt>
    <dgm:pt modelId="{7F29984A-5B1D-47C2-A04B-550DE46A7469}" type="pres">
      <dgm:prSet presAssocID="{5B6D18FA-3FA8-4A48-926B-590074B993AF}" presName="node" presStyleLbl="node1" presStyleIdx="8" presStyleCnt="11">
        <dgm:presLayoutVars>
          <dgm:bulletEnabled val="1"/>
        </dgm:presLayoutVars>
      </dgm:prSet>
      <dgm:spPr/>
    </dgm:pt>
    <dgm:pt modelId="{3E5E605F-7014-4EBC-9829-4992B6E8154D}" type="pres">
      <dgm:prSet presAssocID="{A5442E80-CA02-4C36-99A1-2937E82A6E01}" presName="sibTrans" presStyleCnt="0"/>
      <dgm:spPr/>
    </dgm:pt>
    <dgm:pt modelId="{68948695-7666-4365-B32D-C8429C95FA78}" type="pres">
      <dgm:prSet presAssocID="{0DC75898-1E2F-4E8C-A950-9EA5D24F6B9C}" presName="node" presStyleLbl="node1" presStyleIdx="9" presStyleCnt="11">
        <dgm:presLayoutVars>
          <dgm:bulletEnabled val="1"/>
        </dgm:presLayoutVars>
      </dgm:prSet>
      <dgm:spPr/>
    </dgm:pt>
    <dgm:pt modelId="{28C6DDB3-174E-4D1E-BD87-44E0F5B40A60}" type="pres">
      <dgm:prSet presAssocID="{DDFFFA88-224F-4639-B7E2-EF6CF9D50F83}" presName="sibTrans" presStyleCnt="0"/>
      <dgm:spPr/>
    </dgm:pt>
    <dgm:pt modelId="{0A80A9BD-BAC7-4B19-837E-0DE1F870ED7B}" type="pres">
      <dgm:prSet presAssocID="{0C7C9A55-BE1C-4B6C-9463-E89A11441EF3}" presName="node" presStyleLbl="node1" presStyleIdx="10" presStyleCnt="11">
        <dgm:presLayoutVars>
          <dgm:bulletEnabled val="1"/>
        </dgm:presLayoutVars>
      </dgm:prSet>
      <dgm:spPr/>
    </dgm:pt>
  </dgm:ptLst>
  <dgm:cxnLst>
    <dgm:cxn modelId="{829CCA00-99DB-4A91-9720-D7102CA73D30}" type="presOf" srcId="{745727C6-FC3B-45FE-8589-0A7016917191}" destId="{483DF14B-C4A2-45C6-9345-D2404C338ECB}" srcOrd="0" destOrd="0" presId="urn:microsoft.com/office/officeart/2005/8/layout/default"/>
    <dgm:cxn modelId="{A331AF15-6F6D-487B-95DE-43F76690CD55}" type="presOf" srcId="{1E76EA5A-6E80-4C68-B509-E5311CD8FA30}" destId="{25F4B820-0662-4012-89EB-E2659AE2BCC8}" srcOrd="0" destOrd="0" presId="urn:microsoft.com/office/officeart/2005/8/layout/default"/>
    <dgm:cxn modelId="{5528121E-1DD9-4280-8070-1F354B9212DD}" type="presOf" srcId="{CE834BFB-17F5-4A41-A410-979102DC4676}" destId="{EB60B3DB-CD28-44BD-94AA-A99BFB8E0FF9}" srcOrd="0" destOrd="0" presId="urn:microsoft.com/office/officeart/2005/8/layout/default"/>
    <dgm:cxn modelId="{15D99523-A723-FC49-974A-66FEF9AA4FBF}" type="presOf" srcId="{CF3418FF-D1EE-4FB9-94D9-B9527EF9F812}" destId="{23F807EF-F45B-B34F-9574-B230143378E5}" srcOrd="0" destOrd="0" presId="urn:microsoft.com/office/officeart/2005/8/layout/default"/>
    <dgm:cxn modelId="{93433528-7395-4844-A224-E3F04E8D728A}" srcId="{A974EA10-2A40-4452-8F37-4750B76F4343}" destId="{4337B2F1-480E-4EE6-BC7A-993CF04FAD81}" srcOrd="4" destOrd="0" parTransId="{51449258-1453-4346-8134-5886AE70EA54}" sibTransId="{BEF36B66-48B0-4330-8B12-1FB9E5E782F6}"/>
    <dgm:cxn modelId="{516B1E2A-93DA-4336-919F-A8FB6925FE86}" srcId="{A974EA10-2A40-4452-8F37-4750B76F4343}" destId="{CB904F40-9D5C-4713-A4E7-D7F080CA85B7}" srcOrd="1" destOrd="0" parTransId="{2A1D7296-40CA-4BAC-82E7-B71F3BA3FC60}" sibTransId="{93D98122-5187-43D9-9FE3-FE1E8AB76468}"/>
    <dgm:cxn modelId="{A126332A-7DAD-46DA-BFBA-69A80076B9CE}" srcId="{A974EA10-2A40-4452-8F37-4750B76F4343}" destId="{5B6D18FA-3FA8-4A48-926B-590074B993AF}" srcOrd="8" destOrd="0" parTransId="{F7A69AEB-2E9C-4182-80CA-2031ED0B2A3E}" sibTransId="{A5442E80-CA02-4C36-99A1-2937E82A6E01}"/>
    <dgm:cxn modelId="{6875833A-E8B5-44C8-8113-229433528185}" srcId="{A974EA10-2A40-4452-8F37-4750B76F4343}" destId="{1E76EA5A-6E80-4C68-B509-E5311CD8FA30}" srcOrd="5" destOrd="0" parTransId="{55BC3ACD-081C-430E-A441-98382878954A}" sibTransId="{7C22DC80-37E6-48B8-8524-F4CB3AE1276A}"/>
    <dgm:cxn modelId="{78BD4B43-B4EB-4776-9121-5335A902CD3F}" srcId="{A974EA10-2A40-4452-8F37-4750B76F4343}" destId="{745727C6-FC3B-45FE-8589-0A7016917191}" srcOrd="6" destOrd="0" parTransId="{67D885A9-ACCB-45A5-BEFC-66514B19FE5E}" sibTransId="{033347A6-A259-4E01-8572-A6A7C9799007}"/>
    <dgm:cxn modelId="{CCBB6747-7031-4EB8-B2F5-3429FC9F8CEE}" srcId="{A974EA10-2A40-4452-8F37-4750B76F4343}" destId="{CE834BFB-17F5-4A41-A410-979102DC4676}" srcOrd="2" destOrd="0" parTransId="{3A14DDE5-3100-4394-B882-840D9C45CBBF}" sibTransId="{BAC59E0E-D353-4F43-88DB-B53B3F3C296B}"/>
    <dgm:cxn modelId="{EB533848-AC5B-400D-ABEE-F8237BC1E8F2}" srcId="{A974EA10-2A40-4452-8F37-4750B76F4343}" destId="{0DC75898-1E2F-4E8C-A950-9EA5D24F6B9C}" srcOrd="9" destOrd="0" parTransId="{04E22656-0CF6-400E-A1DA-CAAC9AB9BCBB}" sibTransId="{DDFFFA88-224F-4639-B7E2-EF6CF9D50F83}"/>
    <dgm:cxn modelId="{8367444C-8A12-4C8D-AA82-5D7E4FEA451A}" srcId="{A974EA10-2A40-4452-8F37-4750B76F4343}" destId="{0C7C9A55-BE1C-4B6C-9463-E89A11441EF3}" srcOrd="10" destOrd="0" parTransId="{71D363FE-D0BB-4C08-814B-B85877DB785E}" sibTransId="{D9CBF58B-8933-4A93-AEF2-F25666E2D87F}"/>
    <dgm:cxn modelId="{E6A17E58-CDF9-0F40-B40D-08D5694409FF}" type="presOf" srcId="{A974EA10-2A40-4452-8F37-4750B76F4343}" destId="{936225F2-AF09-A548-AC3C-87E7765525E5}" srcOrd="0" destOrd="0" presId="urn:microsoft.com/office/officeart/2005/8/layout/default"/>
    <dgm:cxn modelId="{C164E57F-1697-4097-A38A-805387B302C5}" srcId="{A974EA10-2A40-4452-8F37-4750B76F4343}" destId="{CF3418FF-D1EE-4FB9-94D9-B9527EF9F812}" srcOrd="0" destOrd="0" parTransId="{F2951E4C-26FB-407B-889C-6A437D9A0703}" sibTransId="{F25E12D3-AE4A-41B7-98C0-E6E4E6941770}"/>
    <dgm:cxn modelId="{A8FA2082-CEDC-4642-881C-BD92E3F5528D}" type="presOf" srcId="{CB904F40-9D5C-4713-A4E7-D7F080CA85B7}" destId="{78CE2B39-A80A-43FD-B186-40158C34000C}" srcOrd="0" destOrd="0" presId="urn:microsoft.com/office/officeart/2005/8/layout/default"/>
    <dgm:cxn modelId="{BEC8878D-04FF-42A4-9BDE-5B479A194627}" type="presOf" srcId="{5B6D18FA-3FA8-4A48-926B-590074B993AF}" destId="{7F29984A-5B1D-47C2-A04B-550DE46A7469}" srcOrd="0" destOrd="0" presId="urn:microsoft.com/office/officeart/2005/8/layout/default"/>
    <dgm:cxn modelId="{2B8649A7-2D6B-4FEA-B4E7-D0FC055C2A2F}" srcId="{A974EA10-2A40-4452-8F37-4750B76F4343}" destId="{44C474F9-1F32-4D44-8AE4-D1D63BE30E44}" srcOrd="7" destOrd="0" parTransId="{00692FA9-497B-40F1-8C16-E94E7053A125}" sibTransId="{399EAEA5-570E-49BA-BF1F-997E562319DC}"/>
    <dgm:cxn modelId="{450E92BC-A4C3-4725-8ACC-B1B5446A677D}" type="presOf" srcId="{4337B2F1-480E-4EE6-BC7A-993CF04FAD81}" destId="{80DB1FE2-E187-46FA-8D87-EDA4DE7493BD}" srcOrd="0" destOrd="0" presId="urn:microsoft.com/office/officeart/2005/8/layout/default"/>
    <dgm:cxn modelId="{41977FD2-CD39-4BD4-A4EF-0AC88FB88C88}" type="presOf" srcId="{0C7C9A55-BE1C-4B6C-9463-E89A11441EF3}" destId="{0A80A9BD-BAC7-4B19-837E-0DE1F870ED7B}" srcOrd="0" destOrd="0" presId="urn:microsoft.com/office/officeart/2005/8/layout/default"/>
    <dgm:cxn modelId="{F0ECF6DC-6929-4CFC-AD33-0C7A2B5533B4}" type="presOf" srcId="{0DC75898-1E2F-4E8C-A950-9EA5D24F6B9C}" destId="{68948695-7666-4365-B32D-C8429C95FA78}" srcOrd="0" destOrd="0" presId="urn:microsoft.com/office/officeart/2005/8/layout/default"/>
    <dgm:cxn modelId="{EC5489DD-3BC7-4618-9806-BB87D15E44BD}" type="presOf" srcId="{44C474F9-1F32-4D44-8AE4-D1D63BE30E44}" destId="{AC33DDA1-7A67-4981-8601-08426FB7168D}" srcOrd="0" destOrd="0" presId="urn:microsoft.com/office/officeart/2005/8/layout/default"/>
    <dgm:cxn modelId="{08FABADF-F3FA-46C0-B364-9F6640CBD1AF}" type="presOf" srcId="{FBCF6A60-D616-4422-8B00-46B0B9E8EE5B}" destId="{8F69EA2A-2E85-438C-BBEF-192EE50522EE}" srcOrd="0" destOrd="0" presId="urn:microsoft.com/office/officeart/2005/8/layout/default"/>
    <dgm:cxn modelId="{F14B39F5-ED23-49B3-B1A6-DB6CF28FD067}" srcId="{A974EA10-2A40-4452-8F37-4750B76F4343}" destId="{FBCF6A60-D616-4422-8B00-46B0B9E8EE5B}" srcOrd="3" destOrd="0" parTransId="{D8468D74-7249-458E-8690-7595F05D1A0B}" sibTransId="{2C56E416-5A71-4E77-A252-76013570B284}"/>
    <dgm:cxn modelId="{C8BA0B4F-3D71-0E4E-82B0-B8A83AECC3EB}" type="presParOf" srcId="{936225F2-AF09-A548-AC3C-87E7765525E5}" destId="{23F807EF-F45B-B34F-9574-B230143378E5}" srcOrd="0" destOrd="0" presId="urn:microsoft.com/office/officeart/2005/8/layout/default"/>
    <dgm:cxn modelId="{F4D19E12-9BD2-F14E-81C4-E7EB8EF81D10}" type="presParOf" srcId="{936225F2-AF09-A548-AC3C-87E7765525E5}" destId="{739507BE-C841-4D46-BCB4-339D0445C9C2}" srcOrd="1" destOrd="0" presId="urn:microsoft.com/office/officeart/2005/8/layout/default"/>
    <dgm:cxn modelId="{74612C8E-5239-400D-835F-0A7C6D81BD8C}" type="presParOf" srcId="{936225F2-AF09-A548-AC3C-87E7765525E5}" destId="{78CE2B39-A80A-43FD-B186-40158C34000C}" srcOrd="2" destOrd="0" presId="urn:microsoft.com/office/officeart/2005/8/layout/default"/>
    <dgm:cxn modelId="{8CCD12FD-8C8F-440C-9AB7-E4C9F4D0BEB9}" type="presParOf" srcId="{936225F2-AF09-A548-AC3C-87E7765525E5}" destId="{908C950B-2B2F-43E5-8268-D5466B8F8A62}" srcOrd="3" destOrd="0" presId="urn:microsoft.com/office/officeart/2005/8/layout/default"/>
    <dgm:cxn modelId="{A2CDFC96-5663-4FD4-B96C-2A1A05799B5F}" type="presParOf" srcId="{936225F2-AF09-A548-AC3C-87E7765525E5}" destId="{EB60B3DB-CD28-44BD-94AA-A99BFB8E0FF9}" srcOrd="4" destOrd="0" presId="urn:microsoft.com/office/officeart/2005/8/layout/default"/>
    <dgm:cxn modelId="{C36C0636-5462-4DDF-B591-BA42F052935B}" type="presParOf" srcId="{936225F2-AF09-A548-AC3C-87E7765525E5}" destId="{62E70847-E0A6-4912-A491-9BA9012A439B}" srcOrd="5" destOrd="0" presId="urn:microsoft.com/office/officeart/2005/8/layout/default"/>
    <dgm:cxn modelId="{80C0B752-98BA-4C5A-82CF-B7CCAB5185A1}" type="presParOf" srcId="{936225F2-AF09-A548-AC3C-87E7765525E5}" destId="{8F69EA2A-2E85-438C-BBEF-192EE50522EE}" srcOrd="6" destOrd="0" presId="urn:microsoft.com/office/officeart/2005/8/layout/default"/>
    <dgm:cxn modelId="{18B37219-0701-49FD-99EB-707AB4E6F675}" type="presParOf" srcId="{936225F2-AF09-A548-AC3C-87E7765525E5}" destId="{87E4A50B-D11D-4971-8ED2-B2AEDDB270E8}" srcOrd="7" destOrd="0" presId="urn:microsoft.com/office/officeart/2005/8/layout/default"/>
    <dgm:cxn modelId="{E83BE61E-E1FC-4E9C-9B2A-7BA7642CF86B}" type="presParOf" srcId="{936225F2-AF09-A548-AC3C-87E7765525E5}" destId="{80DB1FE2-E187-46FA-8D87-EDA4DE7493BD}" srcOrd="8" destOrd="0" presId="urn:microsoft.com/office/officeart/2005/8/layout/default"/>
    <dgm:cxn modelId="{CAECD1D3-ABE3-425D-8639-7B70F9787D81}" type="presParOf" srcId="{936225F2-AF09-A548-AC3C-87E7765525E5}" destId="{7AE24775-DFF4-4B20-9093-DEE3EC1DF59D}" srcOrd="9" destOrd="0" presId="urn:microsoft.com/office/officeart/2005/8/layout/default"/>
    <dgm:cxn modelId="{7A4E42D5-88B5-42B1-AB79-11FD0F8096A1}" type="presParOf" srcId="{936225F2-AF09-A548-AC3C-87E7765525E5}" destId="{25F4B820-0662-4012-89EB-E2659AE2BCC8}" srcOrd="10" destOrd="0" presId="urn:microsoft.com/office/officeart/2005/8/layout/default"/>
    <dgm:cxn modelId="{83C0644B-F801-4DCE-B8EB-28C3596D9FF1}" type="presParOf" srcId="{936225F2-AF09-A548-AC3C-87E7765525E5}" destId="{99723251-CCC3-495E-80E1-9E282AC9FC0E}" srcOrd="11" destOrd="0" presId="urn:microsoft.com/office/officeart/2005/8/layout/default"/>
    <dgm:cxn modelId="{DC2E1112-8136-4017-9FAC-986491F87B67}" type="presParOf" srcId="{936225F2-AF09-A548-AC3C-87E7765525E5}" destId="{483DF14B-C4A2-45C6-9345-D2404C338ECB}" srcOrd="12" destOrd="0" presId="urn:microsoft.com/office/officeart/2005/8/layout/default"/>
    <dgm:cxn modelId="{3B0E845A-D4B2-4C4B-AF5B-EE3E06626391}" type="presParOf" srcId="{936225F2-AF09-A548-AC3C-87E7765525E5}" destId="{A07D566C-2F93-43AA-9A53-36AB419E084A}" srcOrd="13" destOrd="0" presId="urn:microsoft.com/office/officeart/2005/8/layout/default"/>
    <dgm:cxn modelId="{17020102-D98B-4E3B-9231-0A1498CE1395}" type="presParOf" srcId="{936225F2-AF09-A548-AC3C-87E7765525E5}" destId="{AC33DDA1-7A67-4981-8601-08426FB7168D}" srcOrd="14" destOrd="0" presId="urn:microsoft.com/office/officeart/2005/8/layout/default"/>
    <dgm:cxn modelId="{E92BAD6D-8564-47BD-A30D-D6C941B77339}" type="presParOf" srcId="{936225F2-AF09-A548-AC3C-87E7765525E5}" destId="{B6869C54-EE2C-4CBE-B4BF-47BFFF889661}" srcOrd="15" destOrd="0" presId="urn:microsoft.com/office/officeart/2005/8/layout/default"/>
    <dgm:cxn modelId="{B09F3EB9-386A-4873-ADF4-37DF23444257}" type="presParOf" srcId="{936225F2-AF09-A548-AC3C-87E7765525E5}" destId="{7F29984A-5B1D-47C2-A04B-550DE46A7469}" srcOrd="16" destOrd="0" presId="urn:microsoft.com/office/officeart/2005/8/layout/default"/>
    <dgm:cxn modelId="{87B9E910-65DE-4A69-981E-EB97215BD1DC}" type="presParOf" srcId="{936225F2-AF09-A548-AC3C-87E7765525E5}" destId="{3E5E605F-7014-4EBC-9829-4992B6E8154D}" srcOrd="17" destOrd="0" presId="urn:microsoft.com/office/officeart/2005/8/layout/default"/>
    <dgm:cxn modelId="{04AFACD7-ADAA-4750-80AE-927C571BA19F}" type="presParOf" srcId="{936225F2-AF09-A548-AC3C-87E7765525E5}" destId="{68948695-7666-4365-B32D-C8429C95FA78}" srcOrd="18" destOrd="0" presId="urn:microsoft.com/office/officeart/2005/8/layout/default"/>
    <dgm:cxn modelId="{2CEB43B7-9FA9-45D9-A737-3CD9DCA63788}" type="presParOf" srcId="{936225F2-AF09-A548-AC3C-87E7765525E5}" destId="{28C6DDB3-174E-4D1E-BD87-44E0F5B40A60}" srcOrd="19" destOrd="0" presId="urn:microsoft.com/office/officeart/2005/8/layout/default"/>
    <dgm:cxn modelId="{E0C013B2-ACFD-4D6B-83B4-E10355725E07}" type="presParOf" srcId="{936225F2-AF09-A548-AC3C-87E7765525E5}" destId="{0A80A9BD-BAC7-4B19-837E-0DE1F870ED7B}"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CFE22E-46F8-44B4-8CB5-D486916FD8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2A02365-1EEB-47C3-B90A-39FC0972D9CC}">
      <dgm:prSet/>
      <dgm:spPr/>
      <dgm:t>
        <a:bodyPr/>
        <a:lstStyle/>
        <a:p>
          <a:r>
            <a:rPr lang="tr-TR" dirty="0"/>
            <a:t>Bir ilacın yaşam döngüsü, geliştirmenin ilk aşamalarında bir bileşiğin patentinin alınmasıyla başlar. Patent, geliştiricinin ilacı üretmek ve satmak için tek hakka sahip olduğu, tipik olarak 20 yıllık bir münhasırlık süresi sağlar.</a:t>
          </a:r>
          <a:endParaRPr lang="en-US" dirty="0"/>
        </a:p>
      </dgm:t>
    </dgm:pt>
    <dgm:pt modelId="{3CF182DE-9FA0-417F-BA20-3ACE409A1200}" type="parTrans" cxnId="{E36D1AB4-3B96-46FB-A7AB-144EBEADFC66}">
      <dgm:prSet/>
      <dgm:spPr/>
      <dgm:t>
        <a:bodyPr/>
        <a:lstStyle/>
        <a:p>
          <a:endParaRPr lang="en-US"/>
        </a:p>
      </dgm:t>
    </dgm:pt>
    <dgm:pt modelId="{0940B7D5-3E44-439B-BF4F-5C049FE75F00}" type="sibTrans" cxnId="{E36D1AB4-3B96-46FB-A7AB-144EBEADFC66}">
      <dgm:prSet/>
      <dgm:spPr/>
      <dgm:t>
        <a:bodyPr/>
        <a:lstStyle/>
        <a:p>
          <a:endParaRPr lang="en-US"/>
        </a:p>
      </dgm:t>
    </dgm:pt>
    <dgm:pt modelId="{8C8F8490-2935-42BC-9A25-B61ACEFBFE8C}">
      <dgm:prSet/>
      <dgm:spPr/>
      <dgm:t>
        <a:bodyPr/>
        <a:lstStyle/>
        <a:p>
          <a:r>
            <a:rPr lang="tr-TR" dirty="0"/>
            <a:t>Patentlerin süresi dolmaya yaklaştıkça, jenerik ilaç üreticileri eşdeğer versiyonları üretmek ve satmak için onay isteyebilir. Bu rekabet ilaç fiyatlarının düşmesine ve erişilebilirliğin artmasına yol açabilir.</a:t>
          </a:r>
        </a:p>
      </dgm:t>
    </dgm:pt>
    <dgm:pt modelId="{8504C1BA-DA09-43F9-B5BB-08FE8629A8B2}" type="parTrans" cxnId="{878548D6-8B21-482B-988E-3EECB034D182}">
      <dgm:prSet/>
      <dgm:spPr/>
      <dgm:t>
        <a:bodyPr/>
        <a:lstStyle/>
        <a:p>
          <a:endParaRPr lang="tr-TR"/>
        </a:p>
      </dgm:t>
    </dgm:pt>
    <dgm:pt modelId="{7AF8A9D1-A431-4EC3-9CC2-4C9C2F81A581}" type="sibTrans" cxnId="{878548D6-8B21-482B-988E-3EECB034D182}">
      <dgm:prSet/>
      <dgm:spPr/>
      <dgm:t>
        <a:bodyPr/>
        <a:lstStyle/>
        <a:p>
          <a:endParaRPr lang="tr-TR"/>
        </a:p>
      </dgm:t>
    </dgm:pt>
    <dgm:pt modelId="{845F4705-AC5E-4045-8BB1-58BA73A88482}" type="pres">
      <dgm:prSet presAssocID="{22CFE22E-46F8-44B4-8CB5-D486916FD87B}" presName="linear" presStyleCnt="0">
        <dgm:presLayoutVars>
          <dgm:animLvl val="lvl"/>
          <dgm:resizeHandles val="exact"/>
        </dgm:presLayoutVars>
      </dgm:prSet>
      <dgm:spPr/>
    </dgm:pt>
    <dgm:pt modelId="{16B3F70D-5FBA-7F4F-902C-99388509DAE2}" type="pres">
      <dgm:prSet presAssocID="{32A02365-1EEB-47C3-B90A-39FC0972D9CC}" presName="parentText" presStyleLbl="node1" presStyleIdx="0" presStyleCnt="2">
        <dgm:presLayoutVars>
          <dgm:chMax val="0"/>
          <dgm:bulletEnabled val="1"/>
        </dgm:presLayoutVars>
      </dgm:prSet>
      <dgm:spPr/>
    </dgm:pt>
    <dgm:pt modelId="{F3FA4BD0-D128-B143-A73F-D30A1E87A6E4}" type="pres">
      <dgm:prSet presAssocID="{0940B7D5-3E44-439B-BF4F-5C049FE75F00}" presName="spacer" presStyleCnt="0"/>
      <dgm:spPr/>
    </dgm:pt>
    <dgm:pt modelId="{C72F7755-853B-4734-8884-D00623146EC8}" type="pres">
      <dgm:prSet presAssocID="{8C8F8490-2935-42BC-9A25-B61ACEFBFE8C}" presName="parentText" presStyleLbl="node1" presStyleIdx="1" presStyleCnt="2">
        <dgm:presLayoutVars>
          <dgm:chMax val="0"/>
          <dgm:bulletEnabled val="1"/>
        </dgm:presLayoutVars>
      </dgm:prSet>
      <dgm:spPr/>
    </dgm:pt>
  </dgm:ptLst>
  <dgm:cxnLst>
    <dgm:cxn modelId="{D7D3662F-CB73-3F48-9FE3-D4B4EC3D8863}" type="presOf" srcId="{22CFE22E-46F8-44B4-8CB5-D486916FD87B}" destId="{845F4705-AC5E-4045-8BB1-58BA73A88482}" srcOrd="0" destOrd="0" presId="urn:microsoft.com/office/officeart/2005/8/layout/vList2"/>
    <dgm:cxn modelId="{61DECD4A-F995-4C7A-AAC3-A92B72DF08E9}" type="presOf" srcId="{8C8F8490-2935-42BC-9A25-B61ACEFBFE8C}" destId="{C72F7755-853B-4734-8884-D00623146EC8}" srcOrd="0" destOrd="0" presId="urn:microsoft.com/office/officeart/2005/8/layout/vList2"/>
    <dgm:cxn modelId="{6BB0CA8D-3667-7749-9CC7-AC076981C3F3}" type="presOf" srcId="{32A02365-1EEB-47C3-B90A-39FC0972D9CC}" destId="{16B3F70D-5FBA-7F4F-902C-99388509DAE2}" srcOrd="0" destOrd="0" presId="urn:microsoft.com/office/officeart/2005/8/layout/vList2"/>
    <dgm:cxn modelId="{E36D1AB4-3B96-46FB-A7AB-144EBEADFC66}" srcId="{22CFE22E-46F8-44B4-8CB5-D486916FD87B}" destId="{32A02365-1EEB-47C3-B90A-39FC0972D9CC}" srcOrd="0" destOrd="0" parTransId="{3CF182DE-9FA0-417F-BA20-3ACE409A1200}" sibTransId="{0940B7D5-3E44-439B-BF4F-5C049FE75F00}"/>
    <dgm:cxn modelId="{878548D6-8B21-482B-988E-3EECB034D182}" srcId="{22CFE22E-46F8-44B4-8CB5-D486916FD87B}" destId="{8C8F8490-2935-42BC-9A25-B61ACEFBFE8C}" srcOrd="1" destOrd="0" parTransId="{8504C1BA-DA09-43F9-B5BB-08FE8629A8B2}" sibTransId="{7AF8A9D1-A431-4EC3-9CC2-4C9C2F81A581}"/>
    <dgm:cxn modelId="{4F5B2447-6289-324E-B437-8252C56D5E24}" type="presParOf" srcId="{845F4705-AC5E-4045-8BB1-58BA73A88482}" destId="{16B3F70D-5FBA-7F4F-902C-99388509DAE2}" srcOrd="0" destOrd="0" presId="urn:microsoft.com/office/officeart/2005/8/layout/vList2"/>
    <dgm:cxn modelId="{024F3E9A-E8C1-4330-9FBC-E0A4507DB041}" type="presParOf" srcId="{845F4705-AC5E-4045-8BB1-58BA73A88482}" destId="{F3FA4BD0-D128-B143-A73F-D30A1E87A6E4}" srcOrd="1" destOrd="0" presId="urn:microsoft.com/office/officeart/2005/8/layout/vList2"/>
    <dgm:cxn modelId="{BFE75A14-936B-418D-B493-391CC4C1033D}" type="presParOf" srcId="{845F4705-AC5E-4045-8BB1-58BA73A88482}" destId="{C72F7755-853B-4734-8884-D00623146E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DF63F6-6CB9-47DC-BF07-C0EA3F7A7CE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27C672-3D4B-40DA-A2D7-1A2AC39FEF4A}">
      <dgm:prSet/>
      <dgm:spPr/>
      <dgm:t>
        <a:bodyPr/>
        <a:lstStyle/>
        <a:p>
          <a:r>
            <a:rPr lang="tr-TR" b="1" dirty="0"/>
            <a:t>Veri Münhasırlığı</a:t>
          </a:r>
          <a:endParaRPr lang="en-US" dirty="0"/>
        </a:p>
      </dgm:t>
    </dgm:pt>
    <dgm:pt modelId="{8D91F53E-9A94-4489-A6D8-413E9FFFF5C5}" type="parTrans" cxnId="{FCF772B4-CA4F-4B21-8B6C-D2E0EC9A73F2}">
      <dgm:prSet/>
      <dgm:spPr/>
      <dgm:t>
        <a:bodyPr/>
        <a:lstStyle/>
        <a:p>
          <a:endParaRPr lang="en-US"/>
        </a:p>
      </dgm:t>
    </dgm:pt>
    <dgm:pt modelId="{C5C7942F-82A5-4FC4-8A59-412F32BDBE2E}" type="sibTrans" cxnId="{FCF772B4-CA4F-4B21-8B6C-D2E0EC9A73F2}">
      <dgm:prSet/>
      <dgm:spPr/>
      <dgm:t>
        <a:bodyPr/>
        <a:lstStyle/>
        <a:p>
          <a:endParaRPr lang="en-US"/>
        </a:p>
      </dgm:t>
    </dgm:pt>
    <dgm:pt modelId="{9C85A1C3-32B6-446D-8F64-F04E43779240}">
      <dgm:prSet/>
      <dgm:spPr/>
      <dgm:t>
        <a:bodyPr/>
        <a:lstStyle/>
        <a:p>
          <a:r>
            <a:rPr lang="tr-TR" b="0" dirty="0"/>
            <a:t>Veri </a:t>
          </a:r>
          <a:r>
            <a:rPr lang="tr-TR" b="0" dirty="0" err="1"/>
            <a:t>münhasıriyeti</a:t>
          </a:r>
          <a:r>
            <a:rPr lang="tr-TR" b="0" dirty="0"/>
            <a:t>, bir ilaç geliştiricisi tarafından sunulan klinik araştırma verilerine koruma sağlar. </a:t>
          </a:r>
        </a:p>
      </dgm:t>
    </dgm:pt>
    <dgm:pt modelId="{CCF5EFA6-BEA4-4572-8A0C-3DEA0623956D}" type="parTrans" cxnId="{35B1B8A7-8E3C-4C69-9302-1BBC2333D114}">
      <dgm:prSet/>
      <dgm:spPr/>
      <dgm:t>
        <a:bodyPr/>
        <a:lstStyle/>
        <a:p>
          <a:endParaRPr lang="tr-TR"/>
        </a:p>
      </dgm:t>
    </dgm:pt>
    <dgm:pt modelId="{E6865A87-1166-4382-A755-1AD7BB8D2961}" type="sibTrans" cxnId="{35B1B8A7-8E3C-4C69-9302-1BBC2333D114}">
      <dgm:prSet/>
      <dgm:spPr/>
      <dgm:t>
        <a:bodyPr/>
        <a:lstStyle/>
        <a:p>
          <a:endParaRPr lang="tr-TR"/>
        </a:p>
      </dgm:t>
    </dgm:pt>
    <dgm:pt modelId="{9A51D28A-E883-4AEA-8CE8-7F1BCFA7B382}">
      <dgm:prSet/>
      <dgm:spPr/>
      <dgm:t>
        <a:bodyPr/>
        <a:lstStyle/>
        <a:p>
          <a:r>
            <a:rPr lang="tr-TR" b="1" dirty="0"/>
            <a:t>Düzenleyici Münhasırlık</a:t>
          </a:r>
        </a:p>
      </dgm:t>
    </dgm:pt>
    <dgm:pt modelId="{14BC7913-17C3-4275-B54F-E150FF3DD129}" type="parTrans" cxnId="{18DEBDD3-65A1-44BB-AF15-3C2B528281C1}">
      <dgm:prSet/>
      <dgm:spPr/>
      <dgm:t>
        <a:bodyPr/>
        <a:lstStyle/>
        <a:p>
          <a:endParaRPr lang="tr-TR"/>
        </a:p>
      </dgm:t>
    </dgm:pt>
    <dgm:pt modelId="{969710F3-9DD9-44C3-A8A3-2508E13C212E}" type="sibTrans" cxnId="{18DEBDD3-65A1-44BB-AF15-3C2B528281C1}">
      <dgm:prSet/>
      <dgm:spPr/>
      <dgm:t>
        <a:bodyPr/>
        <a:lstStyle/>
        <a:p>
          <a:endParaRPr lang="tr-TR"/>
        </a:p>
      </dgm:t>
    </dgm:pt>
    <dgm:pt modelId="{7AF17D83-07F5-4A97-B649-03862CAAF18A}">
      <dgm:prSet/>
      <dgm:spPr/>
      <dgm:t>
        <a:bodyPr/>
        <a:lstStyle/>
        <a:p>
          <a:r>
            <a:rPr lang="tr-TR" b="0" dirty="0"/>
            <a:t>Düzenleyici münhasırlık, bir düzenleyici kurumun patent süresi dolduktan sonra bile bir ilacın jenerik versiyonunu onaylamaktan kaçındığı süreyi ifade eder. </a:t>
          </a:r>
        </a:p>
      </dgm:t>
    </dgm:pt>
    <dgm:pt modelId="{12EDFA58-5DE4-465B-B940-5313C2DB98B2}" type="parTrans" cxnId="{22414999-F2D3-4379-BF6F-6CCC49543F54}">
      <dgm:prSet/>
      <dgm:spPr/>
      <dgm:t>
        <a:bodyPr/>
        <a:lstStyle/>
        <a:p>
          <a:endParaRPr lang="tr-TR"/>
        </a:p>
      </dgm:t>
    </dgm:pt>
    <dgm:pt modelId="{32EBC9CF-32C3-4893-8E0C-6D0D40F2F7C5}" type="sibTrans" cxnId="{22414999-F2D3-4379-BF6F-6CCC49543F54}">
      <dgm:prSet/>
      <dgm:spPr/>
      <dgm:t>
        <a:bodyPr/>
        <a:lstStyle/>
        <a:p>
          <a:endParaRPr lang="tr-TR"/>
        </a:p>
      </dgm:t>
    </dgm:pt>
    <dgm:pt modelId="{6E69999B-39FB-4CB8-98C5-81BB60BA3DCF}">
      <dgm:prSet/>
      <dgm:spPr/>
      <dgm:t>
        <a:bodyPr/>
        <a:lstStyle/>
        <a:p>
          <a:r>
            <a:rPr lang="tr-TR" b="0" dirty="0"/>
            <a:t>Yenilikçilik ve Erişilebilirliğin Dengelenmesi</a:t>
          </a:r>
        </a:p>
      </dgm:t>
    </dgm:pt>
    <dgm:pt modelId="{E82554B8-937E-42DC-A994-AB0338643E9B}" type="parTrans" cxnId="{A24DD83C-9C62-4770-99CB-8F715EF16047}">
      <dgm:prSet/>
      <dgm:spPr/>
      <dgm:t>
        <a:bodyPr/>
        <a:lstStyle/>
        <a:p>
          <a:endParaRPr lang="tr-TR"/>
        </a:p>
      </dgm:t>
    </dgm:pt>
    <dgm:pt modelId="{B7DFF422-855B-4EE9-B658-535AC111C1D8}" type="sibTrans" cxnId="{A24DD83C-9C62-4770-99CB-8F715EF16047}">
      <dgm:prSet/>
      <dgm:spPr/>
      <dgm:t>
        <a:bodyPr/>
        <a:lstStyle/>
        <a:p>
          <a:endParaRPr lang="tr-TR"/>
        </a:p>
      </dgm:t>
    </dgm:pt>
    <dgm:pt modelId="{A89E3B81-1C0C-5E40-B3E3-9039EFE826F5}" type="pres">
      <dgm:prSet presAssocID="{EFDF63F6-6CB9-47DC-BF07-C0EA3F7A7CE5}" presName="linear" presStyleCnt="0">
        <dgm:presLayoutVars>
          <dgm:animLvl val="lvl"/>
          <dgm:resizeHandles val="exact"/>
        </dgm:presLayoutVars>
      </dgm:prSet>
      <dgm:spPr/>
    </dgm:pt>
    <dgm:pt modelId="{064859AA-49C3-2A46-A32A-E855A6ADBD37}" type="pres">
      <dgm:prSet presAssocID="{FC27C672-3D4B-40DA-A2D7-1A2AC39FEF4A}" presName="parentText" presStyleLbl="node1" presStyleIdx="0" presStyleCnt="2">
        <dgm:presLayoutVars>
          <dgm:chMax val="0"/>
          <dgm:bulletEnabled val="1"/>
        </dgm:presLayoutVars>
      </dgm:prSet>
      <dgm:spPr/>
    </dgm:pt>
    <dgm:pt modelId="{0D3D37E0-85C6-7F4E-9D79-16354A55953C}" type="pres">
      <dgm:prSet presAssocID="{FC27C672-3D4B-40DA-A2D7-1A2AC39FEF4A}" presName="childText" presStyleLbl="revTx" presStyleIdx="0" presStyleCnt="2">
        <dgm:presLayoutVars>
          <dgm:bulletEnabled val="1"/>
        </dgm:presLayoutVars>
      </dgm:prSet>
      <dgm:spPr/>
    </dgm:pt>
    <dgm:pt modelId="{7C41A837-C366-4547-B97F-7687DE82BAD8}" type="pres">
      <dgm:prSet presAssocID="{9A51D28A-E883-4AEA-8CE8-7F1BCFA7B382}" presName="parentText" presStyleLbl="node1" presStyleIdx="1" presStyleCnt="2">
        <dgm:presLayoutVars>
          <dgm:chMax val="0"/>
          <dgm:bulletEnabled val="1"/>
        </dgm:presLayoutVars>
      </dgm:prSet>
      <dgm:spPr/>
    </dgm:pt>
    <dgm:pt modelId="{B07A3C6F-577A-4245-83A9-7845D358EFD1}" type="pres">
      <dgm:prSet presAssocID="{9A51D28A-E883-4AEA-8CE8-7F1BCFA7B382}" presName="childText" presStyleLbl="revTx" presStyleIdx="1" presStyleCnt="2">
        <dgm:presLayoutVars>
          <dgm:bulletEnabled val="1"/>
        </dgm:presLayoutVars>
      </dgm:prSet>
      <dgm:spPr/>
    </dgm:pt>
  </dgm:ptLst>
  <dgm:cxnLst>
    <dgm:cxn modelId="{5889D03B-F722-E145-876C-5D091E9C6D5A}" type="presOf" srcId="{FC27C672-3D4B-40DA-A2D7-1A2AC39FEF4A}" destId="{064859AA-49C3-2A46-A32A-E855A6ADBD37}" srcOrd="0" destOrd="0" presId="urn:microsoft.com/office/officeart/2005/8/layout/vList2"/>
    <dgm:cxn modelId="{A24DD83C-9C62-4770-99CB-8F715EF16047}" srcId="{9A51D28A-E883-4AEA-8CE8-7F1BCFA7B382}" destId="{6E69999B-39FB-4CB8-98C5-81BB60BA3DCF}" srcOrd="1" destOrd="0" parTransId="{E82554B8-937E-42DC-A994-AB0338643E9B}" sibTransId="{B7DFF422-855B-4EE9-B658-535AC111C1D8}"/>
    <dgm:cxn modelId="{DFC8CE4B-5FE5-48D2-825F-DF4FC1253AD1}" type="presOf" srcId="{7AF17D83-07F5-4A97-B649-03862CAAF18A}" destId="{B07A3C6F-577A-4245-83A9-7845D358EFD1}" srcOrd="0" destOrd="0" presId="urn:microsoft.com/office/officeart/2005/8/layout/vList2"/>
    <dgm:cxn modelId="{3B9AA073-E621-9C40-9FFE-3737C5208CB6}" type="presOf" srcId="{EFDF63F6-6CB9-47DC-BF07-C0EA3F7A7CE5}" destId="{A89E3B81-1C0C-5E40-B3E3-9039EFE826F5}" srcOrd="0" destOrd="0" presId="urn:microsoft.com/office/officeart/2005/8/layout/vList2"/>
    <dgm:cxn modelId="{308B1290-921D-42E1-8DD1-5CA2881B8590}" type="presOf" srcId="{9A51D28A-E883-4AEA-8CE8-7F1BCFA7B382}" destId="{7C41A837-C366-4547-B97F-7687DE82BAD8}" srcOrd="0" destOrd="0" presId="urn:microsoft.com/office/officeart/2005/8/layout/vList2"/>
    <dgm:cxn modelId="{22414999-F2D3-4379-BF6F-6CCC49543F54}" srcId="{9A51D28A-E883-4AEA-8CE8-7F1BCFA7B382}" destId="{7AF17D83-07F5-4A97-B649-03862CAAF18A}" srcOrd="0" destOrd="0" parTransId="{12EDFA58-5DE4-465B-B940-5313C2DB98B2}" sibTransId="{32EBC9CF-32C3-4893-8E0C-6D0D40F2F7C5}"/>
    <dgm:cxn modelId="{B66FA1A6-54D0-4FF8-8692-1297BD0EDAEB}" type="presOf" srcId="{6E69999B-39FB-4CB8-98C5-81BB60BA3DCF}" destId="{B07A3C6F-577A-4245-83A9-7845D358EFD1}" srcOrd="0" destOrd="1" presId="urn:microsoft.com/office/officeart/2005/8/layout/vList2"/>
    <dgm:cxn modelId="{35B1B8A7-8E3C-4C69-9302-1BBC2333D114}" srcId="{FC27C672-3D4B-40DA-A2D7-1A2AC39FEF4A}" destId="{9C85A1C3-32B6-446D-8F64-F04E43779240}" srcOrd="0" destOrd="0" parTransId="{CCF5EFA6-BEA4-4572-8A0C-3DEA0623956D}" sibTransId="{E6865A87-1166-4382-A755-1AD7BB8D2961}"/>
    <dgm:cxn modelId="{FCF772B4-CA4F-4B21-8B6C-D2E0EC9A73F2}" srcId="{EFDF63F6-6CB9-47DC-BF07-C0EA3F7A7CE5}" destId="{FC27C672-3D4B-40DA-A2D7-1A2AC39FEF4A}" srcOrd="0" destOrd="0" parTransId="{8D91F53E-9A94-4489-A6D8-413E9FFFF5C5}" sibTransId="{C5C7942F-82A5-4FC4-8A59-412F32BDBE2E}"/>
    <dgm:cxn modelId="{18DEBDD3-65A1-44BB-AF15-3C2B528281C1}" srcId="{EFDF63F6-6CB9-47DC-BF07-C0EA3F7A7CE5}" destId="{9A51D28A-E883-4AEA-8CE8-7F1BCFA7B382}" srcOrd="1" destOrd="0" parTransId="{14BC7913-17C3-4275-B54F-E150FF3DD129}" sibTransId="{969710F3-9DD9-44C3-A8A3-2508E13C212E}"/>
    <dgm:cxn modelId="{0B2F0BDD-59C2-4788-BC65-D131CDBD2117}" type="presOf" srcId="{9C85A1C3-32B6-446D-8F64-F04E43779240}" destId="{0D3D37E0-85C6-7F4E-9D79-16354A55953C}" srcOrd="0" destOrd="0" presId="urn:microsoft.com/office/officeart/2005/8/layout/vList2"/>
    <dgm:cxn modelId="{990C8A80-34A9-A641-9C8F-8373813E4A9F}" type="presParOf" srcId="{A89E3B81-1C0C-5E40-B3E3-9039EFE826F5}" destId="{064859AA-49C3-2A46-A32A-E855A6ADBD37}" srcOrd="0" destOrd="0" presId="urn:microsoft.com/office/officeart/2005/8/layout/vList2"/>
    <dgm:cxn modelId="{E28C4151-56D1-D347-9C9D-9A9964D260D4}" type="presParOf" srcId="{A89E3B81-1C0C-5E40-B3E3-9039EFE826F5}" destId="{0D3D37E0-85C6-7F4E-9D79-16354A55953C}" srcOrd="1" destOrd="0" presId="urn:microsoft.com/office/officeart/2005/8/layout/vList2"/>
    <dgm:cxn modelId="{6DE31D0C-5FBF-447C-9E84-6DA7A1F6F5BC}" type="presParOf" srcId="{A89E3B81-1C0C-5E40-B3E3-9039EFE826F5}" destId="{7C41A837-C366-4547-B97F-7687DE82BAD8}" srcOrd="2" destOrd="0" presId="urn:microsoft.com/office/officeart/2005/8/layout/vList2"/>
    <dgm:cxn modelId="{4DE1DABB-F983-4BE4-8614-6E6C031A9982}" type="presParOf" srcId="{A89E3B81-1C0C-5E40-B3E3-9039EFE826F5}" destId="{B07A3C6F-577A-4245-83A9-7845D358EF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00129F-71B9-41F8-A8F6-9A49D09ACB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3676F1-2CF0-4A18-9F5F-64AF902B1089}">
      <dgm:prSet/>
      <dgm:spPr/>
      <dgm:t>
        <a:bodyPr/>
        <a:lstStyle/>
        <a:p>
          <a:r>
            <a:rPr lang="tr-TR" dirty="0"/>
            <a:t>Patent ve veri koruma kavramlarıyla iç içe geçmiş olan ilaç ruhsatlandırma süreci, </a:t>
          </a:r>
          <a:r>
            <a:rPr lang="tr-TR" dirty="0" err="1"/>
            <a:t>farmasötik</a:t>
          </a:r>
          <a:r>
            <a:rPr lang="tr-TR" dirty="0"/>
            <a:t> </a:t>
          </a:r>
          <a:r>
            <a:rPr lang="tr-TR" dirty="0" err="1"/>
            <a:t>inovasyonun</a:t>
          </a:r>
          <a:r>
            <a:rPr lang="tr-TR" dirty="0"/>
            <a:t> teşvik edilmesinde önemli bir rol oynamaktadır.</a:t>
          </a:r>
          <a:endParaRPr lang="en-US" dirty="0"/>
        </a:p>
      </dgm:t>
    </dgm:pt>
    <dgm:pt modelId="{98A1A000-1316-4232-AE90-6704582E3A5E}" type="parTrans" cxnId="{FD408343-DEF6-4DA5-BF1B-4ED36E9A0564}">
      <dgm:prSet/>
      <dgm:spPr/>
      <dgm:t>
        <a:bodyPr/>
        <a:lstStyle/>
        <a:p>
          <a:endParaRPr lang="en-US"/>
        </a:p>
      </dgm:t>
    </dgm:pt>
    <dgm:pt modelId="{0587482C-DB4B-4CE0-9485-800D0C23DB53}" type="sibTrans" cxnId="{FD408343-DEF6-4DA5-BF1B-4ED36E9A0564}">
      <dgm:prSet/>
      <dgm:spPr/>
      <dgm:t>
        <a:bodyPr/>
        <a:lstStyle/>
        <a:p>
          <a:endParaRPr lang="en-US"/>
        </a:p>
      </dgm:t>
    </dgm:pt>
    <dgm:pt modelId="{813FA88C-D56C-4813-B954-FA57EB1FE655}">
      <dgm:prSet/>
      <dgm:spPr/>
      <dgm:t>
        <a:bodyPr/>
        <a:lstStyle/>
        <a:p>
          <a:r>
            <a:rPr lang="tr-TR" dirty="0" err="1"/>
            <a:t>CTD, ilaç şirketlerinin düzenleyici makamlara bilgi sunması için standartlaştırılmış bir yol olarak hizmet ederek inceleme ve onay sürecini kolaylaştırır. </a:t>
          </a:r>
        </a:p>
      </dgm:t>
    </dgm:pt>
    <dgm:pt modelId="{214FC9BE-F772-4889-8CE4-EC2A14809E5B}" type="parTrans" cxnId="{B846F92B-ED2F-4ECB-AF5A-33F191F44D94}">
      <dgm:prSet/>
      <dgm:spPr/>
      <dgm:t>
        <a:bodyPr/>
        <a:lstStyle/>
        <a:p>
          <a:endParaRPr lang="tr-TR"/>
        </a:p>
      </dgm:t>
    </dgm:pt>
    <dgm:pt modelId="{3C9986FF-52B9-4477-AD52-FB892D931D6C}" type="sibTrans" cxnId="{B846F92B-ED2F-4ECB-AF5A-33F191F44D94}">
      <dgm:prSet/>
      <dgm:spPr/>
      <dgm:t>
        <a:bodyPr/>
        <a:lstStyle/>
        <a:p>
          <a:endParaRPr lang="tr-TR"/>
        </a:p>
      </dgm:t>
    </dgm:pt>
    <dgm:pt modelId="{42E788B3-494A-4E6F-A85D-8E1EF286E3BE}">
      <dgm:prSet/>
      <dgm:spPr/>
      <dgm:t>
        <a:bodyPr/>
        <a:lstStyle/>
        <a:p>
          <a:r>
            <a:rPr lang="tr-TR" dirty="0" err="1"/>
            <a:t>Farmakopeler, ilaç endüstrisinde ilaç kalitesi, güvenliği ve etkinliği için standartları belirleyen ve sürdüren temel araçlardır. </a:t>
          </a:r>
        </a:p>
      </dgm:t>
    </dgm:pt>
    <dgm:pt modelId="{A32B20FD-0965-4C17-B595-9A1872DC3833}" type="parTrans" cxnId="{A9FAA6EB-D2DF-43CB-A505-C973DF0EC7C6}">
      <dgm:prSet/>
      <dgm:spPr/>
      <dgm:t>
        <a:bodyPr/>
        <a:lstStyle/>
        <a:p>
          <a:endParaRPr lang="tr-TR"/>
        </a:p>
      </dgm:t>
    </dgm:pt>
    <dgm:pt modelId="{EE1F729C-6204-4DB4-966A-A69465C0E32B}" type="sibTrans" cxnId="{A9FAA6EB-D2DF-43CB-A505-C973DF0EC7C6}">
      <dgm:prSet/>
      <dgm:spPr/>
      <dgm:t>
        <a:bodyPr/>
        <a:lstStyle/>
        <a:p>
          <a:endParaRPr lang="tr-TR"/>
        </a:p>
      </dgm:t>
    </dgm:pt>
    <dgm:pt modelId="{C88BCA22-3CF2-4B8D-9653-20AEC14F163F}">
      <dgm:prSet/>
      <dgm:spPr/>
      <dgm:t>
        <a:bodyPr/>
        <a:lstStyle/>
        <a:p>
          <a:r>
            <a:rPr lang="tr-TR" dirty="0" err="1"/>
            <a:t>İlaç patentleme süreci, ilaç geliştirmenin çok önemli bir yönüdür ve mucitlere araştırma ve geliştirme yatırımları için bir teşvik sağlar.</a:t>
          </a:r>
        </a:p>
      </dgm:t>
    </dgm:pt>
    <dgm:pt modelId="{1AD7146E-AD4E-4087-886C-0AD34E62D568}" type="parTrans" cxnId="{06900A1F-1766-4113-87B6-B2C7CF5BE172}">
      <dgm:prSet/>
      <dgm:spPr/>
      <dgm:t>
        <a:bodyPr/>
        <a:lstStyle/>
        <a:p>
          <a:endParaRPr lang="tr-TR"/>
        </a:p>
      </dgm:t>
    </dgm:pt>
    <dgm:pt modelId="{769104BC-B1F3-4CA1-A569-B84BEC6D15E5}" type="sibTrans" cxnId="{06900A1F-1766-4113-87B6-B2C7CF5BE172}">
      <dgm:prSet/>
      <dgm:spPr/>
      <dgm:t>
        <a:bodyPr/>
        <a:lstStyle/>
        <a:p>
          <a:endParaRPr lang="tr-TR"/>
        </a:p>
      </dgm:t>
    </dgm:pt>
    <dgm:pt modelId="{A422EFF0-58C1-8B44-B808-6D98AFD1AF2D}" type="pres">
      <dgm:prSet presAssocID="{0B00129F-71B9-41F8-A8F6-9A49D09ACBBE}" presName="linear" presStyleCnt="0">
        <dgm:presLayoutVars>
          <dgm:animLvl val="lvl"/>
          <dgm:resizeHandles val="exact"/>
        </dgm:presLayoutVars>
      </dgm:prSet>
      <dgm:spPr/>
    </dgm:pt>
    <dgm:pt modelId="{EBBE4DA8-5A83-B94C-95EE-7D38BCE951D0}" type="pres">
      <dgm:prSet presAssocID="{583676F1-2CF0-4A18-9F5F-64AF902B1089}" presName="parentText" presStyleLbl="node1" presStyleIdx="0" presStyleCnt="4" custLinFactY="262331" custLinFactNeighborY="300000">
        <dgm:presLayoutVars>
          <dgm:chMax val="0"/>
          <dgm:bulletEnabled val="1"/>
        </dgm:presLayoutVars>
      </dgm:prSet>
      <dgm:spPr/>
    </dgm:pt>
    <dgm:pt modelId="{DB28166B-CF1A-D649-83A9-26ED69FE1E4C}" type="pres">
      <dgm:prSet presAssocID="{0587482C-DB4B-4CE0-9485-800D0C23DB53}" presName="spacer" presStyleCnt="0"/>
      <dgm:spPr/>
    </dgm:pt>
    <dgm:pt modelId="{819D7858-0C75-4445-81D7-CC710858CC3D}" type="pres">
      <dgm:prSet presAssocID="{813FA88C-D56C-4813-B954-FA57EB1FE655}" presName="parentText" presStyleLbl="node1" presStyleIdx="1" presStyleCnt="4" custLinFactY="-113466" custLinFactNeighborY="-200000">
        <dgm:presLayoutVars>
          <dgm:chMax val="0"/>
          <dgm:bulletEnabled val="1"/>
        </dgm:presLayoutVars>
      </dgm:prSet>
      <dgm:spPr/>
    </dgm:pt>
    <dgm:pt modelId="{63B48CF3-2F81-4F64-8D80-518158B8D470}" type="pres">
      <dgm:prSet presAssocID="{3C9986FF-52B9-4477-AD52-FB892D931D6C}" presName="spacer" presStyleCnt="0"/>
      <dgm:spPr/>
    </dgm:pt>
    <dgm:pt modelId="{B694E610-4B0A-4A02-8026-297B36DCD1C2}" type="pres">
      <dgm:prSet presAssocID="{42E788B3-494A-4E6F-A85D-8E1EF286E3BE}" presName="parentText" presStyleLbl="node1" presStyleIdx="2" presStyleCnt="4" custLinFactY="-120330" custLinFactNeighborY="-200000">
        <dgm:presLayoutVars>
          <dgm:chMax val="0"/>
          <dgm:bulletEnabled val="1"/>
        </dgm:presLayoutVars>
      </dgm:prSet>
      <dgm:spPr/>
    </dgm:pt>
    <dgm:pt modelId="{DFEF20F6-D4E4-4FAB-9E5D-D2A9DAF8B547}" type="pres">
      <dgm:prSet presAssocID="{EE1F729C-6204-4DB4-966A-A69465C0E32B}" presName="spacer" presStyleCnt="0"/>
      <dgm:spPr/>
    </dgm:pt>
    <dgm:pt modelId="{CF382414-AD9F-46A6-A067-2C256D29F277}" type="pres">
      <dgm:prSet presAssocID="{C88BCA22-3CF2-4B8D-9653-20AEC14F163F}" presName="parentText" presStyleLbl="node1" presStyleIdx="3" presStyleCnt="4" custLinFactY="-125568" custLinFactNeighborY="-200000">
        <dgm:presLayoutVars>
          <dgm:chMax val="0"/>
          <dgm:bulletEnabled val="1"/>
        </dgm:presLayoutVars>
      </dgm:prSet>
      <dgm:spPr/>
    </dgm:pt>
  </dgm:ptLst>
  <dgm:cxnLst>
    <dgm:cxn modelId="{6EC6611A-257A-4C5A-97E4-6F282953EAC9}" type="presOf" srcId="{813FA88C-D56C-4813-B954-FA57EB1FE655}" destId="{819D7858-0C75-4445-81D7-CC710858CC3D}" srcOrd="0" destOrd="0" presId="urn:microsoft.com/office/officeart/2005/8/layout/vList2"/>
    <dgm:cxn modelId="{06900A1F-1766-4113-87B6-B2C7CF5BE172}" srcId="{0B00129F-71B9-41F8-A8F6-9A49D09ACBBE}" destId="{C88BCA22-3CF2-4B8D-9653-20AEC14F163F}" srcOrd="3" destOrd="0" parTransId="{1AD7146E-AD4E-4087-886C-0AD34E62D568}" sibTransId="{769104BC-B1F3-4CA1-A569-B84BEC6D15E5}"/>
    <dgm:cxn modelId="{B846F92B-ED2F-4ECB-AF5A-33F191F44D94}" srcId="{0B00129F-71B9-41F8-A8F6-9A49D09ACBBE}" destId="{813FA88C-D56C-4813-B954-FA57EB1FE655}" srcOrd="1" destOrd="0" parTransId="{214FC9BE-F772-4889-8CE4-EC2A14809E5B}" sibTransId="{3C9986FF-52B9-4477-AD52-FB892D931D6C}"/>
    <dgm:cxn modelId="{86D6B734-EE4F-DF45-9682-30B3A53FC525}" type="presOf" srcId="{0B00129F-71B9-41F8-A8F6-9A49D09ACBBE}" destId="{A422EFF0-58C1-8B44-B808-6D98AFD1AF2D}" srcOrd="0" destOrd="0" presId="urn:microsoft.com/office/officeart/2005/8/layout/vList2"/>
    <dgm:cxn modelId="{FD408343-DEF6-4DA5-BF1B-4ED36E9A0564}" srcId="{0B00129F-71B9-41F8-A8F6-9A49D09ACBBE}" destId="{583676F1-2CF0-4A18-9F5F-64AF902B1089}" srcOrd="0" destOrd="0" parTransId="{98A1A000-1316-4232-AE90-6704582E3A5E}" sibTransId="{0587482C-DB4B-4CE0-9485-800D0C23DB53}"/>
    <dgm:cxn modelId="{65A6CC6E-41AD-2242-A5BD-7BBBDE80FE78}" type="presOf" srcId="{583676F1-2CF0-4A18-9F5F-64AF902B1089}" destId="{EBBE4DA8-5A83-B94C-95EE-7D38BCE951D0}" srcOrd="0" destOrd="0" presId="urn:microsoft.com/office/officeart/2005/8/layout/vList2"/>
    <dgm:cxn modelId="{6C8FE7AA-CD08-4570-97F2-6C3638CE71D8}" type="presOf" srcId="{42E788B3-494A-4E6F-A85D-8E1EF286E3BE}" destId="{B694E610-4B0A-4A02-8026-297B36DCD1C2}" srcOrd="0" destOrd="0" presId="urn:microsoft.com/office/officeart/2005/8/layout/vList2"/>
    <dgm:cxn modelId="{0981CCC9-2115-4E48-A80D-E35B414942B6}" type="presOf" srcId="{C88BCA22-3CF2-4B8D-9653-20AEC14F163F}" destId="{CF382414-AD9F-46A6-A067-2C256D29F277}" srcOrd="0" destOrd="0" presId="urn:microsoft.com/office/officeart/2005/8/layout/vList2"/>
    <dgm:cxn modelId="{A9FAA6EB-D2DF-43CB-A505-C973DF0EC7C6}" srcId="{0B00129F-71B9-41F8-A8F6-9A49D09ACBBE}" destId="{42E788B3-494A-4E6F-A85D-8E1EF286E3BE}" srcOrd="2" destOrd="0" parTransId="{A32B20FD-0965-4C17-B595-9A1872DC3833}" sibTransId="{EE1F729C-6204-4DB4-966A-A69465C0E32B}"/>
    <dgm:cxn modelId="{7C31507E-7609-4745-A9BE-46DB3BF4DFEE}" type="presParOf" srcId="{A422EFF0-58C1-8B44-B808-6D98AFD1AF2D}" destId="{EBBE4DA8-5A83-B94C-95EE-7D38BCE951D0}" srcOrd="0" destOrd="0" presId="urn:microsoft.com/office/officeart/2005/8/layout/vList2"/>
    <dgm:cxn modelId="{45DF205F-A99B-6942-BB5D-D45AFB07E598}" type="presParOf" srcId="{A422EFF0-58C1-8B44-B808-6D98AFD1AF2D}" destId="{DB28166B-CF1A-D649-83A9-26ED69FE1E4C}" srcOrd="1" destOrd="0" presId="urn:microsoft.com/office/officeart/2005/8/layout/vList2"/>
    <dgm:cxn modelId="{6DC809A2-4817-4FB3-94AF-2522CF778104}" type="presParOf" srcId="{A422EFF0-58C1-8B44-B808-6D98AFD1AF2D}" destId="{819D7858-0C75-4445-81D7-CC710858CC3D}" srcOrd="2" destOrd="0" presId="urn:microsoft.com/office/officeart/2005/8/layout/vList2"/>
    <dgm:cxn modelId="{679B8DF5-2FB3-46E1-86E6-151F2D5ECC77}" type="presParOf" srcId="{A422EFF0-58C1-8B44-B808-6D98AFD1AF2D}" destId="{63B48CF3-2F81-4F64-8D80-518158B8D470}" srcOrd="3" destOrd="0" presId="urn:microsoft.com/office/officeart/2005/8/layout/vList2"/>
    <dgm:cxn modelId="{D6D0CC06-56E9-4468-921E-3B2A18058417}" type="presParOf" srcId="{A422EFF0-58C1-8B44-B808-6D98AFD1AF2D}" destId="{B694E610-4B0A-4A02-8026-297B36DCD1C2}" srcOrd="4" destOrd="0" presId="urn:microsoft.com/office/officeart/2005/8/layout/vList2"/>
    <dgm:cxn modelId="{53C60AAF-B9A7-4887-8681-ADACE610B05D}" type="presParOf" srcId="{A422EFF0-58C1-8B44-B808-6D98AFD1AF2D}" destId="{DFEF20F6-D4E4-4FAB-9E5D-D2A9DAF8B547}" srcOrd="5" destOrd="0" presId="urn:microsoft.com/office/officeart/2005/8/layout/vList2"/>
    <dgm:cxn modelId="{D817175B-8229-4D12-874C-46BC5BD898E3}" type="presParOf" srcId="{A422EFF0-58C1-8B44-B808-6D98AFD1AF2D}" destId="{CF382414-AD9F-46A6-A067-2C256D29F27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8C84A-AF04-4FEE-874D-6933A9C255C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B29E3E3-E631-4E34-AC37-7726C7B2C58E}">
      <dgm:prSet custT="1"/>
      <dgm:spPr/>
      <dgm:t>
        <a:bodyPr/>
        <a:lstStyle/>
        <a:p>
          <a:r>
            <a:rPr lang="tr-TR" sz="4000" b="1" dirty="0"/>
            <a:t>Keşif ve Klinik Öncesi Testler</a:t>
          </a:r>
          <a:endParaRPr lang="en-US" sz="4000" b="1" dirty="0"/>
        </a:p>
      </dgm:t>
    </dgm:pt>
    <dgm:pt modelId="{97FDE9BB-B642-43DB-9AFF-97559B7B5219}" type="parTrans" cxnId="{1516388A-4B3F-4A67-987C-3909FEF65FE1}">
      <dgm:prSet/>
      <dgm:spPr/>
      <dgm:t>
        <a:bodyPr/>
        <a:lstStyle/>
        <a:p>
          <a:endParaRPr lang="en-US"/>
        </a:p>
      </dgm:t>
    </dgm:pt>
    <dgm:pt modelId="{A1C47BFA-3486-40B4-BA37-0F7F606C58E4}" type="sibTrans" cxnId="{1516388A-4B3F-4A67-987C-3909FEF65FE1}">
      <dgm:prSet/>
      <dgm:spPr/>
      <dgm:t>
        <a:bodyPr/>
        <a:lstStyle/>
        <a:p>
          <a:endParaRPr lang="en-US"/>
        </a:p>
      </dgm:t>
    </dgm:pt>
    <dgm:pt modelId="{F79598C7-FDF9-4181-AC4E-91E15DA6DF78}">
      <dgm:prSet/>
      <dgm:spPr/>
      <dgm:t>
        <a:bodyPr/>
        <a:lstStyle/>
        <a:p>
          <a:r>
            <a:rPr lang="tr-TR" dirty="0"/>
            <a:t>Hedef Belirleme ve Doğrulama</a:t>
          </a:r>
        </a:p>
      </dgm:t>
    </dgm:pt>
    <dgm:pt modelId="{03CC3A75-24DC-4B21-834E-8F0C016F8308}" type="parTrans" cxnId="{FA96081C-3D64-4EBE-AA95-F28F77759089}">
      <dgm:prSet/>
      <dgm:spPr/>
      <dgm:t>
        <a:bodyPr/>
        <a:lstStyle/>
        <a:p>
          <a:endParaRPr lang="tr-TR"/>
        </a:p>
      </dgm:t>
    </dgm:pt>
    <dgm:pt modelId="{30E58459-E6F6-417B-94A7-BA00D45BDAE0}" type="sibTrans" cxnId="{FA96081C-3D64-4EBE-AA95-F28F77759089}">
      <dgm:prSet/>
      <dgm:spPr/>
      <dgm:t>
        <a:bodyPr/>
        <a:lstStyle/>
        <a:p>
          <a:endParaRPr lang="tr-TR"/>
        </a:p>
      </dgm:t>
    </dgm:pt>
    <dgm:pt modelId="{84677C7F-73B2-4AF7-967B-05306E321B54}">
      <dgm:prSet/>
      <dgm:spPr/>
      <dgm:t>
        <a:bodyPr/>
        <a:lstStyle/>
        <a:p>
          <a:r>
            <a:rPr lang="tr-TR" i="1" dirty="0"/>
            <a:t>I</a:t>
          </a:r>
          <a:r>
            <a:rPr lang="es-ES" i="1" dirty="0"/>
            <a:t>n vitro </a:t>
          </a:r>
          <a:r>
            <a:rPr lang="es-ES" dirty="0"/>
            <a:t>ve </a:t>
          </a:r>
          <a:r>
            <a:rPr lang="tr-TR" i="1" dirty="0"/>
            <a:t>i</a:t>
          </a:r>
          <a:r>
            <a:rPr lang="es-ES" i="1" dirty="0"/>
            <a:t>n vivo </a:t>
          </a:r>
          <a:r>
            <a:rPr lang="es-ES" dirty="0" err="1"/>
            <a:t>Testler</a:t>
          </a:r>
          <a:endParaRPr lang="tr-TR" dirty="0"/>
        </a:p>
      </dgm:t>
    </dgm:pt>
    <dgm:pt modelId="{FE6A3215-CAED-485D-81C5-36914ABB15A6}" type="parTrans" cxnId="{0A8018C1-20C1-4792-BB96-17832C556A8A}">
      <dgm:prSet/>
      <dgm:spPr/>
      <dgm:t>
        <a:bodyPr/>
        <a:lstStyle/>
        <a:p>
          <a:endParaRPr lang="tr-TR"/>
        </a:p>
      </dgm:t>
    </dgm:pt>
    <dgm:pt modelId="{46F32EB7-939D-4BEC-8F5E-0E3BBA5CABED}" type="sibTrans" cxnId="{0A8018C1-20C1-4792-BB96-17832C556A8A}">
      <dgm:prSet/>
      <dgm:spPr/>
      <dgm:t>
        <a:bodyPr/>
        <a:lstStyle/>
        <a:p>
          <a:endParaRPr lang="tr-TR"/>
        </a:p>
      </dgm:t>
    </dgm:pt>
    <dgm:pt modelId="{621E2518-B2A3-4AB0-AAAC-9B513BB3393D}">
      <dgm:prSet custT="1"/>
      <dgm:spPr/>
      <dgm:t>
        <a:bodyPr/>
        <a:lstStyle/>
        <a:p>
          <a:r>
            <a:rPr lang="tr-TR" sz="4000" b="1" dirty="0"/>
            <a:t>Hayvan Deneyleri</a:t>
          </a:r>
        </a:p>
      </dgm:t>
    </dgm:pt>
    <dgm:pt modelId="{31A0F9FF-4660-4244-9566-1571BD31F4C7}" type="parTrans" cxnId="{AB912781-E049-4F0C-B086-8951D9D72277}">
      <dgm:prSet/>
      <dgm:spPr/>
      <dgm:t>
        <a:bodyPr/>
        <a:lstStyle/>
        <a:p>
          <a:endParaRPr lang="tr-TR"/>
        </a:p>
      </dgm:t>
    </dgm:pt>
    <dgm:pt modelId="{D47ACE38-9F20-4CE0-A0F9-293FC890AD6D}" type="sibTrans" cxnId="{AB912781-E049-4F0C-B086-8951D9D72277}">
      <dgm:prSet/>
      <dgm:spPr/>
      <dgm:t>
        <a:bodyPr/>
        <a:lstStyle/>
        <a:p>
          <a:endParaRPr lang="tr-TR"/>
        </a:p>
      </dgm:t>
    </dgm:pt>
    <dgm:pt modelId="{75B2B6AF-DF19-4995-B47F-EE96D372BB0E}">
      <dgm:prSet/>
      <dgm:spPr/>
      <dgm:t>
        <a:bodyPr/>
        <a:lstStyle/>
        <a:p>
          <a:r>
            <a:rPr lang="da-DK" dirty="0"/>
            <a:t>Hayvan Modelleri ve Etik Hususlar</a:t>
          </a:r>
          <a:endParaRPr lang="tr-TR" dirty="0"/>
        </a:p>
      </dgm:t>
    </dgm:pt>
    <dgm:pt modelId="{E3965C82-FCDD-4E4B-93D1-AFFC0EF6E9AF}" type="parTrans" cxnId="{DC847E7F-D851-40D8-9737-396869882298}">
      <dgm:prSet/>
      <dgm:spPr/>
      <dgm:t>
        <a:bodyPr/>
        <a:lstStyle/>
        <a:p>
          <a:endParaRPr lang="tr-TR"/>
        </a:p>
      </dgm:t>
    </dgm:pt>
    <dgm:pt modelId="{508DE94F-9522-444E-8B1D-C0AA7646DA4C}" type="sibTrans" cxnId="{DC847E7F-D851-40D8-9737-396869882298}">
      <dgm:prSet/>
      <dgm:spPr/>
      <dgm:t>
        <a:bodyPr/>
        <a:lstStyle/>
        <a:p>
          <a:endParaRPr lang="tr-TR"/>
        </a:p>
      </dgm:t>
    </dgm:pt>
    <dgm:pt modelId="{3456D90F-B80D-4E4F-9F1D-0A567016E4C9}">
      <dgm:prSet/>
      <dgm:spPr/>
      <dgm:t>
        <a:bodyPr/>
        <a:lstStyle/>
        <a:p>
          <a:r>
            <a:rPr lang="tr-TR" dirty="0"/>
            <a:t>Güvenlik ve Toksikoloji Çalışmaları</a:t>
          </a:r>
        </a:p>
      </dgm:t>
    </dgm:pt>
    <dgm:pt modelId="{57DC401D-EFA9-43F9-A012-72B456FBC95E}" type="parTrans" cxnId="{6FC1045E-E9CF-473C-801A-E6BF5A7D7F75}">
      <dgm:prSet/>
      <dgm:spPr/>
      <dgm:t>
        <a:bodyPr/>
        <a:lstStyle/>
        <a:p>
          <a:endParaRPr lang="tr-TR"/>
        </a:p>
      </dgm:t>
    </dgm:pt>
    <dgm:pt modelId="{B61B14A9-BF8B-4E6E-8F01-2752B9BF68F1}" type="sibTrans" cxnId="{6FC1045E-E9CF-473C-801A-E6BF5A7D7F75}">
      <dgm:prSet/>
      <dgm:spPr/>
      <dgm:t>
        <a:bodyPr/>
        <a:lstStyle/>
        <a:p>
          <a:endParaRPr lang="tr-TR"/>
        </a:p>
      </dgm:t>
    </dgm:pt>
    <dgm:pt modelId="{24072A2E-3B47-D244-AA10-148BB581137A}" type="pres">
      <dgm:prSet presAssocID="{6318C84A-AF04-4FEE-874D-6933A9C255C7}" presName="Name0" presStyleCnt="0">
        <dgm:presLayoutVars>
          <dgm:dir/>
          <dgm:animLvl val="lvl"/>
          <dgm:resizeHandles val="exact"/>
        </dgm:presLayoutVars>
      </dgm:prSet>
      <dgm:spPr/>
    </dgm:pt>
    <dgm:pt modelId="{5616E444-821F-564B-846E-DD737E811277}" type="pres">
      <dgm:prSet presAssocID="{1B29E3E3-E631-4E34-AC37-7726C7B2C58E}" presName="linNode" presStyleCnt="0"/>
      <dgm:spPr/>
    </dgm:pt>
    <dgm:pt modelId="{47D5D30A-BD3A-8141-897F-83EDCA77A052}" type="pres">
      <dgm:prSet presAssocID="{1B29E3E3-E631-4E34-AC37-7726C7B2C58E}" presName="parentText" presStyleLbl="node1" presStyleIdx="0" presStyleCnt="2">
        <dgm:presLayoutVars>
          <dgm:chMax val="1"/>
          <dgm:bulletEnabled val="1"/>
        </dgm:presLayoutVars>
      </dgm:prSet>
      <dgm:spPr/>
    </dgm:pt>
    <dgm:pt modelId="{861770D4-B4A8-E649-9ED0-D3DF701B6C59}" type="pres">
      <dgm:prSet presAssocID="{1B29E3E3-E631-4E34-AC37-7726C7B2C58E}" presName="descendantText" presStyleLbl="alignAccFollowNode1" presStyleIdx="0" presStyleCnt="2">
        <dgm:presLayoutVars>
          <dgm:bulletEnabled val="1"/>
        </dgm:presLayoutVars>
      </dgm:prSet>
      <dgm:spPr/>
    </dgm:pt>
    <dgm:pt modelId="{65A714A9-B202-6D41-A6AA-137D45E6431A}" type="pres">
      <dgm:prSet presAssocID="{A1C47BFA-3486-40B4-BA37-0F7F606C58E4}" presName="sp" presStyleCnt="0"/>
      <dgm:spPr/>
    </dgm:pt>
    <dgm:pt modelId="{69493912-53AE-411C-8363-648354CFF0D6}" type="pres">
      <dgm:prSet presAssocID="{621E2518-B2A3-4AB0-AAAC-9B513BB3393D}" presName="linNode" presStyleCnt="0"/>
      <dgm:spPr/>
    </dgm:pt>
    <dgm:pt modelId="{1BC0CA73-7F4E-43D2-9A26-0959F2CBE9B1}" type="pres">
      <dgm:prSet presAssocID="{621E2518-B2A3-4AB0-AAAC-9B513BB3393D}" presName="parentText" presStyleLbl="node1" presStyleIdx="1" presStyleCnt="2">
        <dgm:presLayoutVars>
          <dgm:chMax val="1"/>
          <dgm:bulletEnabled val="1"/>
        </dgm:presLayoutVars>
      </dgm:prSet>
      <dgm:spPr/>
    </dgm:pt>
    <dgm:pt modelId="{1AF18C7F-7C7C-4C08-B89E-B723DC10633B}" type="pres">
      <dgm:prSet presAssocID="{621E2518-B2A3-4AB0-AAAC-9B513BB3393D}" presName="descendantText" presStyleLbl="alignAccFollowNode1" presStyleIdx="1" presStyleCnt="2">
        <dgm:presLayoutVars>
          <dgm:bulletEnabled val="1"/>
        </dgm:presLayoutVars>
      </dgm:prSet>
      <dgm:spPr/>
    </dgm:pt>
  </dgm:ptLst>
  <dgm:cxnLst>
    <dgm:cxn modelId="{FA96081C-3D64-4EBE-AA95-F28F77759089}" srcId="{1B29E3E3-E631-4E34-AC37-7726C7B2C58E}" destId="{F79598C7-FDF9-4181-AC4E-91E15DA6DF78}" srcOrd="0" destOrd="0" parTransId="{03CC3A75-24DC-4B21-834E-8F0C016F8308}" sibTransId="{30E58459-E6F6-417B-94A7-BA00D45BDAE0}"/>
    <dgm:cxn modelId="{326BF620-AEDF-4B4B-9039-55982033FEA3}" type="presOf" srcId="{621E2518-B2A3-4AB0-AAAC-9B513BB3393D}" destId="{1BC0CA73-7F4E-43D2-9A26-0959F2CBE9B1}" srcOrd="0" destOrd="0" presId="urn:microsoft.com/office/officeart/2005/8/layout/vList5"/>
    <dgm:cxn modelId="{6C9B7C5C-6D2F-452E-9F7A-CC56BDEE1DF5}" type="presOf" srcId="{75B2B6AF-DF19-4995-B47F-EE96D372BB0E}" destId="{1AF18C7F-7C7C-4C08-B89E-B723DC10633B}" srcOrd="0" destOrd="0" presId="urn:microsoft.com/office/officeart/2005/8/layout/vList5"/>
    <dgm:cxn modelId="{6FC1045E-E9CF-473C-801A-E6BF5A7D7F75}" srcId="{621E2518-B2A3-4AB0-AAAC-9B513BB3393D}" destId="{3456D90F-B80D-4E4F-9F1D-0A567016E4C9}" srcOrd="1" destOrd="0" parTransId="{57DC401D-EFA9-43F9-A012-72B456FBC95E}" sibTransId="{B61B14A9-BF8B-4E6E-8F01-2752B9BF68F1}"/>
    <dgm:cxn modelId="{C7F3B449-9473-8D40-9D96-47ED2493C6EE}" type="presOf" srcId="{6318C84A-AF04-4FEE-874D-6933A9C255C7}" destId="{24072A2E-3B47-D244-AA10-148BB581137A}" srcOrd="0" destOrd="0" presId="urn:microsoft.com/office/officeart/2005/8/layout/vList5"/>
    <dgm:cxn modelId="{86166E4B-9F3B-0849-8137-83A4F6FEFE79}" type="presOf" srcId="{1B29E3E3-E631-4E34-AC37-7726C7B2C58E}" destId="{47D5D30A-BD3A-8141-897F-83EDCA77A052}" srcOrd="0" destOrd="0" presId="urn:microsoft.com/office/officeart/2005/8/layout/vList5"/>
    <dgm:cxn modelId="{DC847E7F-D851-40D8-9737-396869882298}" srcId="{621E2518-B2A3-4AB0-AAAC-9B513BB3393D}" destId="{75B2B6AF-DF19-4995-B47F-EE96D372BB0E}" srcOrd="0" destOrd="0" parTransId="{E3965C82-FCDD-4E4B-93D1-AFFC0EF6E9AF}" sibTransId="{508DE94F-9522-444E-8B1D-C0AA7646DA4C}"/>
    <dgm:cxn modelId="{AB912781-E049-4F0C-B086-8951D9D72277}" srcId="{6318C84A-AF04-4FEE-874D-6933A9C255C7}" destId="{621E2518-B2A3-4AB0-AAAC-9B513BB3393D}" srcOrd="1" destOrd="0" parTransId="{31A0F9FF-4660-4244-9566-1571BD31F4C7}" sibTransId="{D47ACE38-9F20-4CE0-A0F9-293FC890AD6D}"/>
    <dgm:cxn modelId="{63481B82-C3BE-46E1-B748-56B845C9BA63}" type="presOf" srcId="{3456D90F-B80D-4E4F-9F1D-0A567016E4C9}" destId="{1AF18C7F-7C7C-4C08-B89E-B723DC10633B}" srcOrd="0" destOrd="1" presId="urn:microsoft.com/office/officeart/2005/8/layout/vList5"/>
    <dgm:cxn modelId="{1516388A-4B3F-4A67-987C-3909FEF65FE1}" srcId="{6318C84A-AF04-4FEE-874D-6933A9C255C7}" destId="{1B29E3E3-E631-4E34-AC37-7726C7B2C58E}" srcOrd="0" destOrd="0" parTransId="{97FDE9BB-B642-43DB-9AFF-97559B7B5219}" sibTransId="{A1C47BFA-3486-40B4-BA37-0F7F606C58E4}"/>
    <dgm:cxn modelId="{04B5B0AD-9842-4F3A-AFEE-EACA9382D196}" type="presOf" srcId="{F79598C7-FDF9-4181-AC4E-91E15DA6DF78}" destId="{861770D4-B4A8-E649-9ED0-D3DF701B6C59}" srcOrd="0" destOrd="0" presId="urn:microsoft.com/office/officeart/2005/8/layout/vList5"/>
    <dgm:cxn modelId="{3B3B05B9-F1E0-4E1C-8EB7-88D0A1D04BDC}" type="presOf" srcId="{84677C7F-73B2-4AF7-967B-05306E321B54}" destId="{861770D4-B4A8-E649-9ED0-D3DF701B6C59}" srcOrd="0" destOrd="1" presId="urn:microsoft.com/office/officeart/2005/8/layout/vList5"/>
    <dgm:cxn modelId="{0A8018C1-20C1-4792-BB96-17832C556A8A}" srcId="{1B29E3E3-E631-4E34-AC37-7726C7B2C58E}" destId="{84677C7F-73B2-4AF7-967B-05306E321B54}" srcOrd="1" destOrd="0" parTransId="{FE6A3215-CAED-485D-81C5-36914ABB15A6}" sibTransId="{46F32EB7-939D-4BEC-8F5E-0E3BBA5CABED}"/>
    <dgm:cxn modelId="{2849842C-78C1-7E46-AE48-2087F3F57287}" type="presParOf" srcId="{24072A2E-3B47-D244-AA10-148BB581137A}" destId="{5616E444-821F-564B-846E-DD737E811277}" srcOrd="0" destOrd="0" presId="urn:microsoft.com/office/officeart/2005/8/layout/vList5"/>
    <dgm:cxn modelId="{B3F282F2-DA48-FD44-ABD5-37506F310052}" type="presParOf" srcId="{5616E444-821F-564B-846E-DD737E811277}" destId="{47D5D30A-BD3A-8141-897F-83EDCA77A052}" srcOrd="0" destOrd="0" presId="urn:microsoft.com/office/officeart/2005/8/layout/vList5"/>
    <dgm:cxn modelId="{0C5A8883-CE01-C242-92FC-5E5D39C27805}" type="presParOf" srcId="{5616E444-821F-564B-846E-DD737E811277}" destId="{861770D4-B4A8-E649-9ED0-D3DF701B6C59}" srcOrd="1" destOrd="0" presId="urn:microsoft.com/office/officeart/2005/8/layout/vList5"/>
    <dgm:cxn modelId="{E1249C35-C12B-8E47-918B-0D1833238F24}" type="presParOf" srcId="{24072A2E-3B47-D244-AA10-148BB581137A}" destId="{65A714A9-B202-6D41-A6AA-137D45E6431A}" srcOrd="1" destOrd="0" presId="urn:microsoft.com/office/officeart/2005/8/layout/vList5"/>
    <dgm:cxn modelId="{CF086D7E-449C-47BB-987C-8913E64588A0}" type="presParOf" srcId="{24072A2E-3B47-D244-AA10-148BB581137A}" destId="{69493912-53AE-411C-8363-648354CFF0D6}" srcOrd="2" destOrd="0" presId="urn:microsoft.com/office/officeart/2005/8/layout/vList5"/>
    <dgm:cxn modelId="{0FF3ED90-2387-4DF5-9868-77C8BAF28B90}" type="presParOf" srcId="{69493912-53AE-411C-8363-648354CFF0D6}" destId="{1BC0CA73-7F4E-43D2-9A26-0959F2CBE9B1}" srcOrd="0" destOrd="0" presId="urn:microsoft.com/office/officeart/2005/8/layout/vList5"/>
    <dgm:cxn modelId="{1F39090D-EF6A-4558-A843-A9807171CB2F}" type="presParOf" srcId="{69493912-53AE-411C-8363-648354CFF0D6}" destId="{1AF18C7F-7C7C-4C08-B89E-B723DC10633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11243-1D27-40EE-A16A-C5FEE95D44CE}" type="doc">
      <dgm:prSet loTypeId="urn:microsoft.com/office/officeart/2016/7/layout/ChevronBlockProcess" loCatId="process" qsTypeId="urn:microsoft.com/office/officeart/2005/8/quickstyle/simple2" qsCatId="simple" csTypeId="urn:microsoft.com/office/officeart/2005/8/colors/colorful1" csCatId="colorful" phldr="1"/>
      <dgm:spPr/>
      <dgm:t>
        <a:bodyPr/>
        <a:lstStyle/>
        <a:p>
          <a:endParaRPr lang="en-US"/>
        </a:p>
      </dgm:t>
    </dgm:pt>
    <dgm:pt modelId="{96A54E0B-8704-4B1B-A5DF-01AB80D8B7DC}">
      <dgm:prSet custT="1"/>
      <dgm:spPr/>
      <dgm:t>
        <a:bodyPr/>
        <a:lstStyle/>
        <a:p>
          <a:r>
            <a:rPr lang="tr-TR" sz="3200" b="1" dirty="0"/>
            <a:t>Faz I</a:t>
          </a:r>
          <a:endParaRPr lang="en-US" sz="3200" b="1" dirty="0"/>
        </a:p>
      </dgm:t>
    </dgm:pt>
    <dgm:pt modelId="{76038EA7-F14C-4E33-9A57-985146CC7C36}" type="parTrans" cxnId="{BE50AC7C-257E-42BB-A92A-1DDE27C0E7BD}">
      <dgm:prSet/>
      <dgm:spPr/>
      <dgm:t>
        <a:bodyPr/>
        <a:lstStyle/>
        <a:p>
          <a:endParaRPr lang="en-US"/>
        </a:p>
      </dgm:t>
    </dgm:pt>
    <dgm:pt modelId="{2D09AD89-3308-47BB-B7AE-F741ABA83506}" type="sibTrans" cxnId="{BE50AC7C-257E-42BB-A92A-1DDE27C0E7BD}">
      <dgm:prSet/>
      <dgm:spPr/>
      <dgm:t>
        <a:bodyPr/>
        <a:lstStyle/>
        <a:p>
          <a:endParaRPr lang="en-US"/>
        </a:p>
      </dgm:t>
    </dgm:pt>
    <dgm:pt modelId="{DB6A9EC4-CA1E-4F15-807A-732E9849D37E}">
      <dgm:prSet custT="1"/>
      <dgm:spPr/>
      <dgm:t>
        <a:bodyPr/>
        <a:lstStyle/>
        <a:p>
          <a:endParaRPr lang="tr-TR" sz="2800" dirty="0"/>
        </a:p>
      </dgm:t>
    </dgm:pt>
    <dgm:pt modelId="{00A4E0D8-F663-42BE-A769-3648A6D9F71D}" type="parTrans" cxnId="{9F3F821C-9A69-4D5E-9FCD-2E4BCA777724}">
      <dgm:prSet/>
      <dgm:spPr/>
      <dgm:t>
        <a:bodyPr/>
        <a:lstStyle/>
        <a:p>
          <a:endParaRPr lang="tr-TR"/>
        </a:p>
      </dgm:t>
    </dgm:pt>
    <dgm:pt modelId="{367AF5A0-E0B5-4778-ADB6-664DD3124E45}" type="sibTrans" cxnId="{9F3F821C-9A69-4D5E-9FCD-2E4BCA777724}">
      <dgm:prSet/>
      <dgm:spPr/>
      <dgm:t>
        <a:bodyPr/>
        <a:lstStyle/>
        <a:p>
          <a:endParaRPr lang="tr-TR"/>
        </a:p>
      </dgm:t>
    </dgm:pt>
    <dgm:pt modelId="{7936C87A-58FD-4DFF-949D-5EF8A4FC195C}">
      <dgm:prSet custT="1"/>
      <dgm:spPr/>
      <dgm:t>
        <a:bodyPr/>
        <a:lstStyle/>
        <a:p>
          <a:r>
            <a:rPr lang="tr-TR" sz="2000" dirty="0"/>
            <a:t>Güvenlik ve Dozaj Çalışmaları</a:t>
          </a:r>
        </a:p>
      </dgm:t>
    </dgm:pt>
    <dgm:pt modelId="{BC5E409A-48A3-4D24-9E08-93356F9E0776}" type="parTrans" cxnId="{2CA3B21B-BF5D-4F45-AFB6-78027CAA239E}">
      <dgm:prSet/>
      <dgm:spPr/>
      <dgm:t>
        <a:bodyPr/>
        <a:lstStyle/>
        <a:p>
          <a:endParaRPr lang="tr-TR"/>
        </a:p>
      </dgm:t>
    </dgm:pt>
    <dgm:pt modelId="{6BD577B0-9BC0-4330-AC53-BCB58803F515}" type="sibTrans" cxnId="{2CA3B21B-BF5D-4F45-AFB6-78027CAA239E}">
      <dgm:prSet/>
      <dgm:spPr/>
      <dgm:t>
        <a:bodyPr/>
        <a:lstStyle/>
        <a:p>
          <a:endParaRPr lang="tr-TR"/>
        </a:p>
      </dgm:t>
    </dgm:pt>
    <dgm:pt modelId="{7351FD20-1EDD-4167-9666-DE1370A0AB08}">
      <dgm:prSet custT="1"/>
      <dgm:spPr/>
      <dgm:t>
        <a:bodyPr/>
        <a:lstStyle/>
        <a:p>
          <a:r>
            <a:rPr lang="tr-TR" sz="3200" b="1" dirty="0"/>
            <a:t>Faz II</a:t>
          </a:r>
        </a:p>
      </dgm:t>
    </dgm:pt>
    <dgm:pt modelId="{311FB00B-99BA-400D-84D2-A334BE2DFFB5}" type="parTrans" cxnId="{E74641E1-9CFB-4B34-8786-830B25FB00A3}">
      <dgm:prSet/>
      <dgm:spPr/>
      <dgm:t>
        <a:bodyPr/>
        <a:lstStyle/>
        <a:p>
          <a:endParaRPr lang="tr-TR"/>
        </a:p>
      </dgm:t>
    </dgm:pt>
    <dgm:pt modelId="{6C10FD9C-69F7-4412-8C96-058FE9D6F2AF}" type="sibTrans" cxnId="{E74641E1-9CFB-4B34-8786-830B25FB00A3}">
      <dgm:prSet/>
      <dgm:spPr/>
      <dgm:t>
        <a:bodyPr/>
        <a:lstStyle/>
        <a:p>
          <a:endParaRPr lang="tr-TR"/>
        </a:p>
      </dgm:t>
    </dgm:pt>
    <dgm:pt modelId="{9A0283ED-AF3A-4128-9F60-09B5700772FC}">
      <dgm:prSet/>
      <dgm:spPr/>
      <dgm:t>
        <a:bodyPr/>
        <a:lstStyle/>
        <a:p>
          <a:endParaRPr lang="tr-TR" sz="2000" dirty="0"/>
        </a:p>
      </dgm:t>
    </dgm:pt>
    <dgm:pt modelId="{A0DA6E84-3E80-4A30-9F0C-D226EEDEE976}" type="parTrans" cxnId="{5A793202-50FF-41F0-9098-4DFA7DF25172}">
      <dgm:prSet/>
      <dgm:spPr/>
      <dgm:t>
        <a:bodyPr/>
        <a:lstStyle/>
        <a:p>
          <a:endParaRPr lang="tr-TR"/>
        </a:p>
      </dgm:t>
    </dgm:pt>
    <dgm:pt modelId="{5B741C02-1730-4D9E-97C3-AE3D0C53DFB3}" type="sibTrans" cxnId="{5A793202-50FF-41F0-9098-4DFA7DF25172}">
      <dgm:prSet/>
      <dgm:spPr/>
      <dgm:t>
        <a:bodyPr/>
        <a:lstStyle/>
        <a:p>
          <a:endParaRPr lang="tr-TR"/>
        </a:p>
      </dgm:t>
    </dgm:pt>
    <dgm:pt modelId="{5E0E3F22-F984-4F25-9953-3D9EB3F62C10}">
      <dgm:prSet custT="1"/>
      <dgm:spPr/>
      <dgm:t>
        <a:bodyPr/>
        <a:lstStyle/>
        <a:p>
          <a:r>
            <a:rPr lang="tr-TR" sz="2000" dirty="0"/>
            <a:t>Etkinlik ve Doz Optimizasyonu</a:t>
          </a:r>
        </a:p>
      </dgm:t>
    </dgm:pt>
    <dgm:pt modelId="{A05FC32F-B5EE-4AC4-9202-BF3E7471D0B8}" type="parTrans" cxnId="{984E2C75-7853-433E-86F4-9C4004CD40C7}">
      <dgm:prSet/>
      <dgm:spPr/>
      <dgm:t>
        <a:bodyPr/>
        <a:lstStyle/>
        <a:p>
          <a:endParaRPr lang="tr-TR"/>
        </a:p>
      </dgm:t>
    </dgm:pt>
    <dgm:pt modelId="{1BCE81B9-23BD-4462-B901-8F3CF1BE6D04}" type="sibTrans" cxnId="{984E2C75-7853-433E-86F4-9C4004CD40C7}">
      <dgm:prSet/>
      <dgm:spPr/>
      <dgm:t>
        <a:bodyPr/>
        <a:lstStyle/>
        <a:p>
          <a:endParaRPr lang="tr-TR"/>
        </a:p>
      </dgm:t>
    </dgm:pt>
    <dgm:pt modelId="{7AD0B0AD-FAE5-408A-8679-BF8F36E8E6FA}">
      <dgm:prSet custT="1"/>
      <dgm:spPr/>
      <dgm:t>
        <a:bodyPr/>
        <a:lstStyle/>
        <a:p>
          <a:r>
            <a:rPr lang="tr-TR" sz="2000" dirty="0"/>
            <a:t>Güvenlik Verilerinin Genişletilmesi</a:t>
          </a:r>
        </a:p>
      </dgm:t>
    </dgm:pt>
    <dgm:pt modelId="{E520FA0E-3868-4E7D-AC6D-E5C794CBDCC1}" type="parTrans" cxnId="{0C6E560A-BD13-49B6-95D2-DBE067006FDF}">
      <dgm:prSet/>
      <dgm:spPr/>
      <dgm:t>
        <a:bodyPr/>
        <a:lstStyle/>
        <a:p>
          <a:endParaRPr lang="tr-TR"/>
        </a:p>
      </dgm:t>
    </dgm:pt>
    <dgm:pt modelId="{3F66A52F-755C-44DE-9E58-CFFAE8B8C586}" type="sibTrans" cxnId="{0C6E560A-BD13-49B6-95D2-DBE067006FDF}">
      <dgm:prSet/>
      <dgm:spPr/>
      <dgm:t>
        <a:bodyPr/>
        <a:lstStyle/>
        <a:p>
          <a:endParaRPr lang="tr-TR"/>
        </a:p>
      </dgm:t>
    </dgm:pt>
    <dgm:pt modelId="{8E4ABE85-1888-4501-B43D-01D819CD9D79}">
      <dgm:prSet custT="1"/>
      <dgm:spPr/>
      <dgm:t>
        <a:bodyPr/>
        <a:lstStyle/>
        <a:p>
          <a:r>
            <a:rPr lang="tr-TR" sz="3200" b="1" dirty="0"/>
            <a:t>Faz III</a:t>
          </a:r>
        </a:p>
      </dgm:t>
    </dgm:pt>
    <dgm:pt modelId="{AA655CA1-B027-4344-8762-2D9DA94835AD}" type="parTrans" cxnId="{5DC48337-5F56-4AC8-86F9-4F6963709CB2}">
      <dgm:prSet/>
      <dgm:spPr/>
      <dgm:t>
        <a:bodyPr/>
        <a:lstStyle/>
        <a:p>
          <a:endParaRPr lang="tr-TR"/>
        </a:p>
      </dgm:t>
    </dgm:pt>
    <dgm:pt modelId="{296768EA-7526-48F2-B653-2D2D951330C0}" type="sibTrans" cxnId="{5DC48337-5F56-4AC8-86F9-4F6963709CB2}">
      <dgm:prSet/>
      <dgm:spPr/>
      <dgm:t>
        <a:bodyPr/>
        <a:lstStyle/>
        <a:p>
          <a:endParaRPr lang="tr-TR"/>
        </a:p>
      </dgm:t>
    </dgm:pt>
    <dgm:pt modelId="{E00A7607-698B-42E9-B5AA-0CE424D23097}">
      <dgm:prSet/>
      <dgm:spPr/>
      <dgm:t>
        <a:bodyPr/>
        <a:lstStyle/>
        <a:p>
          <a:endParaRPr lang="tr-TR" sz="2000" dirty="0"/>
        </a:p>
      </dgm:t>
    </dgm:pt>
    <dgm:pt modelId="{3F4540E6-C5DB-4A7C-85CB-2248C23709D4}" type="parTrans" cxnId="{FF9C2440-FE99-4694-8E7E-62A0F60B744D}">
      <dgm:prSet/>
      <dgm:spPr/>
      <dgm:t>
        <a:bodyPr/>
        <a:lstStyle/>
        <a:p>
          <a:endParaRPr lang="tr-TR"/>
        </a:p>
      </dgm:t>
    </dgm:pt>
    <dgm:pt modelId="{FFAE2A44-9D48-454C-BB52-938B14E4C273}" type="sibTrans" cxnId="{FF9C2440-FE99-4694-8E7E-62A0F60B744D}">
      <dgm:prSet/>
      <dgm:spPr/>
      <dgm:t>
        <a:bodyPr/>
        <a:lstStyle/>
        <a:p>
          <a:endParaRPr lang="tr-TR"/>
        </a:p>
      </dgm:t>
    </dgm:pt>
    <dgm:pt modelId="{B6B5CFA5-7F04-4B82-A9A8-A891BB15AA4C}">
      <dgm:prSet custT="1"/>
      <dgm:spPr/>
      <dgm:t>
        <a:bodyPr/>
        <a:lstStyle/>
        <a:p>
          <a:r>
            <a:rPr lang="tr-TR" sz="2000" dirty="0"/>
            <a:t>Büyük Ölçekli Etkinlik Çalışmaları</a:t>
          </a:r>
        </a:p>
      </dgm:t>
    </dgm:pt>
    <dgm:pt modelId="{BD8D1452-5355-4AC2-8595-8E746EE8B377}" type="parTrans" cxnId="{4BC24106-9F58-4CE2-8889-76553A033729}">
      <dgm:prSet/>
      <dgm:spPr/>
      <dgm:t>
        <a:bodyPr/>
        <a:lstStyle/>
        <a:p>
          <a:endParaRPr lang="tr-TR"/>
        </a:p>
      </dgm:t>
    </dgm:pt>
    <dgm:pt modelId="{640B02B9-4FBA-4C8E-A8CE-60622409093C}" type="sibTrans" cxnId="{4BC24106-9F58-4CE2-8889-76553A033729}">
      <dgm:prSet/>
      <dgm:spPr/>
      <dgm:t>
        <a:bodyPr/>
        <a:lstStyle/>
        <a:p>
          <a:endParaRPr lang="tr-TR"/>
        </a:p>
      </dgm:t>
    </dgm:pt>
    <dgm:pt modelId="{DF61E3CA-BA54-4D97-9705-3B5C490812D3}">
      <dgm:prSet custT="1"/>
      <dgm:spPr/>
      <dgm:t>
        <a:bodyPr/>
        <a:lstStyle/>
        <a:p>
          <a:r>
            <a:rPr lang="tr-TR" sz="2000" dirty="0"/>
            <a:t>Randomize Kontrollü Çalışmalar (</a:t>
          </a:r>
          <a:r>
            <a:rPr lang="tr-TR" sz="2000" dirty="0" err="1"/>
            <a:t>RCT'ler</a:t>
          </a:r>
          <a:r>
            <a:rPr lang="tr-TR" sz="1600" dirty="0"/>
            <a:t>)</a:t>
          </a:r>
        </a:p>
      </dgm:t>
    </dgm:pt>
    <dgm:pt modelId="{23CA1EFB-D5E9-4814-B0CF-13EC836D6846}" type="parTrans" cxnId="{E795A321-530B-4948-B077-EC78384AF6AA}">
      <dgm:prSet/>
      <dgm:spPr/>
      <dgm:t>
        <a:bodyPr/>
        <a:lstStyle/>
        <a:p>
          <a:endParaRPr lang="tr-TR"/>
        </a:p>
      </dgm:t>
    </dgm:pt>
    <dgm:pt modelId="{8D98B176-F577-47FD-8585-07A592074E7F}" type="sibTrans" cxnId="{E795A321-530B-4948-B077-EC78384AF6AA}">
      <dgm:prSet/>
      <dgm:spPr/>
      <dgm:t>
        <a:bodyPr/>
        <a:lstStyle/>
        <a:p>
          <a:endParaRPr lang="tr-TR"/>
        </a:p>
      </dgm:t>
    </dgm:pt>
    <dgm:pt modelId="{B2DB17E1-FAC8-41E2-B238-C902A1C5DA52}">
      <dgm:prSet custT="1"/>
      <dgm:spPr/>
      <dgm:t>
        <a:bodyPr/>
        <a:lstStyle/>
        <a:p>
          <a:r>
            <a:rPr lang="tr-TR" sz="3200" b="1" dirty="0"/>
            <a:t>Faz IV</a:t>
          </a:r>
        </a:p>
      </dgm:t>
    </dgm:pt>
    <dgm:pt modelId="{67AC0FEE-2F86-4205-A707-2DE56D4F3B0B}" type="parTrans" cxnId="{A743CE64-3E15-4F75-89C4-D7C8C73E1583}">
      <dgm:prSet/>
      <dgm:spPr/>
      <dgm:t>
        <a:bodyPr/>
        <a:lstStyle/>
        <a:p>
          <a:endParaRPr lang="tr-TR"/>
        </a:p>
      </dgm:t>
    </dgm:pt>
    <dgm:pt modelId="{3FDA8A9C-0E4D-4F2B-A3FA-3DCDABA0E58D}" type="sibTrans" cxnId="{A743CE64-3E15-4F75-89C4-D7C8C73E1583}">
      <dgm:prSet/>
      <dgm:spPr/>
      <dgm:t>
        <a:bodyPr/>
        <a:lstStyle/>
        <a:p>
          <a:endParaRPr lang="tr-TR"/>
        </a:p>
      </dgm:t>
    </dgm:pt>
    <dgm:pt modelId="{417CC4B7-253B-44CE-A5FE-A02E3B0AE728}">
      <dgm:prSet/>
      <dgm:spPr/>
      <dgm:t>
        <a:bodyPr/>
        <a:lstStyle/>
        <a:p>
          <a:endParaRPr lang="tr-TR" sz="2000" dirty="0"/>
        </a:p>
      </dgm:t>
    </dgm:pt>
    <dgm:pt modelId="{58D3D504-C7C6-4D43-9870-90DBE65C5451}" type="parTrans" cxnId="{CF935C9B-938F-4727-9BA1-A6E075920B42}">
      <dgm:prSet/>
      <dgm:spPr/>
      <dgm:t>
        <a:bodyPr/>
        <a:lstStyle/>
        <a:p>
          <a:endParaRPr lang="tr-TR"/>
        </a:p>
      </dgm:t>
    </dgm:pt>
    <dgm:pt modelId="{E9975CCB-DF6E-47F0-8421-9DA39D038C4D}" type="sibTrans" cxnId="{CF935C9B-938F-4727-9BA1-A6E075920B42}">
      <dgm:prSet/>
      <dgm:spPr/>
      <dgm:t>
        <a:bodyPr/>
        <a:lstStyle/>
        <a:p>
          <a:endParaRPr lang="tr-TR"/>
        </a:p>
      </dgm:t>
    </dgm:pt>
    <dgm:pt modelId="{CE944D24-8A0A-4360-A68F-85628596A62C}">
      <dgm:prSet custT="1"/>
      <dgm:spPr/>
      <dgm:t>
        <a:bodyPr/>
        <a:lstStyle/>
        <a:p>
          <a:r>
            <a:rPr lang="tr-TR" sz="2000" dirty="0"/>
            <a:t>Pazarlama Sonrası Gözetim</a:t>
          </a:r>
        </a:p>
      </dgm:t>
    </dgm:pt>
    <dgm:pt modelId="{F155B697-E0AC-4B9A-8D4E-1B0F44368128}" type="parTrans" cxnId="{F77CE382-7824-4D7E-BCA2-D20CABDD3663}">
      <dgm:prSet/>
      <dgm:spPr/>
      <dgm:t>
        <a:bodyPr/>
        <a:lstStyle/>
        <a:p>
          <a:endParaRPr lang="tr-TR"/>
        </a:p>
      </dgm:t>
    </dgm:pt>
    <dgm:pt modelId="{0A035CAA-76D1-46A2-8519-D532D5EDA943}" type="sibTrans" cxnId="{F77CE382-7824-4D7E-BCA2-D20CABDD3663}">
      <dgm:prSet/>
      <dgm:spPr/>
      <dgm:t>
        <a:bodyPr/>
        <a:lstStyle/>
        <a:p>
          <a:endParaRPr lang="tr-TR"/>
        </a:p>
      </dgm:t>
    </dgm:pt>
    <dgm:pt modelId="{9559F612-B5F7-4FC7-A4F8-CFA89BF0C7B4}">
      <dgm:prSet custT="1"/>
      <dgm:spPr/>
      <dgm:t>
        <a:bodyPr/>
        <a:lstStyle/>
        <a:p>
          <a:r>
            <a:rPr lang="tr-TR" sz="2000" dirty="0"/>
            <a:t>Uzun Vadeli Güvenlik ve Etkinlik</a:t>
          </a:r>
          <a:endParaRPr lang="tr-TR" sz="1600" dirty="0"/>
        </a:p>
      </dgm:t>
    </dgm:pt>
    <dgm:pt modelId="{D4761EFA-9CC3-4338-91DD-9C23D18AFE30}" type="parTrans" cxnId="{A9500B92-BB33-46E6-B4CA-E78238CE2D09}">
      <dgm:prSet/>
      <dgm:spPr/>
      <dgm:t>
        <a:bodyPr/>
        <a:lstStyle/>
        <a:p>
          <a:endParaRPr lang="tr-TR"/>
        </a:p>
      </dgm:t>
    </dgm:pt>
    <dgm:pt modelId="{41724CCD-5578-46F0-A51F-3ED51EEFAA59}" type="sibTrans" cxnId="{A9500B92-BB33-46E6-B4CA-E78238CE2D09}">
      <dgm:prSet/>
      <dgm:spPr/>
      <dgm:t>
        <a:bodyPr/>
        <a:lstStyle/>
        <a:p>
          <a:endParaRPr lang="tr-TR"/>
        </a:p>
      </dgm:t>
    </dgm:pt>
    <dgm:pt modelId="{04A770A8-42B6-4F18-ABED-FC3ADDAABB74}">
      <dgm:prSet custT="1"/>
      <dgm:spPr/>
      <dgm:t>
        <a:bodyPr/>
        <a:lstStyle/>
        <a:p>
          <a:r>
            <a:rPr lang="tr-TR" sz="2000" dirty="0"/>
            <a:t>Hedefler ve Katılımcılar</a:t>
          </a:r>
        </a:p>
      </dgm:t>
    </dgm:pt>
    <dgm:pt modelId="{D5FF078A-02C4-4D41-A642-34628130B278}" type="sibTrans" cxnId="{24127DF1-2DCA-41A3-8834-29285C757ABF}">
      <dgm:prSet/>
      <dgm:spPr/>
      <dgm:t>
        <a:bodyPr/>
        <a:lstStyle/>
        <a:p>
          <a:endParaRPr lang="tr-TR"/>
        </a:p>
      </dgm:t>
    </dgm:pt>
    <dgm:pt modelId="{BA3A502E-1F5A-4D6B-84AA-BC86D6EAD5D6}" type="parTrans" cxnId="{24127DF1-2DCA-41A3-8834-29285C757ABF}">
      <dgm:prSet/>
      <dgm:spPr/>
      <dgm:t>
        <a:bodyPr/>
        <a:lstStyle/>
        <a:p>
          <a:endParaRPr lang="tr-TR"/>
        </a:p>
      </dgm:t>
    </dgm:pt>
    <dgm:pt modelId="{1AE5477B-A996-F84A-9560-06C1C40E71A9}" type="pres">
      <dgm:prSet presAssocID="{3DE11243-1D27-40EE-A16A-C5FEE95D44CE}" presName="Name0" presStyleCnt="0">
        <dgm:presLayoutVars>
          <dgm:dir/>
          <dgm:animLvl val="lvl"/>
          <dgm:resizeHandles val="exact"/>
        </dgm:presLayoutVars>
      </dgm:prSet>
      <dgm:spPr/>
    </dgm:pt>
    <dgm:pt modelId="{070C5E38-14A6-154E-BEAE-CF68E3465CED}" type="pres">
      <dgm:prSet presAssocID="{96A54E0B-8704-4B1B-A5DF-01AB80D8B7DC}" presName="composite" presStyleCnt="0"/>
      <dgm:spPr/>
    </dgm:pt>
    <dgm:pt modelId="{2689B1A4-11D2-BC43-B6F6-CF491B2ACBB9}" type="pres">
      <dgm:prSet presAssocID="{96A54E0B-8704-4B1B-A5DF-01AB80D8B7DC}" presName="parTx" presStyleLbl="alignNode1" presStyleIdx="0" presStyleCnt="4">
        <dgm:presLayoutVars>
          <dgm:chMax val="0"/>
          <dgm:chPref val="0"/>
        </dgm:presLayoutVars>
      </dgm:prSet>
      <dgm:spPr/>
    </dgm:pt>
    <dgm:pt modelId="{03A53B8F-A9A1-8543-985B-DFB2BB8A378C}" type="pres">
      <dgm:prSet presAssocID="{96A54E0B-8704-4B1B-A5DF-01AB80D8B7DC}" presName="desTx" presStyleLbl="alignAccFollowNode1" presStyleIdx="0" presStyleCnt="4">
        <dgm:presLayoutVars/>
      </dgm:prSet>
      <dgm:spPr/>
    </dgm:pt>
    <dgm:pt modelId="{647A161E-EEE7-3741-94D1-231A417CE21B}" type="pres">
      <dgm:prSet presAssocID="{2D09AD89-3308-47BB-B7AE-F741ABA83506}" presName="space" presStyleCnt="0"/>
      <dgm:spPr/>
    </dgm:pt>
    <dgm:pt modelId="{CE0B3464-4DB7-45BA-97B9-20D8098E0861}" type="pres">
      <dgm:prSet presAssocID="{7351FD20-1EDD-4167-9666-DE1370A0AB08}" presName="composite" presStyleCnt="0"/>
      <dgm:spPr/>
    </dgm:pt>
    <dgm:pt modelId="{A50AB251-5B0B-4F16-9C30-A5052A8DF765}" type="pres">
      <dgm:prSet presAssocID="{7351FD20-1EDD-4167-9666-DE1370A0AB08}" presName="parTx" presStyleLbl="alignNode1" presStyleIdx="1" presStyleCnt="4">
        <dgm:presLayoutVars>
          <dgm:chMax val="0"/>
          <dgm:chPref val="0"/>
        </dgm:presLayoutVars>
      </dgm:prSet>
      <dgm:spPr/>
    </dgm:pt>
    <dgm:pt modelId="{251C175F-F389-4C81-A8F0-1CBC2D802732}" type="pres">
      <dgm:prSet presAssocID="{7351FD20-1EDD-4167-9666-DE1370A0AB08}" presName="desTx" presStyleLbl="alignAccFollowNode1" presStyleIdx="1" presStyleCnt="4">
        <dgm:presLayoutVars/>
      </dgm:prSet>
      <dgm:spPr/>
    </dgm:pt>
    <dgm:pt modelId="{25672E71-0F50-40E1-9626-8988B1027C8C}" type="pres">
      <dgm:prSet presAssocID="{6C10FD9C-69F7-4412-8C96-058FE9D6F2AF}" presName="space" presStyleCnt="0"/>
      <dgm:spPr/>
    </dgm:pt>
    <dgm:pt modelId="{F40A3354-E725-4A4A-AFB3-A6B083655575}" type="pres">
      <dgm:prSet presAssocID="{8E4ABE85-1888-4501-B43D-01D819CD9D79}" presName="composite" presStyleCnt="0"/>
      <dgm:spPr/>
    </dgm:pt>
    <dgm:pt modelId="{86F63DED-3F7A-4BE3-8F60-778C27D9E88B}" type="pres">
      <dgm:prSet presAssocID="{8E4ABE85-1888-4501-B43D-01D819CD9D79}" presName="parTx" presStyleLbl="alignNode1" presStyleIdx="2" presStyleCnt="4">
        <dgm:presLayoutVars>
          <dgm:chMax val="0"/>
          <dgm:chPref val="0"/>
        </dgm:presLayoutVars>
      </dgm:prSet>
      <dgm:spPr/>
    </dgm:pt>
    <dgm:pt modelId="{D3A1FA49-5268-4083-9DF0-B110D14443A1}" type="pres">
      <dgm:prSet presAssocID="{8E4ABE85-1888-4501-B43D-01D819CD9D79}" presName="desTx" presStyleLbl="alignAccFollowNode1" presStyleIdx="2" presStyleCnt="4">
        <dgm:presLayoutVars/>
      </dgm:prSet>
      <dgm:spPr/>
    </dgm:pt>
    <dgm:pt modelId="{DE995266-F44A-41A1-B0DC-A7D0F69C68BB}" type="pres">
      <dgm:prSet presAssocID="{296768EA-7526-48F2-B653-2D2D951330C0}" presName="space" presStyleCnt="0"/>
      <dgm:spPr/>
    </dgm:pt>
    <dgm:pt modelId="{AB6E73C8-FCB1-42D6-9D6E-20801CDBEFDA}" type="pres">
      <dgm:prSet presAssocID="{B2DB17E1-FAC8-41E2-B238-C902A1C5DA52}" presName="composite" presStyleCnt="0"/>
      <dgm:spPr/>
    </dgm:pt>
    <dgm:pt modelId="{A21027FE-FAE6-4E0A-8613-610C3324DE6B}" type="pres">
      <dgm:prSet presAssocID="{B2DB17E1-FAC8-41E2-B238-C902A1C5DA52}" presName="parTx" presStyleLbl="alignNode1" presStyleIdx="3" presStyleCnt="4">
        <dgm:presLayoutVars>
          <dgm:chMax val="0"/>
          <dgm:chPref val="0"/>
        </dgm:presLayoutVars>
      </dgm:prSet>
      <dgm:spPr/>
    </dgm:pt>
    <dgm:pt modelId="{2157515B-FA0E-41D4-98BF-B4B524E9082D}" type="pres">
      <dgm:prSet presAssocID="{B2DB17E1-FAC8-41E2-B238-C902A1C5DA52}" presName="desTx" presStyleLbl="alignAccFollowNode1" presStyleIdx="3" presStyleCnt="4">
        <dgm:presLayoutVars/>
      </dgm:prSet>
      <dgm:spPr/>
    </dgm:pt>
  </dgm:ptLst>
  <dgm:cxnLst>
    <dgm:cxn modelId="{5A793202-50FF-41F0-9098-4DFA7DF25172}" srcId="{7351FD20-1EDD-4167-9666-DE1370A0AB08}" destId="{9A0283ED-AF3A-4128-9F60-09B5700772FC}" srcOrd="0" destOrd="0" parTransId="{A0DA6E84-3E80-4A30-9F0C-D226EEDEE976}" sibTransId="{5B741C02-1730-4D9E-97C3-AE3D0C53DFB3}"/>
    <dgm:cxn modelId="{4BC24106-9F58-4CE2-8889-76553A033729}" srcId="{E00A7607-698B-42E9-B5AA-0CE424D23097}" destId="{B6B5CFA5-7F04-4B82-A9A8-A891BB15AA4C}" srcOrd="0" destOrd="0" parTransId="{BD8D1452-5355-4AC2-8595-8E746EE8B377}" sibTransId="{640B02B9-4FBA-4C8E-A8CE-60622409093C}"/>
    <dgm:cxn modelId="{0C6E560A-BD13-49B6-95D2-DBE067006FDF}" srcId="{9A0283ED-AF3A-4128-9F60-09B5700772FC}" destId="{7AD0B0AD-FAE5-408A-8679-BF8F36E8E6FA}" srcOrd="1" destOrd="0" parTransId="{E520FA0E-3868-4E7D-AC6D-E5C794CBDCC1}" sibTransId="{3F66A52F-755C-44DE-9E58-CFFAE8B8C586}"/>
    <dgm:cxn modelId="{9127A50F-5261-4945-AE15-09968BD8D3D6}" type="presOf" srcId="{CE944D24-8A0A-4360-A68F-85628596A62C}" destId="{2157515B-FA0E-41D4-98BF-B4B524E9082D}" srcOrd="0" destOrd="1" presId="urn:microsoft.com/office/officeart/2016/7/layout/ChevronBlockProcess"/>
    <dgm:cxn modelId="{7E5EB615-B09B-451D-AC07-8042EBDA8934}" type="presOf" srcId="{DF61E3CA-BA54-4D97-9705-3B5C490812D3}" destId="{D3A1FA49-5268-4083-9DF0-B110D14443A1}" srcOrd="0" destOrd="2" presId="urn:microsoft.com/office/officeart/2016/7/layout/ChevronBlockProcess"/>
    <dgm:cxn modelId="{2CA3B21B-BF5D-4F45-AFB6-78027CAA239E}" srcId="{DB6A9EC4-CA1E-4F15-807A-732E9849D37E}" destId="{7936C87A-58FD-4DFF-949D-5EF8A4FC195C}" srcOrd="1" destOrd="0" parTransId="{BC5E409A-48A3-4D24-9E08-93356F9E0776}" sibTransId="{6BD577B0-9BC0-4330-AC53-BCB58803F515}"/>
    <dgm:cxn modelId="{9F3F821C-9A69-4D5E-9FCD-2E4BCA777724}" srcId="{96A54E0B-8704-4B1B-A5DF-01AB80D8B7DC}" destId="{DB6A9EC4-CA1E-4F15-807A-732E9849D37E}" srcOrd="0" destOrd="0" parTransId="{00A4E0D8-F663-42BE-A769-3648A6D9F71D}" sibTransId="{367AF5A0-E0B5-4778-ADB6-664DD3124E45}"/>
    <dgm:cxn modelId="{E795A321-530B-4948-B077-EC78384AF6AA}" srcId="{E00A7607-698B-42E9-B5AA-0CE424D23097}" destId="{DF61E3CA-BA54-4D97-9705-3B5C490812D3}" srcOrd="1" destOrd="0" parTransId="{23CA1EFB-D5E9-4814-B0CF-13EC836D6846}" sibTransId="{8D98B176-F577-47FD-8585-07A592074E7F}"/>
    <dgm:cxn modelId="{FBA5FD25-29DB-4B04-B5FD-42A8DED99D0E}" type="presOf" srcId="{8E4ABE85-1888-4501-B43D-01D819CD9D79}" destId="{86F63DED-3F7A-4BE3-8F60-778C27D9E88B}" srcOrd="0" destOrd="0" presId="urn:microsoft.com/office/officeart/2016/7/layout/ChevronBlockProcess"/>
    <dgm:cxn modelId="{E1DF0D28-256E-4B94-939D-094371401047}" type="presOf" srcId="{E00A7607-698B-42E9-B5AA-0CE424D23097}" destId="{D3A1FA49-5268-4083-9DF0-B110D14443A1}" srcOrd="0" destOrd="0" presId="urn:microsoft.com/office/officeart/2016/7/layout/ChevronBlockProcess"/>
    <dgm:cxn modelId="{5DC48337-5F56-4AC8-86F9-4F6963709CB2}" srcId="{3DE11243-1D27-40EE-A16A-C5FEE95D44CE}" destId="{8E4ABE85-1888-4501-B43D-01D819CD9D79}" srcOrd="2" destOrd="0" parTransId="{AA655CA1-B027-4344-8762-2D9DA94835AD}" sibTransId="{296768EA-7526-48F2-B653-2D2D951330C0}"/>
    <dgm:cxn modelId="{41E0783D-BC64-4A38-950B-3ED586B7B484}" type="presOf" srcId="{04A770A8-42B6-4F18-ABED-FC3ADDAABB74}" destId="{03A53B8F-A9A1-8543-985B-DFB2BB8A378C}" srcOrd="0" destOrd="1" presId="urn:microsoft.com/office/officeart/2016/7/layout/ChevronBlockProcess"/>
    <dgm:cxn modelId="{FF9C2440-FE99-4694-8E7E-62A0F60B744D}" srcId="{8E4ABE85-1888-4501-B43D-01D819CD9D79}" destId="{E00A7607-698B-42E9-B5AA-0CE424D23097}" srcOrd="0" destOrd="0" parTransId="{3F4540E6-C5DB-4A7C-85CB-2248C23709D4}" sibTransId="{FFAE2A44-9D48-454C-BB52-938B14E4C273}"/>
    <dgm:cxn modelId="{DB9DE243-A4A9-4B11-A6F4-4E61E0D87AE7}" type="presOf" srcId="{B2DB17E1-FAC8-41E2-B238-C902A1C5DA52}" destId="{A21027FE-FAE6-4E0A-8613-610C3324DE6B}" srcOrd="0" destOrd="0" presId="urn:microsoft.com/office/officeart/2016/7/layout/ChevronBlockProcess"/>
    <dgm:cxn modelId="{A743CE64-3E15-4F75-89C4-D7C8C73E1583}" srcId="{3DE11243-1D27-40EE-A16A-C5FEE95D44CE}" destId="{B2DB17E1-FAC8-41E2-B238-C902A1C5DA52}" srcOrd="3" destOrd="0" parTransId="{67AC0FEE-2F86-4205-A707-2DE56D4F3B0B}" sibTransId="{3FDA8A9C-0E4D-4F2B-A3FA-3DCDABA0E58D}"/>
    <dgm:cxn modelId="{59C2FD64-2981-104A-9866-B0E6AC519A77}" type="presOf" srcId="{96A54E0B-8704-4B1B-A5DF-01AB80D8B7DC}" destId="{2689B1A4-11D2-BC43-B6F6-CF491B2ACBB9}" srcOrd="0" destOrd="0" presId="urn:microsoft.com/office/officeart/2016/7/layout/ChevronBlockProcess"/>
    <dgm:cxn modelId="{984E2C75-7853-433E-86F4-9C4004CD40C7}" srcId="{9A0283ED-AF3A-4128-9F60-09B5700772FC}" destId="{5E0E3F22-F984-4F25-9953-3D9EB3F62C10}" srcOrd="0" destOrd="0" parTransId="{A05FC32F-B5EE-4AC4-9202-BF3E7471D0B8}" sibTransId="{1BCE81B9-23BD-4462-B901-8F3CF1BE6D04}"/>
    <dgm:cxn modelId="{BE50AC7C-257E-42BB-A92A-1DDE27C0E7BD}" srcId="{3DE11243-1D27-40EE-A16A-C5FEE95D44CE}" destId="{96A54E0B-8704-4B1B-A5DF-01AB80D8B7DC}" srcOrd="0" destOrd="0" parTransId="{76038EA7-F14C-4E33-9A57-985146CC7C36}" sibTransId="{2D09AD89-3308-47BB-B7AE-F741ABA83506}"/>
    <dgm:cxn modelId="{F77CE382-7824-4D7E-BCA2-D20CABDD3663}" srcId="{417CC4B7-253B-44CE-A5FE-A02E3B0AE728}" destId="{CE944D24-8A0A-4360-A68F-85628596A62C}" srcOrd="0" destOrd="0" parTransId="{F155B697-E0AC-4B9A-8D4E-1B0F44368128}" sibTransId="{0A035CAA-76D1-46A2-8519-D532D5EDA943}"/>
    <dgm:cxn modelId="{B238CA83-1A0E-4B3D-BAC4-A1B2C10E202C}" type="presOf" srcId="{9559F612-B5F7-4FC7-A4F8-CFA89BF0C7B4}" destId="{2157515B-FA0E-41D4-98BF-B4B524E9082D}" srcOrd="0" destOrd="2" presId="urn:microsoft.com/office/officeart/2016/7/layout/ChevronBlockProcess"/>
    <dgm:cxn modelId="{CABE0189-2163-47F3-8055-2BE471A7FB85}" type="presOf" srcId="{417CC4B7-253B-44CE-A5FE-A02E3B0AE728}" destId="{2157515B-FA0E-41D4-98BF-B4B524E9082D}" srcOrd="0" destOrd="0" presId="urn:microsoft.com/office/officeart/2016/7/layout/ChevronBlockProcess"/>
    <dgm:cxn modelId="{A9500B92-BB33-46E6-B4CA-E78238CE2D09}" srcId="{417CC4B7-253B-44CE-A5FE-A02E3B0AE728}" destId="{9559F612-B5F7-4FC7-A4F8-CFA89BF0C7B4}" srcOrd="1" destOrd="0" parTransId="{D4761EFA-9CC3-4338-91DD-9C23D18AFE30}" sibTransId="{41724CCD-5578-46F0-A51F-3ED51EEFAA59}"/>
    <dgm:cxn modelId="{CF935C9B-938F-4727-9BA1-A6E075920B42}" srcId="{B2DB17E1-FAC8-41E2-B238-C902A1C5DA52}" destId="{417CC4B7-253B-44CE-A5FE-A02E3B0AE728}" srcOrd="0" destOrd="0" parTransId="{58D3D504-C7C6-4D43-9870-90DBE65C5451}" sibTransId="{E9975CCB-DF6E-47F0-8421-9DA39D038C4D}"/>
    <dgm:cxn modelId="{D207A49C-3B23-4979-B1A5-1BE14D348A2B}" type="presOf" srcId="{B6B5CFA5-7F04-4B82-A9A8-A891BB15AA4C}" destId="{D3A1FA49-5268-4083-9DF0-B110D14443A1}" srcOrd="0" destOrd="1" presId="urn:microsoft.com/office/officeart/2016/7/layout/ChevronBlockProcess"/>
    <dgm:cxn modelId="{1BD92E9E-9B33-45B0-A167-FA3F4C5DF124}" type="presOf" srcId="{7AD0B0AD-FAE5-408A-8679-BF8F36E8E6FA}" destId="{251C175F-F389-4C81-A8F0-1CBC2D802732}" srcOrd="0" destOrd="2" presId="urn:microsoft.com/office/officeart/2016/7/layout/ChevronBlockProcess"/>
    <dgm:cxn modelId="{8F24FEBF-C13A-4516-8ACB-FE1DC6721CE8}" type="presOf" srcId="{5E0E3F22-F984-4F25-9953-3D9EB3F62C10}" destId="{251C175F-F389-4C81-A8F0-1CBC2D802732}" srcOrd="0" destOrd="1" presId="urn:microsoft.com/office/officeart/2016/7/layout/ChevronBlockProcess"/>
    <dgm:cxn modelId="{6D9BDCD5-97C6-1244-B763-01AB4320AF49}" type="presOf" srcId="{3DE11243-1D27-40EE-A16A-C5FEE95D44CE}" destId="{1AE5477B-A996-F84A-9560-06C1C40E71A9}" srcOrd="0" destOrd="0" presId="urn:microsoft.com/office/officeart/2016/7/layout/ChevronBlockProcess"/>
    <dgm:cxn modelId="{D1206ED7-86DB-496D-BE42-49861A24AC64}" type="presOf" srcId="{DB6A9EC4-CA1E-4F15-807A-732E9849D37E}" destId="{03A53B8F-A9A1-8543-985B-DFB2BB8A378C}" srcOrd="0" destOrd="0" presId="urn:microsoft.com/office/officeart/2016/7/layout/ChevronBlockProcess"/>
    <dgm:cxn modelId="{50314EDF-BF82-4FD4-A91D-240BEFEF52BC}" type="presOf" srcId="{7351FD20-1EDD-4167-9666-DE1370A0AB08}" destId="{A50AB251-5B0B-4F16-9C30-A5052A8DF765}" srcOrd="0" destOrd="0" presId="urn:microsoft.com/office/officeart/2016/7/layout/ChevronBlockProcess"/>
    <dgm:cxn modelId="{E74641E1-9CFB-4B34-8786-830B25FB00A3}" srcId="{3DE11243-1D27-40EE-A16A-C5FEE95D44CE}" destId="{7351FD20-1EDD-4167-9666-DE1370A0AB08}" srcOrd="1" destOrd="0" parTransId="{311FB00B-99BA-400D-84D2-A334BE2DFFB5}" sibTransId="{6C10FD9C-69F7-4412-8C96-058FE9D6F2AF}"/>
    <dgm:cxn modelId="{CF5F6BE9-67AD-4799-92A4-6D5262EEF69B}" type="presOf" srcId="{9A0283ED-AF3A-4128-9F60-09B5700772FC}" destId="{251C175F-F389-4C81-A8F0-1CBC2D802732}" srcOrd="0" destOrd="0" presId="urn:microsoft.com/office/officeart/2016/7/layout/ChevronBlockProcess"/>
    <dgm:cxn modelId="{C74718EC-EA6C-438D-A079-ECF6C09F6395}" type="presOf" srcId="{7936C87A-58FD-4DFF-949D-5EF8A4FC195C}" destId="{03A53B8F-A9A1-8543-985B-DFB2BB8A378C}" srcOrd="0" destOrd="2" presId="urn:microsoft.com/office/officeart/2016/7/layout/ChevronBlockProcess"/>
    <dgm:cxn modelId="{24127DF1-2DCA-41A3-8834-29285C757ABF}" srcId="{DB6A9EC4-CA1E-4F15-807A-732E9849D37E}" destId="{04A770A8-42B6-4F18-ABED-FC3ADDAABB74}" srcOrd="0" destOrd="0" parTransId="{BA3A502E-1F5A-4D6B-84AA-BC86D6EAD5D6}" sibTransId="{D5FF078A-02C4-4D41-A642-34628130B278}"/>
    <dgm:cxn modelId="{5387A87E-26F9-C54E-9A12-6B16D6771FEE}" type="presParOf" srcId="{1AE5477B-A996-F84A-9560-06C1C40E71A9}" destId="{070C5E38-14A6-154E-BEAE-CF68E3465CED}" srcOrd="0" destOrd="0" presId="urn:microsoft.com/office/officeart/2016/7/layout/ChevronBlockProcess"/>
    <dgm:cxn modelId="{40C02795-C788-9A4A-8E77-5C733C4FFC53}" type="presParOf" srcId="{070C5E38-14A6-154E-BEAE-CF68E3465CED}" destId="{2689B1A4-11D2-BC43-B6F6-CF491B2ACBB9}" srcOrd="0" destOrd="0" presId="urn:microsoft.com/office/officeart/2016/7/layout/ChevronBlockProcess"/>
    <dgm:cxn modelId="{2BBF5639-B1DE-0245-ABEB-783B4ED89500}" type="presParOf" srcId="{070C5E38-14A6-154E-BEAE-CF68E3465CED}" destId="{03A53B8F-A9A1-8543-985B-DFB2BB8A378C}" srcOrd="1" destOrd="0" presId="urn:microsoft.com/office/officeart/2016/7/layout/ChevronBlockProcess"/>
    <dgm:cxn modelId="{85FD764E-564C-C64D-A30E-C24C17F9E049}" type="presParOf" srcId="{1AE5477B-A996-F84A-9560-06C1C40E71A9}" destId="{647A161E-EEE7-3741-94D1-231A417CE21B}" srcOrd="1" destOrd="0" presId="urn:microsoft.com/office/officeart/2016/7/layout/ChevronBlockProcess"/>
    <dgm:cxn modelId="{92F28019-EBC1-4D36-97B1-9276C177245E}" type="presParOf" srcId="{1AE5477B-A996-F84A-9560-06C1C40E71A9}" destId="{CE0B3464-4DB7-45BA-97B9-20D8098E0861}" srcOrd="2" destOrd="0" presId="urn:microsoft.com/office/officeart/2016/7/layout/ChevronBlockProcess"/>
    <dgm:cxn modelId="{BB388A12-E595-4721-9F51-A0EFC89B0818}" type="presParOf" srcId="{CE0B3464-4DB7-45BA-97B9-20D8098E0861}" destId="{A50AB251-5B0B-4F16-9C30-A5052A8DF765}" srcOrd="0" destOrd="0" presId="urn:microsoft.com/office/officeart/2016/7/layout/ChevronBlockProcess"/>
    <dgm:cxn modelId="{F2B14595-B13C-4255-B15B-3B62105F127A}" type="presParOf" srcId="{CE0B3464-4DB7-45BA-97B9-20D8098E0861}" destId="{251C175F-F389-4C81-A8F0-1CBC2D802732}" srcOrd="1" destOrd="0" presId="urn:microsoft.com/office/officeart/2016/7/layout/ChevronBlockProcess"/>
    <dgm:cxn modelId="{92D74176-DF34-422D-A5C6-414D81049D3A}" type="presParOf" srcId="{1AE5477B-A996-F84A-9560-06C1C40E71A9}" destId="{25672E71-0F50-40E1-9626-8988B1027C8C}" srcOrd="3" destOrd="0" presId="urn:microsoft.com/office/officeart/2016/7/layout/ChevronBlockProcess"/>
    <dgm:cxn modelId="{A93EF41C-DB90-4516-B3FE-D848BC89A055}" type="presParOf" srcId="{1AE5477B-A996-F84A-9560-06C1C40E71A9}" destId="{F40A3354-E725-4A4A-AFB3-A6B083655575}" srcOrd="4" destOrd="0" presId="urn:microsoft.com/office/officeart/2016/7/layout/ChevronBlockProcess"/>
    <dgm:cxn modelId="{BC7ADDAD-837E-44EA-AAE3-BA71716621CC}" type="presParOf" srcId="{F40A3354-E725-4A4A-AFB3-A6B083655575}" destId="{86F63DED-3F7A-4BE3-8F60-778C27D9E88B}" srcOrd="0" destOrd="0" presId="urn:microsoft.com/office/officeart/2016/7/layout/ChevronBlockProcess"/>
    <dgm:cxn modelId="{8281442E-7C6E-4A70-887C-6C7FC9389440}" type="presParOf" srcId="{F40A3354-E725-4A4A-AFB3-A6B083655575}" destId="{D3A1FA49-5268-4083-9DF0-B110D14443A1}" srcOrd="1" destOrd="0" presId="urn:microsoft.com/office/officeart/2016/7/layout/ChevronBlockProcess"/>
    <dgm:cxn modelId="{A43A934C-7CC5-4636-B60A-E6DC618DCDD8}" type="presParOf" srcId="{1AE5477B-A996-F84A-9560-06C1C40E71A9}" destId="{DE995266-F44A-41A1-B0DC-A7D0F69C68BB}" srcOrd="5" destOrd="0" presId="urn:microsoft.com/office/officeart/2016/7/layout/ChevronBlockProcess"/>
    <dgm:cxn modelId="{C7B93F16-EE24-4791-8E2F-0AA033F73F72}" type="presParOf" srcId="{1AE5477B-A996-F84A-9560-06C1C40E71A9}" destId="{AB6E73C8-FCB1-42D6-9D6E-20801CDBEFDA}" srcOrd="6" destOrd="0" presId="urn:microsoft.com/office/officeart/2016/7/layout/ChevronBlockProcess"/>
    <dgm:cxn modelId="{A88BDC6F-475D-485B-9994-F85925AEFD27}" type="presParOf" srcId="{AB6E73C8-FCB1-42D6-9D6E-20801CDBEFDA}" destId="{A21027FE-FAE6-4E0A-8613-610C3324DE6B}" srcOrd="0" destOrd="0" presId="urn:microsoft.com/office/officeart/2016/7/layout/ChevronBlockProcess"/>
    <dgm:cxn modelId="{99799DE5-52A4-4976-86E8-7DD463C9E9AF}" type="presParOf" srcId="{AB6E73C8-FCB1-42D6-9D6E-20801CDBEFDA}" destId="{2157515B-FA0E-41D4-98BF-B4B524E9082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502F5-7FEC-419B-AB39-D4B30F24CE2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D548356-E31C-4559-8B4C-14844E52D481}">
      <dgm:prSet/>
      <dgm:spPr/>
      <dgm:t>
        <a:bodyPr/>
        <a:lstStyle/>
        <a:p>
          <a:r>
            <a:rPr lang="tr-TR" dirty="0"/>
            <a:t>Derleme ve Dokümantasyon</a:t>
          </a:r>
          <a:endParaRPr lang="en-US" dirty="0"/>
        </a:p>
      </dgm:t>
    </dgm:pt>
    <dgm:pt modelId="{C5228B36-83D8-4034-87DD-43CC3CAB7448}" type="parTrans" cxnId="{32BBFA5B-6A82-4881-938B-8B60A2857F4C}">
      <dgm:prSet/>
      <dgm:spPr/>
      <dgm:t>
        <a:bodyPr/>
        <a:lstStyle/>
        <a:p>
          <a:endParaRPr lang="en-US"/>
        </a:p>
      </dgm:t>
    </dgm:pt>
    <dgm:pt modelId="{0134F113-6421-4FFF-BBF9-8FAC0C03589F}" type="sibTrans" cxnId="{32BBFA5B-6A82-4881-938B-8B60A2857F4C}">
      <dgm:prSet/>
      <dgm:spPr/>
      <dgm:t>
        <a:bodyPr/>
        <a:lstStyle/>
        <a:p>
          <a:endParaRPr lang="en-US"/>
        </a:p>
      </dgm:t>
    </dgm:pt>
    <dgm:pt modelId="{45E4D212-223D-4EB4-A81E-2487D714103A}">
      <dgm:prSet/>
      <dgm:spPr/>
      <dgm:t>
        <a:bodyPr/>
        <a:lstStyle/>
        <a:p>
          <a:r>
            <a:rPr lang="tr-TR"/>
            <a:t>Klinik Veriler</a:t>
          </a:r>
        </a:p>
      </dgm:t>
    </dgm:pt>
    <dgm:pt modelId="{117FC0CC-F8BF-4D1E-97FE-C060B1308468}" type="parTrans" cxnId="{D29C14A9-4CE3-4826-BC3F-B966B6906934}">
      <dgm:prSet/>
      <dgm:spPr/>
      <dgm:t>
        <a:bodyPr/>
        <a:lstStyle/>
        <a:p>
          <a:endParaRPr lang="tr-TR"/>
        </a:p>
      </dgm:t>
    </dgm:pt>
    <dgm:pt modelId="{D5752C79-9C08-4C91-8D07-730ECBC47824}" type="sibTrans" cxnId="{D29C14A9-4CE3-4826-BC3F-B966B6906934}">
      <dgm:prSet/>
      <dgm:spPr/>
      <dgm:t>
        <a:bodyPr/>
        <a:lstStyle/>
        <a:p>
          <a:endParaRPr lang="tr-TR"/>
        </a:p>
      </dgm:t>
    </dgm:pt>
    <dgm:pt modelId="{987FD324-5121-48ED-9C93-112A4D5BCA33}">
      <dgm:prSet/>
      <dgm:spPr/>
      <dgm:t>
        <a:bodyPr/>
        <a:lstStyle/>
        <a:p>
          <a:r>
            <a:rPr lang="tr-TR"/>
            <a:t>Klinik Öncesi Veriler</a:t>
          </a:r>
        </a:p>
      </dgm:t>
    </dgm:pt>
    <dgm:pt modelId="{280E72A3-AD11-4D45-A505-969C9D6DE50F}" type="parTrans" cxnId="{8E933990-4E26-4FB9-9621-8ED0172C034E}">
      <dgm:prSet/>
      <dgm:spPr/>
      <dgm:t>
        <a:bodyPr/>
        <a:lstStyle/>
        <a:p>
          <a:endParaRPr lang="tr-TR"/>
        </a:p>
      </dgm:t>
    </dgm:pt>
    <dgm:pt modelId="{857636D3-A863-4590-BA9B-3FEFD318651B}" type="sibTrans" cxnId="{8E933990-4E26-4FB9-9621-8ED0172C034E}">
      <dgm:prSet/>
      <dgm:spPr/>
      <dgm:t>
        <a:bodyPr/>
        <a:lstStyle/>
        <a:p>
          <a:endParaRPr lang="tr-TR"/>
        </a:p>
      </dgm:t>
    </dgm:pt>
    <dgm:pt modelId="{35C28B15-02AA-48FA-BF35-4A023C8EB87A}">
      <dgm:prSet/>
      <dgm:spPr/>
      <dgm:t>
        <a:bodyPr/>
        <a:lstStyle/>
        <a:p>
          <a:r>
            <a:rPr lang="tr-TR"/>
            <a:t>Üretim ve Kalite Kontrol</a:t>
          </a:r>
        </a:p>
      </dgm:t>
    </dgm:pt>
    <dgm:pt modelId="{B3E8BD09-1F0A-4CA4-BFDA-7AC7ECF0E1FA}" type="parTrans" cxnId="{2D21C445-77C7-4D28-BD6D-18DA04B580D5}">
      <dgm:prSet/>
      <dgm:spPr/>
      <dgm:t>
        <a:bodyPr/>
        <a:lstStyle/>
        <a:p>
          <a:endParaRPr lang="tr-TR"/>
        </a:p>
      </dgm:t>
    </dgm:pt>
    <dgm:pt modelId="{58ADC74D-C0A8-4B66-A971-A173E5F134EE}" type="sibTrans" cxnId="{2D21C445-77C7-4D28-BD6D-18DA04B580D5}">
      <dgm:prSet/>
      <dgm:spPr/>
      <dgm:t>
        <a:bodyPr/>
        <a:lstStyle/>
        <a:p>
          <a:endParaRPr lang="tr-TR"/>
        </a:p>
      </dgm:t>
    </dgm:pt>
    <dgm:pt modelId="{9675FE91-45CC-4D3A-BEAE-F2146850EB2C}">
      <dgm:prSet/>
      <dgm:spPr/>
      <dgm:t>
        <a:bodyPr/>
        <a:lstStyle/>
        <a:p>
          <a:r>
            <a:rPr lang="tr-TR"/>
            <a:t>Düzenleyici İnceleme Süreci</a:t>
          </a:r>
        </a:p>
      </dgm:t>
    </dgm:pt>
    <dgm:pt modelId="{C678C590-C226-475E-98CE-9CDC40509CE1}" type="parTrans" cxnId="{27702DF3-2BDE-41C0-A2F9-13DA591433AC}">
      <dgm:prSet/>
      <dgm:spPr/>
      <dgm:t>
        <a:bodyPr/>
        <a:lstStyle/>
        <a:p>
          <a:endParaRPr lang="tr-TR"/>
        </a:p>
      </dgm:t>
    </dgm:pt>
    <dgm:pt modelId="{1A1BB9DF-A858-498C-A4CB-E1A16BED35B8}" type="sibTrans" cxnId="{27702DF3-2BDE-41C0-A2F9-13DA591433AC}">
      <dgm:prSet/>
      <dgm:spPr/>
      <dgm:t>
        <a:bodyPr/>
        <a:lstStyle/>
        <a:p>
          <a:endParaRPr lang="tr-TR"/>
        </a:p>
      </dgm:t>
    </dgm:pt>
    <dgm:pt modelId="{090B2FDF-810E-43DC-9DCE-98CF6D2D9DA3}">
      <dgm:prSet/>
      <dgm:spPr/>
      <dgm:t>
        <a:bodyPr/>
        <a:lstStyle/>
        <a:p>
          <a:r>
            <a:rPr lang="tr-TR"/>
            <a:t>Değerlendirme Kriterleri</a:t>
          </a:r>
        </a:p>
      </dgm:t>
    </dgm:pt>
    <dgm:pt modelId="{81DF3927-27A1-454D-9F93-9CD792EDB750}" type="parTrans" cxnId="{8CD06B14-C865-41B7-BBE7-6B18D8D9B109}">
      <dgm:prSet/>
      <dgm:spPr/>
      <dgm:t>
        <a:bodyPr/>
        <a:lstStyle/>
        <a:p>
          <a:endParaRPr lang="tr-TR"/>
        </a:p>
      </dgm:t>
    </dgm:pt>
    <dgm:pt modelId="{265C77F6-8F30-46DD-AC87-7D07059EC26D}" type="sibTrans" cxnId="{8CD06B14-C865-41B7-BBE7-6B18D8D9B109}">
      <dgm:prSet/>
      <dgm:spPr/>
      <dgm:t>
        <a:bodyPr/>
        <a:lstStyle/>
        <a:p>
          <a:endParaRPr lang="tr-TR"/>
        </a:p>
      </dgm:t>
    </dgm:pt>
    <dgm:pt modelId="{2ECC6A71-470F-437F-B53C-5CADD5D6C99D}">
      <dgm:prSet/>
      <dgm:spPr/>
      <dgm:t>
        <a:bodyPr/>
        <a:lstStyle/>
        <a:p>
          <a:r>
            <a:rPr lang="tr-TR"/>
            <a:t>Danışma Komiteleri</a:t>
          </a:r>
        </a:p>
      </dgm:t>
    </dgm:pt>
    <dgm:pt modelId="{1A920766-7458-46DD-BFFE-B3ADC78D7E04}" type="parTrans" cxnId="{230E4FB3-FF6D-420A-819A-47B24310DE40}">
      <dgm:prSet/>
      <dgm:spPr/>
      <dgm:t>
        <a:bodyPr/>
        <a:lstStyle/>
        <a:p>
          <a:endParaRPr lang="tr-TR"/>
        </a:p>
      </dgm:t>
    </dgm:pt>
    <dgm:pt modelId="{E2E7DF10-F483-427E-85B4-F46AD416AC9E}" type="sibTrans" cxnId="{230E4FB3-FF6D-420A-819A-47B24310DE40}">
      <dgm:prSet/>
      <dgm:spPr/>
      <dgm:t>
        <a:bodyPr/>
        <a:lstStyle/>
        <a:p>
          <a:endParaRPr lang="tr-TR"/>
        </a:p>
      </dgm:t>
    </dgm:pt>
    <dgm:pt modelId="{6319F13D-ED6E-4F4E-A4EE-FE39D647E231}" type="pres">
      <dgm:prSet presAssocID="{542502F5-7FEC-419B-AB39-D4B30F24CE28}" presName="linear" presStyleCnt="0">
        <dgm:presLayoutVars>
          <dgm:dir/>
          <dgm:animLvl val="lvl"/>
          <dgm:resizeHandles val="exact"/>
        </dgm:presLayoutVars>
      </dgm:prSet>
      <dgm:spPr/>
    </dgm:pt>
    <dgm:pt modelId="{08B71DFE-FE84-4242-ADAF-1B0116DABB51}" type="pres">
      <dgm:prSet presAssocID="{DD548356-E31C-4559-8B4C-14844E52D481}" presName="parentLin" presStyleCnt="0"/>
      <dgm:spPr/>
    </dgm:pt>
    <dgm:pt modelId="{311CB132-489B-5B43-9C67-FEE77237FAE1}" type="pres">
      <dgm:prSet presAssocID="{DD548356-E31C-4559-8B4C-14844E52D481}" presName="parentLeftMargin" presStyleLbl="node1" presStyleIdx="0" presStyleCnt="2"/>
      <dgm:spPr/>
    </dgm:pt>
    <dgm:pt modelId="{260CA180-28FC-0A47-AE5F-2E311C099F81}" type="pres">
      <dgm:prSet presAssocID="{DD548356-E31C-4559-8B4C-14844E52D481}" presName="parentText" presStyleLbl="node1" presStyleIdx="0" presStyleCnt="2">
        <dgm:presLayoutVars>
          <dgm:chMax val="0"/>
          <dgm:bulletEnabled val="1"/>
        </dgm:presLayoutVars>
      </dgm:prSet>
      <dgm:spPr/>
    </dgm:pt>
    <dgm:pt modelId="{7FF492C7-961E-124B-9D4E-7E49235DC776}" type="pres">
      <dgm:prSet presAssocID="{DD548356-E31C-4559-8B4C-14844E52D481}" presName="negativeSpace" presStyleCnt="0"/>
      <dgm:spPr/>
    </dgm:pt>
    <dgm:pt modelId="{51321D4F-B049-0748-9501-72F46483245E}" type="pres">
      <dgm:prSet presAssocID="{DD548356-E31C-4559-8B4C-14844E52D481}" presName="childText" presStyleLbl="conFgAcc1" presStyleIdx="0" presStyleCnt="2">
        <dgm:presLayoutVars>
          <dgm:bulletEnabled val="1"/>
        </dgm:presLayoutVars>
      </dgm:prSet>
      <dgm:spPr/>
    </dgm:pt>
    <dgm:pt modelId="{DCBE95D6-8D1C-D440-904B-C3F314C853CB}" type="pres">
      <dgm:prSet presAssocID="{0134F113-6421-4FFF-BBF9-8FAC0C03589F}" presName="spaceBetweenRectangles" presStyleCnt="0"/>
      <dgm:spPr/>
    </dgm:pt>
    <dgm:pt modelId="{6A9E54F7-1A23-4BF5-B93C-5D96B75E642F}" type="pres">
      <dgm:prSet presAssocID="{9675FE91-45CC-4D3A-BEAE-F2146850EB2C}" presName="parentLin" presStyleCnt="0"/>
      <dgm:spPr/>
    </dgm:pt>
    <dgm:pt modelId="{C8E8E270-0332-4FF8-A436-F4EE9921406B}" type="pres">
      <dgm:prSet presAssocID="{9675FE91-45CC-4D3A-BEAE-F2146850EB2C}" presName="parentLeftMargin" presStyleLbl="node1" presStyleIdx="0" presStyleCnt="2"/>
      <dgm:spPr/>
    </dgm:pt>
    <dgm:pt modelId="{F1AC4165-3077-4919-8077-505BE8010B0B}" type="pres">
      <dgm:prSet presAssocID="{9675FE91-45CC-4D3A-BEAE-F2146850EB2C}" presName="parentText" presStyleLbl="node1" presStyleIdx="1" presStyleCnt="2">
        <dgm:presLayoutVars>
          <dgm:chMax val="0"/>
          <dgm:bulletEnabled val="1"/>
        </dgm:presLayoutVars>
      </dgm:prSet>
      <dgm:spPr/>
    </dgm:pt>
    <dgm:pt modelId="{4102ACF9-4F50-47A4-8D78-E8360F4E7136}" type="pres">
      <dgm:prSet presAssocID="{9675FE91-45CC-4D3A-BEAE-F2146850EB2C}" presName="negativeSpace" presStyleCnt="0"/>
      <dgm:spPr/>
    </dgm:pt>
    <dgm:pt modelId="{D56364D8-F246-4998-BE27-1075245DF52C}" type="pres">
      <dgm:prSet presAssocID="{9675FE91-45CC-4D3A-BEAE-F2146850EB2C}" presName="childText" presStyleLbl="conFgAcc1" presStyleIdx="1" presStyleCnt="2">
        <dgm:presLayoutVars>
          <dgm:bulletEnabled val="1"/>
        </dgm:presLayoutVars>
      </dgm:prSet>
      <dgm:spPr/>
    </dgm:pt>
  </dgm:ptLst>
  <dgm:cxnLst>
    <dgm:cxn modelId="{8CD06B14-C865-41B7-BBE7-6B18D8D9B109}" srcId="{9675FE91-45CC-4D3A-BEAE-F2146850EB2C}" destId="{090B2FDF-810E-43DC-9DCE-98CF6D2D9DA3}" srcOrd="0" destOrd="0" parTransId="{81DF3927-27A1-454D-9F93-9CD792EDB750}" sibTransId="{265C77F6-8F30-46DD-AC87-7D07059EC26D}"/>
    <dgm:cxn modelId="{DF851C18-BB87-4AC6-8AEE-E754D3A207A2}" type="presOf" srcId="{45E4D212-223D-4EB4-A81E-2487D714103A}" destId="{51321D4F-B049-0748-9501-72F46483245E}" srcOrd="0" destOrd="0" presId="urn:microsoft.com/office/officeart/2005/8/layout/list1"/>
    <dgm:cxn modelId="{675D0A1C-B6C7-48CC-8BF3-AEC9D1A871F5}" type="presOf" srcId="{2ECC6A71-470F-437F-B53C-5CADD5D6C99D}" destId="{D56364D8-F246-4998-BE27-1075245DF52C}" srcOrd="0" destOrd="1" presId="urn:microsoft.com/office/officeart/2005/8/layout/list1"/>
    <dgm:cxn modelId="{8B4D8031-78C4-F64F-B7A7-C37805C6FB46}" type="presOf" srcId="{DD548356-E31C-4559-8B4C-14844E52D481}" destId="{260CA180-28FC-0A47-AE5F-2E311C099F81}" srcOrd="1" destOrd="0" presId="urn:microsoft.com/office/officeart/2005/8/layout/list1"/>
    <dgm:cxn modelId="{A8C20440-8951-4B65-BA78-DE03F25FEB4C}" type="presOf" srcId="{35C28B15-02AA-48FA-BF35-4A023C8EB87A}" destId="{51321D4F-B049-0748-9501-72F46483245E}" srcOrd="0" destOrd="2" presId="urn:microsoft.com/office/officeart/2005/8/layout/list1"/>
    <dgm:cxn modelId="{32BBFA5B-6A82-4881-938B-8B60A2857F4C}" srcId="{542502F5-7FEC-419B-AB39-D4B30F24CE28}" destId="{DD548356-E31C-4559-8B4C-14844E52D481}" srcOrd="0" destOrd="0" parTransId="{C5228B36-83D8-4034-87DD-43CC3CAB7448}" sibTransId="{0134F113-6421-4FFF-BBF9-8FAC0C03589F}"/>
    <dgm:cxn modelId="{2D21C445-77C7-4D28-BD6D-18DA04B580D5}" srcId="{DD548356-E31C-4559-8B4C-14844E52D481}" destId="{35C28B15-02AA-48FA-BF35-4A023C8EB87A}" srcOrd="2" destOrd="0" parTransId="{B3E8BD09-1F0A-4CA4-BFDA-7AC7ECF0E1FA}" sibTransId="{58ADC74D-C0A8-4B66-A971-A173E5F134EE}"/>
    <dgm:cxn modelId="{38AC0C77-3F22-0344-806B-B3BBDA01CB46}" type="presOf" srcId="{DD548356-E31C-4559-8B4C-14844E52D481}" destId="{311CB132-489B-5B43-9C67-FEE77237FAE1}" srcOrd="0" destOrd="0" presId="urn:microsoft.com/office/officeart/2005/8/layout/list1"/>
    <dgm:cxn modelId="{33242A57-2B1B-4929-BD3A-C532939C8AA1}" type="presOf" srcId="{9675FE91-45CC-4D3A-BEAE-F2146850EB2C}" destId="{F1AC4165-3077-4919-8077-505BE8010B0B}" srcOrd="1" destOrd="0" presId="urn:microsoft.com/office/officeart/2005/8/layout/list1"/>
    <dgm:cxn modelId="{8E933990-4E26-4FB9-9621-8ED0172C034E}" srcId="{DD548356-E31C-4559-8B4C-14844E52D481}" destId="{987FD324-5121-48ED-9C93-112A4D5BCA33}" srcOrd="1" destOrd="0" parTransId="{280E72A3-AD11-4D45-A505-969C9D6DE50F}" sibTransId="{857636D3-A863-4590-BA9B-3FEFD318651B}"/>
    <dgm:cxn modelId="{E2F1D1A1-264B-43EE-BF9A-0B49473660CF}" type="presOf" srcId="{987FD324-5121-48ED-9C93-112A4D5BCA33}" destId="{51321D4F-B049-0748-9501-72F46483245E}" srcOrd="0" destOrd="1" presId="urn:microsoft.com/office/officeart/2005/8/layout/list1"/>
    <dgm:cxn modelId="{D29C14A9-4CE3-4826-BC3F-B966B6906934}" srcId="{DD548356-E31C-4559-8B4C-14844E52D481}" destId="{45E4D212-223D-4EB4-A81E-2487D714103A}" srcOrd="0" destOrd="0" parTransId="{117FC0CC-F8BF-4D1E-97FE-C060B1308468}" sibTransId="{D5752C79-9C08-4C91-8D07-730ECBC47824}"/>
    <dgm:cxn modelId="{230E4FB3-FF6D-420A-819A-47B24310DE40}" srcId="{9675FE91-45CC-4D3A-BEAE-F2146850EB2C}" destId="{2ECC6A71-470F-437F-B53C-5CADD5D6C99D}" srcOrd="1" destOrd="0" parTransId="{1A920766-7458-46DD-BFFE-B3ADC78D7E04}" sibTransId="{E2E7DF10-F483-427E-85B4-F46AD416AC9E}"/>
    <dgm:cxn modelId="{EBFB15BE-01C3-47B6-B1A9-9176795FA20B}" type="presOf" srcId="{9675FE91-45CC-4D3A-BEAE-F2146850EB2C}" destId="{C8E8E270-0332-4FF8-A436-F4EE9921406B}" srcOrd="0" destOrd="0" presId="urn:microsoft.com/office/officeart/2005/8/layout/list1"/>
    <dgm:cxn modelId="{E87D2FD4-2EB3-4ADF-A518-79D34A8C626B}" type="presOf" srcId="{090B2FDF-810E-43DC-9DCE-98CF6D2D9DA3}" destId="{D56364D8-F246-4998-BE27-1075245DF52C}" srcOrd="0" destOrd="0" presId="urn:microsoft.com/office/officeart/2005/8/layout/list1"/>
    <dgm:cxn modelId="{FCCED8E8-F96A-5948-86BD-04C357B97C3D}" type="presOf" srcId="{542502F5-7FEC-419B-AB39-D4B30F24CE28}" destId="{6319F13D-ED6E-4F4E-A4EE-FE39D647E231}" srcOrd="0" destOrd="0" presId="urn:microsoft.com/office/officeart/2005/8/layout/list1"/>
    <dgm:cxn modelId="{27702DF3-2BDE-41C0-A2F9-13DA591433AC}" srcId="{542502F5-7FEC-419B-AB39-D4B30F24CE28}" destId="{9675FE91-45CC-4D3A-BEAE-F2146850EB2C}" srcOrd="1" destOrd="0" parTransId="{C678C590-C226-475E-98CE-9CDC40509CE1}" sibTransId="{1A1BB9DF-A858-498C-A4CB-E1A16BED35B8}"/>
    <dgm:cxn modelId="{49916725-2EBA-B144-8E71-5A8B5501D649}" type="presParOf" srcId="{6319F13D-ED6E-4F4E-A4EE-FE39D647E231}" destId="{08B71DFE-FE84-4242-ADAF-1B0116DABB51}" srcOrd="0" destOrd="0" presId="urn:microsoft.com/office/officeart/2005/8/layout/list1"/>
    <dgm:cxn modelId="{465252ED-6635-F448-B509-4792DC09AFA0}" type="presParOf" srcId="{08B71DFE-FE84-4242-ADAF-1B0116DABB51}" destId="{311CB132-489B-5B43-9C67-FEE77237FAE1}" srcOrd="0" destOrd="0" presId="urn:microsoft.com/office/officeart/2005/8/layout/list1"/>
    <dgm:cxn modelId="{B6AA5B16-6140-F24E-8CE8-5E3439A0D084}" type="presParOf" srcId="{08B71DFE-FE84-4242-ADAF-1B0116DABB51}" destId="{260CA180-28FC-0A47-AE5F-2E311C099F81}" srcOrd="1" destOrd="0" presId="urn:microsoft.com/office/officeart/2005/8/layout/list1"/>
    <dgm:cxn modelId="{CE06FBC1-D6E8-6746-87FB-425316D5920F}" type="presParOf" srcId="{6319F13D-ED6E-4F4E-A4EE-FE39D647E231}" destId="{7FF492C7-961E-124B-9D4E-7E49235DC776}" srcOrd="1" destOrd="0" presId="urn:microsoft.com/office/officeart/2005/8/layout/list1"/>
    <dgm:cxn modelId="{6FA2B500-3599-5F4F-8AD4-390704762014}" type="presParOf" srcId="{6319F13D-ED6E-4F4E-A4EE-FE39D647E231}" destId="{51321D4F-B049-0748-9501-72F46483245E}" srcOrd="2" destOrd="0" presId="urn:microsoft.com/office/officeart/2005/8/layout/list1"/>
    <dgm:cxn modelId="{26D78FD9-A5C1-D14C-962D-19FE6AE5CE0A}" type="presParOf" srcId="{6319F13D-ED6E-4F4E-A4EE-FE39D647E231}" destId="{DCBE95D6-8D1C-D440-904B-C3F314C853CB}" srcOrd="3" destOrd="0" presId="urn:microsoft.com/office/officeart/2005/8/layout/list1"/>
    <dgm:cxn modelId="{BEF175A2-85D0-4999-BB52-25FFCD47DBDB}" type="presParOf" srcId="{6319F13D-ED6E-4F4E-A4EE-FE39D647E231}" destId="{6A9E54F7-1A23-4BF5-B93C-5D96B75E642F}" srcOrd="4" destOrd="0" presId="urn:microsoft.com/office/officeart/2005/8/layout/list1"/>
    <dgm:cxn modelId="{90DD54AE-D310-4518-B7D2-BE9114068473}" type="presParOf" srcId="{6A9E54F7-1A23-4BF5-B93C-5D96B75E642F}" destId="{C8E8E270-0332-4FF8-A436-F4EE9921406B}" srcOrd="0" destOrd="0" presId="urn:microsoft.com/office/officeart/2005/8/layout/list1"/>
    <dgm:cxn modelId="{A57E4399-AC08-4E56-BAA9-F5ED47CD384A}" type="presParOf" srcId="{6A9E54F7-1A23-4BF5-B93C-5D96B75E642F}" destId="{F1AC4165-3077-4919-8077-505BE8010B0B}" srcOrd="1" destOrd="0" presId="urn:microsoft.com/office/officeart/2005/8/layout/list1"/>
    <dgm:cxn modelId="{D2D3DB7B-E167-4690-A4D0-D24DF3A2671F}" type="presParOf" srcId="{6319F13D-ED6E-4F4E-A4EE-FE39D647E231}" destId="{4102ACF9-4F50-47A4-8D78-E8360F4E7136}" srcOrd="5" destOrd="0" presId="urn:microsoft.com/office/officeart/2005/8/layout/list1"/>
    <dgm:cxn modelId="{F46B705E-D5A6-4E8D-8809-3BC4BE104C9E}" type="presParOf" srcId="{6319F13D-ED6E-4F4E-A4EE-FE39D647E231}" destId="{D56364D8-F246-4998-BE27-1075245DF52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738EA-7C3B-40DB-A3EF-2E4B214094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576336-3EBF-4B71-AE25-61BECCE2B8BE}">
      <dgm:prSet custT="1"/>
      <dgm:spPr/>
      <dgm:t>
        <a:bodyPr/>
        <a:lstStyle/>
        <a:p>
          <a:pPr>
            <a:lnSpc>
              <a:spcPct val="100000"/>
            </a:lnSpc>
          </a:pPr>
          <a:r>
            <a:rPr lang="tr-TR" sz="2400" dirty="0"/>
            <a:t>İlaç şirketleri, bir ilacın pazarlanması için onay almak üzere düzenleyici kurumlara Pazarlama Ruhsatı Başvuruları (MAA) olarak bilinen kapsamlı dosyalar sunar. </a:t>
          </a:r>
          <a:endParaRPr lang="en-US" sz="2400" dirty="0"/>
        </a:p>
      </dgm:t>
    </dgm:pt>
    <dgm:pt modelId="{36BABE83-A3EA-4FF6-A40D-138F40176446}" type="parTrans" cxnId="{5C57E61C-957E-41B2-8588-8CA3F5EB1208}">
      <dgm:prSet/>
      <dgm:spPr/>
      <dgm:t>
        <a:bodyPr/>
        <a:lstStyle/>
        <a:p>
          <a:endParaRPr lang="en-US"/>
        </a:p>
      </dgm:t>
    </dgm:pt>
    <dgm:pt modelId="{A584025F-B0CF-4242-B590-986C14D9D641}" type="sibTrans" cxnId="{5C57E61C-957E-41B2-8588-8CA3F5EB1208}">
      <dgm:prSet/>
      <dgm:spPr/>
      <dgm:t>
        <a:bodyPr/>
        <a:lstStyle/>
        <a:p>
          <a:endParaRPr lang="en-US"/>
        </a:p>
      </dgm:t>
    </dgm:pt>
    <dgm:pt modelId="{C573307A-8DA3-4D4D-B4C2-E36C40E4C6A2}">
      <dgm:prSet custT="1"/>
      <dgm:spPr/>
      <dgm:t>
        <a:bodyPr/>
        <a:lstStyle/>
        <a:p>
          <a:r>
            <a:rPr lang="tr-TR" sz="2400" dirty="0" err="1"/>
            <a:t>Bu başvurular preklinik ve klinik çalışmalardan elde edilen verilerin yanı sıra üretim süreçleri ve etiketleme ile ilgili bilgileri de içerir.</a:t>
          </a:r>
        </a:p>
      </dgm:t>
    </dgm:pt>
    <dgm:pt modelId="{C763F71D-137C-4E26-90E5-CCCB7B8B0295}" type="parTrans" cxnId="{48299803-36F5-4667-9DBA-B9CB5A4B7728}">
      <dgm:prSet/>
      <dgm:spPr/>
      <dgm:t>
        <a:bodyPr/>
        <a:lstStyle/>
        <a:p>
          <a:endParaRPr lang="tr-TR"/>
        </a:p>
      </dgm:t>
    </dgm:pt>
    <dgm:pt modelId="{F9E4C5F9-7C80-4E81-9D91-692E970ABE1C}" type="sibTrans" cxnId="{48299803-36F5-4667-9DBA-B9CB5A4B7728}">
      <dgm:prSet/>
      <dgm:spPr/>
      <dgm:t>
        <a:bodyPr/>
        <a:lstStyle/>
        <a:p>
          <a:endParaRPr lang="tr-TR"/>
        </a:p>
      </dgm:t>
    </dgm:pt>
    <dgm:pt modelId="{EDF2C78D-071C-4D2B-AB7B-412EFFFCB9CB}" type="pres">
      <dgm:prSet presAssocID="{EB6738EA-7C3B-40DB-A3EF-2E4B214094BA}" presName="root" presStyleCnt="0">
        <dgm:presLayoutVars>
          <dgm:dir/>
          <dgm:resizeHandles val="exact"/>
        </dgm:presLayoutVars>
      </dgm:prSet>
      <dgm:spPr/>
    </dgm:pt>
    <dgm:pt modelId="{929573A4-892C-42EF-86F9-5CA0EE5F4376}" type="pres">
      <dgm:prSet presAssocID="{EC576336-3EBF-4B71-AE25-61BECCE2B8BE}" presName="compNode" presStyleCnt="0"/>
      <dgm:spPr/>
    </dgm:pt>
    <dgm:pt modelId="{7D4B7240-02D6-473E-8ED6-2F8C06310722}" type="pres">
      <dgm:prSet presAssocID="{EC576336-3EBF-4B71-AE25-61BECCE2B8BE}" presName="bgRect" presStyleLbl="bgShp" presStyleIdx="0" presStyleCnt="2"/>
      <dgm:spPr/>
    </dgm:pt>
    <dgm:pt modelId="{6627FB26-CAAC-4D36-A90C-458DB97E9E5D}" type="pres">
      <dgm:prSet presAssocID="{EC576336-3EBF-4B71-AE25-61BECCE2B8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A96AC655-D319-479C-A3A1-D1F6240310EA}" type="pres">
      <dgm:prSet presAssocID="{EC576336-3EBF-4B71-AE25-61BECCE2B8BE}" presName="spaceRect" presStyleCnt="0"/>
      <dgm:spPr/>
    </dgm:pt>
    <dgm:pt modelId="{BB7CD206-2D18-4F56-BCEB-7057D686C311}" type="pres">
      <dgm:prSet presAssocID="{EC576336-3EBF-4B71-AE25-61BECCE2B8BE}" presName="parTx" presStyleLbl="revTx" presStyleIdx="0" presStyleCnt="2">
        <dgm:presLayoutVars>
          <dgm:chMax val="0"/>
          <dgm:chPref val="0"/>
        </dgm:presLayoutVars>
      </dgm:prSet>
      <dgm:spPr/>
    </dgm:pt>
    <dgm:pt modelId="{34D86F51-34BD-4AE3-A154-E01AF94EA677}" type="pres">
      <dgm:prSet presAssocID="{A584025F-B0CF-4242-B590-986C14D9D641}" presName="sibTrans" presStyleCnt="0"/>
      <dgm:spPr/>
    </dgm:pt>
    <dgm:pt modelId="{671D50FF-B9E8-4C4D-9C7E-B426F0FE0513}" type="pres">
      <dgm:prSet presAssocID="{C573307A-8DA3-4D4D-B4C2-E36C40E4C6A2}" presName="compNode" presStyleCnt="0"/>
      <dgm:spPr/>
    </dgm:pt>
    <dgm:pt modelId="{5AD2A97F-39C8-47B7-AE98-1BA5C36F7550}" type="pres">
      <dgm:prSet presAssocID="{C573307A-8DA3-4D4D-B4C2-E36C40E4C6A2}" presName="bgRect" presStyleLbl="bgShp" presStyleIdx="1" presStyleCnt="2"/>
      <dgm:spPr/>
    </dgm:pt>
    <dgm:pt modelId="{B6FE8931-B0EE-4D7D-B43D-DDC69C30F485}" type="pres">
      <dgm:prSet presAssocID="{C573307A-8DA3-4D4D-B4C2-E36C40E4C6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6E6060E-43BC-40C2-BD42-D7DEF730C451}" type="pres">
      <dgm:prSet presAssocID="{C573307A-8DA3-4D4D-B4C2-E36C40E4C6A2}" presName="spaceRect" presStyleCnt="0"/>
      <dgm:spPr/>
    </dgm:pt>
    <dgm:pt modelId="{A5CD59BC-CDFA-41A5-AE22-7456B5193F5F}" type="pres">
      <dgm:prSet presAssocID="{C573307A-8DA3-4D4D-B4C2-E36C40E4C6A2}" presName="parTx" presStyleLbl="revTx" presStyleIdx="1" presStyleCnt="2">
        <dgm:presLayoutVars>
          <dgm:chMax val="0"/>
          <dgm:chPref val="0"/>
        </dgm:presLayoutVars>
      </dgm:prSet>
      <dgm:spPr/>
    </dgm:pt>
  </dgm:ptLst>
  <dgm:cxnLst>
    <dgm:cxn modelId="{48299803-36F5-4667-9DBA-B9CB5A4B7728}" srcId="{EB6738EA-7C3B-40DB-A3EF-2E4B214094BA}" destId="{C573307A-8DA3-4D4D-B4C2-E36C40E4C6A2}" srcOrd="1" destOrd="0" parTransId="{C763F71D-137C-4E26-90E5-CCCB7B8B0295}" sibTransId="{F9E4C5F9-7C80-4E81-9D91-692E970ABE1C}"/>
    <dgm:cxn modelId="{93DAA012-ABA1-4497-AFEB-4193C2BAD2DA}" type="presOf" srcId="{EC576336-3EBF-4B71-AE25-61BECCE2B8BE}" destId="{BB7CD206-2D18-4F56-BCEB-7057D686C311}" srcOrd="0" destOrd="0" presId="urn:microsoft.com/office/officeart/2018/2/layout/IconVerticalSolidList"/>
    <dgm:cxn modelId="{5C57E61C-957E-41B2-8588-8CA3F5EB1208}" srcId="{EB6738EA-7C3B-40DB-A3EF-2E4B214094BA}" destId="{EC576336-3EBF-4B71-AE25-61BECCE2B8BE}" srcOrd="0" destOrd="0" parTransId="{36BABE83-A3EA-4FF6-A40D-138F40176446}" sibTransId="{A584025F-B0CF-4242-B590-986C14D9D641}"/>
    <dgm:cxn modelId="{3BDD8F40-83DE-4760-8BAC-5A0ED1D6CC03}" type="presOf" srcId="{EB6738EA-7C3B-40DB-A3EF-2E4B214094BA}" destId="{EDF2C78D-071C-4D2B-AB7B-412EFFFCB9CB}" srcOrd="0" destOrd="0" presId="urn:microsoft.com/office/officeart/2018/2/layout/IconVerticalSolidList"/>
    <dgm:cxn modelId="{E969FA87-4F73-48BC-8766-C70EF35CBCD0}" type="presOf" srcId="{C573307A-8DA3-4D4D-B4C2-E36C40E4C6A2}" destId="{A5CD59BC-CDFA-41A5-AE22-7456B5193F5F}" srcOrd="0" destOrd="0" presId="urn:microsoft.com/office/officeart/2018/2/layout/IconVerticalSolidList"/>
    <dgm:cxn modelId="{F8D0296F-628C-4871-9CEC-CA85B0F844E8}" type="presParOf" srcId="{EDF2C78D-071C-4D2B-AB7B-412EFFFCB9CB}" destId="{929573A4-892C-42EF-86F9-5CA0EE5F4376}" srcOrd="0" destOrd="0" presId="urn:microsoft.com/office/officeart/2018/2/layout/IconVerticalSolidList"/>
    <dgm:cxn modelId="{F2CE0214-561C-4E59-AD4D-E041FCEBAB85}" type="presParOf" srcId="{929573A4-892C-42EF-86F9-5CA0EE5F4376}" destId="{7D4B7240-02D6-473E-8ED6-2F8C06310722}" srcOrd="0" destOrd="0" presId="urn:microsoft.com/office/officeart/2018/2/layout/IconVerticalSolidList"/>
    <dgm:cxn modelId="{6BEC5F33-A206-40CB-B391-8DF322DF2C04}" type="presParOf" srcId="{929573A4-892C-42EF-86F9-5CA0EE5F4376}" destId="{6627FB26-CAAC-4D36-A90C-458DB97E9E5D}" srcOrd="1" destOrd="0" presId="urn:microsoft.com/office/officeart/2018/2/layout/IconVerticalSolidList"/>
    <dgm:cxn modelId="{DAB615C5-7BB4-47FC-91CF-79A69D9BE4AE}" type="presParOf" srcId="{929573A4-892C-42EF-86F9-5CA0EE5F4376}" destId="{A96AC655-D319-479C-A3A1-D1F6240310EA}" srcOrd="2" destOrd="0" presId="urn:microsoft.com/office/officeart/2018/2/layout/IconVerticalSolidList"/>
    <dgm:cxn modelId="{21753502-A64B-4205-BC4A-FE6B1D081637}" type="presParOf" srcId="{929573A4-892C-42EF-86F9-5CA0EE5F4376}" destId="{BB7CD206-2D18-4F56-BCEB-7057D686C311}" srcOrd="3" destOrd="0" presId="urn:microsoft.com/office/officeart/2018/2/layout/IconVerticalSolidList"/>
    <dgm:cxn modelId="{FE1B507D-6CD3-4ACF-B12B-161B304FAA05}" type="presParOf" srcId="{EDF2C78D-071C-4D2B-AB7B-412EFFFCB9CB}" destId="{34D86F51-34BD-4AE3-A154-E01AF94EA677}" srcOrd="1" destOrd="0" presId="urn:microsoft.com/office/officeart/2018/2/layout/IconVerticalSolidList"/>
    <dgm:cxn modelId="{BDC73ACF-822D-43F3-B2CF-B56EA1F9F6FE}" type="presParOf" srcId="{EDF2C78D-071C-4D2B-AB7B-412EFFFCB9CB}" destId="{671D50FF-B9E8-4C4D-9C7E-B426F0FE0513}" srcOrd="2" destOrd="0" presId="urn:microsoft.com/office/officeart/2018/2/layout/IconVerticalSolidList"/>
    <dgm:cxn modelId="{5DB89468-F81A-431F-B5CD-E45951F9DD87}" type="presParOf" srcId="{671D50FF-B9E8-4C4D-9C7E-B426F0FE0513}" destId="{5AD2A97F-39C8-47B7-AE98-1BA5C36F7550}" srcOrd="0" destOrd="0" presId="urn:microsoft.com/office/officeart/2018/2/layout/IconVerticalSolidList"/>
    <dgm:cxn modelId="{93595792-31E1-4E3F-83FB-B3CD935B8B2C}" type="presParOf" srcId="{671D50FF-B9E8-4C4D-9C7E-B426F0FE0513}" destId="{B6FE8931-B0EE-4D7D-B43D-DDC69C30F485}" srcOrd="1" destOrd="0" presId="urn:microsoft.com/office/officeart/2018/2/layout/IconVerticalSolidList"/>
    <dgm:cxn modelId="{17BE8939-4740-4A88-8365-042BB07B1564}" type="presParOf" srcId="{671D50FF-B9E8-4C4D-9C7E-B426F0FE0513}" destId="{46E6060E-43BC-40C2-BD42-D7DEF730C451}" srcOrd="2" destOrd="0" presId="urn:microsoft.com/office/officeart/2018/2/layout/IconVerticalSolidList"/>
    <dgm:cxn modelId="{DC3624B7-0A56-47EA-B14A-54F932C64CDB}" type="presParOf" srcId="{671D50FF-B9E8-4C4D-9C7E-B426F0FE0513}" destId="{A5CD59BC-CDFA-41A5-AE22-7456B5193F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DAA032-7675-48DC-A201-77690D49A6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BA40F9-9580-46A9-B68A-23A27EA1DB99}">
      <dgm:prSet custT="1"/>
      <dgm:spPr/>
      <dgm:t>
        <a:bodyPr/>
        <a:lstStyle/>
        <a:p>
          <a:pPr>
            <a:lnSpc>
              <a:spcPct val="100000"/>
            </a:lnSpc>
          </a:pPr>
          <a:r>
            <a:rPr lang="tr-TR" sz="2800" dirty="0"/>
            <a:t>Düzenleyici kurumlar ilaçları onaylandıktan ve halka sunulduktan sonra izler. </a:t>
          </a:r>
          <a:endParaRPr lang="en-US" sz="2800" dirty="0"/>
        </a:p>
      </dgm:t>
    </dgm:pt>
    <dgm:pt modelId="{B53E7DE6-72D8-4BA3-AC8F-A94BFE98D3EC}" type="parTrans" cxnId="{7FC1F2F7-9BE9-4735-B84F-1964F9FA8242}">
      <dgm:prSet/>
      <dgm:spPr/>
      <dgm:t>
        <a:bodyPr/>
        <a:lstStyle/>
        <a:p>
          <a:endParaRPr lang="en-US"/>
        </a:p>
      </dgm:t>
    </dgm:pt>
    <dgm:pt modelId="{E8D193B4-F92E-42BF-A45D-A3BADC6DC42A}" type="sibTrans" cxnId="{7FC1F2F7-9BE9-4735-B84F-1964F9FA8242}">
      <dgm:prSet/>
      <dgm:spPr/>
      <dgm:t>
        <a:bodyPr/>
        <a:lstStyle/>
        <a:p>
          <a:endParaRPr lang="en-US"/>
        </a:p>
      </dgm:t>
    </dgm:pt>
    <dgm:pt modelId="{C00B7B6C-7054-419F-BBE3-F43557D065CE}">
      <dgm:prSet custT="1"/>
      <dgm:spPr/>
      <dgm:t>
        <a:bodyPr/>
        <a:lstStyle/>
        <a:p>
          <a:r>
            <a:rPr lang="tr-TR" sz="2800" dirty="0" err="1"/>
            <a:t>Advers olaylar, yan etkiler ve diğer güvenlik endişelerine ilişkin raporları toplar ve analiz ederler. </a:t>
          </a:r>
        </a:p>
      </dgm:t>
    </dgm:pt>
    <dgm:pt modelId="{23E1C3F3-0F41-45F8-B6E5-6A0497DB4991}" type="parTrans" cxnId="{9C48714A-C06D-4808-924E-92390A52D256}">
      <dgm:prSet/>
      <dgm:spPr/>
      <dgm:t>
        <a:bodyPr/>
        <a:lstStyle/>
        <a:p>
          <a:endParaRPr lang="tr-TR"/>
        </a:p>
      </dgm:t>
    </dgm:pt>
    <dgm:pt modelId="{F2941CA2-DB3B-4936-A66A-170EF2122AFB}" type="sibTrans" cxnId="{9C48714A-C06D-4808-924E-92390A52D256}">
      <dgm:prSet/>
      <dgm:spPr/>
      <dgm:t>
        <a:bodyPr/>
        <a:lstStyle/>
        <a:p>
          <a:endParaRPr lang="tr-TR"/>
        </a:p>
      </dgm:t>
    </dgm:pt>
    <dgm:pt modelId="{C7CF2CD2-5D0D-40B5-A685-4C478F62BB0C}">
      <dgm:prSet custT="1"/>
      <dgm:spPr/>
      <dgm:t>
        <a:bodyPr/>
        <a:lstStyle/>
        <a:p>
          <a:r>
            <a:rPr lang="tr-TR" sz="2800" dirty="0" err="1"/>
            <a:t>Beklenmedik sorunlar ortaya çıkarsa, etiketlemenin değiştirilmesi ve hatta ilacın piyasadan çekilmesi de dahil olmak üzere düzeltici önlemler alabilirler.</a:t>
          </a:r>
        </a:p>
      </dgm:t>
    </dgm:pt>
    <dgm:pt modelId="{4C984EF0-3225-4FCB-8426-C47B6A340610}" type="parTrans" cxnId="{D42F263D-57B9-4DE1-9893-A7017971234B}">
      <dgm:prSet/>
      <dgm:spPr/>
      <dgm:t>
        <a:bodyPr/>
        <a:lstStyle/>
        <a:p>
          <a:endParaRPr lang="tr-TR"/>
        </a:p>
      </dgm:t>
    </dgm:pt>
    <dgm:pt modelId="{876AAAD3-943A-4294-9680-D9F8CE8D4AAA}" type="sibTrans" cxnId="{D42F263D-57B9-4DE1-9893-A7017971234B}">
      <dgm:prSet/>
      <dgm:spPr/>
      <dgm:t>
        <a:bodyPr/>
        <a:lstStyle/>
        <a:p>
          <a:endParaRPr lang="tr-TR"/>
        </a:p>
      </dgm:t>
    </dgm:pt>
    <dgm:pt modelId="{74A228B3-01DA-4F1A-A00D-AD81064689CE}" type="pres">
      <dgm:prSet presAssocID="{A1DAA032-7675-48DC-A201-77690D49A6C8}" presName="root" presStyleCnt="0">
        <dgm:presLayoutVars>
          <dgm:dir/>
          <dgm:resizeHandles val="exact"/>
        </dgm:presLayoutVars>
      </dgm:prSet>
      <dgm:spPr/>
    </dgm:pt>
    <dgm:pt modelId="{4141A2E8-5010-43D7-8ECD-EAF6065F6039}" type="pres">
      <dgm:prSet presAssocID="{47BA40F9-9580-46A9-B68A-23A27EA1DB99}" presName="compNode" presStyleCnt="0"/>
      <dgm:spPr/>
    </dgm:pt>
    <dgm:pt modelId="{3C525DB7-DC97-4468-8A6D-0DEF4CAE8D9A}" type="pres">
      <dgm:prSet presAssocID="{47BA40F9-9580-46A9-B68A-23A27EA1DB99}" presName="bgRect" presStyleLbl="bgShp" presStyleIdx="0" presStyleCnt="3"/>
      <dgm:spPr/>
    </dgm:pt>
    <dgm:pt modelId="{8D1B5807-F499-469D-9512-BFEF4C0BA3D6}" type="pres">
      <dgm:prSet presAssocID="{47BA40F9-9580-46A9-B68A-23A27EA1DB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69AAF46B-48A1-4198-8268-FAF60765F513}" type="pres">
      <dgm:prSet presAssocID="{47BA40F9-9580-46A9-B68A-23A27EA1DB99}" presName="spaceRect" presStyleCnt="0"/>
      <dgm:spPr/>
    </dgm:pt>
    <dgm:pt modelId="{B6C38719-D943-4B15-B72A-D1F7ABACE484}" type="pres">
      <dgm:prSet presAssocID="{47BA40F9-9580-46A9-B68A-23A27EA1DB99}" presName="parTx" presStyleLbl="revTx" presStyleIdx="0" presStyleCnt="3">
        <dgm:presLayoutVars>
          <dgm:chMax val="0"/>
          <dgm:chPref val="0"/>
        </dgm:presLayoutVars>
      </dgm:prSet>
      <dgm:spPr/>
    </dgm:pt>
    <dgm:pt modelId="{56CA0C3E-0530-4750-853F-A019DAFE8328}" type="pres">
      <dgm:prSet presAssocID="{E8D193B4-F92E-42BF-A45D-A3BADC6DC42A}" presName="sibTrans" presStyleCnt="0"/>
      <dgm:spPr/>
    </dgm:pt>
    <dgm:pt modelId="{AC836054-AECC-470D-BF29-978CE242FD02}" type="pres">
      <dgm:prSet presAssocID="{C00B7B6C-7054-419F-BBE3-F43557D065CE}" presName="compNode" presStyleCnt="0"/>
      <dgm:spPr/>
    </dgm:pt>
    <dgm:pt modelId="{DAD550D3-32C0-4C5F-BE9A-349237B2744A}" type="pres">
      <dgm:prSet presAssocID="{C00B7B6C-7054-419F-BBE3-F43557D065CE}" presName="bgRect" presStyleLbl="bgShp" presStyleIdx="1" presStyleCnt="3"/>
      <dgm:spPr/>
    </dgm:pt>
    <dgm:pt modelId="{0D847997-B9A5-4679-BDB7-F6321CC7B1DA}" type="pres">
      <dgm:prSet presAssocID="{C00B7B6C-7054-419F-BBE3-F43557D065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BD8AF39-FD01-4C8D-BDAE-8E4FE563FFC1}" type="pres">
      <dgm:prSet presAssocID="{C00B7B6C-7054-419F-BBE3-F43557D065CE}" presName="spaceRect" presStyleCnt="0"/>
      <dgm:spPr/>
    </dgm:pt>
    <dgm:pt modelId="{E458461E-3217-49DD-9B63-CDEB7EA31706}" type="pres">
      <dgm:prSet presAssocID="{C00B7B6C-7054-419F-BBE3-F43557D065CE}" presName="parTx" presStyleLbl="revTx" presStyleIdx="1" presStyleCnt="3">
        <dgm:presLayoutVars>
          <dgm:chMax val="0"/>
          <dgm:chPref val="0"/>
        </dgm:presLayoutVars>
      </dgm:prSet>
      <dgm:spPr/>
    </dgm:pt>
    <dgm:pt modelId="{ED92D8F8-85EC-4E9D-8690-F96A7334D3A2}" type="pres">
      <dgm:prSet presAssocID="{F2941CA2-DB3B-4936-A66A-170EF2122AFB}" presName="sibTrans" presStyleCnt="0"/>
      <dgm:spPr/>
    </dgm:pt>
    <dgm:pt modelId="{2A16C9C1-C941-4288-AFC1-4A45554B2B44}" type="pres">
      <dgm:prSet presAssocID="{C7CF2CD2-5D0D-40B5-A685-4C478F62BB0C}" presName="compNode" presStyleCnt="0"/>
      <dgm:spPr/>
    </dgm:pt>
    <dgm:pt modelId="{88BDFFB4-72FA-425E-9B24-09BA1E414CDC}" type="pres">
      <dgm:prSet presAssocID="{C7CF2CD2-5D0D-40B5-A685-4C478F62BB0C}" presName="bgRect" presStyleLbl="bgShp" presStyleIdx="2" presStyleCnt="3"/>
      <dgm:spPr/>
    </dgm:pt>
    <dgm:pt modelId="{80480102-864A-46ED-914C-99ED524F0CFF}" type="pres">
      <dgm:prSet presAssocID="{C7CF2CD2-5D0D-40B5-A685-4C478F62BB0C}"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C708AAA-27AE-4FD7-8789-86622C6D8E88}" type="pres">
      <dgm:prSet presAssocID="{C7CF2CD2-5D0D-40B5-A685-4C478F62BB0C}" presName="spaceRect" presStyleCnt="0"/>
      <dgm:spPr/>
    </dgm:pt>
    <dgm:pt modelId="{320F53BB-4C5E-4F26-A86C-38815D7E85F9}" type="pres">
      <dgm:prSet presAssocID="{C7CF2CD2-5D0D-40B5-A685-4C478F62BB0C}" presName="parTx" presStyleLbl="revTx" presStyleIdx="2" presStyleCnt="3">
        <dgm:presLayoutVars>
          <dgm:chMax val="0"/>
          <dgm:chPref val="0"/>
        </dgm:presLayoutVars>
      </dgm:prSet>
      <dgm:spPr/>
    </dgm:pt>
  </dgm:ptLst>
  <dgm:cxnLst>
    <dgm:cxn modelId="{4861BF15-52E1-479B-A009-78F8A6A48BE3}" type="presOf" srcId="{A1DAA032-7675-48DC-A201-77690D49A6C8}" destId="{74A228B3-01DA-4F1A-A00D-AD81064689CE}" srcOrd="0" destOrd="0" presId="urn:microsoft.com/office/officeart/2018/2/layout/IconVerticalSolidList"/>
    <dgm:cxn modelId="{D42F263D-57B9-4DE1-9893-A7017971234B}" srcId="{A1DAA032-7675-48DC-A201-77690D49A6C8}" destId="{C7CF2CD2-5D0D-40B5-A685-4C478F62BB0C}" srcOrd="2" destOrd="0" parTransId="{4C984EF0-3225-4FCB-8426-C47B6A340610}" sibTransId="{876AAAD3-943A-4294-9680-D9F8CE8D4AAA}"/>
    <dgm:cxn modelId="{9C48714A-C06D-4808-924E-92390A52D256}" srcId="{A1DAA032-7675-48DC-A201-77690D49A6C8}" destId="{C00B7B6C-7054-419F-BBE3-F43557D065CE}" srcOrd="1" destOrd="0" parTransId="{23E1C3F3-0F41-45F8-B6E5-6A0497DB4991}" sibTransId="{F2941CA2-DB3B-4936-A66A-170EF2122AFB}"/>
    <dgm:cxn modelId="{8BF4DAC3-98D6-4A55-9FB4-8DC76AB27F51}" type="presOf" srcId="{C00B7B6C-7054-419F-BBE3-F43557D065CE}" destId="{E458461E-3217-49DD-9B63-CDEB7EA31706}" srcOrd="0" destOrd="0" presId="urn:microsoft.com/office/officeart/2018/2/layout/IconVerticalSolidList"/>
    <dgm:cxn modelId="{E43849CD-5F16-4CD6-819B-1811EB6C8850}" type="presOf" srcId="{47BA40F9-9580-46A9-B68A-23A27EA1DB99}" destId="{B6C38719-D943-4B15-B72A-D1F7ABACE484}" srcOrd="0" destOrd="0" presId="urn:microsoft.com/office/officeart/2018/2/layout/IconVerticalSolidList"/>
    <dgm:cxn modelId="{7CFBF2CD-7C93-4FBB-BDBA-A6DD70B1B966}" type="presOf" srcId="{C7CF2CD2-5D0D-40B5-A685-4C478F62BB0C}" destId="{320F53BB-4C5E-4F26-A86C-38815D7E85F9}" srcOrd="0" destOrd="0" presId="urn:microsoft.com/office/officeart/2018/2/layout/IconVerticalSolidList"/>
    <dgm:cxn modelId="{7FC1F2F7-9BE9-4735-B84F-1964F9FA8242}" srcId="{A1DAA032-7675-48DC-A201-77690D49A6C8}" destId="{47BA40F9-9580-46A9-B68A-23A27EA1DB99}" srcOrd="0" destOrd="0" parTransId="{B53E7DE6-72D8-4BA3-AC8F-A94BFE98D3EC}" sibTransId="{E8D193B4-F92E-42BF-A45D-A3BADC6DC42A}"/>
    <dgm:cxn modelId="{3E04F0FC-6076-42F2-9F04-0176606BBA20}" type="presParOf" srcId="{74A228B3-01DA-4F1A-A00D-AD81064689CE}" destId="{4141A2E8-5010-43D7-8ECD-EAF6065F6039}" srcOrd="0" destOrd="0" presId="urn:microsoft.com/office/officeart/2018/2/layout/IconVerticalSolidList"/>
    <dgm:cxn modelId="{52FD9765-16E4-42D2-AA9E-05CD57A0109E}" type="presParOf" srcId="{4141A2E8-5010-43D7-8ECD-EAF6065F6039}" destId="{3C525DB7-DC97-4468-8A6D-0DEF4CAE8D9A}" srcOrd="0" destOrd="0" presId="urn:microsoft.com/office/officeart/2018/2/layout/IconVerticalSolidList"/>
    <dgm:cxn modelId="{D4A1F53D-6014-41CE-BE75-C8CFB6943996}" type="presParOf" srcId="{4141A2E8-5010-43D7-8ECD-EAF6065F6039}" destId="{8D1B5807-F499-469D-9512-BFEF4C0BA3D6}" srcOrd="1" destOrd="0" presId="urn:microsoft.com/office/officeart/2018/2/layout/IconVerticalSolidList"/>
    <dgm:cxn modelId="{3E192801-A23F-4277-AA2B-010782331C61}" type="presParOf" srcId="{4141A2E8-5010-43D7-8ECD-EAF6065F6039}" destId="{69AAF46B-48A1-4198-8268-FAF60765F513}" srcOrd="2" destOrd="0" presId="urn:microsoft.com/office/officeart/2018/2/layout/IconVerticalSolidList"/>
    <dgm:cxn modelId="{73796CDA-C5E7-40D3-9D6B-6F5A05427246}" type="presParOf" srcId="{4141A2E8-5010-43D7-8ECD-EAF6065F6039}" destId="{B6C38719-D943-4B15-B72A-D1F7ABACE484}" srcOrd="3" destOrd="0" presId="urn:microsoft.com/office/officeart/2018/2/layout/IconVerticalSolidList"/>
    <dgm:cxn modelId="{4C7440DD-E4B4-4F9A-86F9-4929CEA28108}" type="presParOf" srcId="{74A228B3-01DA-4F1A-A00D-AD81064689CE}" destId="{56CA0C3E-0530-4750-853F-A019DAFE8328}" srcOrd="1" destOrd="0" presId="urn:microsoft.com/office/officeart/2018/2/layout/IconVerticalSolidList"/>
    <dgm:cxn modelId="{7424674C-47A5-468C-993C-8CDB81FC7B2C}" type="presParOf" srcId="{74A228B3-01DA-4F1A-A00D-AD81064689CE}" destId="{AC836054-AECC-470D-BF29-978CE242FD02}" srcOrd="2" destOrd="0" presId="urn:microsoft.com/office/officeart/2018/2/layout/IconVerticalSolidList"/>
    <dgm:cxn modelId="{07E36DC8-C1E4-4F2B-92BC-00ADCDC52097}" type="presParOf" srcId="{AC836054-AECC-470D-BF29-978CE242FD02}" destId="{DAD550D3-32C0-4C5F-BE9A-349237B2744A}" srcOrd="0" destOrd="0" presId="urn:microsoft.com/office/officeart/2018/2/layout/IconVerticalSolidList"/>
    <dgm:cxn modelId="{85C9D1FA-9415-4BFE-A2AF-B1E5805203C0}" type="presParOf" srcId="{AC836054-AECC-470D-BF29-978CE242FD02}" destId="{0D847997-B9A5-4679-BDB7-F6321CC7B1DA}" srcOrd="1" destOrd="0" presId="urn:microsoft.com/office/officeart/2018/2/layout/IconVerticalSolidList"/>
    <dgm:cxn modelId="{9856E77E-D641-4128-B3AA-721B97A0CF9E}" type="presParOf" srcId="{AC836054-AECC-470D-BF29-978CE242FD02}" destId="{CBD8AF39-FD01-4C8D-BDAE-8E4FE563FFC1}" srcOrd="2" destOrd="0" presId="urn:microsoft.com/office/officeart/2018/2/layout/IconVerticalSolidList"/>
    <dgm:cxn modelId="{CC6C3048-9B18-41A2-8A89-A4EB3B453093}" type="presParOf" srcId="{AC836054-AECC-470D-BF29-978CE242FD02}" destId="{E458461E-3217-49DD-9B63-CDEB7EA31706}" srcOrd="3" destOrd="0" presId="urn:microsoft.com/office/officeart/2018/2/layout/IconVerticalSolidList"/>
    <dgm:cxn modelId="{F098A750-E861-48D6-ACC4-F451D3887008}" type="presParOf" srcId="{74A228B3-01DA-4F1A-A00D-AD81064689CE}" destId="{ED92D8F8-85EC-4E9D-8690-F96A7334D3A2}" srcOrd="3" destOrd="0" presId="urn:microsoft.com/office/officeart/2018/2/layout/IconVerticalSolidList"/>
    <dgm:cxn modelId="{BA6DB830-F7FD-4B5B-BD27-580932992BE4}" type="presParOf" srcId="{74A228B3-01DA-4F1A-A00D-AD81064689CE}" destId="{2A16C9C1-C941-4288-AFC1-4A45554B2B44}" srcOrd="4" destOrd="0" presId="urn:microsoft.com/office/officeart/2018/2/layout/IconVerticalSolidList"/>
    <dgm:cxn modelId="{6ADB10A6-9744-46C1-86E3-024A1A0F68E0}" type="presParOf" srcId="{2A16C9C1-C941-4288-AFC1-4A45554B2B44}" destId="{88BDFFB4-72FA-425E-9B24-09BA1E414CDC}" srcOrd="0" destOrd="0" presId="urn:microsoft.com/office/officeart/2018/2/layout/IconVerticalSolidList"/>
    <dgm:cxn modelId="{1FEC0A5A-E4BC-4457-9075-084A3B8DDE24}" type="presParOf" srcId="{2A16C9C1-C941-4288-AFC1-4A45554B2B44}" destId="{80480102-864A-46ED-914C-99ED524F0CFF}" srcOrd="1" destOrd="0" presId="urn:microsoft.com/office/officeart/2018/2/layout/IconVerticalSolidList"/>
    <dgm:cxn modelId="{522AA836-FBF5-4115-B77A-A0A9AD4B9E8E}" type="presParOf" srcId="{2A16C9C1-C941-4288-AFC1-4A45554B2B44}" destId="{2C708AAA-27AE-4FD7-8789-86622C6D8E88}" srcOrd="2" destOrd="0" presId="urn:microsoft.com/office/officeart/2018/2/layout/IconVerticalSolidList"/>
    <dgm:cxn modelId="{6684FA5E-42F6-4398-B228-CA4B3AFFBB13}" type="presParOf" srcId="{2A16C9C1-C941-4288-AFC1-4A45554B2B44}" destId="{320F53BB-4C5E-4F26-A86C-38815D7E85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83C512-DA23-4181-A6B0-78DC901E82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5383F7-C5BA-4468-9405-2D33A88E0BB8}">
      <dgm:prSet custT="1"/>
      <dgm:spPr/>
      <dgm:t>
        <a:bodyPr/>
        <a:lstStyle/>
        <a:p>
          <a:pPr>
            <a:lnSpc>
              <a:spcPct val="100000"/>
            </a:lnSpc>
          </a:pPr>
          <a:r>
            <a:rPr lang="tr-TR" sz="2800" dirty="0"/>
            <a:t>Düzenleyici kurumlar ilaçların etiketlenmesini ve ambalajlanmasını inceler ve onaylar. </a:t>
          </a:r>
          <a:endParaRPr lang="en-US" sz="2800" dirty="0"/>
        </a:p>
      </dgm:t>
    </dgm:pt>
    <dgm:pt modelId="{574F6892-C4FC-434A-AC13-F7D5719CC60D}" type="parTrans" cxnId="{3F0D0369-8748-4D9F-B9F6-3CD03736A449}">
      <dgm:prSet/>
      <dgm:spPr/>
      <dgm:t>
        <a:bodyPr/>
        <a:lstStyle/>
        <a:p>
          <a:endParaRPr lang="en-US"/>
        </a:p>
      </dgm:t>
    </dgm:pt>
    <dgm:pt modelId="{180F9BD8-0CB2-4309-84E6-7ACEE3FC6A7C}" type="sibTrans" cxnId="{3F0D0369-8748-4D9F-B9F6-3CD03736A449}">
      <dgm:prSet/>
      <dgm:spPr/>
      <dgm:t>
        <a:bodyPr/>
        <a:lstStyle/>
        <a:p>
          <a:endParaRPr lang="en-US"/>
        </a:p>
      </dgm:t>
    </dgm:pt>
    <dgm:pt modelId="{1559AEA7-9684-489F-93F2-A9840A48B4F2}">
      <dgm:prSet custT="1"/>
      <dgm:spPr/>
      <dgm:t>
        <a:bodyPr/>
        <a:lstStyle/>
        <a:p>
          <a:r>
            <a:rPr lang="tr-TR" sz="2800" dirty="0"/>
            <a:t>Bu, sağlanan bilgilerin doğru, kapsamlı ve sağlık uzmanları ve hastalar için anlaşılabilir olmasını sağlamayı amaçlar.</a:t>
          </a:r>
        </a:p>
      </dgm:t>
    </dgm:pt>
    <dgm:pt modelId="{B7FD328A-83AB-4BBB-8D7C-02DAB1EEEBC6}" type="parTrans" cxnId="{FDA6A7B5-589C-4718-A0AD-83CE216B1C92}">
      <dgm:prSet/>
      <dgm:spPr/>
      <dgm:t>
        <a:bodyPr/>
        <a:lstStyle/>
        <a:p>
          <a:endParaRPr lang="tr-TR"/>
        </a:p>
      </dgm:t>
    </dgm:pt>
    <dgm:pt modelId="{4366B4F6-4C06-4DB5-91DB-E9820CC494B1}" type="sibTrans" cxnId="{FDA6A7B5-589C-4718-A0AD-83CE216B1C92}">
      <dgm:prSet/>
      <dgm:spPr/>
      <dgm:t>
        <a:bodyPr/>
        <a:lstStyle/>
        <a:p>
          <a:endParaRPr lang="tr-TR"/>
        </a:p>
      </dgm:t>
    </dgm:pt>
    <dgm:pt modelId="{FCC9F368-D154-4378-A025-AA3E89BD52A1}" type="pres">
      <dgm:prSet presAssocID="{0F83C512-DA23-4181-A6B0-78DC901E82C5}" presName="root" presStyleCnt="0">
        <dgm:presLayoutVars>
          <dgm:dir/>
          <dgm:resizeHandles val="exact"/>
        </dgm:presLayoutVars>
      </dgm:prSet>
      <dgm:spPr/>
    </dgm:pt>
    <dgm:pt modelId="{B66787A6-393D-45A3-942A-C719547E9206}" type="pres">
      <dgm:prSet presAssocID="{2E5383F7-C5BA-4468-9405-2D33A88E0BB8}" presName="compNode" presStyleCnt="0"/>
      <dgm:spPr/>
    </dgm:pt>
    <dgm:pt modelId="{DC1A4FE2-C1C4-4593-A9BA-CE54552C8149}" type="pres">
      <dgm:prSet presAssocID="{2E5383F7-C5BA-4468-9405-2D33A88E0BB8}" presName="bgRect" presStyleLbl="bgShp" presStyleIdx="0" presStyleCnt="2"/>
      <dgm:spPr/>
    </dgm:pt>
    <dgm:pt modelId="{C79E85C1-E7B5-4A0F-BEAE-FC0464DE0E14}" type="pres">
      <dgm:prSet presAssocID="{2E5383F7-C5BA-4468-9405-2D33A88E0B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2D777880-CB8D-4A5A-9A5F-5D024D71D6A3}" type="pres">
      <dgm:prSet presAssocID="{2E5383F7-C5BA-4468-9405-2D33A88E0BB8}" presName="spaceRect" presStyleCnt="0"/>
      <dgm:spPr/>
    </dgm:pt>
    <dgm:pt modelId="{1A1DC325-96D8-489C-A84D-F2CABC8BCB12}" type="pres">
      <dgm:prSet presAssocID="{2E5383F7-C5BA-4468-9405-2D33A88E0BB8}" presName="parTx" presStyleLbl="revTx" presStyleIdx="0" presStyleCnt="2">
        <dgm:presLayoutVars>
          <dgm:chMax val="0"/>
          <dgm:chPref val="0"/>
        </dgm:presLayoutVars>
      </dgm:prSet>
      <dgm:spPr/>
    </dgm:pt>
    <dgm:pt modelId="{EE3E048F-C252-472A-A138-64E699A8FC6C}" type="pres">
      <dgm:prSet presAssocID="{180F9BD8-0CB2-4309-84E6-7ACEE3FC6A7C}" presName="sibTrans" presStyleCnt="0"/>
      <dgm:spPr/>
    </dgm:pt>
    <dgm:pt modelId="{65568046-84A8-4F6D-B4D0-5ACC80CBA8A6}" type="pres">
      <dgm:prSet presAssocID="{1559AEA7-9684-489F-93F2-A9840A48B4F2}" presName="compNode" presStyleCnt="0"/>
      <dgm:spPr/>
    </dgm:pt>
    <dgm:pt modelId="{74177A5F-24F3-46C3-AE04-A184E96D4DED}" type="pres">
      <dgm:prSet presAssocID="{1559AEA7-9684-489F-93F2-A9840A48B4F2}" presName="bgRect" presStyleLbl="bgShp" presStyleIdx="1" presStyleCnt="2"/>
      <dgm:spPr/>
    </dgm:pt>
    <dgm:pt modelId="{BFCFE228-513C-46D6-B443-98DCE6D9140C}" type="pres">
      <dgm:prSet presAssocID="{1559AEA7-9684-489F-93F2-A9840A48B4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6E0725C-9EE6-4371-823E-606EED78B038}" type="pres">
      <dgm:prSet presAssocID="{1559AEA7-9684-489F-93F2-A9840A48B4F2}" presName="spaceRect" presStyleCnt="0"/>
      <dgm:spPr/>
    </dgm:pt>
    <dgm:pt modelId="{085ED618-A161-4C7D-AC39-D0770175B3EC}" type="pres">
      <dgm:prSet presAssocID="{1559AEA7-9684-489F-93F2-A9840A48B4F2}" presName="parTx" presStyleLbl="revTx" presStyleIdx="1" presStyleCnt="2">
        <dgm:presLayoutVars>
          <dgm:chMax val="0"/>
          <dgm:chPref val="0"/>
        </dgm:presLayoutVars>
      </dgm:prSet>
      <dgm:spPr/>
    </dgm:pt>
  </dgm:ptLst>
  <dgm:cxnLst>
    <dgm:cxn modelId="{01858E03-9158-4DF5-88C3-B1BB8EB231AE}" type="presOf" srcId="{1559AEA7-9684-489F-93F2-A9840A48B4F2}" destId="{085ED618-A161-4C7D-AC39-D0770175B3EC}" srcOrd="0" destOrd="0" presId="urn:microsoft.com/office/officeart/2018/2/layout/IconVerticalSolidList"/>
    <dgm:cxn modelId="{3F0D0369-8748-4D9F-B9F6-3CD03736A449}" srcId="{0F83C512-DA23-4181-A6B0-78DC901E82C5}" destId="{2E5383F7-C5BA-4468-9405-2D33A88E0BB8}" srcOrd="0" destOrd="0" parTransId="{574F6892-C4FC-434A-AC13-F7D5719CC60D}" sibTransId="{180F9BD8-0CB2-4309-84E6-7ACEE3FC6A7C}"/>
    <dgm:cxn modelId="{715EBF4B-8510-42CD-A873-75A28C4FBC4C}" type="presOf" srcId="{0F83C512-DA23-4181-A6B0-78DC901E82C5}" destId="{FCC9F368-D154-4378-A025-AA3E89BD52A1}" srcOrd="0" destOrd="0" presId="urn:microsoft.com/office/officeart/2018/2/layout/IconVerticalSolidList"/>
    <dgm:cxn modelId="{2542F953-40C4-408C-9A7F-B289F5913EC8}" type="presOf" srcId="{2E5383F7-C5BA-4468-9405-2D33A88E0BB8}" destId="{1A1DC325-96D8-489C-A84D-F2CABC8BCB12}" srcOrd="0" destOrd="0" presId="urn:microsoft.com/office/officeart/2018/2/layout/IconVerticalSolidList"/>
    <dgm:cxn modelId="{FDA6A7B5-589C-4718-A0AD-83CE216B1C92}" srcId="{0F83C512-DA23-4181-A6B0-78DC901E82C5}" destId="{1559AEA7-9684-489F-93F2-A9840A48B4F2}" srcOrd="1" destOrd="0" parTransId="{B7FD328A-83AB-4BBB-8D7C-02DAB1EEEBC6}" sibTransId="{4366B4F6-4C06-4DB5-91DB-E9820CC494B1}"/>
    <dgm:cxn modelId="{B9218D55-5827-4E42-BFF5-B3BC1C80AD10}" type="presParOf" srcId="{FCC9F368-D154-4378-A025-AA3E89BD52A1}" destId="{B66787A6-393D-45A3-942A-C719547E9206}" srcOrd="0" destOrd="0" presId="urn:microsoft.com/office/officeart/2018/2/layout/IconVerticalSolidList"/>
    <dgm:cxn modelId="{1A7BAA78-A41C-4845-9FE0-B5C5D1DEFAEA}" type="presParOf" srcId="{B66787A6-393D-45A3-942A-C719547E9206}" destId="{DC1A4FE2-C1C4-4593-A9BA-CE54552C8149}" srcOrd="0" destOrd="0" presId="urn:microsoft.com/office/officeart/2018/2/layout/IconVerticalSolidList"/>
    <dgm:cxn modelId="{07C451C7-92B6-42A0-8B13-B481A5702EF0}" type="presParOf" srcId="{B66787A6-393D-45A3-942A-C719547E9206}" destId="{C79E85C1-E7B5-4A0F-BEAE-FC0464DE0E14}" srcOrd="1" destOrd="0" presId="urn:microsoft.com/office/officeart/2018/2/layout/IconVerticalSolidList"/>
    <dgm:cxn modelId="{8C091023-B897-48CD-8206-12D7D1438D6C}" type="presParOf" srcId="{B66787A6-393D-45A3-942A-C719547E9206}" destId="{2D777880-CB8D-4A5A-9A5F-5D024D71D6A3}" srcOrd="2" destOrd="0" presId="urn:microsoft.com/office/officeart/2018/2/layout/IconVerticalSolidList"/>
    <dgm:cxn modelId="{313EEADD-57A7-4CB9-BC5A-F0A4AFA3A4B8}" type="presParOf" srcId="{B66787A6-393D-45A3-942A-C719547E9206}" destId="{1A1DC325-96D8-489C-A84D-F2CABC8BCB12}" srcOrd="3" destOrd="0" presId="urn:microsoft.com/office/officeart/2018/2/layout/IconVerticalSolidList"/>
    <dgm:cxn modelId="{48A51CEA-3712-45CF-9A4A-7EC99450FB92}" type="presParOf" srcId="{FCC9F368-D154-4378-A025-AA3E89BD52A1}" destId="{EE3E048F-C252-472A-A138-64E699A8FC6C}" srcOrd="1" destOrd="0" presId="urn:microsoft.com/office/officeart/2018/2/layout/IconVerticalSolidList"/>
    <dgm:cxn modelId="{3C3580D0-6BFF-4DB7-9D8B-94A1D97D726A}" type="presParOf" srcId="{FCC9F368-D154-4378-A025-AA3E89BD52A1}" destId="{65568046-84A8-4F6D-B4D0-5ACC80CBA8A6}" srcOrd="2" destOrd="0" presId="urn:microsoft.com/office/officeart/2018/2/layout/IconVerticalSolidList"/>
    <dgm:cxn modelId="{4D2037D1-81ED-448F-A33E-8287183C796D}" type="presParOf" srcId="{65568046-84A8-4F6D-B4D0-5ACC80CBA8A6}" destId="{74177A5F-24F3-46C3-AE04-A184E96D4DED}" srcOrd="0" destOrd="0" presId="urn:microsoft.com/office/officeart/2018/2/layout/IconVerticalSolidList"/>
    <dgm:cxn modelId="{CBBACB2B-486D-4198-9715-3826EDADA33D}" type="presParOf" srcId="{65568046-84A8-4F6D-B4D0-5ACC80CBA8A6}" destId="{BFCFE228-513C-46D6-B443-98DCE6D9140C}" srcOrd="1" destOrd="0" presId="urn:microsoft.com/office/officeart/2018/2/layout/IconVerticalSolidList"/>
    <dgm:cxn modelId="{4B0DDD4F-69AA-4344-BB4C-0F92A3BCCF25}" type="presParOf" srcId="{65568046-84A8-4F6D-B4D0-5ACC80CBA8A6}" destId="{B6E0725C-9EE6-4371-823E-606EED78B038}" srcOrd="2" destOrd="0" presId="urn:microsoft.com/office/officeart/2018/2/layout/IconVerticalSolidList"/>
    <dgm:cxn modelId="{3471BFDF-318E-4063-B05F-8F1F5F3DA2D5}" type="presParOf" srcId="{65568046-84A8-4F6D-B4D0-5ACC80CBA8A6}" destId="{085ED618-A161-4C7D-AC39-D0770175B3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A6E839-A0D4-4E6F-B6EE-6A8590D6BDE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410526-9B59-4F63-8DBC-909EC166CF18}">
      <dgm:prSet custT="1"/>
      <dgm:spPr/>
      <dgm:t>
        <a:bodyPr/>
        <a:lstStyle/>
        <a:p>
          <a:pPr>
            <a:lnSpc>
              <a:spcPct val="100000"/>
            </a:lnSpc>
          </a:pPr>
          <a:r>
            <a:rPr lang="tr-TR" sz="2800" dirty="0"/>
            <a:t>Düzenleyici kurumlar, İyi Üretim Uygulamaları (GMP) standartlarını karşıladıklarından emin olmak için ilaç üretim tesislerinde denetimler gerçekleştirir. </a:t>
          </a:r>
          <a:endParaRPr lang="en-US" sz="2800" dirty="0"/>
        </a:p>
      </dgm:t>
    </dgm:pt>
    <dgm:pt modelId="{B6126A2E-934F-4BDF-8B12-355AFCB9FA14}" type="parTrans" cxnId="{10E0B2D9-D87E-4F20-8B0B-1413CF3731B1}">
      <dgm:prSet/>
      <dgm:spPr/>
      <dgm:t>
        <a:bodyPr/>
        <a:lstStyle/>
        <a:p>
          <a:endParaRPr lang="en-US"/>
        </a:p>
      </dgm:t>
    </dgm:pt>
    <dgm:pt modelId="{E33D8B52-2D5B-499D-B71D-7C48BE44600B}" type="sibTrans" cxnId="{10E0B2D9-D87E-4F20-8B0B-1413CF3731B1}">
      <dgm:prSet/>
      <dgm:spPr/>
      <dgm:t>
        <a:bodyPr/>
        <a:lstStyle/>
        <a:p>
          <a:endParaRPr lang="en-US"/>
        </a:p>
      </dgm:t>
    </dgm:pt>
    <dgm:pt modelId="{505963CA-23C1-4DE4-A899-6126FFA30F76}">
      <dgm:prSet custT="1"/>
      <dgm:spPr/>
      <dgm:t>
        <a:bodyPr/>
        <a:lstStyle/>
        <a:p>
          <a:r>
            <a:rPr lang="tr-TR" sz="2800" dirty="0" err="1"/>
            <a:t>Bu, ilaçların sürekli olarak en yüksek kalite standartlarında üretilmesini sağlamaya yardımcı olur.</a:t>
          </a:r>
        </a:p>
      </dgm:t>
    </dgm:pt>
    <dgm:pt modelId="{4689C41D-DB68-468E-AFE2-DA60D52C02DB}" type="parTrans" cxnId="{3147A996-0822-442D-BDA5-119BA9203F1C}">
      <dgm:prSet/>
      <dgm:spPr/>
      <dgm:t>
        <a:bodyPr/>
        <a:lstStyle/>
        <a:p>
          <a:endParaRPr lang="tr-TR"/>
        </a:p>
      </dgm:t>
    </dgm:pt>
    <dgm:pt modelId="{6E1FA19C-8A28-412B-9560-7A633EF4DD14}" type="sibTrans" cxnId="{3147A996-0822-442D-BDA5-119BA9203F1C}">
      <dgm:prSet/>
      <dgm:spPr/>
      <dgm:t>
        <a:bodyPr/>
        <a:lstStyle/>
        <a:p>
          <a:endParaRPr lang="tr-TR"/>
        </a:p>
      </dgm:t>
    </dgm:pt>
    <dgm:pt modelId="{DDC27626-CC20-4B2D-83BD-B232CCA085D6}" type="pres">
      <dgm:prSet presAssocID="{1AA6E839-A0D4-4E6F-B6EE-6A8590D6BDEE}" presName="root" presStyleCnt="0">
        <dgm:presLayoutVars>
          <dgm:dir/>
          <dgm:resizeHandles val="exact"/>
        </dgm:presLayoutVars>
      </dgm:prSet>
      <dgm:spPr/>
    </dgm:pt>
    <dgm:pt modelId="{500A49DE-1A9E-4149-B3CB-83E5E80101D3}" type="pres">
      <dgm:prSet presAssocID="{11410526-9B59-4F63-8DBC-909EC166CF18}" presName="compNode" presStyleCnt="0"/>
      <dgm:spPr/>
    </dgm:pt>
    <dgm:pt modelId="{26DD59E3-99C9-437A-9BCC-E75A849FEF25}" type="pres">
      <dgm:prSet presAssocID="{11410526-9B59-4F63-8DBC-909EC166CF18}" presName="bgRect" presStyleLbl="bgShp" presStyleIdx="0" presStyleCnt="2"/>
      <dgm:spPr/>
    </dgm:pt>
    <dgm:pt modelId="{45BFF0FF-CCEC-4C3A-962B-BBEDF0EA7813}" type="pres">
      <dgm:prSet presAssocID="{11410526-9B59-4F63-8DBC-909EC166CF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ask"/>
        </a:ext>
      </dgm:extLst>
    </dgm:pt>
    <dgm:pt modelId="{7C0290BC-A30F-45A2-8409-C3EA577DE81F}" type="pres">
      <dgm:prSet presAssocID="{11410526-9B59-4F63-8DBC-909EC166CF18}" presName="spaceRect" presStyleCnt="0"/>
      <dgm:spPr/>
    </dgm:pt>
    <dgm:pt modelId="{97281103-50FB-4701-8FD3-E87B21D56557}" type="pres">
      <dgm:prSet presAssocID="{11410526-9B59-4F63-8DBC-909EC166CF18}" presName="parTx" presStyleLbl="revTx" presStyleIdx="0" presStyleCnt="2">
        <dgm:presLayoutVars>
          <dgm:chMax val="0"/>
          <dgm:chPref val="0"/>
        </dgm:presLayoutVars>
      </dgm:prSet>
      <dgm:spPr/>
    </dgm:pt>
    <dgm:pt modelId="{9879D650-D5F6-4ACD-88C3-E93A6C2BE3AD}" type="pres">
      <dgm:prSet presAssocID="{E33D8B52-2D5B-499D-B71D-7C48BE44600B}" presName="sibTrans" presStyleCnt="0"/>
      <dgm:spPr/>
    </dgm:pt>
    <dgm:pt modelId="{B142BCC3-9857-40C0-8E09-26652166D58F}" type="pres">
      <dgm:prSet presAssocID="{505963CA-23C1-4DE4-A899-6126FFA30F76}" presName="compNode" presStyleCnt="0"/>
      <dgm:spPr/>
    </dgm:pt>
    <dgm:pt modelId="{F740E89E-5D3B-4863-818E-0929BBB7330C}" type="pres">
      <dgm:prSet presAssocID="{505963CA-23C1-4DE4-A899-6126FFA30F76}" presName="bgRect" presStyleLbl="bgShp" presStyleIdx="1" presStyleCnt="2"/>
      <dgm:spPr/>
    </dgm:pt>
    <dgm:pt modelId="{268D1B37-9670-46EB-ACA6-84059F5E838A}" type="pres">
      <dgm:prSet presAssocID="{505963CA-23C1-4DE4-A899-6126FFA30F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C58C869-77D7-4BB9-938D-4B620D104A54}" type="pres">
      <dgm:prSet presAssocID="{505963CA-23C1-4DE4-A899-6126FFA30F76}" presName="spaceRect" presStyleCnt="0"/>
      <dgm:spPr/>
    </dgm:pt>
    <dgm:pt modelId="{28DFDBD5-4960-4477-8AD3-AF49B4DB78CD}" type="pres">
      <dgm:prSet presAssocID="{505963CA-23C1-4DE4-A899-6126FFA30F76}" presName="parTx" presStyleLbl="revTx" presStyleIdx="1" presStyleCnt="2">
        <dgm:presLayoutVars>
          <dgm:chMax val="0"/>
          <dgm:chPref val="0"/>
        </dgm:presLayoutVars>
      </dgm:prSet>
      <dgm:spPr/>
    </dgm:pt>
  </dgm:ptLst>
  <dgm:cxnLst>
    <dgm:cxn modelId="{125D1D45-873C-4A0F-B07D-0DDE5840798D}" type="presOf" srcId="{505963CA-23C1-4DE4-A899-6126FFA30F76}" destId="{28DFDBD5-4960-4477-8AD3-AF49B4DB78CD}" srcOrd="0" destOrd="0" presId="urn:microsoft.com/office/officeart/2018/2/layout/IconVerticalSolidList"/>
    <dgm:cxn modelId="{F50B9268-0BAF-4FFC-B9EE-4F18935CCD98}" type="presOf" srcId="{11410526-9B59-4F63-8DBC-909EC166CF18}" destId="{97281103-50FB-4701-8FD3-E87B21D56557}" srcOrd="0" destOrd="0" presId="urn:microsoft.com/office/officeart/2018/2/layout/IconVerticalSolidList"/>
    <dgm:cxn modelId="{65D74E76-6FD9-456A-8891-3C38B8EDFA5A}" type="presOf" srcId="{1AA6E839-A0D4-4E6F-B6EE-6A8590D6BDEE}" destId="{DDC27626-CC20-4B2D-83BD-B232CCA085D6}" srcOrd="0" destOrd="0" presId="urn:microsoft.com/office/officeart/2018/2/layout/IconVerticalSolidList"/>
    <dgm:cxn modelId="{3147A996-0822-442D-BDA5-119BA9203F1C}" srcId="{1AA6E839-A0D4-4E6F-B6EE-6A8590D6BDEE}" destId="{505963CA-23C1-4DE4-A899-6126FFA30F76}" srcOrd="1" destOrd="0" parTransId="{4689C41D-DB68-468E-AFE2-DA60D52C02DB}" sibTransId="{6E1FA19C-8A28-412B-9560-7A633EF4DD14}"/>
    <dgm:cxn modelId="{10E0B2D9-D87E-4F20-8B0B-1413CF3731B1}" srcId="{1AA6E839-A0D4-4E6F-B6EE-6A8590D6BDEE}" destId="{11410526-9B59-4F63-8DBC-909EC166CF18}" srcOrd="0" destOrd="0" parTransId="{B6126A2E-934F-4BDF-8B12-355AFCB9FA14}" sibTransId="{E33D8B52-2D5B-499D-B71D-7C48BE44600B}"/>
    <dgm:cxn modelId="{98D4BE12-DED6-40C4-ADF3-BC5210F59902}" type="presParOf" srcId="{DDC27626-CC20-4B2D-83BD-B232CCA085D6}" destId="{500A49DE-1A9E-4149-B3CB-83E5E80101D3}" srcOrd="0" destOrd="0" presId="urn:microsoft.com/office/officeart/2018/2/layout/IconVerticalSolidList"/>
    <dgm:cxn modelId="{9CA1A890-4A32-44EA-888D-25585C559632}" type="presParOf" srcId="{500A49DE-1A9E-4149-B3CB-83E5E80101D3}" destId="{26DD59E3-99C9-437A-9BCC-E75A849FEF25}" srcOrd="0" destOrd="0" presId="urn:microsoft.com/office/officeart/2018/2/layout/IconVerticalSolidList"/>
    <dgm:cxn modelId="{28F4AB9C-F2CC-4F99-A281-9E65B26B2C8E}" type="presParOf" srcId="{500A49DE-1A9E-4149-B3CB-83E5E80101D3}" destId="{45BFF0FF-CCEC-4C3A-962B-BBEDF0EA7813}" srcOrd="1" destOrd="0" presId="urn:microsoft.com/office/officeart/2018/2/layout/IconVerticalSolidList"/>
    <dgm:cxn modelId="{A2016A64-3141-4CCE-87AB-93B4232ED206}" type="presParOf" srcId="{500A49DE-1A9E-4149-B3CB-83E5E80101D3}" destId="{7C0290BC-A30F-45A2-8409-C3EA577DE81F}" srcOrd="2" destOrd="0" presId="urn:microsoft.com/office/officeart/2018/2/layout/IconVerticalSolidList"/>
    <dgm:cxn modelId="{C4D79412-8F7D-4DD0-9561-B1D1806602AB}" type="presParOf" srcId="{500A49DE-1A9E-4149-B3CB-83E5E80101D3}" destId="{97281103-50FB-4701-8FD3-E87B21D56557}" srcOrd="3" destOrd="0" presId="urn:microsoft.com/office/officeart/2018/2/layout/IconVerticalSolidList"/>
    <dgm:cxn modelId="{127F4547-C79C-4B3F-8752-4CA582B738B8}" type="presParOf" srcId="{DDC27626-CC20-4B2D-83BD-B232CCA085D6}" destId="{9879D650-D5F6-4ACD-88C3-E93A6C2BE3AD}" srcOrd="1" destOrd="0" presId="urn:microsoft.com/office/officeart/2018/2/layout/IconVerticalSolidList"/>
    <dgm:cxn modelId="{FA1885C8-0199-42FB-A02C-F71672D54E19}" type="presParOf" srcId="{DDC27626-CC20-4B2D-83BD-B232CCA085D6}" destId="{B142BCC3-9857-40C0-8E09-26652166D58F}" srcOrd="2" destOrd="0" presId="urn:microsoft.com/office/officeart/2018/2/layout/IconVerticalSolidList"/>
    <dgm:cxn modelId="{EEC42E47-4EFA-4584-95F9-B74095A885AF}" type="presParOf" srcId="{B142BCC3-9857-40C0-8E09-26652166D58F}" destId="{F740E89E-5D3B-4863-818E-0929BBB7330C}" srcOrd="0" destOrd="0" presId="urn:microsoft.com/office/officeart/2018/2/layout/IconVerticalSolidList"/>
    <dgm:cxn modelId="{9FB19077-2469-4A42-8D0D-3DAE0FADE2FB}" type="presParOf" srcId="{B142BCC3-9857-40C0-8E09-26652166D58F}" destId="{268D1B37-9670-46EB-ACA6-84059F5E838A}" srcOrd="1" destOrd="0" presId="urn:microsoft.com/office/officeart/2018/2/layout/IconVerticalSolidList"/>
    <dgm:cxn modelId="{B129628D-F10B-47AB-ADE7-12E084C14186}" type="presParOf" srcId="{B142BCC3-9857-40C0-8E09-26652166D58F}" destId="{AC58C869-77D7-4BB9-938D-4B620D104A54}" srcOrd="2" destOrd="0" presId="urn:microsoft.com/office/officeart/2018/2/layout/IconVerticalSolidList"/>
    <dgm:cxn modelId="{EDCB9ECA-5FDB-4F4E-A3AA-7C2A6E6B087B}" type="presParOf" srcId="{B142BCC3-9857-40C0-8E09-26652166D58F}" destId="{28DFDBD5-4960-4477-8AD3-AF49B4DB78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a:t>İlaç </a:t>
          </a:r>
          <a:r>
            <a:rPr lang="tr-TR" sz="2400" kern="1200" dirty="0" err="1"/>
            <a:t>ruhsatlandirma</a:t>
          </a:r>
          <a:r>
            <a:rPr lang="tr-TR" sz="2400" kern="1200" dirty="0"/>
            <a:t> </a:t>
          </a:r>
          <a:r>
            <a:rPr lang="tr-TR" sz="2400" kern="1200" dirty="0" err="1"/>
            <a:t>kurallari</a:t>
          </a:r>
          <a:r>
            <a:rPr lang="tr-TR" sz="2400" kern="1200" dirty="0"/>
            <a:t> ve gerekleri</a:t>
          </a:r>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Tanımla</a:t>
          </a:r>
          <a:endParaRPr lang="en-US" sz="2500" kern="1200" dirty="0"/>
        </a:p>
      </dsp:txBody>
      <dsp:txXfrm>
        <a:off x="0" y="2007"/>
        <a:ext cx="2103120" cy="1040029"/>
      </dsp:txXfrm>
    </dsp:sp>
    <dsp:sp modelId="{A1FF1A2A-2954-4832-8B38-6A409C33F37D}">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a:t>Ortak Teknik Belge (CTD) ve lisanslama dosyasında içerik için gerekli başlıklar</a:t>
          </a:r>
        </a:p>
      </dsp:txBody>
      <dsp:txXfrm>
        <a:off x="2103120" y="1104438"/>
        <a:ext cx="8412480" cy="1040029"/>
      </dsp:txXfrm>
    </dsp:sp>
    <dsp:sp modelId="{F717D789-2DBA-4DFC-B20A-04AAA4FC5BDA}">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Hatırla</a:t>
          </a:r>
          <a:endParaRPr lang="tr-TR" sz="2500" kern="1200" dirty="0"/>
        </a:p>
      </dsp:txBody>
      <dsp:txXfrm>
        <a:off x="0" y="1104438"/>
        <a:ext cx="2103120" cy="1040029"/>
      </dsp:txXfrm>
    </dsp:sp>
    <dsp:sp modelId="{1B45F276-BEF3-48E0-B82A-B9B053D027A9}">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err="1"/>
            <a:t>Farmakope</a:t>
          </a:r>
          <a:r>
            <a:rPr lang="tr-TR" sz="2400" kern="1200" dirty="0"/>
            <a:t> kavramı ve önemi</a:t>
          </a:r>
        </a:p>
      </dsp:txBody>
      <dsp:txXfrm>
        <a:off x="2103120" y="2206869"/>
        <a:ext cx="8412480" cy="1040029"/>
      </dsp:txXfrm>
    </dsp:sp>
    <dsp:sp modelId="{6C2B07EA-E9CE-4AA2-96C4-5D23FAB33A67}">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Yorumla</a:t>
          </a:r>
          <a:endParaRPr lang="tr-TR" sz="2500" kern="1200" dirty="0"/>
        </a:p>
      </dsp:txBody>
      <dsp:txXfrm>
        <a:off x="0" y="2206869"/>
        <a:ext cx="2103120" cy="1040029"/>
      </dsp:txXfrm>
    </dsp:sp>
    <dsp:sp modelId="{728533E2-E6BD-4D75-89F9-D9B207627D77}">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err="1"/>
            <a:t>İlaç patentleme süreci ve patent türleri</a:t>
          </a:r>
        </a:p>
      </dsp:txBody>
      <dsp:txXfrm>
        <a:off x="2103120" y="3309300"/>
        <a:ext cx="8412480" cy="1040029"/>
      </dsp:txXfrm>
    </dsp:sp>
    <dsp:sp modelId="{297258B5-69F9-4262-A100-38A290F029E2}">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Açıkla</a:t>
          </a:r>
          <a:endParaRPr lang="tr-TR" sz="2500" kern="1200" dirty="0" err="1"/>
        </a:p>
      </dsp:txBody>
      <dsp:txXfrm>
        <a:off x="0" y="3309300"/>
        <a:ext cx="2103120" cy="10400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2AAE3-85A4-4398-BDD2-F8355AC8E814}">
      <dsp:nvSpPr>
        <dsp:cNvPr id="0" name=""/>
        <dsp:cNvSpPr/>
      </dsp:nvSpPr>
      <dsp:spPr>
        <a:xfrm>
          <a:off x="0" y="503123"/>
          <a:ext cx="10515600" cy="1509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5803C-F35F-45CD-A85F-A229926FD2F0}">
      <dsp:nvSpPr>
        <dsp:cNvPr id="0" name=""/>
        <dsp:cNvSpPr/>
      </dsp:nvSpPr>
      <dsp:spPr>
        <a:xfrm>
          <a:off x="456584" y="842731"/>
          <a:ext cx="830153" cy="8301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572AA-70EA-4514-91FC-5B0741058740}">
      <dsp:nvSpPr>
        <dsp:cNvPr id="0" name=""/>
        <dsp:cNvSpPr/>
      </dsp:nvSpPr>
      <dsp:spPr>
        <a:xfrm>
          <a:off x="1743322" y="503123"/>
          <a:ext cx="8772277" cy="15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42" tIns="159742" rIns="159742" bIns="159742" numCol="1" spcCol="1270" anchor="ctr" anchorCtr="0">
          <a:noAutofit/>
        </a:bodyPr>
        <a:lstStyle/>
        <a:p>
          <a:pPr marL="0" lvl="0" indent="0" algn="l" defTabSz="1244600">
            <a:lnSpc>
              <a:spcPct val="90000"/>
            </a:lnSpc>
            <a:spcBef>
              <a:spcPct val="0"/>
            </a:spcBef>
            <a:spcAft>
              <a:spcPct val="35000"/>
            </a:spcAft>
            <a:buNone/>
          </a:pPr>
          <a:r>
            <a:rPr lang="tr-TR" sz="2800" kern="1200" dirty="0"/>
            <a:t>Bazı durumlarda, düzenleyici kurumlar bir ilaç onaylandıktan sonra ilaç şirketlerinden ek çalışmalar veya taahhütler isteyebilir. </a:t>
          </a:r>
        </a:p>
      </dsp:txBody>
      <dsp:txXfrm>
        <a:off x="1743322" y="503123"/>
        <a:ext cx="8772277" cy="1509370"/>
      </dsp:txXfrm>
    </dsp:sp>
    <dsp:sp modelId="{5EDECA80-68AD-4383-8367-99FAACB0C373}">
      <dsp:nvSpPr>
        <dsp:cNvPr id="0" name=""/>
        <dsp:cNvSpPr/>
      </dsp:nvSpPr>
      <dsp:spPr>
        <a:xfrm>
          <a:off x="0" y="2338844"/>
          <a:ext cx="10515600" cy="1509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E7E84-9957-454F-8BAD-F4F343D08D28}">
      <dsp:nvSpPr>
        <dsp:cNvPr id="0" name=""/>
        <dsp:cNvSpPr/>
      </dsp:nvSpPr>
      <dsp:spPr>
        <a:xfrm>
          <a:off x="456584" y="2678452"/>
          <a:ext cx="830153" cy="8301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C1619-8749-4C76-965C-5A8719388871}">
      <dsp:nvSpPr>
        <dsp:cNvPr id="0" name=""/>
        <dsp:cNvSpPr/>
      </dsp:nvSpPr>
      <dsp:spPr>
        <a:xfrm>
          <a:off x="1743322" y="2338844"/>
          <a:ext cx="8772277" cy="15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42" tIns="159742" rIns="159742" bIns="159742" numCol="1" spcCol="1270" anchor="ctr" anchorCtr="0">
          <a:noAutofit/>
        </a:bodyPr>
        <a:lstStyle/>
        <a:p>
          <a:pPr marL="0" lvl="0" indent="0" algn="l" defTabSz="1244600">
            <a:lnSpc>
              <a:spcPct val="90000"/>
            </a:lnSpc>
            <a:spcBef>
              <a:spcPct val="0"/>
            </a:spcBef>
            <a:spcAft>
              <a:spcPct val="35000"/>
            </a:spcAft>
            <a:buNone/>
          </a:pPr>
          <a:r>
            <a:rPr lang="tr-TR" sz="2800" kern="1200" dirty="0"/>
            <a:t>Bunlar, belirli güvenlik endişeleriyle veya uzun vadeli etkiler hakkında daha fazla veri toplamakla ilgili olabilir.</a:t>
          </a:r>
        </a:p>
      </dsp:txBody>
      <dsp:txXfrm>
        <a:off x="1743322" y="2338844"/>
        <a:ext cx="8772277" cy="1509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166B-1FB0-4594-B018-8C36034E24C7}">
      <dsp:nvSpPr>
        <dsp:cNvPr id="0" name=""/>
        <dsp:cNvSpPr/>
      </dsp:nvSpPr>
      <dsp:spPr>
        <a:xfrm>
          <a:off x="0" y="339948"/>
          <a:ext cx="10515600" cy="16725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532C9-7938-4B12-B3FE-13AFD91D780C}">
      <dsp:nvSpPr>
        <dsp:cNvPr id="0" name=""/>
        <dsp:cNvSpPr/>
      </dsp:nvSpPr>
      <dsp:spPr>
        <a:xfrm>
          <a:off x="505945" y="716271"/>
          <a:ext cx="919900" cy="919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EE3E-716D-4616-9017-A80729B97362}">
      <dsp:nvSpPr>
        <dsp:cNvPr id="0" name=""/>
        <dsp:cNvSpPr/>
      </dsp:nvSpPr>
      <dsp:spPr>
        <a:xfrm>
          <a:off x="1931790" y="339948"/>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100000"/>
            </a:lnSpc>
            <a:spcBef>
              <a:spcPct val="0"/>
            </a:spcBef>
            <a:spcAft>
              <a:spcPct val="35000"/>
            </a:spcAft>
            <a:buNone/>
          </a:pPr>
          <a:r>
            <a:rPr lang="tr-TR" sz="2800" kern="1200" dirty="0"/>
            <a:t>Düzenleyici kurumlar genellikle ilaçları değerlendirmek için yeni metodolojiler, teknolojiler ve standartlar araştırma ve geliştirme faaliyetlerinde bulunurlar. </a:t>
          </a:r>
          <a:endParaRPr lang="en-US" sz="2800" kern="1200" dirty="0"/>
        </a:p>
      </dsp:txBody>
      <dsp:txXfrm>
        <a:off x="1931790" y="339948"/>
        <a:ext cx="8583809" cy="1672545"/>
      </dsp:txXfrm>
    </dsp:sp>
    <dsp:sp modelId="{04675CDA-58EE-4572-A89A-FCAC59C6D897}">
      <dsp:nvSpPr>
        <dsp:cNvPr id="0" name=""/>
        <dsp:cNvSpPr/>
      </dsp:nvSpPr>
      <dsp:spPr>
        <a:xfrm>
          <a:off x="0" y="2338844"/>
          <a:ext cx="10515600" cy="16725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FA69F-A0B1-45CB-BCD1-0F8EFD5AFD81}">
      <dsp:nvSpPr>
        <dsp:cNvPr id="0" name=""/>
        <dsp:cNvSpPr/>
      </dsp:nvSpPr>
      <dsp:spPr>
        <a:xfrm>
          <a:off x="602433" y="2867226"/>
          <a:ext cx="919900" cy="9199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EF69D-9757-476D-9E69-39CC24D33152}">
      <dsp:nvSpPr>
        <dsp:cNvPr id="0" name=""/>
        <dsp:cNvSpPr/>
      </dsp:nvSpPr>
      <dsp:spPr>
        <a:xfrm>
          <a:off x="1931790" y="2338844"/>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90000"/>
            </a:lnSpc>
            <a:spcBef>
              <a:spcPct val="0"/>
            </a:spcBef>
            <a:spcAft>
              <a:spcPct val="35000"/>
            </a:spcAft>
            <a:buNone/>
          </a:pPr>
          <a:r>
            <a:rPr lang="tr-TR" sz="2800" kern="1200" dirty="0" err="1"/>
            <a:t>Gözetim yeteneklerini geliştirmek için bilimsel ilerlemelerin ön saflarında yer almak için çalışırlar.</a:t>
          </a:r>
        </a:p>
      </dsp:txBody>
      <dsp:txXfrm>
        <a:off x="1931790" y="2338844"/>
        <a:ext cx="8583809" cy="16725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BC8E-4E1A-C844-9061-A00CA8ABD680}">
      <dsp:nvSpPr>
        <dsp:cNvPr id="0" name=""/>
        <dsp:cNvSpPr/>
      </dsp:nvSpPr>
      <dsp:spPr>
        <a:xfrm>
          <a:off x="2644" y="1084572"/>
          <a:ext cx="4650121" cy="2182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Düzenleyici kurumlar bilgi ve en iyi uygulamaları paylaşmak için genellikle diğer ülkelerdeki muadilleriyle işbirliği yaparlar. </a:t>
          </a:r>
          <a:endParaRPr lang="en-US" sz="2800" kern="1200" dirty="0"/>
        </a:p>
      </dsp:txBody>
      <dsp:txXfrm>
        <a:off x="66558" y="1148486"/>
        <a:ext cx="4522293" cy="2054364"/>
      </dsp:txXfrm>
    </dsp:sp>
    <dsp:sp modelId="{77AEABD4-381D-44BC-846E-64483B1D288A}">
      <dsp:nvSpPr>
        <dsp:cNvPr id="0" name=""/>
        <dsp:cNvSpPr/>
      </dsp:nvSpPr>
      <dsp:spPr>
        <a:xfrm>
          <a:off x="5743861" y="1084572"/>
          <a:ext cx="4769094" cy="2182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Bu, ilaç güvenliği ve etkinliği konusunda küresel bir bakış açısı sağlanmasına yardımcı olur.</a:t>
          </a:r>
        </a:p>
      </dsp:txBody>
      <dsp:txXfrm>
        <a:off x="5807775" y="1148486"/>
        <a:ext cx="4641266" cy="20543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9BAB-F5D1-400D-9480-435D660A835C}">
      <dsp:nvSpPr>
        <dsp:cNvPr id="0" name=""/>
        <dsp:cNvSpPr/>
      </dsp:nvSpPr>
      <dsp:spPr>
        <a:xfrm>
          <a:off x="0" y="503838"/>
          <a:ext cx="10515600" cy="15115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64154-925D-4650-A6E5-172EAC042E8A}">
      <dsp:nvSpPr>
        <dsp:cNvPr id="0" name=""/>
        <dsp:cNvSpPr/>
      </dsp:nvSpPr>
      <dsp:spPr>
        <a:xfrm>
          <a:off x="457233" y="843929"/>
          <a:ext cx="831333" cy="831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076C0-F7FF-424F-BF0C-B58909BE0410}">
      <dsp:nvSpPr>
        <dsp:cNvPr id="0" name=""/>
        <dsp:cNvSpPr/>
      </dsp:nvSpPr>
      <dsp:spPr>
        <a:xfrm>
          <a:off x="1745801" y="503838"/>
          <a:ext cx="8769798" cy="1511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69" tIns="159969" rIns="159969" bIns="159969" numCol="1" spcCol="1270" anchor="ctr" anchorCtr="0">
          <a:noAutofit/>
        </a:bodyPr>
        <a:lstStyle/>
        <a:p>
          <a:pPr marL="0" lvl="0" indent="0" algn="l" defTabSz="1244600">
            <a:lnSpc>
              <a:spcPct val="90000"/>
            </a:lnSpc>
            <a:spcBef>
              <a:spcPct val="0"/>
            </a:spcBef>
            <a:spcAft>
              <a:spcPct val="35000"/>
            </a:spcAft>
            <a:buNone/>
          </a:pPr>
          <a:r>
            <a:rPr lang="tr-TR" sz="2800" kern="1200" dirty="0"/>
            <a:t>Ortak Teknik Belge (CTD), ilaçların onaylanması için ruhsatlandırma başvurularının hazırlanmasına yönelik standartlaştırılmış bir formattır.</a:t>
          </a:r>
          <a:endParaRPr lang="en-US" sz="2800" kern="1200" dirty="0"/>
        </a:p>
      </dsp:txBody>
      <dsp:txXfrm>
        <a:off x="1745801" y="503838"/>
        <a:ext cx="8769798" cy="1511516"/>
      </dsp:txXfrm>
    </dsp:sp>
    <dsp:sp modelId="{025E1B72-9CF2-475E-9F22-FF95AE29F0B4}">
      <dsp:nvSpPr>
        <dsp:cNvPr id="0" name=""/>
        <dsp:cNvSpPr/>
      </dsp:nvSpPr>
      <dsp:spPr>
        <a:xfrm>
          <a:off x="0" y="2342169"/>
          <a:ext cx="10515600" cy="15115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D451-6EEB-4481-9699-8DA166E6AA73}">
      <dsp:nvSpPr>
        <dsp:cNvPr id="0" name=""/>
        <dsp:cNvSpPr/>
      </dsp:nvSpPr>
      <dsp:spPr>
        <a:xfrm>
          <a:off x="457233" y="2682260"/>
          <a:ext cx="831333" cy="831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4BA30-7656-4ED6-8633-BDDDFFB8A076}">
      <dsp:nvSpPr>
        <dsp:cNvPr id="0" name=""/>
        <dsp:cNvSpPr/>
      </dsp:nvSpPr>
      <dsp:spPr>
        <a:xfrm>
          <a:off x="1745801" y="2342169"/>
          <a:ext cx="8769798" cy="1511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69" tIns="159969" rIns="159969" bIns="159969" numCol="1" spcCol="1270" anchor="ctr" anchorCtr="0">
          <a:noAutofit/>
        </a:bodyPr>
        <a:lstStyle/>
        <a:p>
          <a:pPr marL="0" lvl="0" indent="0" algn="l" defTabSz="1244600">
            <a:lnSpc>
              <a:spcPct val="90000"/>
            </a:lnSpc>
            <a:spcBef>
              <a:spcPct val="0"/>
            </a:spcBef>
            <a:spcAft>
              <a:spcPct val="35000"/>
            </a:spcAft>
            <a:buNone/>
          </a:pPr>
          <a:r>
            <a:rPr lang="tr-TR" sz="2800" kern="1200" dirty="0"/>
            <a:t>Uluslararası kabul görür ve bir ilaç hakkında kapsamlı bilgiler içerir.</a:t>
          </a:r>
          <a:endParaRPr lang="en-US" sz="2800" kern="1200" dirty="0"/>
        </a:p>
      </dsp:txBody>
      <dsp:txXfrm>
        <a:off x="1745801" y="2342169"/>
        <a:ext cx="8769798" cy="1511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31A26-0AA1-420E-8643-5CEF406DAEC8}">
      <dsp:nvSpPr>
        <dsp:cNvPr id="0" name=""/>
        <dsp:cNvSpPr/>
      </dsp:nvSpPr>
      <dsp:spPr>
        <a:xfrm>
          <a:off x="0" y="634"/>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F8F22-76F8-4BB5-9153-041B5B6DF1A4}">
      <dsp:nvSpPr>
        <dsp:cNvPr id="0" name=""/>
        <dsp:cNvSpPr/>
      </dsp:nvSpPr>
      <dsp:spPr>
        <a:xfrm>
          <a:off x="161279" y="120594"/>
          <a:ext cx="293235" cy="293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87EEA-2974-47EF-8875-084FB7D9B65D}">
      <dsp:nvSpPr>
        <dsp:cNvPr id="0" name=""/>
        <dsp:cNvSpPr/>
      </dsp:nvSpPr>
      <dsp:spPr>
        <a:xfrm>
          <a:off x="615793" y="634"/>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1: İdari Bilgiler</a:t>
          </a:r>
          <a:endParaRPr lang="en-US" sz="1800" kern="1200" dirty="0"/>
        </a:p>
      </dsp:txBody>
      <dsp:txXfrm>
        <a:off x="615793" y="634"/>
        <a:ext cx="5592266" cy="533154"/>
      </dsp:txXfrm>
    </dsp:sp>
    <dsp:sp modelId="{A2335120-9811-41D5-9C59-3B3EECF381BB}">
      <dsp:nvSpPr>
        <dsp:cNvPr id="0" name=""/>
        <dsp:cNvSpPr/>
      </dsp:nvSpPr>
      <dsp:spPr>
        <a:xfrm>
          <a:off x="0" y="667078"/>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90E4B-7EE4-4418-A87D-CEF99347405E}">
      <dsp:nvSpPr>
        <dsp:cNvPr id="0" name=""/>
        <dsp:cNvSpPr/>
      </dsp:nvSpPr>
      <dsp:spPr>
        <a:xfrm>
          <a:off x="161279" y="787038"/>
          <a:ext cx="293235" cy="293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3B01A-7A68-4F7F-B968-02DC60E42E14}">
      <dsp:nvSpPr>
        <dsp:cNvPr id="0" name=""/>
        <dsp:cNvSpPr/>
      </dsp:nvSpPr>
      <dsp:spPr>
        <a:xfrm>
          <a:off x="615793" y="667078"/>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2: Ortak Teknik Belge Özetleri</a:t>
          </a:r>
          <a:endParaRPr lang="en-US" sz="1800" kern="1200" dirty="0"/>
        </a:p>
      </dsp:txBody>
      <dsp:txXfrm>
        <a:off x="615793" y="667078"/>
        <a:ext cx="5592266" cy="533154"/>
      </dsp:txXfrm>
    </dsp:sp>
    <dsp:sp modelId="{F659211B-9A67-4423-9366-7DA83249FC21}">
      <dsp:nvSpPr>
        <dsp:cNvPr id="0" name=""/>
        <dsp:cNvSpPr/>
      </dsp:nvSpPr>
      <dsp:spPr>
        <a:xfrm>
          <a:off x="0" y="1333522"/>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3201-4FB9-48F3-BF65-3441A3E48AD8}">
      <dsp:nvSpPr>
        <dsp:cNvPr id="0" name=""/>
        <dsp:cNvSpPr/>
      </dsp:nvSpPr>
      <dsp:spPr>
        <a:xfrm>
          <a:off x="161279" y="1453481"/>
          <a:ext cx="293235" cy="293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A6B5B-4ACF-4BD3-A5F2-3BC9BE25A702}">
      <dsp:nvSpPr>
        <dsp:cNvPr id="0" name=""/>
        <dsp:cNvSpPr/>
      </dsp:nvSpPr>
      <dsp:spPr>
        <a:xfrm>
          <a:off x="615793" y="1333522"/>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3: Kalite</a:t>
          </a:r>
          <a:endParaRPr lang="en-US" sz="1800" kern="1200" dirty="0"/>
        </a:p>
      </dsp:txBody>
      <dsp:txXfrm>
        <a:off x="615793" y="1333522"/>
        <a:ext cx="5592266" cy="533154"/>
      </dsp:txXfrm>
    </dsp:sp>
    <dsp:sp modelId="{16579303-4441-4E18-9A0E-04CB6340EB84}">
      <dsp:nvSpPr>
        <dsp:cNvPr id="0" name=""/>
        <dsp:cNvSpPr/>
      </dsp:nvSpPr>
      <dsp:spPr>
        <a:xfrm>
          <a:off x="0" y="1999965"/>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5C4A1-E514-4411-A4C8-337665C4F57B}">
      <dsp:nvSpPr>
        <dsp:cNvPr id="0" name=""/>
        <dsp:cNvSpPr/>
      </dsp:nvSpPr>
      <dsp:spPr>
        <a:xfrm>
          <a:off x="161279" y="2119925"/>
          <a:ext cx="293235" cy="293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70AB1-7852-4868-B7F9-04C26EE41F60}">
      <dsp:nvSpPr>
        <dsp:cNvPr id="0" name=""/>
        <dsp:cNvSpPr/>
      </dsp:nvSpPr>
      <dsp:spPr>
        <a:xfrm>
          <a:off x="615793" y="1999965"/>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4: Klinik Dışı Çalışma Raporları</a:t>
          </a:r>
          <a:endParaRPr lang="en-US" sz="1800" kern="1200" dirty="0"/>
        </a:p>
      </dsp:txBody>
      <dsp:txXfrm>
        <a:off x="615793" y="1999965"/>
        <a:ext cx="5592266" cy="533154"/>
      </dsp:txXfrm>
    </dsp:sp>
    <dsp:sp modelId="{E33D7AFD-1110-4887-8AC0-A1A4C6DA9F69}">
      <dsp:nvSpPr>
        <dsp:cNvPr id="0" name=""/>
        <dsp:cNvSpPr/>
      </dsp:nvSpPr>
      <dsp:spPr>
        <a:xfrm>
          <a:off x="0" y="2666409"/>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246F7-8D47-4B92-968E-529BEA5CE34E}">
      <dsp:nvSpPr>
        <dsp:cNvPr id="0" name=""/>
        <dsp:cNvSpPr/>
      </dsp:nvSpPr>
      <dsp:spPr>
        <a:xfrm>
          <a:off x="161279" y="2786369"/>
          <a:ext cx="293235" cy="2932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4E879-4222-4598-A0E4-5F5F2B141635}">
      <dsp:nvSpPr>
        <dsp:cNvPr id="0" name=""/>
        <dsp:cNvSpPr/>
      </dsp:nvSpPr>
      <dsp:spPr>
        <a:xfrm>
          <a:off x="615793" y="2666409"/>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5: Klinik Çalışma Raporları</a:t>
          </a:r>
          <a:endParaRPr lang="en-US" sz="1800" kern="1200" dirty="0"/>
        </a:p>
      </dsp:txBody>
      <dsp:txXfrm>
        <a:off x="615793" y="2666409"/>
        <a:ext cx="5592266" cy="533154"/>
      </dsp:txXfrm>
    </dsp:sp>
    <dsp:sp modelId="{8E13D75A-F439-439A-A628-DCFB495ED432}">
      <dsp:nvSpPr>
        <dsp:cNvPr id="0" name=""/>
        <dsp:cNvSpPr/>
      </dsp:nvSpPr>
      <dsp:spPr>
        <a:xfrm>
          <a:off x="0" y="3332853"/>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153E1-47DE-4389-838C-D2B4E7102E0B}">
      <dsp:nvSpPr>
        <dsp:cNvPr id="0" name=""/>
        <dsp:cNvSpPr/>
      </dsp:nvSpPr>
      <dsp:spPr>
        <a:xfrm>
          <a:off x="161279" y="3452812"/>
          <a:ext cx="293235" cy="2932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C4167-A751-4614-A19A-3468D779AFA6}">
      <dsp:nvSpPr>
        <dsp:cNvPr id="0" name=""/>
        <dsp:cNvSpPr/>
      </dsp:nvSpPr>
      <dsp:spPr>
        <a:xfrm>
          <a:off x="615793" y="3332853"/>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6: Genel Özet</a:t>
          </a:r>
          <a:endParaRPr lang="en-US" sz="1800" kern="1200" dirty="0"/>
        </a:p>
      </dsp:txBody>
      <dsp:txXfrm>
        <a:off x="615793" y="3332853"/>
        <a:ext cx="5592266" cy="533154"/>
      </dsp:txXfrm>
    </dsp:sp>
    <dsp:sp modelId="{AE991111-AC31-4BBF-9035-EBBA2772F08B}">
      <dsp:nvSpPr>
        <dsp:cNvPr id="0" name=""/>
        <dsp:cNvSpPr/>
      </dsp:nvSpPr>
      <dsp:spPr>
        <a:xfrm>
          <a:off x="0" y="3999296"/>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78C72-48E2-4AF1-B72A-3E63F0A4F4F4}">
      <dsp:nvSpPr>
        <dsp:cNvPr id="0" name=""/>
        <dsp:cNvSpPr/>
      </dsp:nvSpPr>
      <dsp:spPr>
        <a:xfrm>
          <a:off x="161279" y="4119256"/>
          <a:ext cx="293235" cy="2932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0E4E2-DEFB-4D60-ABAE-FB8CDB4C7B4E}">
      <dsp:nvSpPr>
        <dsp:cNvPr id="0" name=""/>
        <dsp:cNvSpPr/>
      </dsp:nvSpPr>
      <dsp:spPr>
        <a:xfrm>
          <a:off x="615793" y="3999296"/>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7: Ekler(ham veriler, referanslar…)</a:t>
          </a:r>
          <a:endParaRPr lang="en-US" sz="1800" kern="1200" dirty="0"/>
        </a:p>
      </dsp:txBody>
      <dsp:txXfrm>
        <a:off x="615793" y="3999296"/>
        <a:ext cx="5592266" cy="533154"/>
      </dsp:txXfrm>
    </dsp:sp>
    <dsp:sp modelId="{7A9FB8BD-6B32-469F-85FD-E724C9597FF5}">
      <dsp:nvSpPr>
        <dsp:cNvPr id="0" name=""/>
        <dsp:cNvSpPr/>
      </dsp:nvSpPr>
      <dsp:spPr>
        <a:xfrm>
          <a:off x="0" y="4665740"/>
          <a:ext cx="6208060" cy="5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F6A7C-DF2E-4EE3-9B98-C3C60A0235BD}">
      <dsp:nvSpPr>
        <dsp:cNvPr id="0" name=""/>
        <dsp:cNvSpPr/>
      </dsp:nvSpPr>
      <dsp:spPr>
        <a:xfrm>
          <a:off x="161279" y="4785700"/>
          <a:ext cx="293235" cy="29323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0B1AA-93CF-4B3A-819C-CD20ED550AC2}">
      <dsp:nvSpPr>
        <dsp:cNvPr id="0" name=""/>
        <dsp:cNvSpPr/>
      </dsp:nvSpPr>
      <dsp:spPr>
        <a:xfrm>
          <a:off x="615793" y="4665740"/>
          <a:ext cx="5592266" cy="53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26" tIns="56426" rIns="56426" bIns="56426" numCol="1" spcCol="1270" anchor="ctr" anchorCtr="0">
          <a:noAutofit/>
        </a:bodyPr>
        <a:lstStyle/>
        <a:p>
          <a:pPr marL="0" lvl="0" indent="0" algn="l" defTabSz="800100">
            <a:lnSpc>
              <a:spcPct val="100000"/>
            </a:lnSpc>
            <a:spcBef>
              <a:spcPct val="0"/>
            </a:spcBef>
            <a:spcAft>
              <a:spcPct val="35000"/>
            </a:spcAft>
            <a:buNone/>
          </a:pPr>
          <a:r>
            <a:rPr lang="tr-TR" sz="1800" kern="1200" dirty="0"/>
            <a:t>Modül 8: Onay Sonrası Bilgiler</a:t>
          </a:r>
          <a:endParaRPr lang="en-US" sz="1800" kern="1200" dirty="0"/>
        </a:p>
      </dsp:txBody>
      <dsp:txXfrm>
        <a:off x="615793" y="4665740"/>
        <a:ext cx="5592266" cy="533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1824-1706-4A99-814D-90DEA804407A}">
      <dsp:nvSpPr>
        <dsp:cNvPr id="0" name=""/>
        <dsp:cNvSpPr/>
      </dsp:nvSpPr>
      <dsp:spPr>
        <a:xfrm>
          <a:off x="0" y="3062"/>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00001-042A-4BA8-905A-DCA960E40470}">
      <dsp:nvSpPr>
        <dsp:cNvPr id="0" name=""/>
        <dsp:cNvSpPr/>
      </dsp:nvSpPr>
      <dsp:spPr>
        <a:xfrm>
          <a:off x="138021" y="105722"/>
          <a:ext cx="251193" cy="25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7859D-03EC-4AF4-835F-274F703BA111}">
      <dsp:nvSpPr>
        <dsp:cNvPr id="0" name=""/>
        <dsp:cNvSpPr/>
      </dsp:nvSpPr>
      <dsp:spPr>
        <a:xfrm>
          <a:off x="527235" y="3062"/>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Araştırma Amaçlı Yeni İlaç (IND) Ruhsatı</a:t>
          </a:r>
          <a:endParaRPr lang="en-US" sz="2400" kern="1200" dirty="0"/>
        </a:p>
      </dsp:txBody>
      <dsp:txXfrm>
        <a:off x="527235" y="3062"/>
        <a:ext cx="6719831" cy="627369"/>
      </dsp:txXfrm>
    </dsp:sp>
    <dsp:sp modelId="{B3DDC6F7-4D78-412A-A03B-29AD19D5A12C}">
      <dsp:nvSpPr>
        <dsp:cNvPr id="0" name=""/>
        <dsp:cNvSpPr/>
      </dsp:nvSpPr>
      <dsp:spPr>
        <a:xfrm>
          <a:off x="0" y="787274"/>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CDFB0-06B6-4EFA-A642-5CD0AC3485B2}">
      <dsp:nvSpPr>
        <dsp:cNvPr id="0" name=""/>
        <dsp:cNvSpPr/>
      </dsp:nvSpPr>
      <dsp:spPr>
        <a:xfrm>
          <a:off x="138021" y="889934"/>
          <a:ext cx="251193" cy="25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CACCF-33C9-4538-B6E0-DD7A9E678BB6}">
      <dsp:nvSpPr>
        <dsp:cNvPr id="0" name=""/>
        <dsp:cNvSpPr/>
      </dsp:nvSpPr>
      <dsp:spPr>
        <a:xfrm>
          <a:off x="527235" y="787274"/>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Yeni İlaç Başvurusu (NDA) veya Pazarlama İzni Başvurusu (MAA)</a:t>
          </a:r>
          <a:endParaRPr lang="en-US" sz="2400" kern="1200" dirty="0"/>
        </a:p>
      </dsp:txBody>
      <dsp:txXfrm>
        <a:off x="527235" y="787274"/>
        <a:ext cx="6719831" cy="627369"/>
      </dsp:txXfrm>
    </dsp:sp>
    <dsp:sp modelId="{8EABD42C-0696-464E-AC2E-FF6E259BC330}">
      <dsp:nvSpPr>
        <dsp:cNvPr id="0" name=""/>
        <dsp:cNvSpPr/>
      </dsp:nvSpPr>
      <dsp:spPr>
        <a:xfrm>
          <a:off x="0" y="1571485"/>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EC4E0-2DAC-4ED9-89FA-6B5DD0E7EA72}">
      <dsp:nvSpPr>
        <dsp:cNvPr id="0" name=""/>
        <dsp:cNvSpPr/>
      </dsp:nvSpPr>
      <dsp:spPr>
        <a:xfrm>
          <a:off x="138021" y="1674146"/>
          <a:ext cx="251193" cy="25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36DA45-D0FE-44ED-8703-14468C30F13C}">
      <dsp:nvSpPr>
        <dsp:cNvPr id="0" name=""/>
        <dsp:cNvSpPr/>
      </dsp:nvSpPr>
      <dsp:spPr>
        <a:xfrm>
          <a:off x="527235" y="1571485"/>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Kısaltılmış Yeni İlaç Başvurusu (ANDA)</a:t>
          </a:r>
          <a:endParaRPr lang="en-US" sz="2400" kern="1200" dirty="0"/>
        </a:p>
      </dsp:txBody>
      <dsp:txXfrm>
        <a:off x="527235" y="1571485"/>
        <a:ext cx="6719831" cy="627369"/>
      </dsp:txXfrm>
    </dsp:sp>
    <dsp:sp modelId="{22E985FC-F4A7-4705-A9E2-21873DAAEE3C}">
      <dsp:nvSpPr>
        <dsp:cNvPr id="0" name=""/>
        <dsp:cNvSpPr/>
      </dsp:nvSpPr>
      <dsp:spPr>
        <a:xfrm>
          <a:off x="0" y="2355697"/>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80B57-2B27-4CFA-8680-AF0F830B4317}">
      <dsp:nvSpPr>
        <dsp:cNvPr id="0" name=""/>
        <dsp:cNvSpPr/>
      </dsp:nvSpPr>
      <dsp:spPr>
        <a:xfrm>
          <a:off x="138021" y="2458357"/>
          <a:ext cx="251193" cy="250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F9452-A091-4EB2-9CB5-32C3EA64161E}">
      <dsp:nvSpPr>
        <dsp:cNvPr id="0" name=""/>
        <dsp:cNvSpPr/>
      </dsp:nvSpPr>
      <dsp:spPr>
        <a:xfrm>
          <a:off x="527235" y="2355697"/>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Biyolojik Lisans Başvurusu (BLA)</a:t>
          </a:r>
          <a:endParaRPr lang="en-US" sz="2400" kern="1200" dirty="0"/>
        </a:p>
      </dsp:txBody>
      <dsp:txXfrm>
        <a:off x="527235" y="2355697"/>
        <a:ext cx="6719831" cy="627369"/>
      </dsp:txXfrm>
    </dsp:sp>
    <dsp:sp modelId="{A0F50CF5-0225-4E89-91BE-ED6E7244A7DD}">
      <dsp:nvSpPr>
        <dsp:cNvPr id="0" name=""/>
        <dsp:cNvSpPr/>
      </dsp:nvSpPr>
      <dsp:spPr>
        <a:xfrm>
          <a:off x="0" y="3139908"/>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B6E47-8A42-41C9-9DBD-EF5396ACCDD6}">
      <dsp:nvSpPr>
        <dsp:cNvPr id="0" name=""/>
        <dsp:cNvSpPr/>
      </dsp:nvSpPr>
      <dsp:spPr>
        <a:xfrm>
          <a:off x="138021" y="3242569"/>
          <a:ext cx="251193" cy="250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7BF0B9-F137-4E77-82B2-A2D57781C1B9}">
      <dsp:nvSpPr>
        <dsp:cNvPr id="0" name=""/>
        <dsp:cNvSpPr/>
      </dsp:nvSpPr>
      <dsp:spPr>
        <a:xfrm>
          <a:off x="527235" y="3139908"/>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Şartlı Onay veya Hızlandırılmış Onay</a:t>
          </a:r>
          <a:endParaRPr lang="en-US" sz="2400" kern="1200" dirty="0"/>
        </a:p>
      </dsp:txBody>
      <dsp:txXfrm>
        <a:off x="527235" y="3139908"/>
        <a:ext cx="6719831" cy="627369"/>
      </dsp:txXfrm>
    </dsp:sp>
    <dsp:sp modelId="{F4AA22CF-AB08-4A45-91F2-EAC054A38A56}">
      <dsp:nvSpPr>
        <dsp:cNvPr id="0" name=""/>
        <dsp:cNvSpPr/>
      </dsp:nvSpPr>
      <dsp:spPr>
        <a:xfrm>
          <a:off x="0" y="3924120"/>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40FB9-E165-4F88-B8C5-4871D58A83B8}">
      <dsp:nvSpPr>
        <dsp:cNvPr id="0" name=""/>
        <dsp:cNvSpPr/>
      </dsp:nvSpPr>
      <dsp:spPr>
        <a:xfrm>
          <a:off x="138021" y="4026780"/>
          <a:ext cx="251193" cy="250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C3068-EB7B-4C36-966A-0F50B99480F7}">
      <dsp:nvSpPr>
        <dsp:cNvPr id="0" name=""/>
        <dsp:cNvSpPr/>
      </dsp:nvSpPr>
      <dsp:spPr>
        <a:xfrm>
          <a:off x="527235" y="3924120"/>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Yetim İlaç Ataması</a:t>
          </a:r>
          <a:endParaRPr lang="en-US" sz="2400" kern="1200" dirty="0"/>
        </a:p>
      </dsp:txBody>
      <dsp:txXfrm>
        <a:off x="527235" y="3924120"/>
        <a:ext cx="6719831" cy="627369"/>
      </dsp:txXfrm>
    </dsp:sp>
    <dsp:sp modelId="{B7BF2261-803F-44B7-8D19-B2A5E613C6CD}">
      <dsp:nvSpPr>
        <dsp:cNvPr id="0" name=""/>
        <dsp:cNvSpPr/>
      </dsp:nvSpPr>
      <dsp:spPr>
        <a:xfrm>
          <a:off x="0" y="4708332"/>
          <a:ext cx="7341534" cy="45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E6E64-1FE9-4123-AB60-6393D0164269}">
      <dsp:nvSpPr>
        <dsp:cNvPr id="0" name=""/>
        <dsp:cNvSpPr/>
      </dsp:nvSpPr>
      <dsp:spPr>
        <a:xfrm>
          <a:off x="138021" y="4810992"/>
          <a:ext cx="251193" cy="2509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0A47A-24CE-4608-B6F1-61F61E1C102D}">
      <dsp:nvSpPr>
        <dsp:cNvPr id="0" name=""/>
        <dsp:cNvSpPr/>
      </dsp:nvSpPr>
      <dsp:spPr>
        <a:xfrm>
          <a:off x="527235" y="4708332"/>
          <a:ext cx="6719831" cy="62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97" tIns="66397" rIns="66397" bIns="66397" numCol="1" spcCol="1270" anchor="ctr" anchorCtr="0">
          <a:noAutofit/>
        </a:bodyPr>
        <a:lstStyle/>
        <a:p>
          <a:pPr marL="0" lvl="0" indent="0" algn="l" defTabSz="1066800">
            <a:lnSpc>
              <a:spcPct val="90000"/>
            </a:lnSpc>
            <a:spcBef>
              <a:spcPct val="0"/>
            </a:spcBef>
            <a:spcAft>
              <a:spcPct val="35000"/>
            </a:spcAft>
            <a:buNone/>
          </a:pPr>
          <a:r>
            <a:rPr lang="tr-TR" sz="2400" kern="1200" dirty="0"/>
            <a:t>Pazarlama Sonrası Ruhsatlar ve Onaylar</a:t>
          </a:r>
          <a:endParaRPr lang="en-US" sz="2400" kern="1200" dirty="0"/>
        </a:p>
      </dsp:txBody>
      <dsp:txXfrm>
        <a:off x="527235" y="4708332"/>
        <a:ext cx="6719831" cy="6273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2DBF3-D198-C34F-9229-52C2DA477691}">
      <dsp:nvSpPr>
        <dsp:cNvPr id="0" name=""/>
        <dsp:cNvSpPr/>
      </dsp:nvSpPr>
      <dsp:spPr>
        <a:xfrm>
          <a:off x="0" y="143644"/>
          <a:ext cx="6651253"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Etken madde, dozaj şekli, gücü, uygulama yolu ve kullanım amacı açısından markalı bir ürüne eşdeğer olan ilaçtır</a:t>
          </a:r>
          <a:endParaRPr lang="en-US" sz="2800" kern="1200" dirty="0"/>
        </a:p>
      </dsp:txBody>
      <dsp:txXfrm>
        <a:off x="76105" y="219749"/>
        <a:ext cx="6499043" cy="1406815"/>
      </dsp:txXfrm>
    </dsp:sp>
    <dsp:sp modelId="{A7BEB563-D2CA-CC48-8AF2-F623A7C79A31}">
      <dsp:nvSpPr>
        <dsp:cNvPr id="0" name=""/>
        <dsp:cNvSpPr/>
      </dsp:nvSpPr>
      <dsp:spPr>
        <a:xfrm>
          <a:off x="0" y="1889869"/>
          <a:ext cx="6651253" cy="15590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Genellikle orijinal markalı ilacın patent süresi dolduktan sonra üretilir</a:t>
          </a:r>
          <a:endParaRPr lang="en-US" sz="2800" kern="1200" dirty="0"/>
        </a:p>
      </dsp:txBody>
      <dsp:txXfrm>
        <a:off x="76105" y="1965974"/>
        <a:ext cx="6499043" cy="1406815"/>
      </dsp:txXfrm>
    </dsp:sp>
    <dsp:sp modelId="{D2EEBED6-EB71-2A42-9629-8DC54163C350}">
      <dsp:nvSpPr>
        <dsp:cNvPr id="0" name=""/>
        <dsp:cNvSpPr/>
      </dsp:nvSpPr>
      <dsp:spPr>
        <a:xfrm>
          <a:off x="0" y="3636094"/>
          <a:ext cx="6651253"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Markalı muadilleri kadar güvenli ve etkili olmalarını sağlamak için sıkı düzenleyici standartlara tabidir</a:t>
          </a:r>
          <a:endParaRPr lang="en-US" sz="2800" kern="1200" dirty="0"/>
        </a:p>
      </dsp:txBody>
      <dsp:txXfrm>
        <a:off x="76105" y="3712199"/>
        <a:ext cx="6499043" cy="14068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EFB59-ACE5-40BA-BB64-3C89C88CEC63}">
      <dsp:nvSpPr>
        <dsp:cNvPr id="0" name=""/>
        <dsp:cNvSpPr/>
      </dsp:nvSpPr>
      <dsp:spPr>
        <a:xfrm>
          <a:off x="-192448" y="345997"/>
          <a:ext cx="7553193" cy="22719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5F70A-020F-4C5A-B0A6-D4F10DAFF3CE}">
      <dsp:nvSpPr>
        <dsp:cNvPr id="0" name=""/>
        <dsp:cNvSpPr/>
      </dsp:nvSpPr>
      <dsp:spPr>
        <a:xfrm>
          <a:off x="494810" y="857182"/>
          <a:ext cx="1252005" cy="1249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BA6A29-CA92-4FCB-A96A-435A6BE4AFAE}">
      <dsp:nvSpPr>
        <dsp:cNvPr id="0" name=""/>
        <dsp:cNvSpPr/>
      </dsp:nvSpPr>
      <dsp:spPr>
        <a:xfrm>
          <a:off x="2041468" y="345997"/>
          <a:ext cx="5704172" cy="227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81" tIns="240681" rIns="240681" bIns="240681" numCol="1" spcCol="1270" anchor="ctr" anchorCtr="0">
          <a:noAutofit/>
        </a:bodyPr>
        <a:lstStyle/>
        <a:p>
          <a:pPr marL="0" lvl="0" indent="0" algn="l" defTabSz="889000">
            <a:lnSpc>
              <a:spcPct val="90000"/>
            </a:lnSpc>
            <a:spcBef>
              <a:spcPct val="0"/>
            </a:spcBef>
            <a:spcAft>
              <a:spcPct val="35000"/>
            </a:spcAft>
            <a:buNone/>
          </a:pPr>
          <a:r>
            <a:rPr lang="tr-TR" sz="2000" kern="1200" dirty="0"/>
            <a:t>Başka bir ilaçla aynı etken madde(</a:t>
          </a:r>
          <a:r>
            <a:rPr lang="tr-TR" sz="2000" kern="1200" dirty="0" err="1"/>
            <a:t>ler</a:t>
          </a:r>
          <a:r>
            <a:rPr lang="tr-TR" sz="2000" kern="1200" dirty="0"/>
            <a:t>)e, dozaj şekline, gücüne ve uygulama yoluna sahip olan, ancak farklı üreticiler tarafından üretilebilen farmasötik ürünleri ifade eder. </a:t>
          </a:r>
        </a:p>
        <a:p>
          <a:pPr marL="0" lvl="0" indent="0" algn="l" defTabSz="889000">
            <a:lnSpc>
              <a:spcPct val="90000"/>
            </a:lnSpc>
            <a:spcBef>
              <a:spcPct val="0"/>
            </a:spcBef>
            <a:spcAft>
              <a:spcPct val="35000"/>
            </a:spcAft>
            <a:buNone/>
          </a:pPr>
          <a:r>
            <a:rPr lang="tr-TR" sz="2000" kern="1200" dirty="0" err="1"/>
            <a:t>Terapötik</a:t>
          </a:r>
          <a:r>
            <a:rPr lang="tr-TR" sz="2000" kern="1200" dirty="0"/>
            <a:t> etkileri açısından esasen birbirlerinin yerine kullanılabilirler.</a:t>
          </a:r>
          <a:endParaRPr lang="en-US" sz="2000" kern="1200" dirty="0"/>
        </a:p>
      </dsp:txBody>
      <dsp:txXfrm>
        <a:off x="2041468" y="345997"/>
        <a:ext cx="5704172" cy="2274151"/>
      </dsp:txXfrm>
    </dsp:sp>
    <dsp:sp modelId="{041421C1-0EAF-4733-B2D6-765B2D3C6852}">
      <dsp:nvSpPr>
        <dsp:cNvPr id="0" name=""/>
        <dsp:cNvSpPr/>
      </dsp:nvSpPr>
      <dsp:spPr>
        <a:xfrm>
          <a:off x="-192448" y="3043246"/>
          <a:ext cx="7553193" cy="22719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7F496-FFB8-4FF8-B6AC-387A222B6B07}">
      <dsp:nvSpPr>
        <dsp:cNvPr id="0" name=""/>
        <dsp:cNvSpPr/>
      </dsp:nvSpPr>
      <dsp:spPr>
        <a:xfrm>
          <a:off x="494810" y="3554431"/>
          <a:ext cx="1252005" cy="1249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8632C-89BF-44E2-9629-CEE0BDCE8504}">
      <dsp:nvSpPr>
        <dsp:cNvPr id="0" name=""/>
        <dsp:cNvSpPr/>
      </dsp:nvSpPr>
      <dsp:spPr>
        <a:xfrm>
          <a:off x="2434075" y="3043246"/>
          <a:ext cx="4918959" cy="227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81" tIns="240681" rIns="240681" bIns="240681" numCol="1" spcCol="1270" anchor="ctr" anchorCtr="0">
          <a:noAutofit/>
        </a:bodyPr>
        <a:lstStyle/>
        <a:p>
          <a:pPr marL="0" lvl="0" indent="0" algn="l" defTabSz="889000">
            <a:lnSpc>
              <a:spcPct val="90000"/>
            </a:lnSpc>
            <a:spcBef>
              <a:spcPct val="0"/>
            </a:spcBef>
            <a:spcAft>
              <a:spcPct val="35000"/>
            </a:spcAft>
            <a:buNone/>
          </a:pPr>
          <a:r>
            <a:rPr lang="tr-TR" sz="2000" kern="1200" dirty="0"/>
            <a:t>Örneğin, iki ilaç aynı etken maddeye, aynı dozaj şekline (</a:t>
          </a:r>
          <a:r>
            <a:rPr lang="tr-TR" sz="2000" kern="1200" dirty="0" err="1"/>
            <a:t>örn</a:t>
          </a:r>
          <a:r>
            <a:rPr lang="tr-TR" sz="2000" kern="1200" dirty="0"/>
            <a:t>. tablet, kapsül), aynı güce (</a:t>
          </a:r>
          <a:r>
            <a:rPr lang="tr-TR" sz="2000" kern="1200" dirty="0" err="1"/>
            <a:t>örn</a:t>
          </a:r>
          <a:r>
            <a:rPr lang="tr-TR" sz="2000" kern="1200" dirty="0"/>
            <a:t>. 50 mg) sahipse ve oral uygulama için tasarlanmışsa, eşdeğer olarak kabul edilebilirler. </a:t>
          </a:r>
        </a:p>
        <a:p>
          <a:pPr marL="0" lvl="0" indent="0" algn="l" defTabSz="889000">
            <a:lnSpc>
              <a:spcPct val="90000"/>
            </a:lnSpc>
            <a:spcBef>
              <a:spcPct val="0"/>
            </a:spcBef>
            <a:spcAft>
              <a:spcPct val="35000"/>
            </a:spcAft>
            <a:buNone/>
          </a:pPr>
          <a:r>
            <a:rPr lang="tr-TR" sz="2000" kern="1200" dirty="0"/>
            <a:t>Bu, bir hastanın </a:t>
          </a:r>
          <a:r>
            <a:rPr lang="tr-TR" sz="2000" kern="1200" dirty="0" err="1"/>
            <a:t>terapötik</a:t>
          </a:r>
          <a:r>
            <a:rPr lang="tr-TR" sz="2000" kern="1200" dirty="0"/>
            <a:t> sonuçta önemli bir değişiklik olmadan birinden diğerine geçebileceği anlamına gelir.</a:t>
          </a:r>
          <a:endParaRPr lang="en-US" sz="2000" kern="1200" dirty="0"/>
        </a:p>
      </dsp:txBody>
      <dsp:txXfrm>
        <a:off x="2434075" y="3043246"/>
        <a:ext cx="4918959" cy="22741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FA73-5CC8-2244-BBDC-081270F98BCF}">
      <dsp:nvSpPr>
        <dsp:cNvPr id="0" name=""/>
        <dsp:cNvSpPr/>
      </dsp:nvSpPr>
      <dsp:spPr>
        <a:xfrm>
          <a:off x="0" y="796395"/>
          <a:ext cx="6900512"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İlaç Kalitesinin Sağlanması</a:t>
          </a:r>
          <a:endParaRPr lang="en-US" sz="3000" kern="1200" dirty="0"/>
        </a:p>
      </dsp:txBody>
      <dsp:txXfrm>
        <a:off x="35125" y="831520"/>
        <a:ext cx="6830262" cy="649299"/>
      </dsp:txXfrm>
    </dsp:sp>
    <dsp:sp modelId="{AC6800E4-821F-4ECE-9CAA-AB5504D35F38}">
      <dsp:nvSpPr>
        <dsp:cNvPr id="0" name=""/>
        <dsp:cNvSpPr/>
      </dsp:nvSpPr>
      <dsp:spPr>
        <a:xfrm>
          <a:off x="0" y="1602345"/>
          <a:ext cx="6900512" cy="71954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Değiştirilebilirliğin Kolaylaştırılması</a:t>
          </a:r>
        </a:p>
      </dsp:txBody>
      <dsp:txXfrm>
        <a:off x="35125" y="1637470"/>
        <a:ext cx="6830262" cy="649299"/>
      </dsp:txXfrm>
    </dsp:sp>
    <dsp:sp modelId="{48630561-9C03-435A-84A8-4C72FC01C53F}">
      <dsp:nvSpPr>
        <dsp:cNvPr id="0" name=""/>
        <dsp:cNvSpPr/>
      </dsp:nvSpPr>
      <dsp:spPr>
        <a:xfrm>
          <a:off x="0" y="2408295"/>
          <a:ext cx="6900512" cy="7195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Mevzuata Uygunluk</a:t>
          </a:r>
        </a:p>
      </dsp:txBody>
      <dsp:txXfrm>
        <a:off x="35125" y="2443420"/>
        <a:ext cx="6830262" cy="649299"/>
      </dsp:txXfrm>
    </dsp:sp>
    <dsp:sp modelId="{8C3610CF-CF20-4FA8-B3A4-FDA440175656}">
      <dsp:nvSpPr>
        <dsp:cNvPr id="0" name=""/>
        <dsp:cNvSpPr/>
      </dsp:nvSpPr>
      <dsp:spPr>
        <a:xfrm>
          <a:off x="0" y="3214245"/>
          <a:ext cx="6900512" cy="71954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Kamu Güvenliğinin Desteklenmesi</a:t>
          </a:r>
        </a:p>
      </dsp:txBody>
      <dsp:txXfrm>
        <a:off x="35125" y="3249370"/>
        <a:ext cx="6830262" cy="649299"/>
      </dsp:txXfrm>
    </dsp:sp>
    <dsp:sp modelId="{0957F843-80FA-4C34-B3E3-D1D62B67752F}">
      <dsp:nvSpPr>
        <dsp:cNvPr id="0" name=""/>
        <dsp:cNvSpPr/>
      </dsp:nvSpPr>
      <dsp:spPr>
        <a:xfrm>
          <a:off x="0" y="4020195"/>
          <a:ext cx="6900512"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Araştırma ve Geliştirmenin Desteklenmesi</a:t>
          </a:r>
        </a:p>
      </dsp:txBody>
      <dsp:txXfrm>
        <a:off x="35125" y="4055320"/>
        <a:ext cx="6830262" cy="6492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BCE8-5D5F-D346-B548-8C02C6B41C69}">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56E78-26F2-4544-9A91-FCDB9205DAB5}">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t>Standartlar ve </a:t>
          </a:r>
          <a:r>
            <a:rPr lang="tr-TR" sz="3200" kern="1200" dirty="0" err="1"/>
            <a:t>Spesifikasyonlar</a:t>
          </a:r>
          <a:endParaRPr lang="en-US" sz="3200" kern="1200" dirty="0"/>
        </a:p>
      </dsp:txBody>
      <dsp:txXfrm>
        <a:off x="0" y="0"/>
        <a:ext cx="6900512" cy="692017"/>
      </dsp:txXfrm>
    </dsp:sp>
    <dsp:sp modelId="{433F48F2-4A31-4435-AA8A-B394EC24DA7E}">
      <dsp:nvSpPr>
        <dsp:cNvPr id="0" name=""/>
        <dsp:cNvSpPr/>
      </dsp:nvSpPr>
      <dsp:spPr>
        <a:xfrm>
          <a:off x="0" y="69201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B26F7-5FD8-490A-BE8E-A75AF21CBDFF}">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Formülasyon</a:t>
          </a:r>
          <a:r>
            <a:rPr lang="tr-TR" sz="3200" kern="1200" dirty="0"/>
            <a:t> Kılavuzları</a:t>
          </a:r>
        </a:p>
      </dsp:txBody>
      <dsp:txXfrm>
        <a:off x="0" y="692017"/>
        <a:ext cx="6900512" cy="692017"/>
      </dsp:txXfrm>
    </dsp:sp>
    <dsp:sp modelId="{EC0849E9-E17C-42C0-8F0D-E71F352CFE5F}">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DCA80-2354-47AD-A884-556BD5182513}">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Analitik Yöntemler</a:t>
          </a:r>
        </a:p>
      </dsp:txBody>
      <dsp:txXfrm>
        <a:off x="0" y="1384035"/>
        <a:ext cx="6900512" cy="692017"/>
      </dsp:txXfrm>
    </dsp:sp>
    <dsp:sp modelId="{35FC7833-4977-40BD-8231-B2296EBA9651}">
      <dsp:nvSpPr>
        <dsp:cNvPr id="0" name=""/>
        <dsp:cNvSpPr/>
      </dsp:nvSpPr>
      <dsp:spPr>
        <a:xfrm>
          <a:off x="0" y="20760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D951E-F6E2-4884-B4AF-2750E253E0EB}">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Referans Malzemeler</a:t>
          </a:r>
        </a:p>
      </dsp:txBody>
      <dsp:txXfrm>
        <a:off x="0" y="2076052"/>
        <a:ext cx="6900512" cy="692017"/>
      </dsp:txXfrm>
    </dsp:sp>
    <dsp:sp modelId="{17D0E187-97CE-4585-8572-42E48F7614F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59AF9-1A38-44F1-94EE-DF84ADACB6A2}">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Monograflar</a:t>
          </a:r>
        </a:p>
      </dsp:txBody>
      <dsp:txXfrm>
        <a:off x="0" y="2768070"/>
        <a:ext cx="6900512" cy="692017"/>
      </dsp:txXfrm>
    </dsp:sp>
    <dsp:sp modelId="{150849FE-129E-43C8-A458-E082391E5061}">
      <dsp:nvSpPr>
        <dsp:cNvPr id="0" name=""/>
        <dsp:cNvSpPr/>
      </dsp:nvSpPr>
      <dsp:spPr>
        <a:xfrm>
          <a:off x="0" y="34600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A9CF2-4EEA-4C68-BBA2-BE4EFDE14517}">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Dozaj Formları ve Uygulama Yolları</a:t>
          </a:r>
        </a:p>
      </dsp:txBody>
      <dsp:txXfrm>
        <a:off x="0" y="3460088"/>
        <a:ext cx="6900512" cy="692017"/>
      </dsp:txXfrm>
    </dsp:sp>
    <dsp:sp modelId="{9C231933-19F6-4B9A-8541-07D84CAF61F2}">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C8914-72ED-414B-BFD4-791E91AB1B84}">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Mevzuata Uygunluk</a:t>
          </a:r>
        </a:p>
      </dsp:txBody>
      <dsp:txXfrm>
        <a:off x="0" y="4152105"/>
        <a:ext cx="6900512" cy="692017"/>
      </dsp:txXfrm>
    </dsp:sp>
    <dsp:sp modelId="{26258C93-B21B-42A2-8A7D-D6D77C276DE8}">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96B51-86CD-44FE-86E5-25855835BEC0}">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t>Küresel Uygunluk</a:t>
          </a:r>
        </a:p>
      </dsp:txBody>
      <dsp:txXfrm>
        <a:off x="0" y="4844123"/>
        <a:ext cx="6900512" cy="692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07EF-F45B-B34F-9574-B230143378E5}">
      <dsp:nvSpPr>
        <dsp:cNvPr id="0" name=""/>
        <dsp:cNvSpPr/>
      </dsp:nvSpPr>
      <dsp:spPr>
        <a:xfrm>
          <a:off x="651704"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Standartların ve Kılavuzların Belirlenmesi</a:t>
          </a:r>
          <a:endParaRPr lang="en-US" sz="2400" kern="1200" dirty="0"/>
        </a:p>
      </dsp:txBody>
      <dsp:txXfrm>
        <a:off x="651704" y="1587"/>
        <a:ext cx="2174081" cy="1304448"/>
      </dsp:txXfrm>
    </dsp:sp>
    <dsp:sp modelId="{78CE2B39-A80A-43FD-B186-40158C34000C}">
      <dsp:nvSpPr>
        <dsp:cNvPr id="0" name=""/>
        <dsp:cNvSpPr/>
      </dsp:nvSpPr>
      <dsp:spPr>
        <a:xfrm>
          <a:off x="3043193"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Klinik Öncesi Değerlendirme</a:t>
          </a:r>
        </a:p>
      </dsp:txBody>
      <dsp:txXfrm>
        <a:off x="3043193" y="1587"/>
        <a:ext cx="2174081" cy="1304448"/>
      </dsp:txXfrm>
    </dsp:sp>
    <dsp:sp modelId="{EB60B3DB-CD28-44BD-94AA-A99BFB8E0FF9}">
      <dsp:nvSpPr>
        <dsp:cNvPr id="0" name=""/>
        <dsp:cNvSpPr/>
      </dsp:nvSpPr>
      <dsp:spPr>
        <a:xfrm>
          <a:off x="5434683"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Klinik Araştırmaların Gözetimi</a:t>
          </a:r>
        </a:p>
      </dsp:txBody>
      <dsp:txXfrm>
        <a:off x="5434683" y="1587"/>
        <a:ext cx="2174081" cy="1304448"/>
      </dsp:txXfrm>
    </dsp:sp>
    <dsp:sp modelId="{8F69EA2A-2E85-438C-BBEF-192EE50522EE}">
      <dsp:nvSpPr>
        <dsp:cNvPr id="0" name=""/>
        <dsp:cNvSpPr/>
      </dsp:nvSpPr>
      <dsp:spPr>
        <a:xfrm>
          <a:off x="7826172" y="1587"/>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Risk-Fayda Değerlendirmesi</a:t>
          </a:r>
        </a:p>
      </dsp:txBody>
      <dsp:txXfrm>
        <a:off x="7826172" y="1587"/>
        <a:ext cx="2174081" cy="1304448"/>
      </dsp:txXfrm>
    </dsp:sp>
    <dsp:sp modelId="{80DB1FE2-E187-46FA-8D87-EDA4DE7493BD}">
      <dsp:nvSpPr>
        <dsp:cNvPr id="0" name=""/>
        <dsp:cNvSpPr/>
      </dsp:nvSpPr>
      <dsp:spPr>
        <a:xfrm>
          <a:off x="651704"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Pazarlama İzni Başvurularının (MAA) İncelenmesi</a:t>
          </a:r>
        </a:p>
      </dsp:txBody>
      <dsp:txXfrm>
        <a:off x="651704" y="1523444"/>
        <a:ext cx="2174081" cy="1304448"/>
      </dsp:txXfrm>
    </dsp:sp>
    <dsp:sp modelId="{25F4B820-0662-4012-89EB-E2659AE2BCC8}">
      <dsp:nvSpPr>
        <dsp:cNvPr id="0" name=""/>
        <dsp:cNvSpPr/>
      </dsp:nvSpPr>
      <dsp:spPr>
        <a:xfrm>
          <a:off x="3043193"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Pazar Sonrası Gözetim</a:t>
          </a:r>
        </a:p>
      </dsp:txBody>
      <dsp:txXfrm>
        <a:off x="3043193" y="1523444"/>
        <a:ext cx="2174081" cy="1304448"/>
      </dsp:txXfrm>
    </dsp:sp>
    <dsp:sp modelId="{483DF14B-C4A2-45C6-9345-D2404C338ECB}">
      <dsp:nvSpPr>
        <dsp:cNvPr id="0" name=""/>
        <dsp:cNvSpPr/>
      </dsp:nvSpPr>
      <dsp:spPr>
        <a:xfrm>
          <a:off x="5434683"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Etiketleme ve Ambalajlama Gözetimi</a:t>
          </a:r>
        </a:p>
      </dsp:txBody>
      <dsp:txXfrm>
        <a:off x="5434683" y="1523444"/>
        <a:ext cx="2174081" cy="1304448"/>
      </dsp:txXfrm>
    </dsp:sp>
    <dsp:sp modelId="{AC33DDA1-7A67-4981-8601-08426FB7168D}">
      <dsp:nvSpPr>
        <dsp:cNvPr id="0" name=""/>
        <dsp:cNvSpPr/>
      </dsp:nvSpPr>
      <dsp:spPr>
        <a:xfrm>
          <a:off x="7826172" y="1523444"/>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Üretim Tesislerinin Denetlenmesi</a:t>
          </a:r>
        </a:p>
      </dsp:txBody>
      <dsp:txXfrm>
        <a:off x="7826172" y="1523444"/>
        <a:ext cx="2174081" cy="1304448"/>
      </dsp:txXfrm>
    </dsp:sp>
    <dsp:sp modelId="{7F29984A-5B1D-47C2-A04B-550DE46A7469}">
      <dsp:nvSpPr>
        <dsp:cNvPr id="0" name=""/>
        <dsp:cNvSpPr/>
      </dsp:nvSpPr>
      <dsp:spPr>
        <a:xfrm>
          <a:off x="1847448"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Pazar Sonrası Çalışmalar ve Taahhütler</a:t>
          </a:r>
        </a:p>
      </dsp:txBody>
      <dsp:txXfrm>
        <a:off x="1847448" y="3045301"/>
        <a:ext cx="2174081" cy="1304448"/>
      </dsp:txXfrm>
    </dsp:sp>
    <dsp:sp modelId="{68948695-7666-4365-B32D-C8429C95FA78}">
      <dsp:nvSpPr>
        <dsp:cNvPr id="0" name=""/>
        <dsp:cNvSpPr/>
      </dsp:nvSpPr>
      <dsp:spPr>
        <a:xfrm>
          <a:off x="4238938"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Düzenleyici Bilim ve Araştırma</a:t>
          </a:r>
        </a:p>
      </dsp:txBody>
      <dsp:txXfrm>
        <a:off x="4238938" y="3045301"/>
        <a:ext cx="2174081" cy="1304448"/>
      </dsp:txXfrm>
    </dsp:sp>
    <dsp:sp modelId="{0A80A9BD-BAC7-4B19-837E-0DE1F870ED7B}">
      <dsp:nvSpPr>
        <dsp:cNvPr id="0" name=""/>
        <dsp:cNvSpPr/>
      </dsp:nvSpPr>
      <dsp:spPr>
        <a:xfrm>
          <a:off x="6630427" y="3045301"/>
          <a:ext cx="2174081" cy="1304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Uluslararası İşbirliği</a:t>
          </a:r>
        </a:p>
      </dsp:txBody>
      <dsp:txXfrm>
        <a:off x="6630427" y="3045301"/>
        <a:ext cx="2174081" cy="13044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3F70D-5FBA-7F4F-902C-99388509DAE2}">
      <dsp:nvSpPr>
        <dsp:cNvPr id="0" name=""/>
        <dsp:cNvSpPr/>
      </dsp:nvSpPr>
      <dsp:spPr>
        <a:xfrm>
          <a:off x="0" y="468882"/>
          <a:ext cx="6651253" cy="216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Bir ilacın yaşam döngüsü, geliştirmenin ilk aşamalarında bir bileşiğin patentinin alınmasıyla başlar. Patent, geliştiricinin ilacı üretmek ve satmak için tek hakka sahip olduğu, tipik olarak 20 yıllık bir münhasırlık süresi sağlar.</a:t>
          </a:r>
          <a:endParaRPr lang="en-US" sz="2500" kern="1200" dirty="0"/>
        </a:p>
      </dsp:txBody>
      <dsp:txXfrm>
        <a:off x="105662" y="574544"/>
        <a:ext cx="6439929" cy="1953176"/>
      </dsp:txXfrm>
    </dsp:sp>
    <dsp:sp modelId="{C72F7755-853B-4734-8884-D00623146EC8}">
      <dsp:nvSpPr>
        <dsp:cNvPr id="0" name=""/>
        <dsp:cNvSpPr/>
      </dsp:nvSpPr>
      <dsp:spPr>
        <a:xfrm>
          <a:off x="0" y="2705382"/>
          <a:ext cx="6651253" cy="216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Patentlerin süresi dolmaya yaklaştıkça, jenerik ilaç üreticileri eşdeğer versiyonları üretmek ve satmak için onay isteyebilir. Bu rekabet ilaç fiyatlarının düşmesine ve erişilebilirliğin artmasına yol açabilir.</a:t>
          </a:r>
        </a:p>
      </dsp:txBody>
      <dsp:txXfrm>
        <a:off x="105662" y="2811044"/>
        <a:ext cx="6439929" cy="19531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859AA-49C3-2A46-A32A-E855A6ADBD37}">
      <dsp:nvSpPr>
        <dsp:cNvPr id="0" name=""/>
        <dsp:cNvSpPr/>
      </dsp:nvSpPr>
      <dsp:spPr>
        <a:xfrm>
          <a:off x="0" y="181669"/>
          <a:ext cx="6651253"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b="1" kern="1200" dirty="0"/>
            <a:t>Veri Münhasırlığı</a:t>
          </a:r>
          <a:endParaRPr lang="en-US" sz="3500" kern="1200" dirty="0"/>
        </a:p>
      </dsp:txBody>
      <dsp:txXfrm>
        <a:off x="40980" y="222649"/>
        <a:ext cx="6569293" cy="757514"/>
      </dsp:txXfrm>
    </dsp:sp>
    <dsp:sp modelId="{0D3D37E0-85C6-7F4E-9D79-16354A55953C}">
      <dsp:nvSpPr>
        <dsp:cNvPr id="0" name=""/>
        <dsp:cNvSpPr/>
      </dsp:nvSpPr>
      <dsp:spPr>
        <a:xfrm>
          <a:off x="0" y="1021144"/>
          <a:ext cx="6651253"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tr-TR" sz="2700" b="0" kern="1200" dirty="0"/>
            <a:t>Veri </a:t>
          </a:r>
          <a:r>
            <a:rPr lang="tr-TR" sz="2700" b="0" kern="1200" dirty="0" err="1"/>
            <a:t>münhasıriyeti</a:t>
          </a:r>
          <a:r>
            <a:rPr lang="tr-TR" sz="2700" b="0" kern="1200" dirty="0"/>
            <a:t>, bir ilaç geliştiricisi tarafından sunulan klinik araştırma verilerine koruma sağlar. </a:t>
          </a:r>
        </a:p>
      </dsp:txBody>
      <dsp:txXfrm>
        <a:off x="0" y="1021144"/>
        <a:ext cx="6651253" cy="1231650"/>
      </dsp:txXfrm>
    </dsp:sp>
    <dsp:sp modelId="{7C41A837-C366-4547-B97F-7687DE82BAD8}">
      <dsp:nvSpPr>
        <dsp:cNvPr id="0" name=""/>
        <dsp:cNvSpPr/>
      </dsp:nvSpPr>
      <dsp:spPr>
        <a:xfrm>
          <a:off x="0" y="2252794"/>
          <a:ext cx="6651253" cy="8394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b="1" kern="1200" dirty="0"/>
            <a:t>Düzenleyici Münhasırlık</a:t>
          </a:r>
        </a:p>
      </dsp:txBody>
      <dsp:txXfrm>
        <a:off x="40980" y="2293774"/>
        <a:ext cx="6569293" cy="757514"/>
      </dsp:txXfrm>
    </dsp:sp>
    <dsp:sp modelId="{B07A3C6F-577A-4245-83A9-7845D358EFD1}">
      <dsp:nvSpPr>
        <dsp:cNvPr id="0" name=""/>
        <dsp:cNvSpPr/>
      </dsp:nvSpPr>
      <dsp:spPr>
        <a:xfrm>
          <a:off x="0" y="3092269"/>
          <a:ext cx="6651253" cy="206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tr-TR" sz="2700" b="0" kern="1200" dirty="0"/>
            <a:t>Düzenleyici münhasırlık, bir düzenleyici kurumun patent süresi dolduktan sonra bile bir ilacın jenerik versiyonunu onaylamaktan kaçındığı süreyi ifade eder. </a:t>
          </a:r>
        </a:p>
        <a:p>
          <a:pPr marL="228600" lvl="1" indent="-228600" algn="l" defTabSz="1200150">
            <a:lnSpc>
              <a:spcPct val="90000"/>
            </a:lnSpc>
            <a:spcBef>
              <a:spcPct val="0"/>
            </a:spcBef>
            <a:spcAft>
              <a:spcPct val="20000"/>
            </a:spcAft>
            <a:buChar char="•"/>
          </a:pPr>
          <a:r>
            <a:rPr lang="tr-TR" sz="2700" b="0" kern="1200" dirty="0"/>
            <a:t>Yenilikçilik ve Erişilebilirliğin Dengelenmesi</a:t>
          </a:r>
        </a:p>
      </dsp:txBody>
      <dsp:txXfrm>
        <a:off x="0" y="3092269"/>
        <a:ext cx="6651253" cy="20648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E4DA8-5A83-B94C-95EE-7D38BCE951D0}">
      <dsp:nvSpPr>
        <dsp:cNvPr id="0" name=""/>
        <dsp:cNvSpPr/>
      </dsp:nvSpPr>
      <dsp:spPr>
        <a:xfrm>
          <a:off x="0" y="3770230"/>
          <a:ext cx="7084445"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Patent ve veri koruma kavramlarıyla iç içe geçmiş olan ilaç ruhsatlandırma süreci, </a:t>
          </a:r>
          <a:r>
            <a:rPr lang="tr-TR" sz="2400" kern="1200" dirty="0" err="1"/>
            <a:t>farmasötik</a:t>
          </a:r>
          <a:r>
            <a:rPr lang="tr-TR" sz="2400" kern="1200" dirty="0"/>
            <a:t> </a:t>
          </a:r>
          <a:r>
            <a:rPr lang="tr-TR" sz="2400" kern="1200" dirty="0" err="1"/>
            <a:t>inovasyonun</a:t>
          </a:r>
          <a:r>
            <a:rPr lang="tr-TR" sz="2400" kern="1200" dirty="0"/>
            <a:t> teşvik edilmesinde önemli bir rol oynamaktadır.</a:t>
          </a:r>
          <a:endParaRPr lang="en-US" sz="2400" kern="1200" dirty="0"/>
        </a:p>
      </dsp:txBody>
      <dsp:txXfrm>
        <a:off x="64425" y="3834655"/>
        <a:ext cx="6955595" cy="1190909"/>
      </dsp:txXfrm>
    </dsp:sp>
    <dsp:sp modelId="{819D7858-0C75-4445-81D7-CC710858CC3D}">
      <dsp:nvSpPr>
        <dsp:cNvPr id="0" name=""/>
        <dsp:cNvSpPr/>
      </dsp:nvSpPr>
      <dsp:spPr>
        <a:xfrm>
          <a:off x="0" y="0"/>
          <a:ext cx="7084445" cy="131975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err="1"/>
            <a:t>CTD, ilaç şirketlerinin düzenleyici makamlara bilgi sunması için standartlaştırılmış bir yol olarak hizmet ederek inceleme ve onay sürecini kolaylaştırır. </a:t>
          </a:r>
        </a:p>
      </dsp:txBody>
      <dsp:txXfrm>
        <a:off x="64425" y="64425"/>
        <a:ext cx="6955595" cy="1190909"/>
      </dsp:txXfrm>
    </dsp:sp>
    <dsp:sp modelId="{B694E610-4B0A-4A02-8026-297B36DCD1C2}">
      <dsp:nvSpPr>
        <dsp:cNvPr id="0" name=""/>
        <dsp:cNvSpPr/>
      </dsp:nvSpPr>
      <dsp:spPr>
        <a:xfrm>
          <a:off x="0" y="1152183"/>
          <a:ext cx="7084445" cy="131975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err="1"/>
            <a:t>Farmakopeler, ilaç endüstrisinde ilaç kalitesi, güvenliği ve etkinliği için standartları belirleyen ve sürdüren temel araçlardır. </a:t>
          </a:r>
        </a:p>
      </dsp:txBody>
      <dsp:txXfrm>
        <a:off x="64425" y="1216608"/>
        <a:ext cx="6955595" cy="1190909"/>
      </dsp:txXfrm>
    </dsp:sp>
    <dsp:sp modelId="{CF382414-AD9F-46A6-A067-2C256D29F277}">
      <dsp:nvSpPr>
        <dsp:cNvPr id="0" name=""/>
        <dsp:cNvSpPr/>
      </dsp:nvSpPr>
      <dsp:spPr>
        <a:xfrm>
          <a:off x="0" y="2471934"/>
          <a:ext cx="7084445" cy="1319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err="1"/>
            <a:t>İlaç patentleme süreci, ilaç geliştirmenin çok önemli bir yönüdür ve mucitlere araştırma ve geliştirme yatırımları için bir teşvik sağlar.</a:t>
          </a:r>
        </a:p>
      </dsp:txBody>
      <dsp:txXfrm>
        <a:off x="64425" y="2536359"/>
        <a:ext cx="6955595"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770D4-B4A8-E649-9ED0-D3DF701B6C59}">
      <dsp:nvSpPr>
        <dsp:cNvPr id="0" name=""/>
        <dsp:cNvSpPr/>
      </dsp:nvSpPr>
      <dsp:spPr>
        <a:xfrm rot="5400000">
          <a:off x="6259450" y="-2255836"/>
          <a:ext cx="1769878" cy="672413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tr-TR" sz="3400" kern="1200" dirty="0"/>
            <a:t>Hedef Belirleme ve Doğrulama</a:t>
          </a:r>
        </a:p>
        <a:p>
          <a:pPr marL="285750" lvl="1" indent="-285750" algn="l" defTabSz="1511300">
            <a:lnSpc>
              <a:spcPct val="90000"/>
            </a:lnSpc>
            <a:spcBef>
              <a:spcPct val="0"/>
            </a:spcBef>
            <a:spcAft>
              <a:spcPct val="15000"/>
            </a:spcAft>
            <a:buChar char="•"/>
          </a:pPr>
          <a:r>
            <a:rPr lang="tr-TR" sz="3400" i="1" kern="1200" dirty="0"/>
            <a:t>I</a:t>
          </a:r>
          <a:r>
            <a:rPr lang="es-ES" sz="3400" i="1" kern="1200" dirty="0"/>
            <a:t>n vitro </a:t>
          </a:r>
          <a:r>
            <a:rPr lang="es-ES" sz="3400" kern="1200" dirty="0"/>
            <a:t>ve </a:t>
          </a:r>
          <a:r>
            <a:rPr lang="tr-TR" sz="3400" i="1" kern="1200" dirty="0"/>
            <a:t>i</a:t>
          </a:r>
          <a:r>
            <a:rPr lang="es-ES" sz="3400" i="1" kern="1200" dirty="0"/>
            <a:t>n vivo </a:t>
          </a:r>
          <a:r>
            <a:rPr lang="es-ES" sz="3400" kern="1200" dirty="0" err="1"/>
            <a:t>Testler</a:t>
          </a:r>
          <a:endParaRPr lang="tr-TR" sz="3400" kern="1200" dirty="0"/>
        </a:p>
      </dsp:txBody>
      <dsp:txXfrm rot="-5400000">
        <a:off x="3782324" y="307688"/>
        <a:ext cx="6637733" cy="1597082"/>
      </dsp:txXfrm>
    </dsp:sp>
    <dsp:sp modelId="{47D5D30A-BD3A-8141-897F-83EDCA77A052}">
      <dsp:nvSpPr>
        <dsp:cNvPr id="0" name=""/>
        <dsp:cNvSpPr/>
      </dsp:nvSpPr>
      <dsp:spPr>
        <a:xfrm>
          <a:off x="0" y="55"/>
          <a:ext cx="3782324" cy="2212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t>Keşif ve Klinik Öncesi Testler</a:t>
          </a:r>
          <a:endParaRPr lang="en-US" sz="4000" b="1" kern="1200" dirty="0"/>
        </a:p>
      </dsp:txBody>
      <dsp:txXfrm>
        <a:off x="107998" y="108053"/>
        <a:ext cx="3566328" cy="1996351"/>
      </dsp:txXfrm>
    </dsp:sp>
    <dsp:sp modelId="{1AF18C7F-7C7C-4C08-B89E-B723DC10633B}">
      <dsp:nvSpPr>
        <dsp:cNvPr id="0" name=""/>
        <dsp:cNvSpPr/>
      </dsp:nvSpPr>
      <dsp:spPr>
        <a:xfrm rot="5400000">
          <a:off x="6259450" y="67128"/>
          <a:ext cx="1769878" cy="672413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da-DK" sz="3400" kern="1200" dirty="0"/>
            <a:t>Hayvan Modelleri ve Etik Hususlar</a:t>
          </a:r>
          <a:endParaRPr lang="tr-TR" sz="3400" kern="1200" dirty="0"/>
        </a:p>
        <a:p>
          <a:pPr marL="285750" lvl="1" indent="-285750" algn="l" defTabSz="1511300">
            <a:lnSpc>
              <a:spcPct val="90000"/>
            </a:lnSpc>
            <a:spcBef>
              <a:spcPct val="0"/>
            </a:spcBef>
            <a:spcAft>
              <a:spcPct val="15000"/>
            </a:spcAft>
            <a:buChar char="•"/>
          </a:pPr>
          <a:r>
            <a:rPr lang="tr-TR" sz="3400" kern="1200" dirty="0"/>
            <a:t>Güvenlik ve Toksikoloji Çalışmaları</a:t>
          </a:r>
        </a:p>
      </dsp:txBody>
      <dsp:txXfrm rot="-5400000">
        <a:off x="3782324" y="2630652"/>
        <a:ext cx="6637733" cy="1597082"/>
      </dsp:txXfrm>
    </dsp:sp>
    <dsp:sp modelId="{1BC0CA73-7F4E-43D2-9A26-0959F2CBE9B1}">
      <dsp:nvSpPr>
        <dsp:cNvPr id="0" name=""/>
        <dsp:cNvSpPr/>
      </dsp:nvSpPr>
      <dsp:spPr>
        <a:xfrm>
          <a:off x="0" y="2323020"/>
          <a:ext cx="3782324" cy="22123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t>Hayvan Deneyleri</a:t>
          </a:r>
        </a:p>
      </dsp:txBody>
      <dsp:txXfrm>
        <a:off x="107998" y="2431018"/>
        <a:ext cx="3566328" cy="1996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9B1A4-11D2-BC43-B6F6-CF491B2ACBB9}">
      <dsp:nvSpPr>
        <dsp:cNvPr id="0" name=""/>
        <dsp:cNvSpPr/>
      </dsp:nvSpPr>
      <dsp:spPr>
        <a:xfrm>
          <a:off x="12110" y="278869"/>
          <a:ext cx="2662239" cy="79867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422400">
            <a:lnSpc>
              <a:spcPct val="90000"/>
            </a:lnSpc>
            <a:spcBef>
              <a:spcPct val="0"/>
            </a:spcBef>
            <a:spcAft>
              <a:spcPct val="35000"/>
            </a:spcAft>
            <a:buNone/>
          </a:pPr>
          <a:r>
            <a:rPr lang="tr-TR" sz="3200" b="1" kern="1200" dirty="0"/>
            <a:t>Faz I</a:t>
          </a:r>
          <a:endParaRPr lang="en-US" sz="3200" b="1" kern="1200" dirty="0"/>
        </a:p>
      </dsp:txBody>
      <dsp:txXfrm>
        <a:off x="251711" y="278869"/>
        <a:ext cx="2183037" cy="798671"/>
      </dsp:txXfrm>
    </dsp:sp>
    <dsp:sp modelId="{03A53B8F-A9A1-8543-985B-DFB2BB8A378C}">
      <dsp:nvSpPr>
        <dsp:cNvPr id="0" name=""/>
        <dsp:cNvSpPr/>
      </dsp:nvSpPr>
      <dsp:spPr>
        <a:xfrm>
          <a:off x="12110" y="1077541"/>
          <a:ext cx="2422638" cy="29949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1244600">
            <a:lnSpc>
              <a:spcPct val="90000"/>
            </a:lnSpc>
            <a:spcBef>
              <a:spcPct val="0"/>
            </a:spcBef>
            <a:spcAft>
              <a:spcPct val="35000"/>
            </a:spcAft>
            <a:buNone/>
          </a:pPr>
          <a:endParaRPr lang="tr-TR" sz="2800" kern="1200" dirty="0"/>
        </a:p>
        <a:p>
          <a:pPr marL="228600" lvl="1" indent="-228600" algn="l" defTabSz="889000">
            <a:lnSpc>
              <a:spcPct val="90000"/>
            </a:lnSpc>
            <a:spcBef>
              <a:spcPct val="0"/>
            </a:spcBef>
            <a:spcAft>
              <a:spcPct val="15000"/>
            </a:spcAft>
            <a:buChar char="•"/>
          </a:pPr>
          <a:r>
            <a:rPr lang="tr-TR" sz="2000" kern="1200" dirty="0"/>
            <a:t>Hedefler ve Katılımcılar</a:t>
          </a:r>
        </a:p>
        <a:p>
          <a:pPr marL="228600" lvl="1" indent="-228600" algn="l" defTabSz="889000">
            <a:lnSpc>
              <a:spcPct val="90000"/>
            </a:lnSpc>
            <a:spcBef>
              <a:spcPct val="0"/>
            </a:spcBef>
            <a:spcAft>
              <a:spcPct val="15000"/>
            </a:spcAft>
            <a:buChar char="•"/>
          </a:pPr>
          <a:r>
            <a:rPr lang="tr-TR" sz="2000" kern="1200" dirty="0"/>
            <a:t>Güvenlik ve Dozaj Çalışmaları</a:t>
          </a:r>
        </a:p>
      </dsp:txBody>
      <dsp:txXfrm>
        <a:off x="12110" y="1077541"/>
        <a:ext cx="2422638" cy="2994926"/>
      </dsp:txXfrm>
    </dsp:sp>
    <dsp:sp modelId="{A50AB251-5B0B-4F16-9C30-A5052A8DF765}">
      <dsp:nvSpPr>
        <dsp:cNvPr id="0" name=""/>
        <dsp:cNvSpPr/>
      </dsp:nvSpPr>
      <dsp:spPr>
        <a:xfrm>
          <a:off x="2621823" y="278869"/>
          <a:ext cx="2662239" cy="79867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422400">
            <a:lnSpc>
              <a:spcPct val="90000"/>
            </a:lnSpc>
            <a:spcBef>
              <a:spcPct val="0"/>
            </a:spcBef>
            <a:spcAft>
              <a:spcPct val="35000"/>
            </a:spcAft>
            <a:buNone/>
          </a:pPr>
          <a:r>
            <a:rPr lang="tr-TR" sz="3200" b="1" kern="1200" dirty="0"/>
            <a:t>Faz II</a:t>
          </a:r>
        </a:p>
      </dsp:txBody>
      <dsp:txXfrm>
        <a:off x="2861424" y="278869"/>
        <a:ext cx="2183037" cy="798671"/>
      </dsp:txXfrm>
    </dsp:sp>
    <dsp:sp modelId="{251C175F-F389-4C81-A8F0-1CBC2D802732}">
      <dsp:nvSpPr>
        <dsp:cNvPr id="0" name=""/>
        <dsp:cNvSpPr/>
      </dsp:nvSpPr>
      <dsp:spPr>
        <a:xfrm>
          <a:off x="2621823" y="1077541"/>
          <a:ext cx="2422638" cy="29949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endParaRPr lang="tr-TR" sz="2000" kern="1200" dirty="0"/>
        </a:p>
        <a:p>
          <a:pPr marL="228600" lvl="1" indent="-228600" algn="l" defTabSz="889000">
            <a:lnSpc>
              <a:spcPct val="90000"/>
            </a:lnSpc>
            <a:spcBef>
              <a:spcPct val="0"/>
            </a:spcBef>
            <a:spcAft>
              <a:spcPct val="15000"/>
            </a:spcAft>
            <a:buChar char="•"/>
          </a:pPr>
          <a:r>
            <a:rPr lang="tr-TR" sz="2000" kern="1200" dirty="0"/>
            <a:t>Etkinlik ve Doz Optimizasyonu</a:t>
          </a:r>
        </a:p>
        <a:p>
          <a:pPr marL="228600" lvl="1" indent="-228600" algn="l" defTabSz="889000">
            <a:lnSpc>
              <a:spcPct val="90000"/>
            </a:lnSpc>
            <a:spcBef>
              <a:spcPct val="0"/>
            </a:spcBef>
            <a:spcAft>
              <a:spcPct val="15000"/>
            </a:spcAft>
            <a:buChar char="•"/>
          </a:pPr>
          <a:r>
            <a:rPr lang="tr-TR" sz="2000" kern="1200" dirty="0"/>
            <a:t>Güvenlik Verilerinin Genişletilmesi</a:t>
          </a:r>
        </a:p>
      </dsp:txBody>
      <dsp:txXfrm>
        <a:off x="2621823" y="1077541"/>
        <a:ext cx="2422638" cy="2994926"/>
      </dsp:txXfrm>
    </dsp:sp>
    <dsp:sp modelId="{86F63DED-3F7A-4BE3-8F60-778C27D9E88B}">
      <dsp:nvSpPr>
        <dsp:cNvPr id="0" name=""/>
        <dsp:cNvSpPr/>
      </dsp:nvSpPr>
      <dsp:spPr>
        <a:xfrm>
          <a:off x="5231536" y="278869"/>
          <a:ext cx="2662239" cy="79867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422400">
            <a:lnSpc>
              <a:spcPct val="90000"/>
            </a:lnSpc>
            <a:spcBef>
              <a:spcPct val="0"/>
            </a:spcBef>
            <a:spcAft>
              <a:spcPct val="35000"/>
            </a:spcAft>
            <a:buNone/>
          </a:pPr>
          <a:r>
            <a:rPr lang="tr-TR" sz="3200" b="1" kern="1200" dirty="0"/>
            <a:t>Faz III</a:t>
          </a:r>
        </a:p>
      </dsp:txBody>
      <dsp:txXfrm>
        <a:off x="5471137" y="278869"/>
        <a:ext cx="2183037" cy="798671"/>
      </dsp:txXfrm>
    </dsp:sp>
    <dsp:sp modelId="{D3A1FA49-5268-4083-9DF0-B110D14443A1}">
      <dsp:nvSpPr>
        <dsp:cNvPr id="0" name=""/>
        <dsp:cNvSpPr/>
      </dsp:nvSpPr>
      <dsp:spPr>
        <a:xfrm>
          <a:off x="5231536" y="1077541"/>
          <a:ext cx="2422638" cy="29949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endParaRPr lang="tr-TR" sz="2000" kern="1200" dirty="0"/>
        </a:p>
        <a:p>
          <a:pPr marL="228600" lvl="1" indent="-228600" algn="l" defTabSz="889000">
            <a:lnSpc>
              <a:spcPct val="90000"/>
            </a:lnSpc>
            <a:spcBef>
              <a:spcPct val="0"/>
            </a:spcBef>
            <a:spcAft>
              <a:spcPct val="15000"/>
            </a:spcAft>
            <a:buChar char="•"/>
          </a:pPr>
          <a:r>
            <a:rPr lang="tr-TR" sz="2000" kern="1200" dirty="0"/>
            <a:t>Büyük Ölçekli Etkinlik Çalışmaları</a:t>
          </a:r>
        </a:p>
        <a:p>
          <a:pPr marL="228600" lvl="1" indent="-228600" algn="l" defTabSz="889000">
            <a:lnSpc>
              <a:spcPct val="90000"/>
            </a:lnSpc>
            <a:spcBef>
              <a:spcPct val="0"/>
            </a:spcBef>
            <a:spcAft>
              <a:spcPct val="15000"/>
            </a:spcAft>
            <a:buChar char="•"/>
          </a:pPr>
          <a:r>
            <a:rPr lang="tr-TR" sz="2000" kern="1200" dirty="0"/>
            <a:t>Randomize Kontrollü Çalışmalar (</a:t>
          </a:r>
          <a:r>
            <a:rPr lang="tr-TR" sz="2000" kern="1200" dirty="0" err="1"/>
            <a:t>RCT'ler</a:t>
          </a:r>
          <a:r>
            <a:rPr lang="tr-TR" sz="1600" kern="1200" dirty="0"/>
            <a:t>)</a:t>
          </a:r>
        </a:p>
      </dsp:txBody>
      <dsp:txXfrm>
        <a:off x="5231536" y="1077541"/>
        <a:ext cx="2422638" cy="2994926"/>
      </dsp:txXfrm>
    </dsp:sp>
    <dsp:sp modelId="{A21027FE-FAE6-4E0A-8613-610C3324DE6B}">
      <dsp:nvSpPr>
        <dsp:cNvPr id="0" name=""/>
        <dsp:cNvSpPr/>
      </dsp:nvSpPr>
      <dsp:spPr>
        <a:xfrm>
          <a:off x="7841249" y="278869"/>
          <a:ext cx="2662239" cy="79867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422400">
            <a:lnSpc>
              <a:spcPct val="90000"/>
            </a:lnSpc>
            <a:spcBef>
              <a:spcPct val="0"/>
            </a:spcBef>
            <a:spcAft>
              <a:spcPct val="35000"/>
            </a:spcAft>
            <a:buNone/>
          </a:pPr>
          <a:r>
            <a:rPr lang="tr-TR" sz="3200" b="1" kern="1200" dirty="0"/>
            <a:t>Faz IV</a:t>
          </a:r>
        </a:p>
      </dsp:txBody>
      <dsp:txXfrm>
        <a:off x="8080850" y="278869"/>
        <a:ext cx="2183037" cy="798671"/>
      </dsp:txXfrm>
    </dsp:sp>
    <dsp:sp modelId="{2157515B-FA0E-41D4-98BF-B4B524E9082D}">
      <dsp:nvSpPr>
        <dsp:cNvPr id="0" name=""/>
        <dsp:cNvSpPr/>
      </dsp:nvSpPr>
      <dsp:spPr>
        <a:xfrm>
          <a:off x="7841249" y="1077541"/>
          <a:ext cx="2422638" cy="29949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endParaRPr lang="tr-TR" sz="2000" kern="1200" dirty="0"/>
        </a:p>
        <a:p>
          <a:pPr marL="228600" lvl="1" indent="-228600" algn="l" defTabSz="889000">
            <a:lnSpc>
              <a:spcPct val="90000"/>
            </a:lnSpc>
            <a:spcBef>
              <a:spcPct val="0"/>
            </a:spcBef>
            <a:spcAft>
              <a:spcPct val="15000"/>
            </a:spcAft>
            <a:buChar char="•"/>
          </a:pPr>
          <a:r>
            <a:rPr lang="tr-TR" sz="2000" kern="1200" dirty="0"/>
            <a:t>Pazarlama Sonrası Gözetim</a:t>
          </a:r>
        </a:p>
        <a:p>
          <a:pPr marL="228600" lvl="1" indent="-228600" algn="l" defTabSz="889000">
            <a:lnSpc>
              <a:spcPct val="90000"/>
            </a:lnSpc>
            <a:spcBef>
              <a:spcPct val="0"/>
            </a:spcBef>
            <a:spcAft>
              <a:spcPct val="15000"/>
            </a:spcAft>
            <a:buChar char="•"/>
          </a:pPr>
          <a:r>
            <a:rPr lang="tr-TR" sz="2000" kern="1200" dirty="0"/>
            <a:t>Uzun Vadeli Güvenlik ve Etkinlik</a:t>
          </a:r>
          <a:endParaRPr lang="tr-TR" sz="1600" kern="1200" dirty="0"/>
        </a:p>
      </dsp:txBody>
      <dsp:txXfrm>
        <a:off x="7841249" y="1077541"/>
        <a:ext cx="2422638" cy="2994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1D4F-B049-0748-9501-72F46483245E}">
      <dsp:nvSpPr>
        <dsp:cNvPr id="0" name=""/>
        <dsp:cNvSpPr/>
      </dsp:nvSpPr>
      <dsp:spPr>
        <a:xfrm>
          <a:off x="0" y="434731"/>
          <a:ext cx="10515600" cy="189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a:t>Klinik Veriler</a:t>
          </a:r>
        </a:p>
        <a:p>
          <a:pPr marL="228600" lvl="1" indent="-228600" algn="l" defTabSz="1111250">
            <a:lnSpc>
              <a:spcPct val="90000"/>
            </a:lnSpc>
            <a:spcBef>
              <a:spcPct val="0"/>
            </a:spcBef>
            <a:spcAft>
              <a:spcPct val="15000"/>
            </a:spcAft>
            <a:buChar char="•"/>
          </a:pPr>
          <a:r>
            <a:rPr lang="tr-TR" sz="2500" kern="1200"/>
            <a:t>Klinik Öncesi Veriler</a:t>
          </a:r>
        </a:p>
        <a:p>
          <a:pPr marL="228600" lvl="1" indent="-228600" algn="l" defTabSz="1111250">
            <a:lnSpc>
              <a:spcPct val="90000"/>
            </a:lnSpc>
            <a:spcBef>
              <a:spcPct val="0"/>
            </a:spcBef>
            <a:spcAft>
              <a:spcPct val="15000"/>
            </a:spcAft>
            <a:buChar char="•"/>
          </a:pPr>
          <a:r>
            <a:rPr lang="tr-TR" sz="2500" kern="1200"/>
            <a:t>Üretim ve Kalite Kontrol</a:t>
          </a:r>
        </a:p>
      </dsp:txBody>
      <dsp:txXfrm>
        <a:off x="0" y="434731"/>
        <a:ext cx="10515600" cy="1890000"/>
      </dsp:txXfrm>
    </dsp:sp>
    <dsp:sp modelId="{260CA180-28FC-0A47-AE5F-2E311C099F81}">
      <dsp:nvSpPr>
        <dsp:cNvPr id="0" name=""/>
        <dsp:cNvSpPr/>
      </dsp:nvSpPr>
      <dsp:spPr>
        <a:xfrm>
          <a:off x="525780" y="65731"/>
          <a:ext cx="7360920" cy="73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tr-TR" sz="2500" kern="1200" dirty="0"/>
            <a:t>Derleme ve Dokümantasyon</a:t>
          </a:r>
          <a:endParaRPr lang="en-US" sz="2500" kern="1200" dirty="0"/>
        </a:p>
      </dsp:txBody>
      <dsp:txXfrm>
        <a:off x="561806" y="101757"/>
        <a:ext cx="7288868" cy="665948"/>
      </dsp:txXfrm>
    </dsp:sp>
    <dsp:sp modelId="{D56364D8-F246-4998-BE27-1075245DF52C}">
      <dsp:nvSpPr>
        <dsp:cNvPr id="0" name=""/>
        <dsp:cNvSpPr/>
      </dsp:nvSpPr>
      <dsp:spPr>
        <a:xfrm>
          <a:off x="0" y="2828731"/>
          <a:ext cx="10515600" cy="145687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a:t>Değerlendirme Kriterleri</a:t>
          </a:r>
        </a:p>
        <a:p>
          <a:pPr marL="228600" lvl="1" indent="-228600" algn="l" defTabSz="1111250">
            <a:lnSpc>
              <a:spcPct val="90000"/>
            </a:lnSpc>
            <a:spcBef>
              <a:spcPct val="0"/>
            </a:spcBef>
            <a:spcAft>
              <a:spcPct val="15000"/>
            </a:spcAft>
            <a:buChar char="•"/>
          </a:pPr>
          <a:r>
            <a:rPr lang="tr-TR" sz="2500" kern="1200"/>
            <a:t>Danışma Komiteleri</a:t>
          </a:r>
        </a:p>
      </dsp:txBody>
      <dsp:txXfrm>
        <a:off x="0" y="2828731"/>
        <a:ext cx="10515600" cy="1456875"/>
      </dsp:txXfrm>
    </dsp:sp>
    <dsp:sp modelId="{F1AC4165-3077-4919-8077-505BE8010B0B}">
      <dsp:nvSpPr>
        <dsp:cNvPr id="0" name=""/>
        <dsp:cNvSpPr/>
      </dsp:nvSpPr>
      <dsp:spPr>
        <a:xfrm>
          <a:off x="525780" y="2459731"/>
          <a:ext cx="7360920" cy="7380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tr-TR" sz="2500" kern="1200"/>
            <a:t>Düzenleyici İnceleme Süreci</a:t>
          </a:r>
        </a:p>
      </dsp:txBody>
      <dsp:txXfrm>
        <a:off x="561806" y="2495757"/>
        <a:ext cx="728886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7240-02D6-473E-8ED6-2F8C06310722}">
      <dsp:nvSpPr>
        <dsp:cNvPr id="0" name=""/>
        <dsp:cNvSpPr/>
      </dsp:nvSpPr>
      <dsp:spPr>
        <a:xfrm>
          <a:off x="0" y="584711"/>
          <a:ext cx="10515600" cy="1427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7FB26-CAAC-4D36-A90C-458DB97E9E5D}">
      <dsp:nvSpPr>
        <dsp:cNvPr id="0" name=""/>
        <dsp:cNvSpPr/>
      </dsp:nvSpPr>
      <dsp:spPr>
        <a:xfrm>
          <a:off x="431904" y="905962"/>
          <a:ext cx="785280" cy="785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CD206-2D18-4F56-BCEB-7057D686C311}">
      <dsp:nvSpPr>
        <dsp:cNvPr id="0" name=""/>
        <dsp:cNvSpPr/>
      </dsp:nvSpPr>
      <dsp:spPr>
        <a:xfrm>
          <a:off x="1649089" y="584711"/>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066800">
            <a:lnSpc>
              <a:spcPct val="100000"/>
            </a:lnSpc>
            <a:spcBef>
              <a:spcPct val="0"/>
            </a:spcBef>
            <a:spcAft>
              <a:spcPct val="35000"/>
            </a:spcAft>
            <a:buNone/>
          </a:pPr>
          <a:r>
            <a:rPr lang="tr-TR" sz="2400" kern="1200" dirty="0"/>
            <a:t>İlaç şirketleri, bir ilacın pazarlanması için onay almak üzere düzenleyici kurumlara Pazarlama Ruhsatı Başvuruları (MAA) olarak bilinen kapsamlı dosyalar sunar. </a:t>
          </a:r>
          <a:endParaRPr lang="en-US" sz="2400" kern="1200" dirty="0"/>
        </a:p>
      </dsp:txBody>
      <dsp:txXfrm>
        <a:off x="1649089" y="584711"/>
        <a:ext cx="8866510" cy="1427782"/>
      </dsp:txXfrm>
    </dsp:sp>
    <dsp:sp modelId="{5AD2A97F-39C8-47B7-AE98-1BA5C36F7550}">
      <dsp:nvSpPr>
        <dsp:cNvPr id="0" name=""/>
        <dsp:cNvSpPr/>
      </dsp:nvSpPr>
      <dsp:spPr>
        <a:xfrm>
          <a:off x="0" y="2338844"/>
          <a:ext cx="10515600" cy="1427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E8931-B0EE-4D7D-B43D-DDC69C30F485}">
      <dsp:nvSpPr>
        <dsp:cNvPr id="0" name=""/>
        <dsp:cNvSpPr/>
      </dsp:nvSpPr>
      <dsp:spPr>
        <a:xfrm>
          <a:off x="431904" y="2660095"/>
          <a:ext cx="785280" cy="7852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D59BC-CDFA-41A5-AE22-7456B5193F5F}">
      <dsp:nvSpPr>
        <dsp:cNvPr id="0" name=""/>
        <dsp:cNvSpPr/>
      </dsp:nvSpPr>
      <dsp:spPr>
        <a:xfrm>
          <a:off x="1649089" y="2338844"/>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066800">
            <a:lnSpc>
              <a:spcPct val="90000"/>
            </a:lnSpc>
            <a:spcBef>
              <a:spcPct val="0"/>
            </a:spcBef>
            <a:spcAft>
              <a:spcPct val="35000"/>
            </a:spcAft>
            <a:buNone/>
          </a:pPr>
          <a:r>
            <a:rPr lang="tr-TR" sz="2400" kern="1200" dirty="0" err="1"/>
            <a:t>Bu başvurular preklinik ve klinik çalışmalardan elde edilen verilerin yanı sıra üretim süreçleri ve etiketleme ile ilgili bilgileri de içerir.</a:t>
          </a:r>
        </a:p>
      </dsp:txBody>
      <dsp:txXfrm>
        <a:off x="1649089" y="2338844"/>
        <a:ext cx="8866510" cy="1427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25DB7-DC97-4468-8A6D-0DEF4CAE8D9A}">
      <dsp:nvSpPr>
        <dsp:cNvPr id="0" name=""/>
        <dsp:cNvSpPr/>
      </dsp:nvSpPr>
      <dsp:spPr>
        <a:xfrm>
          <a:off x="0" y="2257"/>
          <a:ext cx="10515600" cy="1265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B5807-F499-469D-9512-BFEF4C0BA3D6}">
      <dsp:nvSpPr>
        <dsp:cNvPr id="0" name=""/>
        <dsp:cNvSpPr/>
      </dsp:nvSpPr>
      <dsp:spPr>
        <a:xfrm>
          <a:off x="382711" y="286918"/>
          <a:ext cx="696518" cy="695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38719-D943-4B15-B72A-D1F7ABACE484}">
      <dsp:nvSpPr>
        <dsp:cNvPr id="0" name=""/>
        <dsp:cNvSpPr/>
      </dsp:nvSpPr>
      <dsp:spPr>
        <a:xfrm>
          <a:off x="1461940" y="2257"/>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100000"/>
            </a:lnSpc>
            <a:spcBef>
              <a:spcPct val="0"/>
            </a:spcBef>
            <a:spcAft>
              <a:spcPct val="35000"/>
            </a:spcAft>
            <a:buNone/>
          </a:pPr>
          <a:r>
            <a:rPr lang="tr-TR" sz="2800" kern="1200" dirty="0"/>
            <a:t>Düzenleyici kurumlar ilaçları onaylandıktan ve halka sunulduktan sonra izler. </a:t>
          </a:r>
          <a:endParaRPr lang="en-US" sz="2800" kern="1200" dirty="0"/>
        </a:p>
      </dsp:txBody>
      <dsp:txXfrm>
        <a:off x="1461940" y="2257"/>
        <a:ext cx="8918526" cy="1266397"/>
      </dsp:txXfrm>
    </dsp:sp>
    <dsp:sp modelId="{DAD550D3-32C0-4C5F-BE9A-349237B2744A}">
      <dsp:nvSpPr>
        <dsp:cNvPr id="0" name=""/>
        <dsp:cNvSpPr/>
      </dsp:nvSpPr>
      <dsp:spPr>
        <a:xfrm>
          <a:off x="0" y="1542470"/>
          <a:ext cx="10515600" cy="1265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47997-B9A5-4679-BDB7-F6321CC7B1DA}">
      <dsp:nvSpPr>
        <dsp:cNvPr id="0" name=""/>
        <dsp:cNvSpPr/>
      </dsp:nvSpPr>
      <dsp:spPr>
        <a:xfrm>
          <a:off x="382711" y="1827131"/>
          <a:ext cx="696518" cy="6958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8461E-3217-49DD-9B63-CDEB7EA31706}">
      <dsp:nvSpPr>
        <dsp:cNvPr id="0" name=""/>
        <dsp:cNvSpPr/>
      </dsp:nvSpPr>
      <dsp:spPr>
        <a:xfrm>
          <a:off x="1461940" y="1542470"/>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90000"/>
            </a:lnSpc>
            <a:spcBef>
              <a:spcPct val="0"/>
            </a:spcBef>
            <a:spcAft>
              <a:spcPct val="35000"/>
            </a:spcAft>
            <a:buNone/>
          </a:pPr>
          <a:r>
            <a:rPr lang="tr-TR" sz="2800" kern="1200" dirty="0" err="1"/>
            <a:t>Advers olaylar, yan etkiler ve diğer güvenlik endişelerine ilişkin raporları toplar ve analiz ederler. </a:t>
          </a:r>
        </a:p>
      </dsp:txBody>
      <dsp:txXfrm>
        <a:off x="1461940" y="1542470"/>
        <a:ext cx="8918526" cy="1266397"/>
      </dsp:txXfrm>
    </dsp:sp>
    <dsp:sp modelId="{88BDFFB4-72FA-425E-9B24-09BA1E414CDC}">
      <dsp:nvSpPr>
        <dsp:cNvPr id="0" name=""/>
        <dsp:cNvSpPr/>
      </dsp:nvSpPr>
      <dsp:spPr>
        <a:xfrm>
          <a:off x="0" y="3082683"/>
          <a:ext cx="10515600" cy="1265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80102-864A-46ED-914C-99ED524F0CFF}">
      <dsp:nvSpPr>
        <dsp:cNvPr id="0" name=""/>
        <dsp:cNvSpPr/>
      </dsp:nvSpPr>
      <dsp:spPr>
        <a:xfrm>
          <a:off x="383085" y="3367344"/>
          <a:ext cx="696518" cy="69583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F53BB-4C5E-4F26-A86C-38815D7E85F9}">
      <dsp:nvSpPr>
        <dsp:cNvPr id="0" name=""/>
        <dsp:cNvSpPr/>
      </dsp:nvSpPr>
      <dsp:spPr>
        <a:xfrm>
          <a:off x="1462688" y="3082683"/>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90000"/>
            </a:lnSpc>
            <a:spcBef>
              <a:spcPct val="0"/>
            </a:spcBef>
            <a:spcAft>
              <a:spcPct val="35000"/>
            </a:spcAft>
            <a:buNone/>
          </a:pPr>
          <a:r>
            <a:rPr lang="tr-TR" sz="2800" kern="1200" dirty="0" err="1"/>
            <a:t>Beklenmedik sorunlar ortaya çıkarsa, etiketlemenin değiştirilmesi ve hatta ilacın piyasadan çekilmesi de dahil olmak üzere düzeltici önlemler alabilirler.</a:t>
          </a:r>
        </a:p>
      </dsp:txBody>
      <dsp:txXfrm>
        <a:off x="1462688" y="3082683"/>
        <a:ext cx="8918526" cy="12663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A4FE2-C1C4-4593-A9BA-CE54552C8149}">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E85C1-E7B5-4A0F-BEAE-FC0464DE0E1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DC325-96D8-489C-A84D-F2CABC8BCB1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244600">
            <a:lnSpc>
              <a:spcPct val="100000"/>
            </a:lnSpc>
            <a:spcBef>
              <a:spcPct val="0"/>
            </a:spcBef>
            <a:spcAft>
              <a:spcPct val="35000"/>
            </a:spcAft>
            <a:buNone/>
          </a:pPr>
          <a:r>
            <a:rPr lang="tr-TR" sz="2800" kern="1200" dirty="0"/>
            <a:t>Düzenleyici kurumlar ilaçların etiketlenmesini ve ambalajlanmasını inceler ve onaylar. </a:t>
          </a:r>
          <a:endParaRPr lang="en-US" sz="2800" kern="1200" dirty="0"/>
        </a:p>
      </dsp:txBody>
      <dsp:txXfrm>
        <a:off x="1507738" y="707092"/>
        <a:ext cx="9007861" cy="1305401"/>
      </dsp:txXfrm>
    </dsp:sp>
    <dsp:sp modelId="{74177A5F-24F3-46C3-AE04-A184E96D4DED}">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FE228-513C-46D6-B443-98DCE6D9140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ED618-A161-4C7D-AC39-D0770175B3E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244600">
            <a:lnSpc>
              <a:spcPct val="90000"/>
            </a:lnSpc>
            <a:spcBef>
              <a:spcPct val="0"/>
            </a:spcBef>
            <a:spcAft>
              <a:spcPct val="35000"/>
            </a:spcAft>
            <a:buNone/>
          </a:pPr>
          <a:r>
            <a:rPr lang="tr-TR" sz="2800" kern="1200" dirty="0"/>
            <a:t>Bu, sağlanan bilgilerin doğru, kapsamlı ve sağlık uzmanları ve hastalar için anlaşılabilir olmasını sağlamayı amaçlar.</a:t>
          </a:r>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D59E3-99C9-437A-9BCC-E75A849FEF25}">
      <dsp:nvSpPr>
        <dsp:cNvPr id="0" name=""/>
        <dsp:cNvSpPr/>
      </dsp:nvSpPr>
      <dsp:spPr>
        <a:xfrm>
          <a:off x="0" y="339948"/>
          <a:ext cx="10515600" cy="16725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FF0FF-CCEC-4C3A-962B-BBEDF0EA7813}">
      <dsp:nvSpPr>
        <dsp:cNvPr id="0" name=""/>
        <dsp:cNvSpPr/>
      </dsp:nvSpPr>
      <dsp:spPr>
        <a:xfrm>
          <a:off x="505945" y="716271"/>
          <a:ext cx="919900" cy="919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81103-50FB-4701-8FD3-E87B21D56557}">
      <dsp:nvSpPr>
        <dsp:cNvPr id="0" name=""/>
        <dsp:cNvSpPr/>
      </dsp:nvSpPr>
      <dsp:spPr>
        <a:xfrm>
          <a:off x="1931790" y="339948"/>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100000"/>
            </a:lnSpc>
            <a:spcBef>
              <a:spcPct val="0"/>
            </a:spcBef>
            <a:spcAft>
              <a:spcPct val="35000"/>
            </a:spcAft>
            <a:buNone/>
          </a:pPr>
          <a:r>
            <a:rPr lang="tr-TR" sz="2800" kern="1200" dirty="0"/>
            <a:t>Düzenleyici kurumlar, İyi Üretim Uygulamaları (GMP) standartlarını karşıladıklarından emin olmak için ilaç üretim tesislerinde denetimler gerçekleştirir. </a:t>
          </a:r>
          <a:endParaRPr lang="en-US" sz="2800" kern="1200" dirty="0"/>
        </a:p>
      </dsp:txBody>
      <dsp:txXfrm>
        <a:off x="1931790" y="339948"/>
        <a:ext cx="8583809" cy="1672545"/>
      </dsp:txXfrm>
    </dsp:sp>
    <dsp:sp modelId="{F740E89E-5D3B-4863-818E-0929BBB7330C}">
      <dsp:nvSpPr>
        <dsp:cNvPr id="0" name=""/>
        <dsp:cNvSpPr/>
      </dsp:nvSpPr>
      <dsp:spPr>
        <a:xfrm>
          <a:off x="0" y="2338844"/>
          <a:ext cx="10515600" cy="16725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D1B37-9670-46EB-ACA6-84059F5E838A}">
      <dsp:nvSpPr>
        <dsp:cNvPr id="0" name=""/>
        <dsp:cNvSpPr/>
      </dsp:nvSpPr>
      <dsp:spPr>
        <a:xfrm>
          <a:off x="505945" y="2715166"/>
          <a:ext cx="919900" cy="9199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FDBD5-4960-4477-8AD3-AF49B4DB78CD}">
      <dsp:nvSpPr>
        <dsp:cNvPr id="0" name=""/>
        <dsp:cNvSpPr/>
      </dsp:nvSpPr>
      <dsp:spPr>
        <a:xfrm>
          <a:off x="1931790" y="2338844"/>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90000"/>
            </a:lnSpc>
            <a:spcBef>
              <a:spcPct val="0"/>
            </a:spcBef>
            <a:spcAft>
              <a:spcPct val="35000"/>
            </a:spcAft>
            <a:buNone/>
          </a:pPr>
          <a:r>
            <a:rPr lang="tr-TR" sz="2800" kern="1200" dirty="0" err="1"/>
            <a:t>Bu, ilaçların sürekli olarak en yüksek kalite standartlarında üretilmesini sağlamaya yardımcı olur.</a:t>
          </a:r>
        </a:p>
      </dsp:txBody>
      <dsp:txXfrm>
        <a:off x="1931790" y="2338844"/>
        <a:ext cx="8583809" cy="167254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08/29/2024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dirty="0">
                <a:solidFill>
                  <a:schemeClr val="tx1"/>
                </a:solidFill>
                <a:effectLst/>
                <a:latin typeface="+mn-lt"/>
                <a:ea typeface="+mn-ea"/>
                <a:cs typeface="+mn-cs"/>
              </a:rPr>
              <a:t>Merhabalar</a:t>
            </a:r>
          </a:p>
          <a:p>
            <a:r>
              <a:rPr lang="tr-TR" sz="1200" b="0" i="0" kern="1200" dirty="0">
                <a:solidFill>
                  <a:schemeClr val="tx1"/>
                </a:solidFill>
                <a:effectLst/>
                <a:latin typeface="+mn-lt"/>
                <a:ea typeface="+mn-ea"/>
                <a:cs typeface="+mn-cs"/>
              </a:rPr>
              <a:t>Molekülden ilaca giden yolda Keşif, klinik öncesi ve sonrası araştırma, üretim süreçleri sonrasında tescil aşamasına geldik. </a:t>
            </a:r>
          </a:p>
          <a:p>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ruhsatlandırma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farmasötik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ürünlerin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ulaşmadan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kalite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standartlarını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karşıladıklarından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geçmeleri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karmaşık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yönlü</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yolculuktur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bölüm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keşfinin</a:t>
            </a:r>
            <a:r>
              <a:rPr lang="en-US" sz="1200" b="0" i="0" kern="1200" dirty="0">
                <a:solidFill>
                  <a:schemeClr val="tx1"/>
                </a:solidFill>
                <a:effectLst/>
                <a:latin typeface="+mn-lt"/>
                <a:ea typeface="+mn-ea"/>
                <a:cs typeface="+mn-cs"/>
              </a:rPr>
              <a:t> ilk </a:t>
            </a:r>
            <a:r>
              <a:rPr lang="en-US" sz="1200" b="0" i="0" kern="1200" dirty="0" err="1">
                <a:solidFill>
                  <a:schemeClr val="tx1"/>
                </a:solidFill>
                <a:effectLst/>
                <a:latin typeface="+mn-lt"/>
                <a:ea typeface="+mn-ea"/>
                <a:cs typeface="+mn-cs"/>
              </a:rPr>
              <a:t>aşamalarından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pazarlama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sonrası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faaliyetlere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ruhsatlandırma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çeşitli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hakkında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derinlemesine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anlayış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sağlamayı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amaçlamaktadır</a:t>
            </a:r>
            <a:r>
              <a:rPr lang="en-US" sz="1200" b="0" i="0" kern="1200" dirty="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Pazarlama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İzni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Başvurularının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incelenmesi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şirketleri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pazarlanması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onay</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Pazarlama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Ruhsatı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Başvuruları</a:t>
            </a:r>
            <a:r>
              <a:rPr lang="en-US" sz="1200" b="1" i="0" kern="1200" dirty="0">
                <a:solidFill>
                  <a:schemeClr val="tx1"/>
                </a:solidFill>
                <a:effectLst/>
                <a:latin typeface="+mn-lt"/>
                <a:ea typeface="+mn-ea"/>
                <a:cs typeface="+mn-cs"/>
              </a:rPr>
              <a:t> (MAA)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bilinen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kapsamlı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dosyalar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sunar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başvurular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preklinik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edilen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sıra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süreçleri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etiketleme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ilgili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bilgileri</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BBEFD6-8879-4257-8344-27066EA1ABAE}" type="slidenum">
              <a:rPr lang="tr-TR" smtClean="0"/>
              <a:t>10</a:t>
            </a:fld>
            <a:endParaRPr lang="tr-TR"/>
          </a:p>
        </p:txBody>
      </p:sp>
    </p:spTree>
    <p:extLst>
      <p:ext uri="{BB962C8B-B14F-4D97-AF65-F5344CB8AC3E}">
        <p14:creationId xmlns:p14="http://schemas.microsoft.com/office/powerpoint/2010/main" val="136203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Piyasa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onaylandıktan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halka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sunulduktan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izler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Olumsuz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olaylar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etkiler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diğer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sorunlarına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ilişkin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raporları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toplar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analiz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ederler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Beklenmeyen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sorunlar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ortaya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çıkarsa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etiketlemeyi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değiştirmek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hatta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piyasadan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çekmek</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dahil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düzeltici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eylemlerde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bulunabilirler</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11</a:t>
            </a:fld>
            <a:endParaRPr lang="tr-TR"/>
          </a:p>
        </p:txBody>
      </p:sp>
    </p:spTree>
    <p:extLst>
      <p:ext uri="{BB962C8B-B14F-4D97-AF65-F5344CB8AC3E}">
        <p14:creationId xmlns:p14="http://schemas.microsoft.com/office/powerpoint/2010/main" val="346284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Etiketleme</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Paketleme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Denetimi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kuruluşlar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etiketlenmesini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paketlenmesini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inceler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onaylar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sağlanan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bilgilerin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sağlık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profesyonelleri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hastalar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doğru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kapsamlı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anlaşılır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sağlamayı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12</a:t>
            </a:fld>
            <a:endParaRPr lang="tr-TR"/>
          </a:p>
        </p:txBody>
      </p:sp>
    </p:spTree>
    <p:extLst>
      <p:ext uri="{BB962C8B-B14F-4D97-AF65-F5344CB8AC3E}">
        <p14:creationId xmlns:p14="http://schemas.microsoft.com/office/powerpoint/2010/main" val="262709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Tesislerinin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Denetlenmesi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Uygulamaları</a:t>
            </a:r>
            <a:r>
              <a:rPr lang="en-US" sz="1200" b="1" i="0" kern="1200" dirty="0">
                <a:solidFill>
                  <a:schemeClr val="tx1"/>
                </a:solidFill>
                <a:effectLst/>
                <a:latin typeface="+mn-lt"/>
                <a:ea typeface="+mn-ea"/>
                <a:cs typeface="+mn-cs"/>
              </a:rPr>
              <a:t> (GMP) </a:t>
            </a:r>
            <a:r>
              <a:rPr lang="en-US" sz="1200" b="1" i="0" kern="1200" dirty="0" err="1">
                <a:solidFill>
                  <a:schemeClr val="tx1"/>
                </a:solidFill>
                <a:effectLst/>
                <a:latin typeface="+mn-lt"/>
                <a:ea typeface="+mn-ea"/>
                <a:cs typeface="+mn-cs"/>
              </a:rPr>
              <a:t>standartlarını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karşıladıklarından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emin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tesislerinde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denetimler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gerçekleştirir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ilaçların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sürekli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yüksek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kalite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üretilmesini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yardımcı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13</a:t>
            </a:fld>
            <a:endParaRPr lang="tr-TR"/>
          </a:p>
        </p:txBody>
      </p:sp>
    </p:spTree>
    <p:extLst>
      <p:ext uri="{BB962C8B-B14F-4D97-AF65-F5344CB8AC3E}">
        <p14:creationId xmlns:p14="http://schemas.microsoft.com/office/powerpoint/2010/main" val="279191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Pazar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Taahhütler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Bazı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durumlarda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onaylandıktan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şirketlerinden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taahhütler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isteyebilir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Bunlar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endişeleriyle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uzun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vadeli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hakkında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fazla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toplamakla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ilgili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olabilir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14</a:t>
            </a:fld>
            <a:endParaRPr lang="tr-TR"/>
          </a:p>
        </p:txBody>
      </p:sp>
    </p:spTree>
    <p:extLst>
      <p:ext uri="{BB962C8B-B14F-4D97-AF65-F5344CB8AC3E}">
        <p14:creationId xmlns:p14="http://schemas.microsoft.com/office/powerpoint/2010/main" val="250870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Bilim</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Araştırma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genellikle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değerlendirilmesine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yönelik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metodolojiler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teknolojiler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standartların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araştırılması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geliştirilmesiyle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ilgilenir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yeteneklerini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geliştirmek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ilerlemelerin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saflarında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çalışırlar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15</a:t>
            </a:fld>
            <a:endParaRPr lang="tr-TR"/>
          </a:p>
        </p:txBody>
      </p:sp>
    </p:spTree>
    <p:extLst>
      <p:ext uri="{BB962C8B-B14F-4D97-AF65-F5344CB8AC3E}">
        <p14:creationId xmlns:p14="http://schemas.microsoft.com/office/powerpoint/2010/main" val="284987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Uluslararası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İşbirliği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bilgi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uygulamaları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paylaşmak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genellikle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diğer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ülkelerdeki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muadilleriyle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işbirliği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yaparlar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etkinliği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konusunda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küresel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bakış</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açısı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sağlanmasına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yardımcı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olur</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16</a:t>
            </a:fld>
            <a:endParaRPr lang="tr-TR"/>
          </a:p>
        </p:txBody>
      </p:sp>
    </p:spTree>
    <p:extLst>
      <p:ext uri="{BB962C8B-B14F-4D97-AF65-F5344CB8AC3E}">
        <p14:creationId xmlns:p14="http://schemas.microsoft.com/office/powerpoint/2010/main" val="131234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CTD, ilaç şirketlerinin düzenleyici makamlara bilgi sunması için standartlaştırılmış bir yol olarak hizmet ederek inceleme ve onay sürecini kolaylaştırıyor. Gerekli tüm verilerin tutarlı bir formatta dahil edilmesini ve düzenlenmesini sağlamaya yardımcı olarak düzenleyici kurumların bir </a:t>
            </a:r>
            <a:r>
              <a:rPr lang="tr-TR" dirty="0" err="1"/>
              <a:t>farmasötik</a:t>
            </a:r>
            <a:r>
              <a:rPr lang="tr-TR" dirty="0"/>
              <a:t> ürünün güvenliğini, etkinliğini ve kalitesini değerlendirmesini kolaylaştırır.</a:t>
            </a:r>
          </a:p>
        </p:txBody>
      </p:sp>
      <p:sp>
        <p:nvSpPr>
          <p:cNvPr id="4" name="Slayt Numarası Yer Tutucusu 3"/>
          <p:cNvSpPr>
            <a:spLocks noGrp="1"/>
          </p:cNvSpPr>
          <p:nvPr>
            <p:ph type="sldNum" sz="quarter" idx="10"/>
          </p:nvPr>
        </p:nvSpPr>
        <p:spPr/>
        <p:txBody>
          <a:bodyPr/>
          <a:lstStyle/>
          <a:p>
            <a:fld id="{07BBEFD6-8879-4257-8344-27066EA1ABAE}" type="slidenum">
              <a:rPr lang="tr-TR" smtClean="0"/>
              <a:t>17</a:t>
            </a:fld>
            <a:endParaRPr lang="tr-TR"/>
          </a:p>
        </p:txBody>
      </p:sp>
    </p:spTree>
    <p:extLst>
      <p:ext uri="{BB962C8B-B14F-4D97-AF65-F5344CB8AC3E}">
        <p14:creationId xmlns:p14="http://schemas.microsoft.com/office/powerpoint/2010/main" val="24382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Modül 1: İdari Bilgiler:</a:t>
            </a:r>
          </a:p>
          <a:p>
            <a:r>
              <a:rPr lang="tr-TR" dirty="0"/>
              <a:t>Başvuru formu, bölgeye özgü idari belgeler ve başvuru özetleri gibi idari detayları kapsar.</a:t>
            </a:r>
          </a:p>
          <a:p>
            <a:r>
              <a:rPr lang="tr-TR" dirty="0"/>
              <a:t>Modül 2: Ortak Teknik Belge Özetleri:</a:t>
            </a:r>
          </a:p>
          <a:p>
            <a:r>
              <a:rPr lang="tr-TR" dirty="0"/>
              <a:t>Kalite Genel Özeti (Modül 2.3), Klinik Olmayan Genel Bakış (Modül 2.4) ve Klinik Genel Bakış (Modül 2.5) dahil olmak üzere üst düzey genel bakışlar sağlar.</a:t>
            </a:r>
          </a:p>
          <a:p>
            <a:r>
              <a:rPr lang="tr-TR" dirty="0"/>
              <a:t>Modül 3: Kalite:</a:t>
            </a:r>
          </a:p>
          <a:p>
            <a:r>
              <a:rPr lang="tr-TR" dirty="0"/>
              <a:t>İlacın </a:t>
            </a:r>
            <a:r>
              <a:rPr lang="tr-TR" dirty="0" err="1"/>
              <a:t>farmasötik</a:t>
            </a:r>
            <a:r>
              <a:rPr lang="tr-TR" dirty="0"/>
              <a:t>, kimyasal ve üretim yönlerini detaylandırır. İlaç maddesi (Modül 3.2.S), ilaç ürünü (Modül 3.2.P) ve üretim süreçleri (Modül 3.2.S.2) hakkında bilgi içerir.</a:t>
            </a:r>
          </a:p>
          <a:p>
            <a:r>
              <a:rPr lang="tr-TR" dirty="0"/>
              <a:t>Modül 4: Klinik </a:t>
            </a:r>
            <a:r>
              <a:rPr lang="tr-TR" dirty="0" err="1"/>
              <a:t>DışıÇalışma</a:t>
            </a:r>
            <a:r>
              <a:rPr lang="tr-TR" dirty="0"/>
              <a:t> Raporları:</a:t>
            </a:r>
          </a:p>
          <a:p>
            <a:r>
              <a:rPr lang="tr-TR" dirty="0"/>
              <a:t>Farmakoloji, </a:t>
            </a:r>
            <a:r>
              <a:rPr lang="tr-TR" dirty="0" err="1"/>
              <a:t>farmakokinetik</a:t>
            </a:r>
            <a:r>
              <a:rPr lang="tr-TR" dirty="0"/>
              <a:t>, toksikoloji ve diğer ilgili klinik dışı verileri kapsayan klinik dışı çalışmaların özetlerini ve ayrıntılı raporlarını içerir.</a:t>
            </a:r>
          </a:p>
          <a:p>
            <a:r>
              <a:rPr lang="tr-TR" dirty="0"/>
              <a:t>Modül 5: Klinik Çalışma Raporları:</a:t>
            </a:r>
          </a:p>
          <a:p>
            <a:r>
              <a:rPr lang="tr-TR" dirty="0"/>
              <a:t>Faz </a:t>
            </a:r>
            <a:r>
              <a:rPr lang="tr-TR" dirty="0" err="1"/>
              <a:t>I'den</a:t>
            </a:r>
            <a:r>
              <a:rPr lang="tr-TR" dirty="0"/>
              <a:t> Faz IV çalışmalarına kadar olan verileri ve </a:t>
            </a:r>
            <a:r>
              <a:rPr lang="tr-TR" dirty="0" err="1"/>
              <a:t>farmakovijilans</a:t>
            </a:r>
            <a:r>
              <a:rPr lang="tr-TR" dirty="0"/>
              <a:t> verilerini içeren klinik çalışmaların özetlerini ve ayrıntılı raporlarını içerir.</a:t>
            </a:r>
          </a:p>
          <a:p>
            <a:r>
              <a:rPr lang="tr-TR" dirty="0"/>
              <a:t>Modül 6: Genel Özet Genel Özet:</a:t>
            </a:r>
          </a:p>
          <a:p>
            <a:r>
              <a:rPr lang="tr-TR" dirty="0"/>
              <a:t>Klinik olmayan ve klinik verilerin özetleri, sonuçlar ve tavsiyeler dahil olmak üzere tüm başvuruya entegre bir genel bakış sağlar.</a:t>
            </a:r>
          </a:p>
          <a:p>
            <a:r>
              <a:rPr lang="tr-TR" dirty="0"/>
              <a:t>Modül 7: Ekler:</a:t>
            </a:r>
          </a:p>
          <a:p>
            <a:r>
              <a:rPr lang="tr-TR" dirty="0"/>
              <a:t>Ham veriler, referans belgeler ve belirli konular hakkında ayrıntılı bilgiler gibi ek destekleyici bilgiler içerir.</a:t>
            </a:r>
          </a:p>
          <a:p>
            <a:r>
              <a:rPr lang="tr-TR" dirty="0"/>
              <a:t>Modül 8: Onay Sonrası Bilgiler:</a:t>
            </a:r>
          </a:p>
          <a:p>
            <a:r>
              <a:rPr lang="tr-TR" dirty="0"/>
              <a:t>İlk onayın ardından onay sonrası taahhütleri, güncellemeleri, varyasyonları ve diğer ilgili bilgileri içerir.</a:t>
            </a:r>
          </a:p>
        </p:txBody>
      </p:sp>
      <p:sp>
        <p:nvSpPr>
          <p:cNvPr id="4" name="Slayt Numarası Yer Tutucusu 3"/>
          <p:cNvSpPr>
            <a:spLocks noGrp="1"/>
          </p:cNvSpPr>
          <p:nvPr>
            <p:ph type="sldNum" sz="quarter" idx="10"/>
          </p:nvPr>
        </p:nvSpPr>
        <p:spPr/>
        <p:txBody>
          <a:bodyPr/>
          <a:lstStyle/>
          <a:p>
            <a:fld id="{07BBEFD6-8879-4257-8344-27066EA1ABAE}" type="slidenum">
              <a:rPr lang="tr-TR" smtClean="0"/>
              <a:t>18</a:t>
            </a:fld>
            <a:endParaRPr lang="tr-TR"/>
          </a:p>
        </p:txBody>
      </p:sp>
    </p:spTree>
    <p:extLst>
      <p:ext uri="{BB962C8B-B14F-4D97-AF65-F5344CB8AC3E}">
        <p14:creationId xmlns:p14="http://schemas.microsoft.com/office/powerpoint/2010/main" val="321890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a:t>Araştırma</a:t>
            </a:r>
            <a:r>
              <a:rPr lang="en-US" b="1" dirty="0"/>
              <a:t> </a:t>
            </a:r>
            <a:r>
              <a:rPr lang="en-US" b="1" dirty="0" err="1"/>
              <a:t>Amaçlı</a:t>
            </a:r>
            <a:r>
              <a:rPr lang="en-US" b="1" dirty="0"/>
              <a:t> </a:t>
            </a:r>
            <a:r>
              <a:rPr lang="en-US" b="1" dirty="0" err="1"/>
              <a:t>Yeni</a:t>
            </a:r>
            <a:r>
              <a:rPr lang="en-US" b="1" dirty="0"/>
              <a:t> </a:t>
            </a:r>
            <a:r>
              <a:rPr lang="en-US" b="1" dirty="0" err="1"/>
              <a:t>İlaç</a:t>
            </a:r>
            <a:r>
              <a:rPr lang="en-US" b="1" dirty="0"/>
              <a:t> (IND) </a:t>
            </a:r>
            <a:r>
              <a:rPr lang="en-US" b="1" dirty="0" err="1"/>
              <a:t>Lisansı</a:t>
            </a:r>
            <a:r>
              <a:rPr lang="en-US" b="1" dirty="0"/>
              <a:t>:</a:t>
            </a:r>
            <a:r>
              <a:rPr lang="tr-TR" b="1" dirty="0"/>
              <a:t> </a:t>
            </a:r>
            <a:r>
              <a:rPr lang="en-US" b="0" dirty="0"/>
              <a:t>Bu </a:t>
            </a:r>
            <a:r>
              <a:rPr lang="en-US" b="0" dirty="0" err="1"/>
              <a:t>lisans</a:t>
            </a:r>
            <a:r>
              <a:rPr lang="en-US" b="0" dirty="0"/>
              <a:t>, </a:t>
            </a:r>
            <a:r>
              <a:rPr lang="en-US" b="0" dirty="0" err="1"/>
              <a:t>ilaç</a:t>
            </a:r>
            <a:r>
              <a:rPr lang="en-US" b="0" dirty="0"/>
              <a:t> </a:t>
            </a:r>
            <a:r>
              <a:rPr lang="en-US" b="0" dirty="0" err="1"/>
              <a:t>şirketlerinin</a:t>
            </a:r>
            <a:r>
              <a:rPr lang="en-US" b="0" dirty="0"/>
              <a:t> </a:t>
            </a:r>
            <a:r>
              <a:rPr lang="en-US" b="0" dirty="0" err="1"/>
              <a:t>klinik</a:t>
            </a:r>
            <a:r>
              <a:rPr lang="en-US" b="0" dirty="0"/>
              <a:t> </a:t>
            </a:r>
            <a:r>
              <a:rPr lang="en-US" b="0" dirty="0" err="1"/>
              <a:t>deneyler</a:t>
            </a:r>
            <a:r>
              <a:rPr lang="en-US" b="0" dirty="0"/>
              <a:t> </a:t>
            </a:r>
            <a:r>
              <a:rPr lang="en-US" b="0" dirty="0" err="1"/>
              <a:t>yapmasına</a:t>
            </a:r>
            <a:r>
              <a:rPr lang="en-US" b="0" dirty="0"/>
              <a:t> ve </a:t>
            </a:r>
            <a:r>
              <a:rPr lang="en-US" b="0" dirty="0" err="1"/>
              <a:t>yeni</a:t>
            </a:r>
            <a:r>
              <a:rPr lang="en-US" b="0" dirty="0"/>
              <a:t> </a:t>
            </a:r>
            <a:r>
              <a:rPr lang="en-US" b="0" dirty="0" err="1"/>
              <a:t>bir</a:t>
            </a:r>
            <a:r>
              <a:rPr lang="en-US" b="0" dirty="0"/>
              <a:t> </a:t>
            </a:r>
            <a:r>
              <a:rPr lang="en-US" b="0" dirty="0" err="1"/>
              <a:t>ilacın</a:t>
            </a:r>
            <a:r>
              <a:rPr lang="en-US" b="0" dirty="0"/>
              <a:t> </a:t>
            </a:r>
            <a:r>
              <a:rPr lang="en-US" b="0" dirty="0" err="1"/>
              <a:t>insanlarda</a:t>
            </a:r>
            <a:r>
              <a:rPr lang="en-US" b="0" dirty="0"/>
              <a:t> </a:t>
            </a:r>
            <a:r>
              <a:rPr lang="en-US" b="0" dirty="0" err="1"/>
              <a:t>güvenliğini</a:t>
            </a:r>
            <a:r>
              <a:rPr lang="en-US" b="0" dirty="0"/>
              <a:t> ve </a:t>
            </a:r>
            <a:r>
              <a:rPr lang="en-US" b="0" dirty="0" err="1"/>
              <a:t>etkinliğini</a:t>
            </a:r>
            <a:r>
              <a:rPr lang="en-US" b="0" dirty="0"/>
              <a:t> test </a:t>
            </a:r>
            <a:r>
              <a:rPr lang="en-US" b="0" dirty="0" err="1"/>
              <a:t>etmesine</a:t>
            </a:r>
            <a:r>
              <a:rPr lang="en-US" b="0" dirty="0"/>
              <a:t> </a:t>
            </a:r>
            <a:r>
              <a:rPr lang="en-US" b="0" dirty="0" err="1"/>
              <a:t>izin</a:t>
            </a:r>
            <a:r>
              <a:rPr lang="en-US" b="0" dirty="0"/>
              <a:t> </a:t>
            </a:r>
            <a:r>
              <a:rPr lang="en-US" b="0" dirty="0" err="1"/>
              <a:t>vermek</a:t>
            </a:r>
            <a:r>
              <a:rPr lang="en-US" b="0" dirty="0"/>
              <a:t> </a:t>
            </a:r>
            <a:r>
              <a:rPr lang="en-US" b="0" dirty="0" err="1"/>
              <a:t>için</a:t>
            </a:r>
            <a:r>
              <a:rPr lang="en-US" b="0" dirty="0"/>
              <a:t> </a:t>
            </a:r>
            <a:r>
              <a:rPr lang="en-US" b="0" dirty="0" err="1"/>
              <a:t>düzenleyici</a:t>
            </a:r>
            <a:r>
              <a:rPr lang="en-US" b="0" dirty="0"/>
              <a:t> </a:t>
            </a:r>
            <a:r>
              <a:rPr lang="en-US" b="0" dirty="0" err="1"/>
              <a:t>makamlar</a:t>
            </a:r>
            <a:r>
              <a:rPr lang="en-US" b="0" dirty="0"/>
              <a:t> </a:t>
            </a:r>
            <a:r>
              <a:rPr lang="en-US" b="0" dirty="0" err="1"/>
              <a:t>tarafından</a:t>
            </a:r>
            <a:r>
              <a:rPr lang="en-US" b="0" dirty="0"/>
              <a:t> </a:t>
            </a:r>
            <a:r>
              <a:rPr lang="en-US" b="0" dirty="0" err="1"/>
              <a:t>verilir</a:t>
            </a:r>
            <a:r>
              <a:rPr lang="en-US" b="0" dirty="0"/>
              <a:t>. </a:t>
            </a:r>
            <a:r>
              <a:rPr lang="en-US" b="0" dirty="0" err="1"/>
              <a:t>Araştırmacıların</a:t>
            </a:r>
            <a:r>
              <a:rPr lang="en-US" b="0" dirty="0"/>
              <a:t> </a:t>
            </a:r>
            <a:r>
              <a:rPr lang="en-US" b="0" dirty="0" err="1"/>
              <a:t>daha</a:t>
            </a:r>
            <a:r>
              <a:rPr lang="en-US" b="0" dirty="0"/>
              <a:t> </a:t>
            </a:r>
            <a:r>
              <a:rPr lang="en-US" b="0" dirty="0" err="1"/>
              <a:t>geniş</a:t>
            </a:r>
            <a:r>
              <a:rPr lang="en-US" b="0" dirty="0"/>
              <a:t> </a:t>
            </a:r>
            <a:r>
              <a:rPr lang="en-US" b="0" dirty="0" err="1"/>
              <a:t>kullanım</a:t>
            </a:r>
            <a:r>
              <a:rPr lang="en-US" b="0" dirty="0"/>
              <a:t> </a:t>
            </a:r>
            <a:r>
              <a:rPr lang="en-US" b="0" dirty="0" err="1"/>
              <a:t>için</a:t>
            </a:r>
            <a:r>
              <a:rPr lang="en-US" b="0" dirty="0"/>
              <a:t> </a:t>
            </a:r>
            <a:r>
              <a:rPr lang="en-US" b="0" dirty="0" err="1"/>
              <a:t>onay</a:t>
            </a:r>
            <a:r>
              <a:rPr lang="en-US" b="0" dirty="0"/>
              <a:t> </a:t>
            </a:r>
            <a:r>
              <a:rPr lang="en-US" b="0" dirty="0" err="1"/>
              <a:t>almadan</a:t>
            </a:r>
            <a:r>
              <a:rPr lang="en-US" b="0" dirty="0"/>
              <a:t> </a:t>
            </a:r>
            <a:r>
              <a:rPr lang="en-US" b="0" dirty="0" err="1"/>
              <a:t>önce</a:t>
            </a:r>
            <a:r>
              <a:rPr lang="en-US" b="0" dirty="0"/>
              <a:t> </a:t>
            </a:r>
            <a:r>
              <a:rPr lang="en-US" b="0" dirty="0" err="1"/>
              <a:t>bir</a:t>
            </a:r>
            <a:r>
              <a:rPr lang="en-US" b="0" dirty="0"/>
              <a:t> </a:t>
            </a:r>
            <a:r>
              <a:rPr lang="en-US" b="0" dirty="0" err="1"/>
              <a:t>ilacın</a:t>
            </a:r>
            <a:r>
              <a:rPr lang="en-US" b="0" dirty="0"/>
              <a:t> </a:t>
            </a:r>
            <a:r>
              <a:rPr lang="en-US" b="0" dirty="0" err="1"/>
              <a:t>etkileri</a:t>
            </a:r>
            <a:r>
              <a:rPr lang="en-US" b="0" dirty="0"/>
              <a:t>, </a:t>
            </a:r>
            <a:r>
              <a:rPr lang="en-US" b="0" dirty="0" err="1"/>
              <a:t>dozu</a:t>
            </a:r>
            <a:r>
              <a:rPr lang="en-US" b="0" dirty="0"/>
              <a:t> ve </a:t>
            </a:r>
            <a:r>
              <a:rPr lang="en-US" b="0" dirty="0" err="1"/>
              <a:t>potansiyel</a:t>
            </a:r>
            <a:r>
              <a:rPr lang="en-US" b="0" dirty="0"/>
              <a:t> </a:t>
            </a:r>
            <a:r>
              <a:rPr lang="en-US" b="0" dirty="0" err="1"/>
              <a:t>riskleri</a:t>
            </a:r>
            <a:r>
              <a:rPr lang="en-US" b="0" dirty="0"/>
              <a:t> </a:t>
            </a:r>
            <a:r>
              <a:rPr lang="en-US" b="0" dirty="0" err="1"/>
              <a:t>hakkında</a:t>
            </a:r>
            <a:r>
              <a:rPr lang="en-US" b="0" dirty="0"/>
              <a:t> </a:t>
            </a:r>
            <a:r>
              <a:rPr lang="en-US" b="0" dirty="0" err="1"/>
              <a:t>veri</a:t>
            </a:r>
            <a:r>
              <a:rPr lang="en-US" b="0" dirty="0"/>
              <a:t> </a:t>
            </a:r>
            <a:r>
              <a:rPr lang="en-US" b="0" dirty="0" err="1"/>
              <a:t>toplamasına</a:t>
            </a:r>
            <a:r>
              <a:rPr lang="en-US" b="0" dirty="0"/>
              <a:t> </a:t>
            </a:r>
            <a:r>
              <a:rPr lang="en-US" b="0" dirty="0" err="1"/>
              <a:t>olanak</a:t>
            </a:r>
            <a:r>
              <a:rPr lang="en-US" b="0" dirty="0"/>
              <a:t> </a:t>
            </a:r>
            <a:r>
              <a:rPr lang="en-US" b="0" dirty="0" err="1"/>
              <a:t>tanır</a:t>
            </a:r>
            <a:r>
              <a:rPr lang="en-US" b="0" dirty="0"/>
              <a:t>.</a:t>
            </a:r>
          </a:p>
          <a:p>
            <a:r>
              <a:rPr lang="en-US" b="1" dirty="0" err="1"/>
              <a:t>Yeni</a:t>
            </a:r>
            <a:r>
              <a:rPr lang="en-US" b="1" dirty="0"/>
              <a:t> </a:t>
            </a:r>
            <a:r>
              <a:rPr lang="en-US" b="1" dirty="0" err="1"/>
              <a:t>İlaç</a:t>
            </a:r>
            <a:r>
              <a:rPr lang="en-US" b="1" dirty="0"/>
              <a:t> </a:t>
            </a:r>
            <a:r>
              <a:rPr lang="en-US" b="1" dirty="0" err="1"/>
              <a:t>Başvurusu</a:t>
            </a:r>
            <a:r>
              <a:rPr lang="en-US" b="1" dirty="0"/>
              <a:t> (NDA) </a:t>
            </a:r>
            <a:r>
              <a:rPr lang="en-US" b="1" dirty="0" err="1"/>
              <a:t>veya</a:t>
            </a:r>
            <a:r>
              <a:rPr lang="en-US" b="1" dirty="0"/>
              <a:t> </a:t>
            </a:r>
            <a:r>
              <a:rPr lang="en-US" b="1" dirty="0" err="1"/>
              <a:t>Pazarlama</a:t>
            </a:r>
            <a:r>
              <a:rPr lang="en-US" b="1" dirty="0"/>
              <a:t> </a:t>
            </a:r>
            <a:r>
              <a:rPr lang="en-US" b="1" dirty="0" err="1"/>
              <a:t>İzni</a:t>
            </a:r>
            <a:r>
              <a:rPr lang="en-US" b="1" dirty="0"/>
              <a:t> </a:t>
            </a:r>
            <a:r>
              <a:rPr lang="en-US" b="1" dirty="0" err="1"/>
              <a:t>Başvurusu</a:t>
            </a:r>
            <a:r>
              <a:rPr lang="en-US" b="1" dirty="0"/>
              <a:t> (MAA):</a:t>
            </a:r>
            <a:r>
              <a:rPr lang="tr-TR" b="1" dirty="0"/>
              <a:t> </a:t>
            </a:r>
            <a:r>
              <a:rPr lang="en-US" b="0" dirty="0"/>
              <a:t>Bu, </a:t>
            </a:r>
            <a:r>
              <a:rPr lang="en-US" b="0" dirty="0" err="1"/>
              <a:t>bir</a:t>
            </a:r>
            <a:r>
              <a:rPr lang="en-US" b="0" dirty="0"/>
              <a:t> </a:t>
            </a:r>
            <a:r>
              <a:rPr lang="en-US" b="0" dirty="0" err="1"/>
              <a:t>ilaç</a:t>
            </a:r>
            <a:r>
              <a:rPr lang="en-US" b="0" dirty="0"/>
              <a:t> </a:t>
            </a:r>
            <a:r>
              <a:rPr lang="en-US" b="0" dirty="0" err="1"/>
              <a:t>şirketi</a:t>
            </a:r>
            <a:r>
              <a:rPr lang="en-US" b="0" dirty="0"/>
              <a:t> </a:t>
            </a:r>
            <a:r>
              <a:rPr lang="en-US" b="0" dirty="0" err="1"/>
              <a:t>tarafından</a:t>
            </a:r>
            <a:r>
              <a:rPr lang="en-US" b="0" dirty="0"/>
              <a:t> </a:t>
            </a:r>
            <a:r>
              <a:rPr lang="en-US" b="0" dirty="0" err="1"/>
              <a:t>yeni</a:t>
            </a:r>
            <a:r>
              <a:rPr lang="en-US" b="0" dirty="0"/>
              <a:t> </a:t>
            </a:r>
            <a:r>
              <a:rPr lang="en-US" b="0" dirty="0" err="1"/>
              <a:t>bir</a:t>
            </a:r>
            <a:r>
              <a:rPr lang="en-US" b="0" dirty="0"/>
              <a:t> </a:t>
            </a:r>
            <a:r>
              <a:rPr lang="en-US" b="0" dirty="0" err="1"/>
              <a:t>ilacın</a:t>
            </a:r>
            <a:r>
              <a:rPr lang="en-US" b="0" dirty="0"/>
              <a:t> </a:t>
            </a:r>
            <a:r>
              <a:rPr lang="en-US" b="0" dirty="0" err="1"/>
              <a:t>pazarlanması</a:t>
            </a:r>
            <a:r>
              <a:rPr lang="en-US" b="0" dirty="0"/>
              <a:t> ve </a:t>
            </a:r>
            <a:r>
              <a:rPr lang="en-US" b="0" dirty="0" err="1"/>
              <a:t>satılması</a:t>
            </a:r>
            <a:r>
              <a:rPr lang="en-US" b="0" dirty="0"/>
              <a:t> </a:t>
            </a:r>
            <a:r>
              <a:rPr lang="en-US" b="0" dirty="0" err="1"/>
              <a:t>için</a:t>
            </a:r>
            <a:r>
              <a:rPr lang="en-US" b="0" dirty="0"/>
              <a:t> </a:t>
            </a:r>
            <a:r>
              <a:rPr lang="en-US" b="0" dirty="0" err="1"/>
              <a:t>onay</a:t>
            </a:r>
            <a:r>
              <a:rPr lang="en-US" b="0" dirty="0"/>
              <a:t> </a:t>
            </a:r>
            <a:r>
              <a:rPr lang="en-US" b="0" dirty="0" err="1"/>
              <a:t>almak</a:t>
            </a:r>
            <a:r>
              <a:rPr lang="en-US" b="0" dirty="0"/>
              <a:t> </a:t>
            </a:r>
            <a:r>
              <a:rPr lang="en-US" b="0" dirty="0" err="1"/>
              <a:t>üzere</a:t>
            </a:r>
            <a:r>
              <a:rPr lang="en-US" b="0" dirty="0"/>
              <a:t> </a:t>
            </a:r>
            <a:r>
              <a:rPr lang="en-US" b="0" dirty="0" err="1"/>
              <a:t>bir</a:t>
            </a:r>
            <a:r>
              <a:rPr lang="en-US" b="0" dirty="0"/>
              <a:t> </a:t>
            </a:r>
            <a:r>
              <a:rPr lang="en-US" b="0" dirty="0" err="1"/>
              <a:t>düzenleyici</a:t>
            </a:r>
            <a:r>
              <a:rPr lang="en-US" b="0" dirty="0"/>
              <a:t> </a:t>
            </a:r>
            <a:r>
              <a:rPr lang="en-US" b="0" dirty="0" err="1"/>
              <a:t>kuruma</a:t>
            </a:r>
            <a:r>
              <a:rPr lang="en-US" b="0" dirty="0"/>
              <a:t> </a:t>
            </a:r>
            <a:r>
              <a:rPr lang="en-US" b="0" dirty="0" err="1"/>
              <a:t>sunulan</a:t>
            </a:r>
            <a:r>
              <a:rPr lang="en-US" b="0" dirty="0"/>
              <a:t> </a:t>
            </a:r>
            <a:r>
              <a:rPr lang="en-US" b="0" dirty="0" err="1"/>
              <a:t>resmi</a:t>
            </a:r>
            <a:r>
              <a:rPr lang="en-US" b="0" dirty="0"/>
              <a:t> </a:t>
            </a:r>
            <a:r>
              <a:rPr lang="en-US" b="0" dirty="0" err="1"/>
              <a:t>bir</a:t>
            </a:r>
            <a:r>
              <a:rPr lang="en-US" b="0" dirty="0"/>
              <a:t> </a:t>
            </a:r>
            <a:r>
              <a:rPr lang="en-US" b="0" dirty="0" err="1"/>
              <a:t>taleptir</a:t>
            </a:r>
            <a:r>
              <a:rPr lang="en-US" b="0" dirty="0"/>
              <a:t>. </a:t>
            </a:r>
            <a:r>
              <a:rPr lang="en-US" b="0" dirty="0" err="1"/>
              <a:t>Bir</a:t>
            </a:r>
            <a:r>
              <a:rPr lang="en-US" b="0" dirty="0"/>
              <a:t> </a:t>
            </a:r>
            <a:r>
              <a:rPr lang="en-US" b="0" dirty="0" err="1"/>
              <a:t>ilacın</a:t>
            </a:r>
            <a:r>
              <a:rPr lang="en-US" b="0" dirty="0"/>
              <a:t> </a:t>
            </a:r>
            <a:r>
              <a:rPr lang="en-US" b="0" dirty="0" err="1"/>
              <a:t>güvenliği</a:t>
            </a:r>
            <a:r>
              <a:rPr lang="en-US" b="0" dirty="0"/>
              <a:t>, </a:t>
            </a:r>
            <a:r>
              <a:rPr lang="en-US" b="0" dirty="0" err="1"/>
              <a:t>etkinliği</a:t>
            </a:r>
            <a:r>
              <a:rPr lang="en-US" b="0" dirty="0"/>
              <a:t>, </a:t>
            </a:r>
            <a:r>
              <a:rPr lang="en-US" b="0" dirty="0" err="1"/>
              <a:t>üretimi</a:t>
            </a:r>
            <a:r>
              <a:rPr lang="en-US" b="0" dirty="0"/>
              <a:t> ve </a:t>
            </a:r>
            <a:r>
              <a:rPr lang="en-US" b="0" dirty="0" err="1"/>
              <a:t>etiketlemesi</a:t>
            </a:r>
            <a:r>
              <a:rPr lang="en-US" b="0" dirty="0"/>
              <a:t> </a:t>
            </a:r>
            <a:r>
              <a:rPr lang="en-US" b="0" dirty="0" err="1"/>
              <a:t>hakkında</a:t>
            </a:r>
            <a:r>
              <a:rPr lang="en-US" b="0" dirty="0"/>
              <a:t> </a:t>
            </a:r>
            <a:r>
              <a:rPr lang="en-US" b="0" dirty="0" err="1"/>
              <a:t>kapsamlı</a:t>
            </a:r>
            <a:r>
              <a:rPr lang="en-US" b="0" dirty="0"/>
              <a:t> </a:t>
            </a:r>
            <a:r>
              <a:rPr lang="en-US" b="0" dirty="0" err="1"/>
              <a:t>veriler</a:t>
            </a:r>
            <a:r>
              <a:rPr lang="en-US" b="0" dirty="0"/>
              <a:t> </a:t>
            </a:r>
            <a:r>
              <a:rPr lang="en-US" b="0" dirty="0" err="1"/>
              <a:t>sağlayarak</a:t>
            </a:r>
            <a:r>
              <a:rPr lang="en-US" b="0" dirty="0"/>
              <a:t> </a:t>
            </a:r>
            <a:r>
              <a:rPr lang="en-US" b="0" dirty="0" err="1"/>
              <a:t>ticarileştirilmesini</a:t>
            </a:r>
            <a:r>
              <a:rPr lang="en-US" b="0" dirty="0"/>
              <a:t> </a:t>
            </a:r>
            <a:r>
              <a:rPr lang="en-US" b="0" dirty="0" err="1"/>
              <a:t>destekler</a:t>
            </a:r>
            <a:r>
              <a:rPr lang="en-US" b="0" dirty="0"/>
              <a:t>.</a:t>
            </a:r>
          </a:p>
          <a:p>
            <a:r>
              <a:rPr lang="en-US" b="1" dirty="0" err="1"/>
              <a:t>Kısaltılmış</a:t>
            </a:r>
            <a:r>
              <a:rPr lang="en-US" b="1" dirty="0"/>
              <a:t> </a:t>
            </a:r>
            <a:r>
              <a:rPr lang="en-US" b="1" dirty="0" err="1"/>
              <a:t>Yeni</a:t>
            </a:r>
            <a:r>
              <a:rPr lang="en-US" b="1" dirty="0"/>
              <a:t> </a:t>
            </a:r>
            <a:r>
              <a:rPr lang="en-US" b="1" dirty="0" err="1"/>
              <a:t>İlaç</a:t>
            </a:r>
            <a:r>
              <a:rPr lang="en-US" b="1" dirty="0"/>
              <a:t> </a:t>
            </a:r>
            <a:r>
              <a:rPr lang="en-US" b="1" dirty="0" err="1"/>
              <a:t>Başvurusu</a:t>
            </a:r>
            <a:r>
              <a:rPr lang="en-US" b="1" dirty="0"/>
              <a:t> (ANDA):</a:t>
            </a:r>
            <a:r>
              <a:rPr lang="tr-TR" b="1" dirty="0"/>
              <a:t> </a:t>
            </a:r>
            <a:r>
              <a:rPr lang="en-US" b="0" dirty="0"/>
              <a:t>Bu </a:t>
            </a:r>
            <a:r>
              <a:rPr lang="en-US" b="0" dirty="0" err="1"/>
              <a:t>başvuru</a:t>
            </a:r>
            <a:r>
              <a:rPr lang="en-US" b="0" dirty="0"/>
              <a:t> </a:t>
            </a:r>
            <a:r>
              <a:rPr lang="en-US" b="0" dirty="0" err="1"/>
              <a:t>jenerik</a:t>
            </a:r>
            <a:r>
              <a:rPr lang="en-US" b="0" dirty="0"/>
              <a:t> </a:t>
            </a:r>
            <a:r>
              <a:rPr lang="en-US" b="0" dirty="0" err="1"/>
              <a:t>ilaçlar</a:t>
            </a:r>
            <a:r>
              <a:rPr lang="en-US" b="0" dirty="0"/>
              <a:t> </a:t>
            </a:r>
            <a:r>
              <a:rPr lang="en-US" b="0" dirty="0" err="1"/>
              <a:t>için</a:t>
            </a:r>
            <a:r>
              <a:rPr lang="en-US" b="0" dirty="0"/>
              <a:t> </a:t>
            </a:r>
            <a:r>
              <a:rPr lang="en-US" b="0" dirty="0" err="1"/>
              <a:t>kullanılır</a:t>
            </a:r>
            <a:r>
              <a:rPr lang="en-US" b="0" dirty="0"/>
              <a:t>. </a:t>
            </a:r>
            <a:r>
              <a:rPr lang="en-US" b="0" dirty="0" err="1"/>
              <a:t>Jenerik</a:t>
            </a:r>
            <a:r>
              <a:rPr lang="en-US" b="0" dirty="0"/>
              <a:t> </a:t>
            </a:r>
            <a:r>
              <a:rPr lang="en-US" b="0" dirty="0" err="1"/>
              <a:t>versiyonun</a:t>
            </a:r>
            <a:r>
              <a:rPr lang="en-US" b="0" dirty="0"/>
              <a:t> </a:t>
            </a:r>
            <a:r>
              <a:rPr lang="en-US" b="0" dirty="0" err="1"/>
              <a:t>aktif</a:t>
            </a:r>
            <a:r>
              <a:rPr lang="en-US" b="0" dirty="0"/>
              <a:t> </a:t>
            </a:r>
            <a:r>
              <a:rPr lang="en-US" b="0" dirty="0" err="1"/>
              <a:t>bileşenler</a:t>
            </a:r>
            <a:r>
              <a:rPr lang="en-US" b="0" dirty="0"/>
              <a:t>, </a:t>
            </a:r>
            <a:r>
              <a:rPr lang="en-US" b="0" dirty="0" err="1"/>
              <a:t>güç</a:t>
            </a:r>
            <a:r>
              <a:rPr lang="en-US" b="0" dirty="0"/>
              <a:t>, </a:t>
            </a:r>
            <a:r>
              <a:rPr lang="en-US" b="0" dirty="0" err="1"/>
              <a:t>dozaj</a:t>
            </a:r>
            <a:r>
              <a:rPr lang="en-US" b="0" dirty="0"/>
              <a:t> </a:t>
            </a:r>
            <a:r>
              <a:rPr lang="en-US" b="0" dirty="0" err="1"/>
              <a:t>formu</a:t>
            </a:r>
            <a:r>
              <a:rPr lang="en-US" b="0" dirty="0"/>
              <a:t> ve </a:t>
            </a:r>
            <a:r>
              <a:rPr lang="en-US" b="0" dirty="0" err="1"/>
              <a:t>uygulama</a:t>
            </a:r>
            <a:r>
              <a:rPr lang="en-US" b="0" dirty="0"/>
              <a:t> </a:t>
            </a:r>
            <a:r>
              <a:rPr lang="en-US" b="0" dirty="0" err="1"/>
              <a:t>yolu</a:t>
            </a:r>
            <a:r>
              <a:rPr lang="en-US" b="0" dirty="0"/>
              <a:t> </a:t>
            </a:r>
            <a:r>
              <a:rPr lang="en-US" b="0" dirty="0" err="1"/>
              <a:t>açısından</a:t>
            </a:r>
            <a:r>
              <a:rPr lang="en-US" b="0" dirty="0"/>
              <a:t> </a:t>
            </a:r>
            <a:r>
              <a:rPr lang="en-US" b="0" dirty="0" err="1"/>
              <a:t>yenilikçi</a:t>
            </a:r>
            <a:r>
              <a:rPr lang="en-US" b="0" dirty="0"/>
              <a:t> </a:t>
            </a:r>
            <a:r>
              <a:rPr lang="en-US" b="0" dirty="0" err="1"/>
              <a:t>ilaca</a:t>
            </a:r>
            <a:r>
              <a:rPr lang="en-US" b="0" dirty="0"/>
              <a:t> </a:t>
            </a:r>
            <a:r>
              <a:rPr lang="en-US" b="0" dirty="0" err="1"/>
              <a:t>eşdeğer</a:t>
            </a:r>
            <a:r>
              <a:rPr lang="en-US" b="0" dirty="0"/>
              <a:t> </a:t>
            </a:r>
            <a:r>
              <a:rPr lang="en-US" b="0" dirty="0" err="1"/>
              <a:t>olduğunu</a:t>
            </a:r>
            <a:r>
              <a:rPr lang="en-US" b="0" dirty="0"/>
              <a:t> </a:t>
            </a:r>
            <a:r>
              <a:rPr lang="en-US" b="0" dirty="0" err="1"/>
              <a:t>gösterir</a:t>
            </a:r>
            <a:r>
              <a:rPr lang="en-US" b="0" dirty="0"/>
              <a:t>. </a:t>
            </a:r>
            <a:r>
              <a:rPr lang="en-US" b="0" dirty="0" err="1"/>
              <a:t>Jenerik</a:t>
            </a:r>
            <a:r>
              <a:rPr lang="en-US" b="0" dirty="0"/>
              <a:t> </a:t>
            </a:r>
            <a:r>
              <a:rPr lang="en-US" b="0" dirty="0" err="1"/>
              <a:t>ilaç</a:t>
            </a:r>
            <a:r>
              <a:rPr lang="en-US" b="0" dirty="0"/>
              <a:t> </a:t>
            </a:r>
            <a:r>
              <a:rPr lang="en-US" b="0" dirty="0" err="1"/>
              <a:t>üreticilerinin</a:t>
            </a:r>
            <a:r>
              <a:rPr lang="en-US" b="0" dirty="0"/>
              <a:t> </a:t>
            </a:r>
            <a:r>
              <a:rPr lang="en-US" b="0" dirty="0" err="1"/>
              <a:t>daha</a:t>
            </a:r>
            <a:r>
              <a:rPr lang="en-US" b="0" dirty="0"/>
              <a:t> </a:t>
            </a:r>
            <a:r>
              <a:rPr lang="en-US" b="0" dirty="0" err="1"/>
              <a:t>önce</a:t>
            </a:r>
            <a:r>
              <a:rPr lang="en-US" b="0" dirty="0"/>
              <a:t> </a:t>
            </a:r>
            <a:r>
              <a:rPr lang="en-US" b="0" dirty="0" err="1"/>
              <a:t>onaylanmış</a:t>
            </a:r>
            <a:r>
              <a:rPr lang="en-US" b="0" dirty="0"/>
              <a:t> </a:t>
            </a:r>
            <a:r>
              <a:rPr lang="en-US" b="0" dirty="0" err="1"/>
              <a:t>markalı</a:t>
            </a:r>
            <a:r>
              <a:rPr lang="en-US" b="0" dirty="0"/>
              <a:t> </a:t>
            </a:r>
            <a:r>
              <a:rPr lang="en-US" b="0" dirty="0" err="1"/>
              <a:t>bir</a:t>
            </a:r>
            <a:r>
              <a:rPr lang="en-US" b="0" dirty="0"/>
              <a:t> </a:t>
            </a:r>
            <a:r>
              <a:rPr lang="en-US" b="0" dirty="0" err="1"/>
              <a:t>ilacın</a:t>
            </a:r>
            <a:r>
              <a:rPr lang="en-US" b="0" dirty="0"/>
              <a:t> </a:t>
            </a:r>
            <a:r>
              <a:rPr lang="en-US" b="0" dirty="0" err="1"/>
              <a:t>bir</a:t>
            </a:r>
            <a:r>
              <a:rPr lang="en-US" b="0" dirty="0"/>
              <a:t> </a:t>
            </a:r>
            <a:r>
              <a:rPr lang="en-US" b="0" dirty="0" err="1"/>
              <a:t>versiyonunu</a:t>
            </a:r>
            <a:r>
              <a:rPr lang="en-US" b="0" dirty="0"/>
              <a:t> </a:t>
            </a:r>
            <a:r>
              <a:rPr lang="en-US" b="0" dirty="0" err="1"/>
              <a:t>pazarlamak</a:t>
            </a:r>
            <a:r>
              <a:rPr lang="en-US" b="0" dirty="0"/>
              <a:t> </a:t>
            </a:r>
            <a:r>
              <a:rPr lang="en-US" b="0" dirty="0" err="1"/>
              <a:t>için</a:t>
            </a:r>
            <a:r>
              <a:rPr lang="en-US" b="0" dirty="0"/>
              <a:t> </a:t>
            </a:r>
            <a:r>
              <a:rPr lang="en-US" b="0" dirty="0" err="1"/>
              <a:t>onay</a:t>
            </a:r>
            <a:r>
              <a:rPr lang="en-US" b="0" dirty="0"/>
              <a:t> </a:t>
            </a:r>
            <a:r>
              <a:rPr lang="en-US" b="0" dirty="0" err="1"/>
              <a:t>almalarına</a:t>
            </a:r>
            <a:r>
              <a:rPr lang="en-US" b="0" dirty="0"/>
              <a:t> </a:t>
            </a:r>
            <a:r>
              <a:rPr lang="en-US" b="0" dirty="0" err="1"/>
              <a:t>olanak</a:t>
            </a:r>
            <a:r>
              <a:rPr lang="en-US" b="0" dirty="0"/>
              <a:t> </a:t>
            </a:r>
            <a:r>
              <a:rPr lang="en-US" b="0" dirty="0" err="1"/>
              <a:t>tanır</a:t>
            </a:r>
            <a:r>
              <a:rPr lang="en-US" b="0" dirty="0"/>
              <a:t>.</a:t>
            </a:r>
          </a:p>
          <a:p>
            <a:r>
              <a:rPr lang="en-US" b="1" dirty="0" err="1"/>
              <a:t>Biyolojik</a:t>
            </a:r>
            <a:r>
              <a:rPr lang="en-US" b="1" dirty="0"/>
              <a:t> </a:t>
            </a:r>
            <a:r>
              <a:rPr lang="en-US" b="1" dirty="0" err="1"/>
              <a:t>Lisans</a:t>
            </a:r>
            <a:r>
              <a:rPr lang="en-US" b="1" dirty="0"/>
              <a:t> </a:t>
            </a:r>
            <a:r>
              <a:rPr lang="en-US" b="1" dirty="0" err="1"/>
              <a:t>Başvurusu</a:t>
            </a:r>
            <a:r>
              <a:rPr lang="en-US" b="1" dirty="0"/>
              <a:t> (BLA):</a:t>
            </a:r>
            <a:r>
              <a:rPr lang="tr-TR" b="1" dirty="0"/>
              <a:t> </a:t>
            </a:r>
            <a:r>
              <a:rPr lang="en-US" b="0" dirty="0" err="1"/>
              <a:t>NDA'ya</a:t>
            </a:r>
            <a:r>
              <a:rPr lang="en-US" b="0" dirty="0"/>
              <a:t> </a:t>
            </a:r>
            <a:r>
              <a:rPr lang="en-US" b="0" dirty="0" err="1"/>
              <a:t>benzer</a:t>
            </a:r>
            <a:r>
              <a:rPr lang="en-US" b="0" dirty="0"/>
              <a:t> </a:t>
            </a:r>
            <a:r>
              <a:rPr lang="en-US" b="0" dirty="0" err="1"/>
              <a:t>şekilde</a:t>
            </a:r>
            <a:r>
              <a:rPr lang="en-US" b="0" dirty="0"/>
              <a:t> BLA, </a:t>
            </a:r>
            <a:r>
              <a:rPr lang="en-US" b="0" dirty="0" err="1"/>
              <a:t>canlı</a:t>
            </a:r>
            <a:r>
              <a:rPr lang="en-US" b="0" dirty="0"/>
              <a:t> </a:t>
            </a:r>
            <a:r>
              <a:rPr lang="en-US" b="0" dirty="0" err="1"/>
              <a:t>organizmalardan</a:t>
            </a:r>
            <a:r>
              <a:rPr lang="en-US" b="0" dirty="0"/>
              <a:t> </a:t>
            </a:r>
            <a:r>
              <a:rPr lang="en-US" b="0" dirty="0" err="1"/>
              <a:t>elde</a:t>
            </a:r>
            <a:r>
              <a:rPr lang="en-US" b="0" dirty="0"/>
              <a:t> </a:t>
            </a:r>
            <a:r>
              <a:rPr lang="en-US" b="0" dirty="0" err="1"/>
              <a:t>edilen</a:t>
            </a:r>
            <a:r>
              <a:rPr lang="en-US" b="0" dirty="0"/>
              <a:t> </a:t>
            </a:r>
            <a:r>
              <a:rPr lang="en-US" b="0" dirty="0" err="1"/>
              <a:t>karmaşık</a:t>
            </a:r>
            <a:r>
              <a:rPr lang="en-US" b="0" dirty="0"/>
              <a:t> </a:t>
            </a:r>
            <a:r>
              <a:rPr lang="en-US" b="0" dirty="0" err="1"/>
              <a:t>bir</a:t>
            </a:r>
            <a:r>
              <a:rPr lang="en-US" b="0" dirty="0"/>
              <a:t> </a:t>
            </a:r>
            <a:r>
              <a:rPr lang="en-US" b="0" dirty="0" err="1"/>
              <a:t>molekül</a:t>
            </a:r>
            <a:r>
              <a:rPr lang="en-US" b="0" dirty="0"/>
              <a:t> </a:t>
            </a:r>
            <a:r>
              <a:rPr lang="en-US" b="0" dirty="0" err="1"/>
              <a:t>olan</a:t>
            </a:r>
            <a:r>
              <a:rPr lang="en-US" b="0" dirty="0"/>
              <a:t> </a:t>
            </a:r>
            <a:r>
              <a:rPr lang="en-US" b="0" dirty="0" err="1"/>
              <a:t>biyolojik</a:t>
            </a:r>
            <a:r>
              <a:rPr lang="en-US" b="0" dirty="0"/>
              <a:t> </a:t>
            </a:r>
            <a:r>
              <a:rPr lang="en-US" b="0" dirty="0" err="1"/>
              <a:t>bir</a:t>
            </a:r>
            <a:r>
              <a:rPr lang="en-US" b="0" dirty="0"/>
              <a:t> </a:t>
            </a:r>
            <a:r>
              <a:rPr lang="en-US" b="0" dirty="0" err="1"/>
              <a:t>ürünü</a:t>
            </a:r>
            <a:r>
              <a:rPr lang="en-US" b="0" dirty="0"/>
              <a:t> </a:t>
            </a:r>
            <a:r>
              <a:rPr lang="en-US" b="0" dirty="0" err="1"/>
              <a:t>pazarlamak</a:t>
            </a:r>
            <a:r>
              <a:rPr lang="en-US" b="0" dirty="0"/>
              <a:t> ve </a:t>
            </a:r>
            <a:r>
              <a:rPr lang="en-US" b="0" dirty="0" err="1"/>
              <a:t>satmak</a:t>
            </a:r>
            <a:r>
              <a:rPr lang="en-US" b="0" dirty="0"/>
              <a:t> </a:t>
            </a:r>
            <a:r>
              <a:rPr lang="en-US" b="0" dirty="0" err="1"/>
              <a:t>için</a:t>
            </a:r>
            <a:r>
              <a:rPr lang="en-US" b="0" dirty="0"/>
              <a:t> </a:t>
            </a:r>
            <a:r>
              <a:rPr lang="en-US" b="0" dirty="0" err="1"/>
              <a:t>yapılan</a:t>
            </a:r>
            <a:r>
              <a:rPr lang="en-US" b="0" dirty="0"/>
              <a:t> </a:t>
            </a:r>
            <a:r>
              <a:rPr lang="en-US" b="0" dirty="0" err="1"/>
              <a:t>bir</a:t>
            </a:r>
            <a:r>
              <a:rPr lang="en-US" b="0" dirty="0"/>
              <a:t> </a:t>
            </a:r>
            <a:r>
              <a:rPr lang="en-US" b="0" dirty="0" err="1"/>
              <a:t>taleptir</a:t>
            </a:r>
            <a:r>
              <a:rPr lang="en-US" b="0" dirty="0"/>
              <a:t>. </a:t>
            </a:r>
            <a:r>
              <a:rPr lang="en-US" b="0" dirty="0" err="1"/>
              <a:t>Biyolojik</a:t>
            </a:r>
            <a:r>
              <a:rPr lang="en-US" b="0" dirty="0"/>
              <a:t> </a:t>
            </a:r>
            <a:r>
              <a:rPr lang="en-US" b="0" dirty="0" err="1"/>
              <a:t>ürünün</a:t>
            </a:r>
            <a:r>
              <a:rPr lang="en-US" b="0" dirty="0"/>
              <a:t> </a:t>
            </a:r>
            <a:r>
              <a:rPr lang="en-US" b="0" dirty="0" err="1"/>
              <a:t>güvenliği</a:t>
            </a:r>
            <a:r>
              <a:rPr lang="en-US" b="0" dirty="0"/>
              <a:t>, </a:t>
            </a:r>
            <a:r>
              <a:rPr lang="en-US" b="0" dirty="0" err="1"/>
              <a:t>etkinliği</a:t>
            </a:r>
            <a:r>
              <a:rPr lang="en-US" b="0" dirty="0"/>
              <a:t> ve </a:t>
            </a:r>
            <a:r>
              <a:rPr lang="en-US" b="0" dirty="0" err="1"/>
              <a:t>kalitesi</a:t>
            </a:r>
            <a:r>
              <a:rPr lang="en-US" b="0" dirty="0"/>
              <a:t> </a:t>
            </a:r>
            <a:r>
              <a:rPr lang="en-US" b="0" dirty="0" err="1"/>
              <a:t>hakkında</a:t>
            </a:r>
            <a:r>
              <a:rPr lang="en-US" b="0" dirty="0"/>
              <a:t> </a:t>
            </a:r>
            <a:r>
              <a:rPr lang="en-US" b="0" dirty="0" err="1"/>
              <a:t>veriler</a:t>
            </a:r>
            <a:r>
              <a:rPr lang="en-US" b="0" dirty="0"/>
              <a:t> </a:t>
            </a:r>
            <a:r>
              <a:rPr lang="en-US" b="0" dirty="0" err="1"/>
              <a:t>sağlayarak</a:t>
            </a:r>
            <a:r>
              <a:rPr lang="en-US" b="0" dirty="0"/>
              <a:t> </a:t>
            </a:r>
            <a:r>
              <a:rPr lang="en-US" b="0" dirty="0" err="1"/>
              <a:t>hastalarda</a:t>
            </a:r>
            <a:r>
              <a:rPr lang="en-US" b="0" dirty="0"/>
              <a:t> </a:t>
            </a:r>
            <a:r>
              <a:rPr lang="en-US" b="0" dirty="0" err="1"/>
              <a:t>kullanım</a:t>
            </a:r>
            <a:r>
              <a:rPr lang="en-US" b="0" dirty="0"/>
              <a:t> </a:t>
            </a:r>
            <a:r>
              <a:rPr lang="en-US" b="0" dirty="0" err="1"/>
              <a:t>için</a:t>
            </a:r>
            <a:r>
              <a:rPr lang="en-US" b="0" dirty="0"/>
              <a:t> </a:t>
            </a:r>
            <a:r>
              <a:rPr lang="en-US" b="0" dirty="0" err="1"/>
              <a:t>onaylanmasını</a:t>
            </a:r>
            <a:r>
              <a:rPr lang="en-US" b="0" dirty="0"/>
              <a:t> </a:t>
            </a:r>
            <a:r>
              <a:rPr lang="en-US" b="0" dirty="0" err="1"/>
              <a:t>destekler</a:t>
            </a:r>
            <a:r>
              <a:rPr lang="en-US" b="1" dirty="0"/>
              <a:t>.</a:t>
            </a:r>
          </a:p>
          <a:p>
            <a:r>
              <a:rPr lang="en-US" b="1" dirty="0" err="1"/>
              <a:t>Şartlı</a:t>
            </a:r>
            <a:r>
              <a:rPr lang="en-US" b="1" dirty="0"/>
              <a:t> </a:t>
            </a:r>
            <a:r>
              <a:rPr lang="en-US" b="1" dirty="0" err="1"/>
              <a:t>Onay</a:t>
            </a:r>
            <a:r>
              <a:rPr lang="en-US" b="1" dirty="0"/>
              <a:t> </a:t>
            </a:r>
            <a:r>
              <a:rPr lang="en-US" b="1" dirty="0" err="1"/>
              <a:t>veya</a:t>
            </a:r>
            <a:r>
              <a:rPr lang="en-US" b="1" dirty="0"/>
              <a:t> </a:t>
            </a:r>
            <a:r>
              <a:rPr lang="en-US" b="1" dirty="0" err="1"/>
              <a:t>Hızlandırılmış</a:t>
            </a:r>
            <a:r>
              <a:rPr lang="en-US" b="1" dirty="0"/>
              <a:t> </a:t>
            </a:r>
            <a:r>
              <a:rPr lang="en-US" b="1" dirty="0" err="1"/>
              <a:t>Onay</a:t>
            </a:r>
            <a:r>
              <a:rPr lang="en-US" b="1" dirty="0"/>
              <a:t>:</a:t>
            </a:r>
            <a:r>
              <a:rPr lang="tr-TR" b="1" dirty="0"/>
              <a:t> </a:t>
            </a:r>
            <a:r>
              <a:rPr lang="en-US" b="0" dirty="0"/>
              <a:t>B</a:t>
            </a:r>
            <a:r>
              <a:rPr lang="tr-TR" b="0" dirty="0"/>
              <a:t>u</a:t>
            </a:r>
            <a:r>
              <a:rPr lang="en-US" b="0" dirty="0" err="1"/>
              <a:t>nlar</a:t>
            </a:r>
            <a:r>
              <a:rPr lang="en-US" b="0" dirty="0"/>
              <a:t>, </a:t>
            </a:r>
            <a:r>
              <a:rPr lang="en-US" b="0" dirty="0" err="1"/>
              <a:t>bazı</a:t>
            </a:r>
            <a:r>
              <a:rPr lang="en-US" b="0" dirty="0"/>
              <a:t> </a:t>
            </a:r>
            <a:r>
              <a:rPr lang="en-US" b="0" dirty="0" err="1"/>
              <a:t>düzenleyici</a:t>
            </a:r>
            <a:r>
              <a:rPr lang="en-US" b="0" dirty="0"/>
              <a:t> </a:t>
            </a:r>
            <a:r>
              <a:rPr lang="en-US" b="0" dirty="0" err="1"/>
              <a:t>kurumlar</a:t>
            </a:r>
            <a:r>
              <a:rPr lang="en-US" b="0" dirty="0"/>
              <a:t> </a:t>
            </a:r>
            <a:r>
              <a:rPr lang="en-US" b="0" dirty="0" err="1"/>
              <a:t>tarafından</a:t>
            </a:r>
            <a:r>
              <a:rPr lang="en-US" b="0" dirty="0"/>
              <a:t> </a:t>
            </a:r>
            <a:r>
              <a:rPr lang="en-US" b="0" dirty="0" err="1"/>
              <a:t>ciddi</a:t>
            </a:r>
            <a:r>
              <a:rPr lang="en-US" b="0" dirty="0"/>
              <a:t> </a:t>
            </a:r>
            <a:r>
              <a:rPr lang="en-US" b="0" dirty="0" err="1"/>
              <a:t>veya</a:t>
            </a:r>
            <a:r>
              <a:rPr lang="en-US" b="0" dirty="0"/>
              <a:t> </a:t>
            </a:r>
            <a:r>
              <a:rPr lang="en-US" b="0" dirty="0" err="1"/>
              <a:t>yaşamı</a:t>
            </a:r>
            <a:r>
              <a:rPr lang="en-US" b="0" dirty="0"/>
              <a:t> </a:t>
            </a:r>
            <a:r>
              <a:rPr lang="en-US" b="0" dirty="0" err="1"/>
              <a:t>tehdit</a:t>
            </a:r>
            <a:r>
              <a:rPr lang="en-US" b="0" dirty="0"/>
              <a:t> </a:t>
            </a:r>
            <a:r>
              <a:rPr lang="en-US" b="0" dirty="0" err="1"/>
              <a:t>eden</a:t>
            </a:r>
            <a:r>
              <a:rPr lang="en-US" b="0" dirty="0"/>
              <a:t> </a:t>
            </a:r>
            <a:r>
              <a:rPr lang="en-US" b="0" dirty="0" err="1"/>
              <a:t>durumları</a:t>
            </a:r>
            <a:r>
              <a:rPr lang="en-US" b="0" dirty="0"/>
              <a:t> </a:t>
            </a:r>
            <a:r>
              <a:rPr lang="en-US" b="0" dirty="0" err="1"/>
              <a:t>ele</a:t>
            </a:r>
            <a:r>
              <a:rPr lang="en-US" b="0" dirty="0"/>
              <a:t> </a:t>
            </a:r>
            <a:r>
              <a:rPr lang="en-US" b="0" dirty="0" err="1"/>
              <a:t>alan</a:t>
            </a:r>
            <a:r>
              <a:rPr lang="en-US" b="0" dirty="0"/>
              <a:t> </a:t>
            </a:r>
            <a:r>
              <a:rPr lang="en-US" b="0" dirty="0" err="1"/>
              <a:t>belirli</a:t>
            </a:r>
            <a:r>
              <a:rPr lang="en-US" b="0" dirty="0"/>
              <a:t> </a:t>
            </a:r>
            <a:r>
              <a:rPr lang="en-US" b="0" dirty="0" err="1"/>
              <a:t>ilaçlar</a:t>
            </a:r>
            <a:r>
              <a:rPr lang="en-US" b="0" dirty="0"/>
              <a:t> </a:t>
            </a:r>
            <a:r>
              <a:rPr lang="en-US" b="0" dirty="0" err="1"/>
              <a:t>için</a:t>
            </a:r>
            <a:r>
              <a:rPr lang="en-US" b="0" dirty="0"/>
              <a:t> </a:t>
            </a:r>
            <a:r>
              <a:rPr lang="en-US" b="0" dirty="0" err="1"/>
              <a:t>sağlanan</a:t>
            </a:r>
            <a:r>
              <a:rPr lang="en-US" b="0" dirty="0"/>
              <a:t> </a:t>
            </a:r>
            <a:r>
              <a:rPr lang="en-US" b="0" dirty="0" err="1"/>
              <a:t>özel</a:t>
            </a:r>
            <a:r>
              <a:rPr lang="en-US" b="0" dirty="0"/>
              <a:t> </a:t>
            </a:r>
            <a:r>
              <a:rPr lang="en-US" b="0" dirty="0" err="1"/>
              <a:t>yollardır</a:t>
            </a:r>
            <a:r>
              <a:rPr lang="en-US" b="0" dirty="0"/>
              <a:t>. </a:t>
            </a:r>
            <a:r>
              <a:rPr lang="en-US" b="0" dirty="0" err="1"/>
              <a:t>Umut</a:t>
            </a:r>
            <a:r>
              <a:rPr lang="en-US" b="0" dirty="0"/>
              <a:t> </a:t>
            </a:r>
            <a:r>
              <a:rPr lang="en-US" b="0" dirty="0" err="1"/>
              <a:t>verici</a:t>
            </a:r>
            <a:r>
              <a:rPr lang="en-US" b="0" dirty="0"/>
              <a:t> </a:t>
            </a:r>
            <a:r>
              <a:rPr lang="en-US" b="0" dirty="0" err="1"/>
              <a:t>ancak</a:t>
            </a:r>
            <a:r>
              <a:rPr lang="en-US" b="0" dirty="0"/>
              <a:t> </a:t>
            </a:r>
            <a:r>
              <a:rPr lang="en-US" b="0" dirty="0" err="1"/>
              <a:t>tamamlanmamış</a:t>
            </a:r>
            <a:r>
              <a:rPr lang="en-US" b="0" dirty="0"/>
              <a:t> </a:t>
            </a:r>
            <a:r>
              <a:rPr lang="en-US" b="0" dirty="0" err="1"/>
              <a:t>verilere</a:t>
            </a:r>
            <a:r>
              <a:rPr lang="en-US" b="0" dirty="0"/>
              <a:t> </a:t>
            </a:r>
            <a:r>
              <a:rPr lang="en-US" b="0" dirty="0" err="1"/>
              <a:t>dayanarak</a:t>
            </a:r>
            <a:r>
              <a:rPr lang="en-US" b="0" dirty="0"/>
              <a:t> </a:t>
            </a:r>
            <a:r>
              <a:rPr lang="en-US" b="0" dirty="0" err="1"/>
              <a:t>daha</a:t>
            </a:r>
            <a:r>
              <a:rPr lang="en-US" b="0" dirty="0"/>
              <a:t> </a:t>
            </a:r>
            <a:r>
              <a:rPr lang="en-US" b="0" dirty="0" err="1"/>
              <a:t>erken</a:t>
            </a:r>
            <a:r>
              <a:rPr lang="en-US" b="0" dirty="0"/>
              <a:t> </a:t>
            </a:r>
            <a:r>
              <a:rPr lang="en-US" b="0" dirty="0" err="1"/>
              <a:t>onay</a:t>
            </a:r>
            <a:r>
              <a:rPr lang="en-US" b="0" dirty="0"/>
              <a:t> </a:t>
            </a:r>
            <a:r>
              <a:rPr lang="en-US" b="0" dirty="0" err="1"/>
              <a:t>alınmasına</a:t>
            </a:r>
            <a:r>
              <a:rPr lang="en-US" b="0" dirty="0"/>
              <a:t> </a:t>
            </a:r>
            <a:r>
              <a:rPr lang="en-US" b="0" dirty="0" err="1"/>
              <a:t>izin</a:t>
            </a:r>
            <a:r>
              <a:rPr lang="en-US" b="0" dirty="0"/>
              <a:t> </a:t>
            </a:r>
            <a:r>
              <a:rPr lang="en-US" b="0" dirty="0" err="1"/>
              <a:t>verirler</a:t>
            </a:r>
            <a:r>
              <a:rPr lang="en-US" b="0" dirty="0"/>
              <a:t>. </a:t>
            </a:r>
            <a:r>
              <a:rPr lang="en-US" b="0" dirty="0" err="1"/>
              <a:t>Sınırlı</a:t>
            </a:r>
            <a:r>
              <a:rPr lang="en-US" b="0" dirty="0"/>
              <a:t> </a:t>
            </a:r>
            <a:r>
              <a:rPr lang="en-US" b="0" dirty="0" err="1"/>
              <a:t>tedavi</a:t>
            </a:r>
            <a:r>
              <a:rPr lang="en-US" b="0" dirty="0"/>
              <a:t> </a:t>
            </a:r>
            <a:r>
              <a:rPr lang="en-US" b="0" dirty="0" err="1"/>
              <a:t>seçenekleri</a:t>
            </a:r>
            <a:r>
              <a:rPr lang="en-US" b="0" dirty="0"/>
              <a:t> </a:t>
            </a:r>
            <a:r>
              <a:rPr lang="en-US" b="0" dirty="0" err="1"/>
              <a:t>olan</a:t>
            </a:r>
            <a:r>
              <a:rPr lang="en-US" b="0" dirty="0"/>
              <a:t> </a:t>
            </a:r>
            <a:r>
              <a:rPr lang="en-US" b="0" dirty="0" err="1"/>
              <a:t>hastalar</a:t>
            </a:r>
            <a:r>
              <a:rPr lang="en-US" b="0" dirty="0"/>
              <a:t> </a:t>
            </a:r>
            <a:r>
              <a:rPr lang="en-US" b="0" dirty="0" err="1"/>
              <a:t>için</a:t>
            </a:r>
            <a:r>
              <a:rPr lang="en-US" b="0" dirty="0"/>
              <a:t> </a:t>
            </a:r>
            <a:r>
              <a:rPr lang="en-US" b="0" dirty="0" err="1"/>
              <a:t>ilaçların</a:t>
            </a:r>
            <a:r>
              <a:rPr lang="en-US" b="0" dirty="0"/>
              <a:t> </a:t>
            </a:r>
            <a:r>
              <a:rPr lang="en-US" b="0" dirty="0" err="1"/>
              <a:t>kullanılabilirliğini</a:t>
            </a:r>
            <a:r>
              <a:rPr lang="en-US" b="0" dirty="0"/>
              <a:t> </a:t>
            </a:r>
            <a:r>
              <a:rPr lang="en-US" b="0" dirty="0" err="1"/>
              <a:t>hızlandırır</a:t>
            </a:r>
            <a:r>
              <a:rPr lang="en-US" b="0" dirty="0"/>
              <a:t>.</a:t>
            </a:r>
          </a:p>
          <a:p>
            <a:r>
              <a:rPr lang="en-US" b="1" dirty="0" err="1"/>
              <a:t>Yetim</a:t>
            </a:r>
            <a:r>
              <a:rPr lang="en-US" b="1" dirty="0"/>
              <a:t> </a:t>
            </a:r>
            <a:r>
              <a:rPr lang="en-US" b="1" dirty="0" err="1"/>
              <a:t>İlaç</a:t>
            </a:r>
            <a:r>
              <a:rPr lang="en-US" b="1" dirty="0"/>
              <a:t> </a:t>
            </a:r>
            <a:r>
              <a:rPr lang="en-US" b="1" dirty="0" err="1"/>
              <a:t>Ataması</a:t>
            </a:r>
            <a:r>
              <a:rPr lang="en-US" b="1" dirty="0"/>
              <a:t>:</a:t>
            </a:r>
            <a:r>
              <a:rPr lang="tr-TR" b="1" dirty="0"/>
              <a:t> </a:t>
            </a:r>
            <a:r>
              <a:rPr lang="en-US" b="0" dirty="0"/>
              <a:t>Bu </a:t>
            </a:r>
            <a:r>
              <a:rPr lang="en-US" b="0" dirty="0" err="1"/>
              <a:t>atama</a:t>
            </a:r>
            <a:r>
              <a:rPr lang="en-US" b="0" dirty="0"/>
              <a:t> nadir </a:t>
            </a:r>
            <a:r>
              <a:rPr lang="en-US" b="0" dirty="0" err="1"/>
              <a:t>hastalıklar</a:t>
            </a:r>
            <a:r>
              <a:rPr lang="en-US" b="0" dirty="0"/>
              <a:t> </a:t>
            </a:r>
            <a:r>
              <a:rPr lang="en-US" b="0" dirty="0" err="1"/>
              <a:t>veya</a:t>
            </a:r>
            <a:r>
              <a:rPr lang="en-US" b="0" dirty="0"/>
              <a:t> </a:t>
            </a:r>
            <a:r>
              <a:rPr lang="en-US" b="0" dirty="0" err="1"/>
              <a:t>durumlar</a:t>
            </a:r>
            <a:r>
              <a:rPr lang="en-US" b="0" dirty="0"/>
              <a:t> </a:t>
            </a:r>
            <a:r>
              <a:rPr lang="en-US" b="0" dirty="0" err="1"/>
              <a:t>için</a:t>
            </a:r>
            <a:r>
              <a:rPr lang="en-US" b="0" dirty="0"/>
              <a:t> </a:t>
            </a:r>
            <a:r>
              <a:rPr lang="en-US" b="0" dirty="0" err="1"/>
              <a:t>geliştirilen</a:t>
            </a:r>
            <a:r>
              <a:rPr lang="en-US" b="0" dirty="0"/>
              <a:t> </a:t>
            </a:r>
            <a:r>
              <a:rPr lang="en-US" b="0" dirty="0" err="1"/>
              <a:t>ilaçlara</a:t>
            </a:r>
            <a:r>
              <a:rPr lang="en-US" b="0" dirty="0"/>
              <a:t> </a:t>
            </a:r>
            <a:r>
              <a:rPr lang="en-US" b="0" dirty="0" err="1"/>
              <a:t>verilir</a:t>
            </a:r>
            <a:r>
              <a:rPr lang="en-US" b="0" dirty="0"/>
              <a:t>. </a:t>
            </a:r>
            <a:r>
              <a:rPr lang="en-US" b="0" dirty="0" err="1"/>
              <a:t>Genellikle</a:t>
            </a:r>
            <a:r>
              <a:rPr lang="en-US" b="0" dirty="0"/>
              <a:t> </a:t>
            </a:r>
            <a:r>
              <a:rPr lang="en-US" b="0" dirty="0" err="1"/>
              <a:t>ihmal</a:t>
            </a:r>
            <a:r>
              <a:rPr lang="en-US" b="0" dirty="0"/>
              <a:t> </a:t>
            </a:r>
            <a:r>
              <a:rPr lang="en-US" b="0" dirty="0" err="1"/>
              <a:t>edilen</a:t>
            </a:r>
            <a:r>
              <a:rPr lang="en-US" b="0" dirty="0"/>
              <a:t> </a:t>
            </a:r>
            <a:r>
              <a:rPr lang="en-US" b="0" dirty="0" err="1"/>
              <a:t>bu</a:t>
            </a:r>
            <a:r>
              <a:rPr lang="en-US" b="0" dirty="0"/>
              <a:t> </a:t>
            </a:r>
            <a:r>
              <a:rPr lang="en-US" b="0" dirty="0" err="1"/>
              <a:t>durumlar</a:t>
            </a:r>
            <a:r>
              <a:rPr lang="en-US" b="0" dirty="0"/>
              <a:t> </a:t>
            </a:r>
            <a:r>
              <a:rPr lang="en-US" b="0" dirty="0" err="1"/>
              <a:t>için</a:t>
            </a:r>
            <a:r>
              <a:rPr lang="en-US" b="0" dirty="0"/>
              <a:t> </a:t>
            </a:r>
            <a:r>
              <a:rPr lang="en-US" b="0" dirty="0" err="1"/>
              <a:t>tedavilerin</a:t>
            </a:r>
            <a:r>
              <a:rPr lang="en-US" b="0" dirty="0"/>
              <a:t> </a:t>
            </a:r>
            <a:r>
              <a:rPr lang="en-US" b="0" dirty="0" err="1"/>
              <a:t>geliştirilmesini</a:t>
            </a:r>
            <a:r>
              <a:rPr lang="en-US" b="0" dirty="0"/>
              <a:t> </a:t>
            </a:r>
            <a:r>
              <a:rPr lang="en-US" b="0" dirty="0" err="1"/>
              <a:t>teşvik</a:t>
            </a:r>
            <a:r>
              <a:rPr lang="en-US" b="0" dirty="0"/>
              <a:t> </a:t>
            </a:r>
            <a:r>
              <a:rPr lang="en-US" b="0" dirty="0" err="1"/>
              <a:t>etmek</a:t>
            </a:r>
            <a:r>
              <a:rPr lang="en-US" b="0" dirty="0"/>
              <a:t> </a:t>
            </a:r>
            <a:r>
              <a:rPr lang="en-US" b="0" dirty="0" err="1"/>
              <a:t>için</a:t>
            </a:r>
            <a:r>
              <a:rPr lang="en-US" b="0" dirty="0"/>
              <a:t> </a:t>
            </a:r>
            <a:r>
              <a:rPr lang="en-US" b="0" dirty="0" err="1"/>
              <a:t>teşvikler</a:t>
            </a:r>
            <a:r>
              <a:rPr lang="en-US" b="0" dirty="0"/>
              <a:t> </a:t>
            </a:r>
            <a:r>
              <a:rPr lang="en-US" b="0" dirty="0" err="1"/>
              <a:t>sağlar</a:t>
            </a:r>
            <a:r>
              <a:rPr lang="en-US" b="0" dirty="0"/>
              <a:t>. </a:t>
            </a:r>
            <a:r>
              <a:rPr lang="en-US" b="0" dirty="0" err="1"/>
              <a:t>Uzatılmış</a:t>
            </a:r>
            <a:r>
              <a:rPr lang="en-US" b="0" dirty="0"/>
              <a:t> </a:t>
            </a:r>
            <a:r>
              <a:rPr lang="en-US" b="0" dirty="0" err="1"/>
              <a:t>pazar</a:t>
            </a:r>
            <a:r>
              <a:rPr lang="en-US" b="0" dirty="0"/>
              <a:t> </a:t>
            </a:r>
            <a:r>
              <a:rPr lang="en-US" b="0" dirty="0" err="1"/>
              <a:t>münhasırlığı</a:t>
            </a:r>
            <a:r>
              <a:rPr lang="en-US" b="0" dirty="0"/>
              <a:t>, </a:t>
            </a:r>
            <a:r>
              <a:rPr lang="en-US" b="0" dirty="0" err="1"/>
              <a:t>vergi</a:t>
            </a:r>
            <a:r>
              <a:rPr lang="en-US" b="0" dirty="0"/>
              <a:t> </a:t>
            </a:r>
            <a:r>
              <a:rPr lang="en-US" b="0" dirty="0" err="1"/>
              <a:t>kredileri</a:t>
            </a:r>
            <a:r>
              <a:rPr lang="en-US" b="0" dirty="0"/>
              <a:t> ve </a:t>
            </a:r>
            <a:r>
              <a:rPr lang="en-US" b="0" dirty="0" err="1"/>
              <a:t>feragat</a:t>
            </a:r>
            <a:r>
              <a:rPr lang="en-US" b="0" dirty="0"/>
              <a:t> </a:t>
            </a:r>
            <a:r>
              <a:rPr lang="en-US" b="0" dirty="0" err="1"/>
              <a:t>edilen</a:t>
            </a:r>
            <a:r>
              <a:rPr lang="en-US" b="0" dirty="0"/>
              <a:t> </a:t>
            </a:r>
            <a:r>
              <a:rPr lang="en-US" b="0" dirty="0" err="1"/>
              <a:t>başvuru</a:t>
            </a:r>
            <a:r>
              <a:rPr lang="en-US" b="0" dirty="0"/>
              <a:t> </a:t>
            </a:r>
            <a:r>
              <a:rPr lang="en-US" b="0" dirty="0" err="1"/>
              <a:t>ücretleri</a:t>
            </a:r>
            <a:r>
              <a:rPr lang="en-US" b="0" dirty="0"/>
              <a:t> </a:t>
            </a:r>
            <a:r>
              <a:rPr lang="en-US" b="0" dirty="0" err="1"/>
              <a:t>gibi</a:t>
            </a:r>
            <a:r>
              <a:rPr lang="en-US" b="0" dirty="0"/>
              <a:t> </a:t>
            </a:r>
            <a:r>
              <a:rPr lang="en-US" b="0" dirty="0" err="1"/>
              <a:t>avantajları</a:t>
            </a:r>
            <a:r>
              <a:rPr lang="en-US" b="0" dirty="0"/>
              <a:t> </a:t>
            </a:r>
            <a:r>
              <a:rPr lang="en-US" b="0" dirty="0" err="1"/>
              <a:t>içerebilir</a:t>
            </a:r>
            <a:r>
              <a:rPr lang="en-US" b="0" dirty="0"/>
              <a:t>.</a:t>
            </a:r>
          </a:p>
          <a:p>
            <a:r>
              <a:rPr lang="en-US" b="1" dirty="0" err="1"/>
              <a:t>Pazar</a:t>
            </a:r>
            <a:r>
              <a:rPr lang="en-US" b="1" dirty="0"/>
              <a:t> </a:t>
            </a:r>
            <a:r>
              <a:rPr lang="en-US" b="1" dirty="0" err="1"/>
              <a:t>Sonrası</a:t>
            </a:r>
            <a:r>
              <a:rPr lang="en-US" b="1" dirty="0"/>
              <a:t> </a:t>
            </a:r>
            <a:r>
              <a:rPr lang="en-US" b="1" dirty="0" err="1"/>
              <a:t>Ruhsatlar</a:t>
            </a:r>
            <a:r>
              <a:rPr lang="en-US" b="1" dirty="0"/>
              <a:t> ve </a:t>
            </a:r>
            <a:r>
              <a:rPr lang="en-US" b="1" dirty="0" err="1"/>
              <a:t>Onaylar</a:t>
            </a:r>
            <a:r>
              <a:rPr lang="en-US" b="1" dirty="0"/>
              <a:t>:</a:t>
            </a:r>
            <a:r>
              <a:rPr lang="tr-TR" b="1" dirty="0"/>
              <a:t> </a:t>
            </a:r>
            <a:r>
              <a:rPr lang="en-US" b="0" dirty="0" err="1"/>
              <a:t>Bir</a:t>
            </a:r>
            <a:r>
              <a:rPr lang="en-US" b="0" dirty="0"/>
              <a:t> </a:t>
            </a:r>
            <a:r>
              <a:rPr lang="en-US" b="0" dirty="0" err="1"/>
              <a:t>ilaç</a:t>
            </a:r>
            <a:r>
              <a:rPr lang="en-US" b="0" dirty="0"/>
              <a:t> </a:t>
            </a:r>
            <a:r>
              <a:rPr lang="en-US" b="0" dirty="0" err="1"/>
              <a:t>piyasaya</a:t>
            </a:r>
            <a:r>
              <a:rPr lang="en-US" b="0" dirty="0"/>
              <a:t> </a:t>
            </a:r>
            <a:r>
              <a:rPr lang="en-US" b="0" dirty="0" err="1"/>
              <a:t>çıktıktan</a:t>
            </a:r>
            <a:r>
              <a:rPr lang="en-US" b="0" dirty="0"/>
              <a:t> </a:t>
            </a:r>
            <a:r>
              <a:rPr lang="en-US" b="0" dirty="0" err="1"/>
              <a:t>sonra</a:t>
            </a:r>
            <a:r>
              <a:rPr lang="en-US" b="0" dirty="0"/>
              <a:t>, </a:t>
            </a:r>
            <a:r>
              <a:rPr lang="en-US" b="0" dirty="0" err="1"/>
              <a:t>düzenleyici</a:t>
            </a:r>
            <a:r>
              <a:rPr lang="en-US" b="0" dirty="0"/>
              <a:t> </a:t>
            </a:r>
            <a:r>
              <a:rPr lang="en-US" b="0" dirty="0" err="1"/>
              <a:t>kurumlar</a:t>
            </a:r>
            <a:r>
              <a:rPr lang="en-US" b="0" dirty="0"/>
              <a:t> </a:t>
            </a:r>
            <a:r>
              <a:rPr lang="en-US" b="0" dirty="0" err="1"/>
              <a:t>yeni</a:t>
            </a:r>
            <a:r>
              <a:rPr lang="en-US" b="0" dirty="0"/>
              <a:t> </a:t>
            </a:r>
            <a:r>
              <a:rPr lang="en-US" b="0" dirty="0" err="1"/>
              <a:t>endikasyonlar</a:t>
            </a:r>
            <a:r>
              <a:rPr lang="en-US" b="0" dirty="0"/>
              <a:t>, </a:t>
            </a:r>
            <a:r>
              <a:rPr lang="en-US" b="0" dirty="0" err="1"/>
              <a:t>dozaj</a:t>
            </a:r>
            <a:r>
              <a:rPr lang="en-US" b="0" dirty="0"/>
              <a:t> </a:t>
            </a:r>
            <a:r>
              <a:rPr lang="en-US" b="0" dirty="0" err="1"/>
              <a:t>formları</a:t>
            </a:r>
            <a:r>
              <a:rPr lang="en-US" b="0" dirty="0"/>
              <a:t> </a:t>
            </a:r>
            <a:r>
              <a:rPr lang="en-US" b="0" dirty="0" err="1"/>
              <a:t>veya</a:t>
            </a:r>
            <a:r>
              <a:rPr lang="en-US" b="0" dirty="0"/>
              <a:t> hasta </a:t>
            </a:r>
            <a:r>
              <a:rPr lang="en-US" b="0" dirty="0" err="1"/>
              <a:t>popülasyonları</a:t>
            </a:r>
            <a:r>
              <a:rPr lang="en-US" b="0" dirty="0"/>
              <a:t> </a:t>
            </a:r>
            <a:r>
              <a:rPr lang="en-US" b="0" dirty="0" err="1"/>
              <a:t>için</a:t>
            </a:r>
            <a:r>
              <a:rPr lang="en-US" b="0" dirty="0"/>
              <a:t> </a:t>
            </a:r>
            <a:r>
              <a:rPr lang="en-US" b="0" dirty="0" err="1"/>
              <a:t>ek</a:t>
            </a:r>
            <a:r>
              <a:rPr lang="en-US" b="0" dirty="0"/>
              <a:t> </a:t>
            </a:r>
            <a:r>
              <a:rPr lang="en-US" b="0" dirty="0" err="1"/>
              <a:t>ruhsatlar</a:t>
            </a:r>
            <a:r>
              <a:rPr lang="en-US" b="0" dirty="0"/>
              <a:t> </a:t>
            </a:r>
            <a:r>
              <a:rPr lang="en-US" b="0" dirty="0" err="1"/>
              <a:t>veya</a:t>
            </a:r>
            <a:r>
              <a:rPr lang="en-US" b="0" dirty="0"/>
              <a:t> </a:t>
            </a:r>
            <a:r>
              <a:rPr lang="en-US" b="0" dirty="0" err="1"/>
              <a:t>onaylar</a:t>
            </a:r>
            <a:r>
              <a:rPr lang="en-US" b="0" dirty="0"/>
              <a:t> </a:t>
            </a:r>
            <a:r>
              <a:rPr lang="en-US" b="0" dirty="0" err="1"/>
              <a:t>verebilir</a:t>
            </a:r>
            <a:r>
              <a:rPr lang="en-US" b="0" dirty="0"/>
              <a:t>. </a:t>
            </a:r>
            <a:r>
              <a:rPr lang="en-US" b="0" dirty="0" err="1"/>
              <a:t>Ek</a:t>
            </a:r>
            <a:r>
              <a:rPr lang="en-US" b="0" dirty="0"/>
              <a:t> </a:t>
            </a:r>
            <a:r>
              <a:rPr lang="en-US" b="0" dirty="0" err="1"/>
              <a:t>kanıtlara</a:t>
            </a:r>
            <a:r>
              <a:rPr lang="en-US" b="0" dirty="0"/>
              <a:t> </a:t>
            </a:r>
            <a:r>
              <a:rPr lang="en-US" b="0" dirty="0" err="1"/>
              <a:t>veya</a:t>
            </a:r>
            <a:r>
              <a:rPr lang="en-US" b="0" dirty="0"/>
              <a:t> </a:t>
            </a:r>
            <a:r>
              <a:rPr lang="en-US" b="0" dirty="0" err="1"/>
              <a:t>çalışmalara</a:t>
            </a:r>
            <a:r>
              <a:rPr lang="en-US" b="0" dirty="0"/>
              <a:t> </a:t>
            </a:r>
            <a:r>
              <a:rPr lang="en-US" b="0" dirty="0" err="1"/>
              <a:t>dayalı</a:t>
            </a:r>
            <a:r>
              <a:rPr lang="en-US" b="0" dirty="0"/>
              <a:t> </a:t>
            </a:r>
            <a:r>
              <a:rPr lang="en-US" b="0" dirty="0" err="1"/>
              <a:t>olarak</a:t>
            </a:r>
            <a:r>
              <a:rPr lang="en-US" b="0" dirty="0"/>
              <a:t> </a:t>
            </a:r>
            <a:r>
              <a:rPr lang="en-US" b="0" dirty="0" err="1"/>
              <a:t>bir</a:t>
            </a:r>
            <a:r>
              <a:rPr lang="en-US" b="0" dirty="0"/>
              <a:t> </a:t>
            </a:r>
            <a:r>
              <a:rPr lang="en-US" b="0" dirty="0" err="1"/>
              <a:t>ilacın</a:t>
            </a:r>
            <a:r>
              <a:rPr lang="en-US" b="0" dirty="0"/>
              <a:t> </a:t>
            </a:r>
            <a:r>
              <a:rPr lang="en-US" b="0" dirty="0" err="1"/>
              <a:t>onaylanmış</a:t>
            </a:r>
            <a:r>
              <a:rPr lang="en-US" b="0" dirty="0"/>
              <a:t> </a:t>
            </a:r>
            <a:r>
              <a:rPr lang="en-US" b="0" dirty="0" err="1"/>
              <a:t>kullanımlarının</a:t>
            </a:r>
            <a:r>
              <a:rPr lang="en-US" b="0" dirty="0"/>
              <a:t> </a:t>
            </a:r>
            <a:r>
              <a:rPr lang="en-US" b="0" dirty="0" err="1"/>
              <a:t>genişletilmesine</a:t>
            </a:r>
            <a:r>
              <a:rPr lang="en-US" b="0" dirty="0"/>
              <a:t> </a:t>
            </a:r>
            <a:r>
              <a:rPr lang="en-US" b="0" dirty="0" err="1"/>
              <a:t>izin</a:t>
            </a:r>
            <a:r>
              <a:rPr lang="en-US" b="0" dirty="0"/>
              <a:t> </a:t>
            </a:r>
            <a:r>
              <a:rPr lang="en-US" b="0" dirty="0" err="1"/>
              <a:t>verir</a:t>
            </a:r>
            <a:r>
              <a:rPr lang="en-US" b="0" dirty="0"/>
              <a:t>.</a:t>
            </a:r>
          </a:p>
          <a:p>
            <a:endParaRPr lang="en-US" b="1" dirty="0"/>
          </a:p>
          <a:p>
            <a:r>
              <a:rPr lang="en-US" b="1" dirty="0"/>
              <a:t>Bu </a:t>
            </a:r>
            <a:r>
              <a:rPr lang="en-US" b="1" dirty="0" err="1"/>
              <a:t>farklı</a:t>
            </a:r>
            <a:r>
              <a:rPr lang="en-US" b="1" dirty="0"/>
              <a:t> </a:t>
            </a:r>
            <a:r>
              <a:rPr lang="en-US" b="1" dirty="0" err="1"/>
              <a:t>ruhsat</a:t>
            </a:r>
            <a:r>
              <a:rPr lang="en-US" b="1" dirty="0"/>
              <a:t> ve </a:t>
            </a:r>
            <a:r>
              <a:rPr lang="en-US" b="1" dirty="0" err="1"/>
              <a:t>başvuru</a:t>
            </a:r>
            <a:r>
              <a:rPr lang="en-US" b="1" dirty="0"/>
              <a:t> </a:t>
            </a:r>
            <a:r>
              <a:rPr lang="en-US" b="1" dirty="0" err="1"/>
              <a:t>türleri</a:t>
            </a:r>
            <a:r>
              <a:rPr lang="en-US" b="1" dirty="0"/>
              <a:t>, </a:t>
            </a:r>
            <a:r>
              <a:rPr lang="en-US" b="1" dirty="0" err="1"/>
              <a:t>ilaçların</a:t>
            </a:r>
            <a:r>
              <a:rPr lang="en-US" b="1" dirty="0"/>
              <a:t> </a:t>
            </a:r>
            <a:r>
              <a:rPr lang="en-US" b="1" dirty="0" err="1"/>
              <a:t>halka</a:t>
            </a:r>
            <a:r>
              <a:rPr lang="en-US" b="1" dirty="0"/>
              <a:t> </a:t>
            </a:r>
            <a:r>
              <a:rPr lang="en-US" b="1" dirty="0" err="1"/>
              <a:t>sunulmadan</a:t>
            </a:r>
            <a:r>
              <a:rPr lang="en-US" b="1" dirty="0"/>
              <a:t> </a:t>
            </a:r>
            <a:r>
              <a:rPr lang="en-US" b="1" dirty="0" err="1"/>
              <a:t>önce</a:t>
            </a:r>
            <a:r>
              <a:rPr lang="en-US" b="1" dirty="0"/>
              <a:t> </a:t>
            </a:r>
            <a:r>
              <a:rPr lang="en-US" b="1" dirty="0" err="1"/>
              <a:t>güvenlik</a:t>
            </a:r>
            <a:r>
              <a:rPr lang="en-US" b="1" dirty="0"/>
              <a:t>, </a:t>
            </a:r>
            <a:r>
              <a:rPr lang="en-US" b="1" dirty="0" err="1"/>
              <a:t>etkinlik</a:t>
            </a:r>
            <a:r>
              <a:rPr lang="en-US" b="1" dirty="0"/>
              <a:t> ve </a:t>
            </a:r>
            <a:r>
              <a:rPr lang="en-US" b="1" dirty="0" err="1"/>
              <a:t>kalite</a:t>
            </a:r>
            <a:r>
              <a:rPr lang="en-US" b="1" dirty="0"/>
              <a:t> </a:t>
            </a:r>
            <a:r>
              <a:rPr lang="en-US" b="1" dirty="0" err="1"/>
              <a:t>açısından</a:t>
            </a:r>
            <a:r>
              <a:rPr lang="en-US" b="1" dirty="0"/>
              <a:t> </a:t>
            </a:r>
            <a:r>
              <a:rPr lang="en-US" b="1" dirty="0" err="1"/>
              <a:t>kapsamlı</a:t>
            </a:r>
            <a:r>
              <a:rPr lang="en-US" b="1" dirty="0"/>
              <a:t> </a:t>
            </a:r>
            <a:r>
              <a:rPr lang="en-US" b="1" dirty="0" err="1"/>
              <a:t>bir</a:t>
            </a:r>
            <a:r>
              <a:rPr lang="en-US" b="1" dirty="0"/>
              <a:t> </a:t>
            </a:r>
            <a:r>
              <a:rPr lang="en-US" b="1" dirty="0" err="1"/>
              <a:t>şekilde</a:t>
            </a:r>
            <a:r>
              <a:rPr lang="en-US" b="1" dirty="0"/>
              <a:t> </a:t>
            </a:r>
            <a:r>
              <a:rPr lang="en-US" b="1" dirty="0" err="1"/>
              <a:t>değerlendirilmesini</a:t>
            </a:r>
            <a:r>
              <a:rPr lang="en-US" b="1" dirty="0"/>
              <a:t> </a:t>
            </a:r>
            <a:r>
              <a:rPr lang="en-US" b="1" dirty="0" err="1"/>
              <a:t>sağlamaya</a:t>
            </a:r>
            <a:r>
              <a:rPr lang="en-US" b="1" dirty="0"/>
              <a:t> </a:t>
            </a:r>
            <a:r>
              <a:rPr lang="en-US" b="1" dirty="0" err="1"/>
              <a:t>hizmet</a:t>
            </a:r>
            <a:r>
              <a:rPr lang="en-US" b="1" dirty="0"/>
              <a:t> </a:t>
            </a:r>
            <a:r>
              <a:rPr lang="en-US" b="1" dirty="0" err="1"/>
              <a:t>eder</a:t>
            </a:r>
            <a:r>
              <a:rPr lang="en-US" b="1" dirty="0"/>
              <a:t>. Her </a:t>
            </a:r>
            <a:r>
              <a:rPr lang="en-US" b="1" dirty="0" err="1"/>
              <a:t>türün</a:t>
            </a:r>
            <a:r>
              <a:rPr lang="en-US" b="1" dirty="0"/>
              <a:t> </a:t>
            </a:r>
            <a:r>
              <a:rPr lang="en-US" b="1" dirty="0" err="1"/>
              <a:t>kendine</a:t>
            </a:r>
            <a:r>
              <a:rPr lang="en-US" b="1" dirty="0"/>
              <a:t> </a:t>
            </a:r>
            <a:r>
              <a:rPr lang="en-US" b="1" dirty="0" err="1"/>
              <a:t>özgü</a:t>
            </a:r>
            <a:r>
              <a:rPr lang="en-US" b="1" dirty="0"/>
              <a:t> </a:t>
            </a:r>
            <a:r>
              <a:rPr lang="en-US" b="1" dirty="0" err="1"/>
              <a:t>gereklilikleri</a:t>
            </a:r>
            <a:r>
              <a:rPr lang="en-US" b="1" dirty="0"/>
              <a:t> </a:t>
            </a:r>
            <a:r>
              <a:rPr lang="en-US" b="1" dirty="0" err="1"/>
              <a:t>vardır</a:t>
            </a:r>
            <a:r>
              <a:rPr lang="en-US" b="1" dirty="0"/>
              <a:t> ve </a:t>
            </a:r>
            <a:r>
              <a:rPr lang="en-US" b="1" dirty="0" err="1"/>
              <a:t>ilaç</a:t>
            </a:r>
            <a:r>
              <a:rPr lang="en-US" b="1" dirty="0"/>
              <a:t> </a:t>
            </a:r>
            <a:r>
              <a:rPr lang="en-US" b="1" dirty="0" err="1"/>
              <a:t>onay</a:t>
            </a:r>
            <a:r>
              <a:rPr lang="en-US" b="1" dirty="0"/>
              <a:t> </a:t>
            </a:r>
            <a:r>
              <a:rPr lang="en-US" b="1" dirty="0" err="1"/>
              <a:t>sürecinde</a:t>
            </a:r>
            <a:r>
              <a:rPr lang="en-US" b="1" dirty="0"/>
              <a:t> </a:t>
            </a:r>
            <a:r>
              <a:rPr lang="en-US" b="1" dirty="0" err="1"/>
              <a:t>benzersiz</a:t>
            </a:r>
            <a:r>
              <a:rPr lang="en-US" b="1" dirty="0"/>
              <a:t> </a:t>
            </a:r>
            <a:r>
              <a:rPr lang="en-US" b="1" dirty="0" err="1"/>
              <a:t>bir</a:t>
            </a:r>
            <a:r>
              <a:rPr lang="en-US" b="1" dirty="0"/>
              <a:t> </a:t>
            </a:r>
            <a:r>
              <a:rPr lang="en-US" b="1" dirty="0" err="1"/>
              <a:t>rol</a:t>
            </a:r>
            <a:r>
              <a:rPr lang="en-US" b="1" dirty="0"/>
              <a:t> </a:t>
            </a:r>
            <a:r>
              <a:rPr lang="en-US" b="1" dirty="0" err="1"/>
              <a:t>oynar</a:t>
            </a:r>
            <a:r>
              <a:rPr lang="en-US" b="1" dirty="0"/>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19</a:t>
            </a:fld>
            <a:endParaRPr lang="tr-TR"/>
          </a:p>
        </p:txBody>
      </p:sp>
    </p:spTree>
    <p:extLst>
      <p:ext uri="{BB962C8B-B14F-4D97-AF65-F5344CB8AC3E}">
        <p14:creationId xmlns:p14="http://schemas.microsoft.com/office/powerpoint/2010/main" val="357420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 </a:t>
            </a:r>
            <a:r>
              <a:rPr lang="en-US" sz="1200" b="0" i="0" kern="1200" dirty="0" err="1">
                <a:solidFill>
                  <a:schemeClr val="tx1"/>
                </a:solidFill>
                <a:effectLst/>
                <a:latin typeface="+mn-lt"/>
                <a:ea typeface="+mn-ea"/>
                <a:cs typeface="+mn-cs"/>
              </a:rPr>
              <a:t>bölüm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ruhsatlandırmasındaki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öğrenme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hedeflerine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bakış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sunmaktadır</a:t>
            </a:r>
            <a:r>
              <a:rPr lang="en-US" sz="1200" b="0" i="0" kern="1200" dirty="0">
                <a:solidFill>
                  <a:schemeClr val="tx1"/>
                </a:solidFill>
                <a:effectLst/>
                <a:latin typeface="+mn-lt"/>
                <a:ea typeface="+mn-ea"/>
                <a:cs typeface="+mn-cs"/>
              </a:rPr>
              <a:t>.</a:t>
            </a:r>
            <a:r>
              <a:rPr lang="tr-TR" sz="1200" b="0" i="0" kern="1200" dirty="0">
                <a:solidFill>
                  <a:schemeClr val="tx1"/>
                </a:solidFill>
                <a:effectLst/>
                <a:latin typeface="+mn-lt"/>
                <a:ea typeface="+mn-ea"/>
                <a:cs typeface="+mn-cs"/>
              </a:rPr>
              <a:t> Bu sunumun sonunda </a:t>
            </a:r>
            <a:r>
              <a:rPr lang="tr-TR" dirty="0"/>
              <a:t>İlaç </a:t>
            </a:r>
            <a:r>
              <a:rPr lang="tr-TR" dirty="0" err="1"/>
              <a:t>ruhsatlandirma</a:t>
            </a:r>
            <a:r>
              <a:rPr lang="tr-TR" dirty="0"/>
              <a:t> </a:t>
            </a:r>
            <a:r>
              <a:rPr lang="tr-TR" dirty="0" err="1"/>
              <a:t>kurallari</a:t>
            </a:r>
            <a:r>
              <a:rPr lang="tr-TR" dirty="0"/>
              <a:t> ve gereklerini tanımlayabilecek, Ortak Teknik Belge (CTD) ve lisanslama dosyasında içerik için gerekli başlıkları hatırlayabilecek, </a:t>
            </a:r>
            <a:r>
              <a:rPr lang="tr-TR" dirty="0" err="1"/>
              <a:t>Farmakope</a:t>
            </a:r>
            <a:r>
              <a:rPr lang="tr-TR" dirty="0"/>
              <a:t> kavramı ve önemini yorumlayabilecek ve İlaç </a:t>
            </a:r>
            <a:r>
              <a:rPr lang="tr-TR" dirty="0" err="1"/>
              <a:t>patentleme</a:t>
            </a:r>
            <a:r>
              <a:rPr lang="tr-TR" dirty="0"/>
              <a:t> süreci ve patent türlerini açıklayabileceksiniz.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Jenerik</a:t>
            </a:r>
            <a:r>
              <a:rPr lang="en-US" dirty="0"/>
              <a:t> </a:t>
            </a:r>
            <a:r>
              <a:rPr lang="en-US" dirty="0" err="1"/>
              <a:t>ilaçlar</a:t>
            </a:r>
            <a:r>
              <a:rPr lang="en-US" dirty="0"/>
              <a:t> </a:t>
            </a:r>
            <a:r>
              <a:rPr lang="en-US" dirty="0" err="1"/>
              <a:t>genellikle</a:t>
            </a:r>
            <a:r>
              <a:rPr lang="en-US" dirty="0"/>
              <a:t> </a:t>
            </a:r>
            <a:r>
              <a:rPr lang="en-US" dirty="0" err="1"/>
              <a:t>markalı</a:t>
            </a:r>
            <a:r>
              <a:rPr lang="en-US" dirty="0"/>
              <a:t> </a:t>
            </a:r>
            <a:r>
              <a:rPr lang="en-US" dirty="0" err="1"/>
              <a:t>ilaçlardan</a:t>
            </a:r>
            <a:r>
              <a:rPr lang="en-US" dirty="0"/>
              <a:t> </a:t>
            </a:r>
            <a:r>
              <a:rPr lang="en-US" dirty="0" err="1"/>
              <a:t>daha</a:t>
            </a:r>
            <a:r>
              <a:rPr lang="en-US" dirty="0"/>
              <a:t> </a:t>
            </a:r>
            <a:r>
              <a:rPr lang="en-US" dirty="0" err="1"/>
              <a:t>ucuzdur</a:t>
            </a:r>
            <a:r>
              <a:rPr lang="en-US" dirty="0"/>
              <a:t>, </a:t>
            </a:r>
            <a:r>
              <a:rPr lang="en-US" dirty="0" err="1"/>
              <a:t>çünkü</a:t>
            </a:r>
            <a:r>
              <a:rPr lang="en-US" dirty="0"/>
              <a:t> </a:t>
            </a:r>
            <a:r>
              <a:rPr lang="en-US" dirty="0" err="1"/>
              <a:t>jenerik</a:t>
            </a:r>
            <a:r>
              <a:rPr lang="en-US" dirty="0"/>
              <a:t> </a:t>
            </a:r>
            <a:r>
              <a:rPr lang="en-US" dirty="0" err="1"/>
              <a:t>ilaç</a:t>
            </a:r>
            <a:r>
              <a:rPr lang="en-US" dirty="0"/>
              <a:t> </a:t>
            </a:r>
            <a:r>
              <a:rPr lang="en-US" dirty="0" err="1"/>
              <a:t>üreticileri</a:t>
            </a:r>
            <a:r>
              <a:rPr lang="en-US" dirty="0"/>
              <a:t> </a:t>
            </a:r>
            <a:r>
              <a:rPr lang="en-US" dirty="0" err="1"/>
              <a:t>orijinal</a:t>
            </a:r>
            <a:r>
              <a:rPr lang="en-US" dirty="0"/>
              <a:t> </a:t>
            </a:r>
            <a:r>
              <a:rPr lang="en-US" dirty="0" err="1"/>
              <a:t>yenilikçi</a:t>
            </a:r>
            <a:r>
              <a:rPr lang="en-US" dirty="0"/>
              <a:t> </a:t>
            </a:r>
            <a:r>
              <a:rPr lang="en-US" dirty="0" err="1"/>
              <a:t>şirketle</a:t>
            </a:r>
            <a:r>
              <a:rPr lang="en-US" dirty="0"/>
              <a:t> </a:t>
            </a:r>
            <a:r>
              <a:rPr lang="en-US" dirty="0" err="1"/>
              <a:t>aynı</a:t>
            </a:r>
            <a:r>
              <a:rPr lang="en-US" dirty="0"/>
              <a:t> </a:t>
            </a:r>
            <a:r>
              <a:rPr lang="en-US" dirty="0" err="1"/>
              <a:t>araştırma</a:t>
            </a:r>
            <a:r>
              <a:rPr lang="en-US" dirty="0"/>
              <a:t> ve </a:t>
            </a:r>
            <a:r>
              <a:rPr lang="en-US" dirty="0" err="1"/>
              <a:t>geliştirme</a:t>
            </a:r>
            <a:r>
              <a:rPr lang="en-US" dirty="0"/>
              <a:t> </a:t>
            </a:r>
            <a:r>
              <a:rPr lang="en-US" dirty="0" err="1"/>
              <a:t>maliyetlerine</a:t>
            </a:r>
            <a:r>
              <a:rPr lang="en-US" dirty="0"/>
              <a:t> </a:t>
            </a:r>
            <a:r>
              <a:rPr lang="en-US" dirty="0" err="1"/>
              <a:t>sahip</a:t>
            </a:r>
            <a:r>
              <a:rPr lang="en-US" dirty="0"/>
              <a:t> </a:t>
            </a:r>
            <a:r>
              <a:rPr lang="en-US" dirty="0" err="1"/>
              <a:t>değildir</a:t>
            </a:r>
            <a:r>
              <a:rPr lang="en-US" dirty="0"/>
              <a:t>. </a:t>
            </a:r>
            <a:r>
              <a:rPr lang="en-US" dirty="0" err="1"/>
              <a:t>Ancak</a:t>
            </a:r>
            <a:r>
              <a:rPr lang="en-US" dirty="0"/>
              <a:t>, </a:t>
            </a:r>
            <a:r>
              <a:rPr lang="en-US" dirty="0" err="1"/>
              <a:t>yine</a:t>
            </a:r>
            <a:r>
              <a:rPr lang="en-US" dirty="0"/>
              <a:t> de </a:t>
            </a:r>
            <a:r>
              <a:rPr lang="en-US" dirty="0" err="1"/>
              <a:t>düzenleyici</a:t>
            </a:r>
            <a:r>
              <a:rPr lang="en-US" dirty="0"/>
              <a:t> </a:t>
            </a:r>
            <a:r>
              <a:rPr lang="en-US" dirty="0" err="1"/>
              <a:t>makamlar</a:t>
            </a:r>
            <a:r>
              <a:rPr lang="en-US" dirty="0"/>
              <a:t> </a:t>
            </a:r>
            <a:r>
              <a:rPr lang="en-US" dirty="0" err="1"/>
              <a:t>tarafından</a:t>
            </a:r>
            <a:r>
              <a:rPr lang="en-US" dirty="0"/>
              <a:t> </a:t>
            </a:r>
            <a:r>
              <a:rPr lang="en-US" dirty="0" err="1"/>
              <a:t>belirlenen</a:t>
            </a:r>
            <a:r>
              <a:rPr lang="en-US" dirty="0"/>
              <a:t> </a:t>
            </a:r>
            <a:r>
              <a:rPr lang="en-US" dirty="0" err="1"/>
              <a:t>katı</a:t>
            </a:r>
            <a:r>
              <a:rPr lang="en-US" dirty="0"/>
              <a:t> </a:t>
            </a:r>
            <a:r>
              <a:rPr lang="en-US" dirty="0" err="1"/>
              <a:t>kalite</a:t>
            </a:r>
            <a:r>
              <a:rPr lang="en-US" dirty="0"/>
              <a:t> ve </a:t>
            </a:r>
            <a:r>
              <a:rPr lang="en-US" dirty="0" err="1"/>
              <a:t>güvenlik</a:t>
            </a:r>
            <a:r>
              <a:rPr lang="en-US" dirty="0"/>
              <a:t> </a:t>
            </a:r>
            <a:r>
              <a:rPr lang="en-US" dirty="0" err="1"/>
              <a:t>standartlarını</a:t>
            </a:r>
            <a:r>
              <a:rPr lang="en-US" dirty="0"/>
              <a:t> </a:t>
            </a:r>
            <a:r>
              <a:rPr lang="en-US" dirty="0" err="1"/>
              <a:t>karşılamaları</a:t>
            </a:r>
            <a:r>
              <a:rPr lang="en-US" dirty="0"/>
              <a:t> </a:t>
            </a:r>
            <a:r>
              <a:rPr lang="en-US" dirty="0" err="1"/>
              <a:t>gerekir</a:t>
            </a:r>
            <a:r>
              <a:rPr lang="en-US" dirty="0"/>
              <a:t>.</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Jenerik</a:t>
            </a:r>
            <a:r>
              <a:rPr lang="en-US" dirty="0"/>
              <a:t> </a:t>
            </a:r>
            <a:r>
              <a:rPr lang="en-US" dirty="0" err="1"/>
              <a:t>ilaçlar</a:t>
            </a:r>
            <a:r>
              <a:rPr lang="en-US" dirty="0"/>
              <a:t>, </a:t>
            </a:r>
            <a:r>
              <a:rPr lang="en-US" dirty="0" err="1"/>
              <a:t>markalı</a:t>
            </a:r>
            <a:r>
              <a:rPr lang="en-US" dirty="0"/>
              <a:t> </a:t>
            </a:r>
            <a:r>
              <a:rPr lang="en-US" dirty="0" err="1"/>
              <a:t>ilaçlarla</a:t>
            </a:r>
            <a:r>
              <a:rPr lang="en-US" dirty="0"/>
              <a:t> </a:t>
            </a:r>
            <a:r>
              <a:rPr lang="en-US" dirty="0" err="1"/>
              <a:t>aynı</a:t>
            </a:r>
            <a:r>
              <a:rPr lang="en-US" dirty="0"/>
              <a:t> </a:t>
            </a:r>
            <a:r>
              <a:rPr lang="en-US" dirty="0" err="1"/>
              <a:t>aktif</a:t>
            </a:r>
            <a:r>
              <a:rPr lang="en-US" dirty="0"/>
              <a:t> </a:t>
            </a:r>
            <a:r>
              <a:rPr lang="en-US" dirty="0" err="1"/>
              <a:t>içeriğe</a:t>
            </a:r>
            <a:r>
              <a:rPr lang="en-US" dirty="0"/>
              <a:t> </a:t>
            </a:r>
            <a:r>
              <a:rPr lang="en-US" dirty="0" err="1"/>
              <a:t>sahiptir</a:t>
            </a:r>
            <a:r>
              <a:rPr lang="en-US" dirty="0"/>
              <a:t> ve </a:t>
            </a:r>
            <a:r>
              <a:rPr lang="en-US" dirty="0" err="1"/>
              <a:t>aynı</a:t>
            </a:r>
            <a:r>
              <a:rPr lang="en-US" dirty="0"/>
              <a:t> </a:t>
            </a:r>
            <a:r>
              <a:rPr lang="en-US" dirty="0" err="1"/>
              <a:t>şekilde</a:t>
            </a:r>
            <a:r>
              <a:rPr lang="en-US" dirty="0"/>
              <a:t> </a:t>
            </a:r>
            <a:r>
              <a:rPr lang="en-US" dirty="0" err="1"/>
              <a:t>çalışır</a:t>
            </a:r>
            <a:r>
              <a:rPr lang="en-US" dirty="0"/>
              <a:t> </a:t>
            </a:r>
            <a:r>
              <a:rPr lang="en-US" dirty="0" err="1"/>
              <a:t>ancak</a:t>
            </a:r>
            <a:r>
              <a:rPr lang="en-US" dirty="0"/>
              <a:t> </a:t>
            </a:r>
            <a:r>
              <a:rPr lang="en-US" dirty="0" err="1"/>
              <a:t>farklı</a:t>
            </a:r>
            <a:r>
              <a:rPr lang="en-US" dirty="0"/>
              <a:t> </a:t>
            </a:r>
            <a:r>
              <a:rPr lang="en-US" dirty="0" err="1"/>
              <a:t>görünebilir</a:t>
            </a:r>
            <a:r>
              <a:rPr lang="en-US" dirty="0"/>
              <a:t> ve </a:t>
            </a:r>
            <a:r>
              <a:rPr lang="en-US" dirty="0" err="1"/>
              <a:t>farklı</a:t>
            </a:r>
            <a:r>
              <a:rPr lang="en-US" dirty="0"/>
              <a:t> </a:t>
            </a:r>
            <a:r>
              <a:rPr lang="en-US" dirty="0" err="1"/>
              <a:t>aktif</a:t>
            </a:r>
            <a:r>
              <a:rPr lang="en-US" dirty="0"/>
              <a:t> </a:t>
            </a:r>
            <a:r>
              <a:rPr lang="en-US" dirty="0" err="1"/>
              <a:t>olmayan</a:t>
            </a:r>
            <a:r>
              <a:rPr lang="en-US" dirty="0"/>
              <a:t> </a:t>
            </a:r>
            <a:r>
              <a:rPr lang="en-US" dirty="0" err="1"/>
              <a:t>bileşenler</a:t>
            </a:r>
            <a:r>
              <a:rPr lang="en-US" dirty="0"/>
              <a:t> </a:t>
            </a:r>
            <a:r>
              <a:rPr lang="en-US" dirty="0" err="1"/>
              <a:t>içerebilir</a:t>
            </a:r>
            <a:r>
              <a:rPr lang="en-US" dirty="0"/>
              <a:t>.</a:t>
            </a:r>
          </a:p>
        </p:txBody>
      </p:sp>
      <p:sp>
        <p:nvSpPr>
          <p:cNvPr id="4" name="Slayt Numarası Yer Tutucusu 3"/>
          <p:cNvSpPr>
            <a:spLocks noGrp="1"/>
          </p:cNvSpPr>
          <p:nvPr>
            <p:ph type="sldNum" sz="quarter" idx="10"/>
          </p:nvPr>
        </p:nvSpPr>
        <p:spPr/>
        <p:txBody>
          <a:bodyPr/>
          <a:lstStyle/>
          <a:p>
            <a:fld id="{07BBEFD6-8879-4257-8344-27066EA1ABAE}" type="slidenum">
              <a:rPr lang="tr-TR" smtClean="0"/>
              <a:t>20</a:t>
            </a:fld>
            <a:endParaRPr lang="tr-TR"/>
          </a:p>
        </p:txBody>
      </p:sp>
    </p:spTree>
    <p:extLst>
      <p:ext uri="{BB962C8B-B14F-4D97-AF65-F5344CB8AC3E}">
        <p14:creationId xmlns:p14="http://schemas.microsoft.com/office/powerpoint/2010/main" val="92729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Jenerik ilaçlar bir tür eşdeğer ilaç olsa da, tüm eşdeğer ilaçların jenerik olmadığını unutmamak önemlidir. Eşdeğer ilaçlar, aynı etken maddenin farklı firmalar tarafından üretilen farklı marka versiyonlarını da ifade edebilir.</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Özetle, jenerik ilaçlar, markalı bir ilacın patentli olmayan bir versiyonunun farklı bir üretici tarafından üretildiği özel bir eşdeğer ilaç kategorisidir. Eşdeğer ilaçlar, daha geniş anlamda, marka veya üreticiden bağımsız olarak aynı etken maddeye, güce, dozaj şekline ve uygulama yoluna sahip farklı ürünleri ifade eder.</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21</a:t>
            </a:fld>
            <a:endParaRPr lang="tr-TR"/>
          </a:p>
        </p:txBody>
      </p:sp>
    </p:spTree>
    <p:extLst>
      <p:ext uri="{BB962C8B-B14F-4D97-AF65-F5344CB8AC3E}">
        <p14:creationId xmlns:p14="http://schemas.microsoft.com/office/powerpoint/2010/main" val="649948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r>
              <a:rPr lang="tr-TR" dirty="0" err="1"/>
              <a:t>Farmakope</a:t>
            </a:r>
            <a:r>
              <a:rPr lang="tr-TR" dirty="0"/>
              <a:t>, ilaç endüstrisindeki sağlık profesyonelleri, eczacılar, üreticiler ve düzenleyici otoriteler için bir referans kılavuzu olarak hizmet vermektedir.</a:t>
            </a:r>
          </a:p>
          <a:p>
            <a:r>
              <a:rPr lang="tr-TR" dirty="0" err="1"/>
              <a:t>farmakopeler</a:t>
            </a:r>
            <a:r>
              <a:rPr lang="tr-TR" dirty="0"/>
              <a:t> ilaç endüstrisinde ilaç kalitesi, güvenliği ve etkinliğine ilişkin standartları oluşturan ve sürdüren temel araçlardır.</a:t>
            </a:r>
          </a:p>
          <a:p>
            <a:r>
              <a:rPr lang="tr-TR" dirty="0"/>
              <a:t>Mevzuata uygunluk, kalite güvencesi ve güvenilir ilaçların üretimi için bir temel görevi görürler.</a:t>
            </a:r>
          </a:p>
          <a:p>
            <a:r>
              <a:rPr lang="tr-TR" b="1" dirty="0"/>
              <a:t>İlaç Kalitesinin Sağlanması: </a:t>
            </a:r>
            <a:r>
              <a:rPr lang="tr-TR" dirty="0" err="1"/>
              <a:t>Farmakopeler</a:t>
            </a:r>
            <a:r>
              <a:rPr lang="tr-TR" dirty="0"/>
              <a:t>, </a:t>
            </a:r>
            <a:r>
              <a:rPr lang="tr-TR" dirty="0" err="1"/>
              <a:t>farmasötik</a:t>
            </a:r>
            <a:r>
              <a:rPr lang="tr-TR" dirty="0"/>
              <a:t> ürünlerin kalitesinin korunmasında çok önemli bir rol oynamaktadır. Üreticilerin güvenli ve etkili ilaçlar üretmek için uyması gereken açık yönergeler ve standartlar sağlarlar.</a:t>
            </a:r>
          </a:p>
          <a:p>
            <a:r>
              <a:rPr lang="tr-TR" b="1" dirty="0" err="1"/>
              <a:t>Değiştirilebilirliği</a:t>
            </a:r>
            <a:r>
              <a:rPr lang="tr-TR" b="1" dirty="0"/>
              <a:t> Kolaylaştırma</a:t>
            </a:r>
            <a:r>
              <a:rPr lang="tr-TR" dirty="0"/>
              <a:t>: Sağlık uzmanları ve eczacılar, aynı aktif maddeyi içeren farklı ürünlerin birbirinin yerine geçebilmesini sağlamak ve böylece tedavi tutarlılığını artırmak için </a:t>
            </a:r>
            <a:r>
              <a:rPr lang="tr-TR" dirty="0" err="1"/>
              <a:t>farmakopelere</a:t>
            </a:r>
            <a:r>
              <a:rPr lang="tr-TR" dirty="0"/>
              <a:t> güvenirler.</a:t>
            </a:r>
          </a:p>
          <a:p>
            <a:r>
              <a:rPr lang="tr-TR" b="1" dirty="0"/>
              <a:t>Mevzuata Uygunluk: </a:t>
            </a:r>
            <a:r>
              <a:rPr lang="tr-TR" dirty="0" err="1"/>
              <a:t>Farmakope</a:t>
            </a:r>
            <a:r>
              <a:rPr lang="tr-TR" dirty="0"/>
              <a:t> standartlarına uymak, ilaç üreticileri için yasal bir gerekliliktir. Piyasadaki ilaçların yüksek kalitede olmasını ve düzenleyici beklentileri karşılamasını sağlamaya yardımcı olur.</a:t>
            </a:r>
          </a:p>
          <a:p>
            <a:endParaRPr lang="tr-TR" dirty="0"/>
          </a:p>
          <a:p>
            <a:r>
              <a:rPr lang="tr-TR" b="1" dirty="0"/>
              <a:t>Kamu Güvenliğini Teşvik Etmek: </a:t>
            </a:r>
            <a:r>
              <a:rPr lang="tr-TR" dirty="0" err="1"/>
              <a:t>Farmakopeler</a:t>
            </a:r>
            <a:r>
              <a:rPr lang="tr-TR" dirty="0"/>
              <a:t>, katı kalite standartları belirleyerek, standartların altında veya katkı maddesi içeren </a:t>
            </a:r>
            <a:r>
              <a:rPr lang="tr-TR" dirty="0" err="1"/>
              <a:t>farmasötik</a:t>
            </a:r>
            <a:r>
              <a:rPr lang="tr-TR" dirty="0"/>
              <a:t> ürünlerle ilişkili riskleri en aza indirerek hastaların sağlığını ve güvenliğini korur.</a:t>
            </a:r>
          </a:p>
          <a:p>
            <a:endParaRPr lang="tr-TR" dirty="0"/>
          </a:p>
          <a:p>
            <a:r>
              <a:rPr lang="tr-TR" b="1" dirty="0"/>
              <a:t>Araştırma ve Geliştirmeyi Destekleme: </a:t>
            </a:r>
            <a:r>
              <a:rPr lang="tr-TR" dirty="0" err="1"/>
              <a:t>Farmakopeler</a:t>
            </a:r>
            <a:r>
              <a:rPr lang="tr-TR" dirty="0"/>
              <a:t>, araştırmacılara ve geliştiricilere yerleşik standartlar, analitik yöntemler ve </a:t>
            </a:r>
            <a:r>
              <a:rPr lang="tr-TR" dirty="0" err="1"/>
              <a:t>formülasyonlar</a:t>
            </a:r>
            <a:r>
              <a:rPr lang="tr-TR" dirty="0"/>
              <a:t> hakkında değerli bilgiler sağlayarak yeni ve geliştirilmiş </a:t>
            </a:r>
            <a:r>
              <a:rPr lang="tr-TR" dirty="0" err="1"/>
              <a:t>farmasötik</a:t>
            </a:r>
            <a:r>
              <a:rPr lang="tr-TR" dirty="0"/>
              <a:t> ürünlerin yaratılmasına yardımcı olur.</a:t>
            </a:r>
          </a:p>
          <a:p>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22</a:t>
            </a:fld>
            <a:endParaRPr lang="tr-TR"/>
          </a:p>
        </p:txBody>
      </p:sp>
    </p:spTree>
    <p:extLst>
      <p:ext uri="{BB962C8B-B14F-4D97-AF65-F5344CB8AC3E}">
        <p14:creationId xmlns:p14="http://schemas.microsoft.com/office/powerpoint/2010/main" val="138541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Farmakope</a:t>
            </a:r>
            <a:r>
              <a:rPr lang="tr-TR" dirty="0"/>
              <a:t>, ilaçlar, </a:t>
            </a:r>
            <a:r>
              <a:rPr lang="tr-TR" dirty="0" err="1"/>
              <a:t>formülasyonlar</a:t>
            </a:r>
            <a:r>
              <a:rPr lang="tr-TR" dirty="0"/>
              <a:t> ve tıbbi maddeler dahil olmak üzere </a:t>
            </a:r>
            <a:r>
              <a:rPr lang="tr-TR" dirty="0" err="1"/>
              <a:t>farmasötiklerin</a:t>
            </a:r>
            <a:r>
              <a:rPr lang="tr-TR" dirty="0"/>
              <a:t> kalitesi, güvenliği ve etkinliği için standartların ve </a:t>
            </a:r>
            <a:r>
              <a:rPr lang="tr-TR" dirty="0" err="1"/>
              <a:t>spesifikasyonların</a:t>
            </a:r>
            <a:r>
              <a:rPr lang="tr-TR" dirty="0"/>
              <a:t> kapsamlı ve yetkili bir derlemesidir. Sağlık çalışanları, eczacılar, üreticiler ve ilaç sektöründeki düzenleyici otoriteler için bir referans rehberi görevi görür.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Standartlar ve </a:t>
            </a:r>
            <a:r>
              <a:rPr lang="tr-TR" dirty="0" err="1"/>
              <a:t>Spesifikasyonlar</a:t>
            </a:r>
            <a:r>
              <a:rPr lang="tr-TR" dirty="0"/>
              <a:t>: Bir </a:t>
            </a:r>
            <a:r>
              <a:rPr lang="tr-TR" dirty="0" err="1"/>
              <a:t>farmakope</a:t>
            </a:r>
            <a:r>
              <a:rPr lang="tr-TR" dirty="0"/>
              <a:t>, </a:t>
            </a:r>
            <a:r>
              <a:rPr lang="tr-TR" dirty="0" err="1"/>
              <a:t>farmasötik</a:t>
            </a:r>
            <a:r>
              <a:rPr lang="tr-TR" dirty="0"/>
              <a:t> ürünlerin kimliği, saflığı, gücü ve kalitesi için ayrıntılı standartlar ve </a:t>
            </a:r>
            <a:r>
              <a:rPr lang="tr-TR" dirty="0" err="1"/>
              <a:t>spesifikasyonlar</a:t>
            </a:r>
            <a:r>
              <a:rPr lang="tr-TR" dirty="0"/>
              <a:t> sağlar. Bu standartlar ilaçların üretiminde ve kalite kontrolünde tutarlılık ve tekdüzelik sağlar.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t>
            </a:r>
            <a:r>
              <a:rPr lang="tr-TR" dirty="0" err="1"/>
              <a:t>Formülasyon</a:t>
            </a:r>
            <a:r>
              <a:rPr lang="tr-TR" dirty="0"/>
              <a:t> Kılavuzları: Belirli kalite kriterlerini karşıladıklarından emin olmak için çeşitli </a:t>
            </a:r>
            <a:r>
              <a:rPr lang="tr-TR" dirty="0" err="1"/>
              <a:t>farmasötik</a:t>
            </a:r>
            <a:r>
              <a:rPr lang="tr-TR" dirty="0"/>
              <a:t> dozaj formlarının (</a:t>
            </a:r>
            <a:r>
              <a:rPr lang="tr-TR" dirty="0" err="1"/>
              <a:t>örn</a:t>
            </a:r>
            <a:r>
              <a:rPr lang="tr-TR" dirty="0"/>
              <a:t>. tabletler, kapsüller, şuruplar) hazırlanmasına yönelik tarif ve prosedürleri içerir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Analitik Yöntemler: </a:t>
            </a:r>
            <a:r>
              <a:rPr lang="tr-TR" dirty="0" err="1"/>
              <a:t>Farmakopeler</a:t>
            </a:r>
            <a:r>
              <a:rPr lang="tr-TR" dirty="0"/>
              <a:t>, </a:t>
            </a:r>
            <a:r>
              <a:rPr lang="tr-TR" dirty="0" err="1"/>
              <a:t>farmasötik</a:t>
            </a:r>
            <a:r>
              <a:rPr lang="tr-TR" dirty="0"/>
              <a:t> madde ve ürünlerin test ve analizi için onaylanmış yöntemler içerir. Bu yöntemler, belirlenen standartlara uygunluğu doğrulamak için kullanılır.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Referans Malzemeler: Analitik testlerde karşılaştırma için kullanılan referans maddeleri listeler. Bu maddeler iyi karakterize edilmiştir ve </a:t>
            </a:r>
            <a:r>
              <a:rPr lang="tr-TR" dirty="0" err="1"/>
              <a:t>farmasötik</a:t>
            </a:r>
            <a:r>
              <a:rPr lang="tr-TR" dirty="0"/>
              <a:t> ürünlerin kalitesi için ölçüt görevi görür.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t>
            </a:r>
            <a:r>
              <a:rPr lang="tr-TR" dirty="0" err="1"/>
              <a:t>Monograflar</a:t>
            </a:r>
            <a:r>
              <a:rPr lang="tr-TR" dirty="0"/>
              <a:t>: Bunlar, fiziksel özellikleri, kimyasal yapıları, tanımlama testleri ve kalite </a:t>
            </a:r>
            <a:r>
              <a:rPr lang="tr-TR" dirty="0" err="1"/>
              <a:t>spesifikasyonları</a:t>
            </a:r>
            <a:r>
              <a:rPr lang="tr-TR" dirty="0"/>
              <a:t> dahil olmak üzere bireysel ilaçların veya </a:t>
            </a:r>
            <a:r>
              <a:rPr lang="tr-TR" dirty="0" err="1"/>
              <a:t>farmasötik</a:t>
            </a:r>
            <a:r>
              <a:rPr lang="tr-TR" dirty="0"/>
              <a:t> maddelerin ayrıntılı açıklamalarıdır.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Dozaj Formları ve Uygulama Yolları: </a:t>
            </a:r>
            <a:r>
              <a:rPr lang="tr-TR" dirty="0" err="1"/>
              <a:t>Farmakopeler</a:t>
            </a:r>
            <a:r>
              <a:rPr lang="tr-TR" dirty="0"/>
              <a:t> çok çeşitli dozaj formlarını (örneğin tabletler, enjeksiyonlar, merhemler) kapsar ve bunların uygun şekilde hazırlanması ve uygulanması için kılavuzlar sağlar.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Mevzuata Uygunluk: Üreticiler, ürünlerinin güvenlik ve etkililiğe ilişkin yasal gereklilikleri karşıladığından emin olmak için </a:t>
            </a:r>
            <a:r>
              <a:rPr lang="tr-TR" dirty="0" err="1"/>
              <a:t>farmakopede</a:t>
            </a:r>
            <a:r>
              <a:rPr lang="tr-TR" dirty="0"/>
              <a:t> belirtilen standartlara uymalıdır.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Küresel Uygunluk: Birçok ülkenin kendi </a:t>
            </a:r>
            <a:r>
              <a:rPr lang="tr-TR" dirty="0" err="1"/>
              <a:t>farmakopesi</a:t>
            </a:r>
            <a:r>
              <a:rPr lang="tr-TR" dirty="0"/>
              <a:t> vardır (örneğin, Birleşik Devletler </a:t>
            </a:r>
            <a:r>
              <a:rPr lang="tr-TR" dirty="0" err="1"/>
              <a:t>Farmakopesi</a:t>
            </a:r>
            <a:r>
              <a:rPr lang="tr-TR" dirty="0"/>
              <a:t>, İngiliz </a:t>
            </a:r>
            <a:r>
              <a:rPr lang="tr-TR" dirty="0" err="1"/>
              <a:t>Farmakopesi</a:t>
            </a:r>
            <a:r>
              <a:rPr lang="tr-TR" dirty="0"/>
              <a:t>) ve ayrıca dünya çapında tanınan standartları belirleyen uluslararası </a:t>
            </a:r>
            <a:r>
              <a:rPr lang="tr-TR" dirty="0" err="1"/>
              <a:t>farmakopeler</a:t>
            </a:r>
            <a:r>
              <a:rPr lang="tr-TR" dirty="0"/>
              <a:t> (örneğin, Avrupa </a:t>
            </a:r>
            <a:r>
              <a:rPr lang="tr-TR" dirty="0" err="1"/>
              <a:t>Farmakopesi</a:t>
            </a:r>
            <a:r>
              <a:rPr lang="tr-TR" dirty="0"/>
              <a:t>) de vardır.</a:t>
            </a:r>
          </a:p>
        </p:txBody>
      </p:sp>
      <p:sp>
        <p:nvSpPr>
          <p:cNvPr id="4" name="Slayt Numarası Yer Tutucusu 3"/>
          <p:cNvSpPr>
            <a:spLocks noGrp="1"/>
          </p:cNvSpPr>
          <p:nvPr>
            <p:ph type="sldNum" sz="quarter" idx="10"/>
          </p:nvPr>
        </p:nvSpPr>
        <p:spPr/>
        <p:txBody>
          <a:bodyPr/>
          <a:lstStyle/>
          <a:p>
            <a:fld id="{07BBEFD6-8879-4257-8344-27066EA1ABAE}" type="slidenum">
              <a:rPr lang="tr-TR" smtClean="0"/>
              <a:t>23</a:t>
            </a:fld>
            <a:endParaRPr lang="tr-TR"/>
          </a:p>
        </p:txBody>
      </p:sp>
    </p:spTree>
    <p:extLst>
      <p:ext uri="{BB962C8B-B14F-4D97-AF65-F5344CB8AC3E}">
        <p14:creationId xmlns:p14="http://schemas.microsoft.com/office/powerpoint/2010/main" val="441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Patent, mucitlere buluşları üzerinde belirli bir süre için münhasır haklar verir. İlaç sektöründe patentler, araştırma ve geliştirmeye yapılan önemli yatırımları korumak için çok önemlidir. İlaç </a:t>
            </a:r>
            <a:r>
              <a:rPr lang="tr-TR" dirty="0" err="1"/>
              <a:t>patentleme</a:t>
            </a:r>
            <a:r>
              <a:rPr lang="tr-TR" dirty="0"/>
              <a:t> süreci, mucitlere yeni geliştirilen bir </a:t>
            </a:r>
            <a:r>
              <a:rPr lang="tr-TR" dirty="0" err="1"/>
              <a:t>farmasötik</a:t>
            </a:r>
            <a:r>
              <a:rPr lang="tr-TR" dirty="0"/>
              <a:t> ürünü belirli bir süre boyunca üretme, satma ve dağıtma konusunda münhasır haklar veren yasal bir mekanizmadır. İşte ilgili temel adımlar:</a:t>
            </a:r>
          </a:p>
          <a:p>
            <a:r>
              <a:rPr lang="tr-TR" b="1" dirty="0"/>
              <a:t>Buluş ve Keşif</a:t>
            </a:r>
            <a:r>
              <a:rPr lang="tr-TR" dirty="0"/>
              <a:t>: İlaç </a:t>
            </a:r>
            <a:r>
              <a:rPr lang="tr-TR" dirty="0" err="1"/>
              <a:t>patentleme</a:t>
            </a:r>
            <a:r>
              <a:rPr lang="tr-TR" dirty="0"/>
              <a:t> süreci, potansiyel </a:t>
            </a:r>
            <a:r>
              <a:rPr lang="tr-TR" dirty="0" err="1"/>
              <a:t>terapötik</a:t>
            </a:r>
            <a:r>
              <a:rPr lang="tr-TR" dirty="0"/>
              <a:t> etkileri olan yeni bir kimyasal bileşiğin veya biyolojik varlığın keşfi veya icadı ile başlar.</a:t>
            </a:r>
          </a:p>
          <a:p>
            <a:r>
              <a:rPr lang="tr-TR" b="1" dirty="0"/>
              <a:t>Patent Öncesi Araştırma ve Geliştirme: </a:t>
            </a:r>
            <a:r>
              <a:rPr lang="tr-TR" dirty="0"/>
              <a:t>Patent başvurusu yapılmadan önce, bileşiğin özelliklerini anlamak, klinik öncesi çalışmalar yapmak ve klinik deneyleri başlatmak için kapsamlı araştırma ve geliştirme faaliyetleri yürütülür.</a:t>
            </a:r>
          </a:p>
          <a:p>
            <a:r>
              <a:rPr lang="tr-TR" b="1" dirty="0"/>
              <a:t>Patent Araştırması ve Değerlendirmesi</a:t>
            </a:r>
            <a:r>
              <a:rPr lang="tr-TR" dirty="0"/>
              <a:t>: Bileşiğin veya varlığın yeni, aşikar olmadığından ve </a:t>
            </a:r>
            <a:r>
              <a:rPr lang="tr-TR" dirty="0" err="1"/>
              <a:t>patentlenebilirlik</a:t>
            </a:r>
            <a:r>
              <a:rPr lang="tr-TR" dirty="0"/>
              <a:t> kriterlerini karşıladığından emin olmak için kapsamlı bir araştırma yapılır. Bu, mevcut patentlerin ve bilimsel literatürün gözden geçirilmesini içerir.</a:t>
            </a:r>
          </a:p>
          <a:p>
            <a:r>
              <a:rPr lang="tr-TR" b="1" dirty="0"/>
              <a:t>Patent Başvurusu Yapılması: </a:t>
            </a:r>
            <a:r>
              <a:rPr lang="tr-TR" dirty="0"/>
              <a:t>Buluşun patentlenebilir olduğu tespit edildikten sonra, resmi bir patent başvurusu hazırlanır ve ilgili patent ofisine sunulur. Başvuru ayrıntılı açıklamaları, buluşun kapsamını tanımlayan istemleri ve genellikle destekleyici verileri içerir.</a:t>
            </a:r>
          </a:p>
          <a:p>
            <a:r>
              <a:rPr lang="tr-TR" b="1" dirty="0"/>
              <a:t>Patent İncelemesi: </a:t>
            </a:r>
            <a:r>
              <a:rPr lang="tr-TR" dirty="0"/>
              <a:t>Patent ofisi, tüm yasal gereklilikleri karşıladığından emin olmak için başvuruyu inceler. Bu süreç, başvuru sahibi ile patent ofisi arasında, inceleme sırasında ortaya çıkan sorunları veya soruları ele alan yazışmaları içerebilir.</a:t>
            </a:r>
          </a:p>
          <a:p>
            <a:r>
              <a:rPr lang="tr-TR" b="1" dirty="0"/>
              <a:t>Patent Verilmesi: </a:t>
            </a:r>
            <a:r>
              <a:rPr lang="tr-TR" dirty="0"/>
              <a:t>Patent ofisi başvurudan memnun kalırsa, buluş sahibine belirli bir süre için (genellikle başvuru </a:t>
            </a:r>
            <a:r>
              <a:rPr lang="tr-TR" b="1" dirty="0"/>
              <a:t>tarihinden itibaren 20 yıl</a:t>
            </a:r>
            <a:r>
              <a:rPr lang="tr-TR" dirty="0"/>
              <a:t>) buluş üzerinde münhasır haklar sağlayan bir patent verir.</a:t>
            </a:r>
          </a:p>
          <a:p>
            <a:r>
              <a:rPr lang="tr-TR" b="1" dirty="0"/>
              <a:t>Bakım Ücretleri: </a:t>
            </a:r>
            <a:r>
              <a:rPr lang="tr-TR" dirty="0"/>
              <a:t>Patentin yürürlükte kalması için buluş sahibinin patent ofisine periyodik bakım ücretleri ödemesi gerekir. Bunun yapılmaması patentin tam süresinden önce sona ermesine neden olabilir.</a:t>
            </a:r>
          </a:p>
          <a:p>
            <a:r>
              <a:rPr lang="tr-TR" b="1" dirty="0"/>
              <a:t>Yürürlük ve Savunma: </a:t>
            </a:r>
            <a:r>
              <a:rPr lang="tr-TR" dirty="0"/>
              <a:t>Verilen bir patent ile mucit, münhasır haklarını uygulamak için yasal hakka sahiptir. Bu, patenti ihlal eden kişi veya şirketlere karşı yasal işlem başlatabilecekleri anlamına gelir.</a:t>
            </a:r>
          </a:p>
          <a:p>
            <a:r>
              <a:rPr lang="tr-TR" b="1" dirty="0"/>
              <a:t>Jenerik İlaç Zorlukları: </a:t>
            </a:r>
            <a:r>
              <a:rPr lang="tr-TR" dirty="0"/>
              <a:t>Bir patentin son kullanma tarihi yaklaştıkça, jenerik ilaç üreticileri ilacın jenerik versiyonlarını üretmek için Kısaltılmış Yeni İlaç Başvuruları (</a:t>
            </a:r>
            <a:r>
              <a:rPr lang="tr-TR" dirty="0" err="1"/>
              <a:t>ANDA'lar</a:t>
            </a:r>
            <a:r>
              <a:rPr lang="tr-TR" dirty="0"/>
              <a:t>) veya benzer başvurularda bulunabilir ve bu da yasal anlaşmazlıklara yol açabilir.</a:t>
            </a:r>
          </a:p>
          <a:p>
            <a:r>
              <a:rPr lang="tr-TR" b="1" dirty="0"/>
              <a:t>Patent Süresinin Sona Ermesi: </a:t>
            </a:r>
            <a:r>
              <a:rPr lang="tr-TR" dirty="0"/>
              <a:t>Patent süresi sona erdikten sonra, ilaç kamu malı haline gelir ve diğer şirketlerin kısıtlama olmaksızın ilacın jenerik versiyonlarını üretmesine ve satmasına izin verir. İlaç </a:t>
            </a:r>
            <a:r>
              <a:rPr lang="tr-TR" dirty="0" err="1"/>
              <a:t>patentleme</a:t>
            </a:r>
            <a:r>
              <a:rPr lang="tr-TR" dirty="0"/>
              <a:t> süreci, ilaç geliştirmenin çok önemli bir yönüdür ve mucitlere araştırma ve geliştirmeye yatırım yapmaları için bir teşvik sağlar. Jenerik rekabet piyasaya girmeden önce masraflarını telafi etmelerine ve keşiflerinden potansiyel olarak kar etmelerine olanak tanır.</a:t>
            </a:r>
          </a:p>
          <a:p>
            <a:endParaRPr lang="tr-TR" dirty="0"/>
          </a:p>
          <a:p>
            <a:r>
              <a:rPr lang="tr-TR" dirty="0"/>
              <a:t>.</a:t>
            </a:r>
          </a:p>
        </p:txBody>
      </p:sp>
      <p:sp>
        <p:nvSpPr>
          <p:cNvPr id="4" name="Slayt Numarası Yer Tutucusu 3"/>
          <p:cNvSpPr>
            <a:spLocks noGrp="1"/>
          </p:cNvSpPr>
          <p:nvPr>
            <p:ph type="sldNum" sz="quarter" idx="10"/>
          </p:nvPr>
        </p:nvSpPr>
        <p:spPr/>
        <p:txBody>
          <a:bodyPr/>
          <a:lstStyle/>
          <a:p>
            <a:fld id="{07BBEFD6-8879-4257-8344-27066EA1ABAE}" type="slidenum">
              <a:rPr lang="tr-TR" smtClean="0"/>
              <a:t>24</a:t>
            </a:fld>
            <a:endParaRPr lang="tr-TR"/>
          </a:p>
        </p:txBody>
      </p:sp>
    </p:spTree>
    <p:extLst>
      <p:ext uri="{BB962C8B-B14F-4D97-AF65-F5344CB8AC3E}">
        <p14:creationId xmlns:p14="http://schemas.microsoft.com/office/powerpoint/2010/main" val="299154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 ilacın yaşam döngüsü, geliştirmenin ilk aşamalarında bir bileşiğin patentinin alınmasıyla başlar. Patent, geliştiricinin ilacı üretmek ve satmak için tek hakka sahip olduğu, tipik olarak 20 yıllık bir münhasırlık süresi sağlar.</a:t>
            </a:r>
          </a:p>
          <a:p>
            <a:r>
              <a:rPr lang="tr-TR" dirty="0"/>
              <a:t>Patentlerin süresi dolmaya yaklaştıkça, jenerik ilaç üreticileri eşdeğer versiyonları üretmek ve satmak için onay isteyebilir. Bu rekabet ilaç fiyatlarının düşmesine ve erişilebilirliğin artmasına yol açabilir.</a:t>
            </a:r>
          </a:p>
        </p:txBody>
      </p:sp>
      <p:sp>
        <p:nvSpPr>
          <p:cNvPr id="4" name="Slayt Numarası Yer Tutucusu 3"/>
          <p:cNvSpPr>
            <a:spLocks noGrp="1"/>
          </p:cNvSpPr>
          <p:nvPr>
            <p:ph type="sldNum" sz="quarter" idx="10"/>
          </p:nvPr>
        </p:nvSpPr>
        <p:spPr/>
        <p:txBody>
          <a:bodyPr/>
          <a:lstStyle/>
          <a:p>
            <a:fld id="{07BBEFD6-8879-4257-8344-27066EA1ABAE}" type="slidenum">
              <a:rPr lang="tr-TR" smtClean="0"/>
              <a:t>25</a:t>
            </a:fld>
            <a:endParaRPr lang="tr-TR"/>
          </a:p>
        </p:txBody>
      </p:sp>
    </p:spTree>
    <p:extLst>
      <p:ext uri="{BB962C8B-B14F-4D97-AF65-F5344CB8AC3E}">
        <p14:creationId xmlns:p14="http://schemas.microsoft.com/office/powerpoint/2010/main" val="93399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a:t>Veri </a:t>
            </a:r>
            <a:r>
              <a:rPr lang="tr-TR" dirty="0" err="1"/>
              <a:t>münhasıriyeti</a:t>
            </a:r>
            <a:r>
              <a:rPr lang="tr-TR" dirty="0"/>
              <a:t>, bir ilaç geliştiricisi tarafından sunulan klinik araştırma verilerine koruma sağlar. Bu, veri üretimine yapılan yatırımı, eşdeğer ürünler için pazar onayı arayan rakipler tarafından kullanılmaktan korur.</a:t>
            </a:r>
          </a:p>
          <a:p>
            <a:pPr marL="171450" indent="-171450">
              <a:buFont typeface="Arial" panose="020B0604020202020204" pitchFamily="34" charset="0"/>
              <a:buChar char="•"/>
            </a:pPr>
            <a:r>
              <a:rPr lang="tr-TR" dirty="0"/>
              <a:t>Düzenleyici münhasırlık, bir düzenleyici kurumun patent süresi dolduktan sonra bile bir ilacın jenerik versiyonunu onaylamaktan kaçındığı süreyi ifade eder. Bu, orijinal geliştiricinin yatırımlarını telafi etmek için adil bir şansa sahip olmasını sağlar.</a:t>
            </a:r>
          </a:p>
          <a:p>
            <a:pPr marL="171450" indent="-171450">
              <a:buFont typeface="Arial" panose="020B0604020202020204" pitchFamily="34" charset="0"/>
              <a:buChar char="•"/>
            </a:pPr>
            <a:endParaRPr lang="tr-TR" dirty="0"/>
          </a:p>
          <a:p>
            <a:pPr marL="171450" indent="-171450">
              <a:buFont typeface="Arial" panose="020B0604020202020204" pitchFamily="34" charset="0"/>
              <a:buChar char="•"/>
            </a:pPr>
            <a:r>
              <a:rPr lang="tr-TR" dirty="0"/>
              <a:t>Buradaki zorluk, patentler ve veri koruması yoluyla </a:t>
            </a:r>
            <a:r>
              <a:rPr lang="tr-TR" dirty="0" err="1"/>
              <a:t>inovasyonu</a:t>
            </a:r>
            <a:r>
              <a:rPr lang="tr-TR" dirty="0"/>
              <a:t> teşvik etmek ile hastalar için satın </a:t>
            </a:r>
            <a:r>
              <a:rPr lang="tr-TR" dirty="0" err="1"/>
              <a:t>alınabilirliği</a:t>
            </a:r>
            <a:r>
              <a:rPr lang="tr-TR" dirty="0"/>
              <a:t> ve erişilebilirliği sağlamak arasında bir denge bulmaktır.</a:t>
            </a:r>
          </a:p>
        </p:txBody>
      </p:sp>
      <p:sp>
        <p:nvSpPr>
          <p:cNvPr id="4" name="Slayt Numarası Yer Tutucusu 3"/>
          <p:cNvSpPr>
            <a:spLocks noGrp="1"/>
          </p:cNvSpPr>
          <p:nvPr>
            <p:ph type="sldNum" sz="quarter" idx="10"/>
          </p:nvPr>
        </p:nvSpPr>
        <p:spPr/>
        <p:txBody>
          <a:bodyPr/>
          <a:lstStyle/>
          <a:p>
            <a:fld id="{07BBEFD6-8879-4257-8344-27066EA1ABAE}" type="slidenum">
              <a:rPr lang="tr-TR" smtClean="0"/>
              <a:t>26</a:t>
            </a:fld>
            <a:endParaRPr lang="tr-TR"/>
          </a:p>
        </p:txBody>
      </p:sp>
    </p:spTree>
    <p:extLst>
      <p:ext uri="{BB962C8B-B14F-4D97-AF65-F5344CB8AC3E}">
        <p14:creationId xmlns:p14="http://schemas.microsoft.com/office/powerpoint/2010/main" val="1236887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Aklınıza takılan veya anlaşılmayan hususlar için sosyal medya hesaplarımızı kullanabilirsiniz.</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İlaç sektörü gelişmeye devam ettikçe, düzenleyici çerçevelerde süregelen tartışmalar ve uyarlamalar sağlık hizmetlerinin geleceğini şekillendirmede önemli bir rol oynayacaktır.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t>CTD, ilaç şirketlerinin düzenleyici makamlara bilgi sunması için standartlaştırılmış bir yol olarak hizmet ederek inceleme ve onay sürecini kolaylaştırır. Gerekli tüm verilerin tutarlı bir formatta dahil edilmesini ve düzenlenmesini sağlayarak düzenleyici kurumların bir </a:t>
            </a:r>
            <a:r>
              <a:rPr lang="tr-TR" dirty="0" err="1"/>
              <a:t>farmasötik</a:t>
            </a:r>
            <a:r>
              <a:rPr lang="tr-TR" dirty="0"/>
              <a:t> ürünün güvenliğini, etkinliğini ve kalitesini değerlendirmesini kolaylaştırır.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err="1"/>
              <a:t>Farmakopeler</a:t>
            </a:r>
            <a:r>
              <a:rPr lang="tr-TR" dirty="0"/>
              <a:t>, ilaç endüstrisinde ilaç kalitesi, güvenliği ve etkinliği için standartları belirleyen ve sürdüren temel araçlardır. Mevzuata uygunluk, kalite güvencesi ve güvenilir ilaçların üretimi için bir temel görevi görürler.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t>İlaç </a:t>
            </a:r>
            <a:r>
              <a:rPr lang="tr-TR" dirty="0" err="1"/>
              <a:t>patentleme</a:t>
            </a:r>
            <a:r>
              <a:rPr lang="tr-TR" dirty="0"/>
              <a:t> süreci, ilaç geliştirmenin çok önemli bir yönüdür ve mucitlere araştırma ve geliştirmeye yatırım yapmaları için bir teşvik sağlar. Jenerik rekabet pazara girmeden önce masraflarını telafi etmelerine ve keşiflerinden potansiyel olarak kar etmelerine olanak tanır.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t>Patent ve veri koruma kavramlarıyla iç içe geçmiş olan ilaç ruhsatlandırma süreci, farmasötik inovasyonun teşvik edilmesinde önemli bir rol oynamaktadır. Yatırımları korumak ve erişilebilirliği sağlamak arasında bir denge kurarak, toplum hem çığır açan tedavilerden hem de uygun fiyatlı sağlık hizmeti seçeneklerinden faydalanabilir. </a:t>
            </a:r>
            <a:endParaRPr lang="tr-TR"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BBEFD6-8879-4257-8344-27066EA1ABAE}" type="slidenum">
              <a:rPr lang="tr-TR" smtClean="0"/>
              <a:t>28</a:t>
            </a:fld>
            <a:endParaRPr lang="tr-TR"/>
          </a:p>
        </p:txBody>
      </p:sp>
    </p:spTree>
    <p:extLst>
      <p:ext uri="{BB962C8B-B14F-4D97-AF65-F5344CB8AC3E}">
        <p14:creationId xmlns:p14="http://schemas.microsoft.com/office/powerpoint/2010/main" val="4110425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65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r>
              <a:rPr lang="tr-TR" sz="1200" dirty="0"/>
              <a:t>Sunum içeriğinde İlaç Ruhsatlandırma Süreçlerine Genel Bakış, CTD kısa adıyla anılan Ortak Teknik Belgenin içeriği, İlaç Ruhsatı Türleri, </a:t>
            </a:r>
            <a:r>
              <a:rPr lang="tr-TR" sz="1200" dirty="0" err="1"/>
              <a:t>Farmakopelerin</a:t>
            </a:r>
            <a:r>
              <a:rPr lang="tr-TR" sz="1200" dirty="0"/>
              <a:t> Önemi ile </a:t>
            </a:r>
          </a:p>
          <a:p>
            <a:pPr marL="0" indent="0">
              <a:buFont typeface="+mj-lt"/>
              <a:buNone/>
            </a:pPr>
            <a:r>
              <a:rPr lang="tr-TR" sz="1200" dirty="0"/>
              <a:t>İlaç Sektöründe Patentlerin ve Veri Korumanın Önemi yer almaktadır.</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707059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Düzenleyici kurumlar, ilaçların piyasaya çıkmadan önce güvenli, etkili ve yüksek kalitede olmalarını sağlamak için ilaç geliştirme ve ruhsatlandırma süreçlerinin denetlenmesinde kritik bir rol oynamaktadır.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Düzenleyici kurumlar, ilaç şirketlerinin ilaç geliştirme sürecinde uyması gereken standartları ve yönergeleri belirler. Buna güvenlik, etkililik, üretim uygulamaları ve etiketleme kriterleri dahildir.</a:t>
            </a:r>
          </a:p>
        </p:txBody>
      </p:sp>
      <p:sp>
        <p:nvSpPr>
          <p:cNvPr id="4" name="Slayt Numarası Yer Tutucusu 3"/>
          <p:cNvSpPr>
            <a:spLocks noGrp="1"/>
          </p:cNvSpPr>
          <p:nvPr>
            <p:ph type="sldNum" sz="quarter" idx="10"/>
          </p:nvPr>
        </p:nvSpPr>
        <p:spPr/>
        <p:txBody>
          <a:bodyPr/>
          <a:lstStyle/>
          <a:p>
            <a:fld id="{07BBEFD6-8879-4257-8344-27066EA1ABAE}" type="slidenum">
              <a:rPr lang="tr-TR" smtClean="0"/>
              <a:t>4</a:t>
            </a:fld>
            <a:endParaRPr lang="tr-TR"/>
          </a:p>
        </p:txBody>
      </p:sp>
    </p:spTree>
    <p:extLst>
      <p:ext uri="{BB962C8B-B14F-4D97-AF65-F5344CB8AC3E}">
        <p14:creationId xmlns:p14="http://schemas.microsoft.com/office/powerpoint/2010/main" val="6989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Düzenleyici</a:t>
            </a:r>
            <a:r>
              <a:rPr lang="en-US" dirty="0"/>
              <a:t> </a:t>
            </a:r>
            <a:r>
              <a:rPr lang="en-US" dirty="0" err="1"/>
              <a:t>kurumlar</a:t>
            </a:r>
            <a:r>
              <a:rPr lang="en-US" dirty="0"/>
              <a:t>, </a:t>
            </a:r>
            <a:r>
              <a:rPr lang="en-US" dirty="0" err="1"/>
              <a:t>ilaçların</a:t>
            </a:r>
            <a:r>
              <a:rPr lang="en-US" dirty="0"/>
              <a:t> </a:t>
            </a:r>
            <a:r>
              <a:rPr lang="en-US" dirty="0" err="1"/>
              <a:t>pazara</a:t>
            </a:r>
            <a:r>
              <a:rPr lang="en-US" dirty="0"/>
              <a:t> </a:t>
            </a:r>
            <a:r>
              <a:rPr lang="en-US" dirty="0" err="1"/>
              <a:t>ulaşmadan</a:t>
            </a:r>
            <a:r>
              <a:rPr lang="en-US" dirty="0"/>
              <a:t> </a:t>
            </a:r>
            <a:r>
              <a:rPr lang="en-US" dirty="0" err="1"/>
              <a:t>önce</a:t>
            </a:r>
            <a:r>
              <a:rPr lang="en-US" dirty="0"/>
              <a:t> </a:t>
            </a:r>
            <a:r>
              <a:rPr lang="en-US" dirty="0" err="1"/>
              <a:t>güvenli</a:t>
            </a:r>
            <a:r>
              <a:rPr lang="en-US" dirty="0"/>
              <a:t>, </a:t>
            </a:r>
            <a:r>
              <a:rPr lang="en-US" dirty="0" err="1"/>
              <a:t>etkili</a:t>
            </a:r>
            <a:r>
              <a:rPr lang="en-US" dirty="0"/>
              <a:t> ve </a:t>
            </a:r>
            <a:r>
              <a:rPr lang="en-US" dirty="0" err="1"/>
              <a:t>yüksek</a:t>
            </a:r>
            <a:r>
              <a:rPr lang="en-US" dirty="0"/>
              <a:t> </a:t>
            </a:r>
            <a:r>
              <a:rPr lang="en-US" dirty="0" err="1"/>
              <a:t>kalitede</a:t>
            </a:r>
            <a:r>
              <a:rPr lang="en-US" dirty="0"/>
              <a:t> </a:t>
            </a:r>
            <a:r>
              <a:rPr lang="en-US" dirty="0" err="1"/>
              <a:t>olmasını</a:t>
            </a:r>
            <a:r>
              <a:rPr lang="en-US" dirty="0"/>
              <a:t> </a:t>
            </a:r>
            <a:r>
              <a:rPr lang="en-US" dirty="0" err="1"/>
              <a:t>sağlamak</a:t>
            </a:r>
            <a:r>
              <a:rPr lang="en-US" dirty="0"/>
              <a:t> </a:t>
            </a:r>
            <a:r>
              <a:rPr lang="en-US" dirty="0" err="1"/>
              <a:t>için</a:t>
            </a:r>
            <a:r>
              <a:rPr lang="en-US" dirty="0"/>
              <a:t> </a:t>
            </a:r>
            <a:r>
              <a:rPr lang="en-US" dirty="0" err="1"/>
              <a:t>ilaç</a:t>
            </a:r>
            <a:r>
              <a:rPr lang="en-US" dirty="0"/>
              <a:t> </a:t>
            </a:r>
            <a:r>
              <a:rPr lang="en-US" dirty="0" err="1"/>
              <a:t>geliştirme</a:t>
            </a:r>
            <a:r>
              <a:rPr lang="en-US" dirty="0"/>
              <a:t> ve </a:t>
            </a:r>
            <a:r>
              <a:rPr lang="en-US" dirty="0" err="1"/>
              <a:t>ruhsatlandırmanın</a:t>
            </a:r>
            <a:r>
              <a:rPr lang="en-US" dirty="0"/>
              <a:t> </a:t>
            </a:r>
            <a:r>
              <a:rPr lang="en-US" dirty="0" err="1"/>
              <a:t>denetlenmesinde</a:t>
            </a:r>
            <a:r>
              <a:rPr lang="en-US" dirty="0"/>
              <a:t> </a:t>
            </a:r>
            <a:r>
              <a:rPr lang="en-US" dirty="0" err="1"/>
              <a:t>kritik</a:t>
            </a:r>
            <a:r>
              <a:rPr lang="en-US" dirty="0"/>
              <a:t> </a:t>
            </a:r>
            <a:r>
              <a:rPr lang="en-US" dirty="0" err="1"/>
              <a:t>bir</a:t>
            </a:r>
            <a:r>
              <a:rPr lang="en-US" dirty="0"/>
              <a:t> </a:t>
            </a:r>
            <a:r>
              <a:rPr lang="en-US" dirty="0" err="1"/>
              <a:t>rol</a:t>
            </a:r>
            <a:r>
              <a:rPr lang="en-US" dirty="0"/>
              <a:t> </a:t>
            </a:r>
            <a:r>
              <a:rPr lang="en-US" dirty="0" err="1"/>
              <a:t>oynamaktadır</a:t>
            </a:r>
            <a:r>
              <a:rPr lang="en-US" dirty="0"/>
              <a:t>. </a:t>
            </a:r>
            <a:r>
              <a:rPr lang="en-US" dirty="0" err="1"/>
              <a:t>Başlıca</a:t>
            </a:r>
            <a:r>
              <a:rPr lang="en-US" dirty="0"/>
              <a:t> </a:t>
            </a:r>
            <a:r>
              <a:rPr lang="en-US" dirty="0" err="1"/>
              <a:t>sorumlulukları</a:t>
            </a:r>
            <a:r>
              <a:rPr lang="en-US" dirty="0"/>
              <a:t> </a:t>
            </a:r>
            <a:r>
              <a:rPr lang="en-US" dirty="0" err="1"/>
              <a:t>şunlardır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Standartların</a:t>
            </a:r>
            <a:r>
              <a:rPr lang="en-US" dirty="0"/>
              <a:t> ve </a:t>
            </a:r>
            <a:r>
              <a:rPr lang="en-US" dirty="0" err="1"/>
              <a:t>Kılavuzların</a:t>
            </a:r>
            <a:r>
              <a:rPr lang="en-US" dirty="0"/>
              <a:t> </a:t>
            </a:r>
            <a:r>
              <a:rPr lang="en-US" dirty="0" err="1"/>
              <a:t>Belirlenmesi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Klinik</a:t>
            </a:r>
            <a:r>
              <a:rPr lang="en-US" dirty="0"/>
              <a:t> </a:t>
            </a:r>
            <a:r>
              <a:rPr lang="en-US" dirty="0" err="1"/>
              <a:t>Öncesi</a:t>
            </a:r>
            <a:r>
              <a:rPr lang="en-US" dirty="0"/>
              <a:t> </a:t>
            </a:r>
            <a:r>
              <a:rPr lang="en-US" dirty="0" err="1"/>
              <a:t>Değerlendirme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Klinik</a:t>
            </a:r>
            <a:r>
              <a:rPr lang="en-US" dirty="0"/>
              <a:t> </a:t>
            </a:r>
            <a:r>
              <a:rPr lang="en-US" dirty="0" err="1"/>
              <a:t>Araştırmaların</a:t>
            </a:r>
            <a:r>
              <a:rPr lang="en-US" dirty="0"/>
              <a:t> </a:t>
            </a:r>
            <a:r>
              <a:rPr lang="en-US" dirty="0" err="1"/>
              <a:t>Gözetimi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a:t>
            </a:r>
            <a:r>
              <a:rPr lang="en-US" dirty="0" err="1"/>
              <a:t>Fayda</a:t>
            </a:r>
            <a:r>
              <a:rPr lang="en-US" dirty="0"/>
              <a:t> </a:t>
            </a:r>
            <a:r>
              <a:rPr lang="en-US" dirty="0" err="1"/>
              <a:t>Değerlendirmesi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Pazarlama</a:t>
            </a:r>
            <a:r>
              <a:rPr lang="en-US" dirty="0"/>
              <a:t> </a:t>
            </a:r>
            <a:r>
              <a:rPr lang="en-US" dirty="0" err="1"/>
              <a:t>İzni</a:t>
            </a:r>
            <a:r>
              <a:rPr lang="en-US" dirty="0"/>
              <a:t> </a:t>
            </a:r>
            <a:r>
              <a:rPr lang="en-US" dirty="0" err="1"/>
              <a:t>Başvurularının</a:t>
            </a:r>
            <a:r>
              <a:rPr lang="en-US" dirty="0"/>
              <a:t> (MAA) </a:t>
            </a:r>
            <a:r>
              <a:rPr lang="en-US" dirty="0" err="1"/>
              <a:t>İncelenmesi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Pazar</a:t>
            </a:r>
            <a:r>
              <a:rPr lang="en-US" dirty="0"/>
              <a:t> </a:t>
            </a:r>
            <a:r>
              <a:rPr lang="en-US" dirty="0" err="1"/>
              <a:t>Sonrası</a:t>
            </a:r>
            <a:r>
              <a:rPr lang="en-US" dirty="0"/>
              <a:t> </a:t>
            </a:r>
            <a:r>
              <a:rPr lang="en-US" dirty="0" err="1"/>
              <a:t>Gözetim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Etiketleme</a:t>
            </a:r>
            <a:r>
              <a:rPr lang="en-US" dirty="0"/>
              <a:t> ve </a:t>
            </a:r>
            <a:r>
              <a:rPr lang="en-US" dirty="0" err="1"/>
              <a:t>Ambalajlama</a:t>
            </a:r>
            <a:r>
              <a:rPr lang="en-US" dirty="0"/>
              <a:t> </a:t>
            </a:r>
            <a:r>
              <a:rPr lang="en-US" dirty="0" err="1"/>
              <a:t>Gözetimi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Üretim</a:t>
            </a:r>
            <a:r>
              <a:rPr lang="en-US" dirty="0"/>
              <a:t> </a:t>
            </a:r>
            <a:r>
              <a:rPr lang="en-US" dirty="0" err="1"/>
              <a:t>Tesislerinin</a:t>
            </a:r>
            <a:r>
              <a:rPr lang="en-US" dirty="0"/>
              <a:t> </a:t>
            </a:r>
            <a:r>
              <a:rPr lang="en-US" dirty="0" err="1"/>
              <a:t>Denetlenmesi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Pazar</a:t>
            </a:r>
            <a:r>
              <a:rPr lang="en-US" dirty="0"/>
              <a:t> </a:t>
            </a:r>
            <a:r>
              <a:rPr lang="en-US" dirty="0" err="1"/>
              <a:t>Sonrası</a:t>
            </a:r>
            <a:r>
              <a:rPr lang="en-US" dirty="0"/>
              <a:t> </a:t>
            </a:r>
            <a:r>
              <a:rPr lang="en-US" dirty="0" err="1"/>
              <a:t>Çalışmalar</a:t>
            </a:r>
            <a:r>
              <a:rPr lang="en-US" dirty="0"/>
              <a:t> ve </a:t>
            </a:r>
            <a:r>
              <a:rPr lang="en-US" dirty="0" err="1"/>
              <a:t>Taahhütler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Düzenleyici</a:t>
            </a:r>
            <a:r>
              <a:rPr lang="en-US" dirty="0"/>
              <a:t> </a:t>
            </a:r>
            <a:r>
              <a:rPr lang="en-US" dirty="0" err="1"/>
              <a:t>Bilim</a:t>
            </a:r>
            <a:r>
              <a:rPr lang="en-US" dirty="0"/>
              <a:t> ve </a:t>
            </a:r>
            <a:r>
              <a:rPr lang="en-US" dirty="0" err="1"/>
              <a:t>Araştırma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Uluslararası</a:t>
            </a:r>
            <a:r>
              <a:rPr lang="en-US" dirty="0"/>
              <a:t> </a:t>
            </a:r>
            <a:r>
              <a:rPr lang="en-US" dirty="0" err="1"/>
              <a:t>İşbirliği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Düzenleyici</a:t>
            </a:r>
            <a:r>
              <a:rPr lang="en-US" dirty="0"/>
              <a:t> </a:t>
            </a:r>
            <a:r>
              <a:rPr lang="en-US" dirty="0" err="1"/>
              <a:t>kurumlar</a:t>
            </a:r>
            <a:r>
              <a:rPr lang="en-US" dirty="0"/>
              <a:t> </a:t>
            </a:r>
            <a:r>
              <a:rPr lang="en-US" dirty="0" err="1"/>
              <a:t>bu</a:t>
            </a:r>
            <a:r>
              <a:rPr lang="en-US" dirty="0"/>
              <a:t> </a:t>
            </a:r>
            <a:r>
              <a:rPr lang="en-US" dirty="0" err="1"/>
              <a:t>işlevleri</a:t>
            </a:r>
            <a:r>
              <a:rPr lang="en-US" dirty="0"/>
              <a:t> </a:t>
            </a:r>
            <a:r>
              <a:rPr lang="en-US" dirty="0" err="1"/>
              <a:t>yerine</a:t>
            </a:r>
            <a:r>
              <a:rPr lang="en-US" dirty="0"/>
              <a:t> </a:t>
            </a:r>
            <a:r>
              <a:rPr lang="en-US" dirty="0" err="1"/>
              <a:t>getirerek</a:t>
            </a:r>
            <a:r>
              <a:rPr lang="en-US" dirty="0"/>
              <a:t>, </a:t>
            </a:r>
            <a:r>
              <a:rPr lang="en-US" dirty="0" err="1"/>
              <a:t>inovasyonu</a:t>
            </a:r>
            <a:r>
              <a:rPr lang="en-US" dirty="0"/>
              <a:t> </a:t>
            </a:r>
            <a:r>
              <a:rPr lang="en-US" dirty="0" err="1"/>
              <a:t>teşvik</a:t>
            </a:r>
            <a:r>
              <a:rPr lang="en-US" dirty="0"/>
              <a:t> </a:t>
            </a:r>
            <a:r>
              <a:rPr lang="en-US" dirty="0" err="1"/>
              <a:t>etmek</a:t>
            </a:r>
            <a:r>
              <a:rPr lang="en-US" dirty="0"/>
              <a:t> ve </a:t>
            </a:r>
            <a:r>
              <a:rPr lang="en-US" dirty="0" err="1"/>
              <a:t>kamu</a:t>
            </a:r>
            <a:r>
              <a:rPr lang="en-US" dirty="0"/>
              <a:t> </a:t>
            </a:r>
            <a:r>
              <a:rPr lang="en-US" dirty="0" err="1"/>
              <a:t>sağlığını</a:t>
            </a:r>
            <a:r>
              <a:rPr lang="en-US" dirty="0"/>
              <a:t> </a:t>
            </a:r>
            <a:r>
              <a:rPr lang="en-US" dirty="0" err="1"/>
              <a:t>korumak</a:t>
            </a:r>
            <a:r>
              <a:rPr lang="en-US" dirty="0"/>
              <a:t> </a:t>
            </a:r>
            <a:r>
              <a:rPr lang="en-US" dirty="0" err="1"/>
              <a:t>arasında</a:t>
            </a:r>
            <a:r>
              <a:rPr lang="en-US" dirty="0"/>
              <a:t> </a:t>
            </a:r>
            <a:r>
              <a:rPr lang="en-US" dirty="0" err="1"/>
              <a:t>bir</a:t>
            </a:r>
            <a:r>
              <a:rPr lang="en-US" dirty="0"/>
              <a:t> </a:t>
            </a:r>
            <a:r>
              <a:rPr lang="en-US" dirty="0" err="1"/>
              <a:t>denge</a:t>
            </a:r>
            <a:r>
              <a:rPr lang="en-US" dirty="0"/>
              <a:t> </a:t>
            </a:r>
            <a:r>
              <a:rPr lang="en-US" dirty="0" err="1"/>
              <a:t>kurmayı</a:t>
            </a:r>
            <a:r>
              <a:rPr lang="en-US" dirty="0"/>
              <a:t> </a:t>
            </a:r>
            <a:r>
              <a:rPr lang="en-US" dirty="0" err="1"/>
              <a:t>amaçlar</a:t>
            </a:r>
            <a:r>
              <a:rPr lang="en-US" dirty="0"/>
              <a:t> ve </a:t>
            </a:r>
            <a:r>
              <a:rPr lang="en-US" dirty="0" err="1"/>
              <a:t>yalnızca</a:t>
            </a:r>
            <a:r>
              <a:rPr lang="en-US" dirty="0"/>
              <a:t> </a:t>
            </a:r>
            <a:r>
              <a:rPr lang="en-US" dirty="0" err="1"/>
              <a:t>güvenli</a:t>
            </a:r>
            <a:r>
              <a:rPr lang="en-US" dirty="0"/>
              <a:t>, </a:t>
            </a:r>
            <a:r>
              <a:rPr lang="en-US" dirty="0" err="1"/>
              <a:t>etkili</a:t>
            </a:r>
            <a:r>
              <a:rPr lang="en-US" dirty="0"/>
              <a:t> ve </a:t>
            </a:r>
            <a:r>
              <a:rPr lang="en-US" dirty="0" err="1"/>
              <a:t>yüksek</a:t>
            </a:r>
            <a:r>
              <a:rPr lang="en-US" dirty="0"/>
              <a:t> </a:t>
            </a:r>
            <a:r>
              <a:rPr lang="en-US" dirty="0" err="1"/>
              <a:t>kaliteli</a:t>
            </a:r>
            <a:r>
              <a:rPr lang="en-US" dirty="0"/>
              <a:t> </a:t>
            </a:r>
            <a:r>
              <a:rPr lang="en-US" dirty="0" err="1"/>
              <a:t>ilaçların</a:t>
            </a:r>
            <a:r>
              <a:rPr lang="en-US" dirty="0"/>
              <a:t> </a:t>
            </a:r>
            <a:r>
              <a:rPr lang="en-US" dirty="0" err="1"/>
              <a:t>pazara</a:t>
            </a:r>
            <a:r>
              <a:rPr lang="en-US" dirty="0"/>
              <a:t> </a:t>
            </a:r>
            <a:r>
              <a:rPr lang="en-US" dirty="0" err="1"/>
              <a:t>ulaşmasını</a:t>
            </a:r>
            <a:r>
              <a:rPr lang="en-US" dirty="0"/>
              <a:t> </a:t>
            </a:r>
            <a:r>
              <a:rPr lang="en-US" dirty="0" err="1"/>
              <a:t>sağlar</a:t>
            </a:r>
            <a:r>
              <a:rPr lang="en-US" dirty="0"/>
              <a:t>. Bu </a:t>
            </a:r>
            <a:r>
              <a:rPr lang="en-US" dirty="0" err="1"/>
              <a:t>süreç</a:t>
            </a:r>
            <a:r>
              <a:rPr lang="en-US" dirty="0"/>
              <a:t>, </a:t>
            </a:r>
            <a:r>
              <a:rPr lang="en-US" dirty="0" err="1"/>
              <a:t>ilaç</a:t>
            </a:r>
            <a:r>
              <a:rPr lang="en-US" dirty="0"/>
              <a:t> </a:t>
            </a:r>
            <a:r>
              <a:rPr lang="en-US" dirty="0" err="1"/>
              <a:t>endüstrisine</a:t>
            </a:r>
            <a:r>
              <a:rPr lang="en-US" dirty="0"/>
              <a:t> </a:t>
            </a:r>
            <a:r>
              <a:rPr lang="en-US" dirty="0" err="1"/>
              <a:t>olan</a:t>
            </a:r>
            <a:r>
              <a:rPr lang="en-US" dirty="0"/>
              <a:t> </a:t>
            </a:r>
            <a:r>
              <a:rPr lang="en-US" dirty="0" err="1"/>
              <a:t>kamu</a:t>
            </a:r>
            <a:r>
              <a:rPr lang="en-US" dirty="0"/>
              <a:t> </a:t>
            </a:r>
            <a:r>
              <a:rPr lang="en-US" dirty="0" err="1"/>
              <a:t>güveninin</a:t>
            </a:r>
            <a:r>
              <a:rPr lang="en-US" dirty="0"/>
              <a:t> </a:t>
            </a:r>
            <a:r>
              <a:rPr lang="en-US" dirty="0" err="1"/>
              <a:t>sürdürülmesi</a:t>
            </a:r>
            <a:r>
              <a:rPr lang="en-US" dirty="0"/>
              <a:t> ve </a:t>
            </a:r>
            <a:r>
              <a:rPr lang="en-US" dirty="0" err="1"/>
              <a:t>dünya</a:t>
            </a:r>
            <a:r>
              <a:rPr lang="en-US" dirty="0"/>
              <a:t> </a:t>
            </a:r>
            <a:r>
              <a:rPr lang="en-US" dirty="0" err="1"/>
              <a:t>çapında</a:t>
            </a:r>
            <a:r>
              <a:rPr lang="en-US" dirty="0"/>
              <a:t> </a:t>
            </a:r>
            <a:r>
              <a:rPr lang="en-US" dirty="0" err="1"/>
              <a:t>hastaların</a:t>
            </a:r>
            <a:r>
              <a:rPr lang="en-US" dirty="0"/>
              <a:t> </a:t>
            </a:r>
            <a:r>
              <a:rPr lang="en-US" dirty="0" err="1"/>
              <a:t>sağlığının</a:t>
            </a:r>
            <a:r>
              <a:rPr lang="en-US" dirty="0"/>
              <a:t> </a:t>
            </a:r>
            <a:r>
              <a:rPr lang="en-US" dirty="0" err="1"/>
              <a:t>korunması</a:t>
            </a:r>
            <a:r>
              <a:rPr lang="en-US" dirty="0"/>
              <a:t> </a:t>
            </a:r>
            <a:r>
              <a:rPr lang="en-US" dirty="0" err="1"/>
              <a:t>açısından</a:t>
            </a:r>
            <a:r>
              <a:rPr lang="en-US" dirty="0"/>
              <a:t> </a:t>
            </a:r>
            <a:r>
              <a:rPr lang="en-US" dirty="0" err="1"/>
              <a:t>hayati</a:t>
            </a:r>
            <a:r>
              <a:rPr lang="en-US" dirty="0"/>
              <a:t> </a:t>
            </a:r>
            <a:r>
              <a:rPr lang="en-US" dirty="0" err="1"/>
              <a:t>önem</a:t>
            </a:r>
            <a:r>
              <a:rPr lang="en-US" dirty="0"/>
              <a:t> </a:t>
            </a:r>
            <a:r>
              <a:rPr lang="en-US" dirty="0" err="1"/>
              <a:t>taşımaktadır</a:t>
            </a:r>
            <a:r>
              <a:rPr lang="en-US" dirty="0"/>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5</a:t>
            </a:fld>
            <a:endParaRPr lang="tr-TR"/>
          </a:p>
        </p:txBody>
      </p:sp>
    </p:spTree>
    <p:extLst>
      <p:ext uri="{BB962C8B-B14F-4D97-AF65-F5344CB8AC3E}">
        <p14:creationId xmlns:p14="http://schemas.microsoft.com/office/powerpoint/2010/main" val="275294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Standartların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Yönergelerin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şirketlerinin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geliştirme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sürecinde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uyması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gereken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yönergeleri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belirler</a:t>
            </a:r>
            <a:r>
              <a:rPr lang="en-US" sz="1200" b="1" i="0" kern="1200" dirty="0">
                <a:solidFill>
                  <a:schemeClr val="tx1"/>
                </a:solidFill>
                <a:effectLst/>
                <a:latin typeface="+mn-lt"/>
                <a:ea typeface="+mn-ea"/>
                <a:cs typeface="+mn-cs"/>
              </a:rPr>
              <a:t>. Buna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etkililik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uygulamaları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etiketleme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kriterleri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dahildir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süreç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birkaç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önemli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adımı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değerlendirmeyi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ilaçlar</a:t>
            </a:r>
            <a:r>
              <a:rPr lang="en-US" sz="1200" b="1" i="0" kern="1200" dirty="0">
                <a:solidFill>
                  <a:schemeClr val="tx1"/>
                </a:solidFill>
                <a:effectLst/>
                <a:latin typeface="+mn-lt"/>
                <a:ea typeface="+mn-ea"/>
                <a:cs typeface="+mn-cs"/>
              </a:rPr>
              <a:t> da </a:t>
            </a:r>
            <a:r>
              <a:rPr lang="en-US" sz="1200" b="1" i="0" kern="1200" dirty="0" err="1">
                <a:solidFill>
                  <a:schemeClr val="tx1"/>
                </a:solidFill>
                <a:effectLst/>
                <a:latin typeface="+mn-lt"/>
                <a:ea typeface="+mn-ea"/>
                <a:cs typeface="+mn-cs"/>
              </a:rPr>
              <a:t>dahil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çeşitli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endüstriler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kılavuzların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belirlenmesinde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çok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önemli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rol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oynar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birkaç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önemli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adım</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husus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Uzmanlık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Araştırma</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genellikle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denetledikleri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sektörle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ilgili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çeşitli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alanlarda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uzmanlardan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oluşur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uzmanlar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son </a:t>
            </a:r>
            <a:r>
              <a:rPr lang="en-US" sz="1200" b="1" i="0" kern="1200" dirty="0" err="1">
                <a:solidFill>
                  <a:schemeClr val="tx1"/>
                </a:solidFill>
                <a:effectLst/>
                <a:latin typeface="+mn-lt"/>
                <a:ea typeface="+mn-ea"/>
                <a:cs typeface="+mn-cs"/>
              </a:rPr>
              <a:t>gelişmelerden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haberdar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araştırma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yapar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mevcut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literatürü</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geçirir</a:t>
            </a:r>
            <a:r>
              <a:rPr lang="en-US" sz="1200" b="1"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Risk </a:t>
            </a:r>
            <a:r>
              <a:rPr lang="en-US" sz="1200" b="1" i="0" kern="1200" dirty="0" err="1">
                <a:solidFill>
                  <a:schemeClr val="tx1"/>
                </a:solidFill>
                <a:effectLst/>
                <a:latin typeface="+mn-lt"/>
                <a:ea typeface="+mn-ea"/>
                <a:cs typeface="+mn-cs"/>
              </a:rPr>
              <a:t>Değerlendirmesi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Fayda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Analizi</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ürün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süreçlerle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ilişkili</a:t>
            </a:r>
            <a:r>
              <a:rPr lang="en-US" sz="1200" b="1" i="0" kern="1200" dirty="0">
                <a:solidFill>
                  <a:schemeClr val="tx1"/>
                </a:solidFill>
                <a:effectLst/>
                <a:latin typeface="+mn-lt"/>
                <a:ea typeface="+mn-ea"/>
                <a:cs typeface="+mn-cs"/>
              </a:rPr>
              <a:t> risk ve </a:t>
            </a:r>
            <a:r>
              <a:rPr lang="en-US" sz="1200" b="1" i="0" kern="1200" dirty="0" err="1">
                <a:solidFill>
                  <a:schemeClr val="tx1"/>
                </a:solidFill>
                <a:effectLst/>
                <a:latin typeface="+mn-lt"/>
                <a:ea typeface="+mn-ea"/>
                <a:cs typeface="+mn-cs"/>
              </a:rPr>
              <a:t>faydaları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halk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sağlığına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çevreye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yönelik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zararın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değerlendirilmesini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beklenen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faydalarla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karşılaştırılmasını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Kamu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Girdisi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İstişare</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Birçok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sürecinde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halktan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paydaşlardan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endüstri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uzmanlarından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girdi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ister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farklı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perspektiflerin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kapsamlı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şekilde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anlaşılmasını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Uluslararası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Kuruluşları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İşbirliği</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küresel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uyumlaştırmak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genellikle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uluslararası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kuruluşlarıyla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işbirliği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yapar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işbirliği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tutarlılığı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sınırlar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ticareti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kolaylaştırır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Mevzuat</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Yasal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Çerçeve</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yetkilerini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mevzuattan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alırlar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Yasal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çerçeve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onlara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uygulama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yetkisi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ulusal</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uluslararası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yasalarla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uyumlu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olmalıdır</a:t>
            </a:r>
            <a:r>
              <a:rPr lang="en-US" sz="1200" b="1"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Risk </a:t>
            </a:r>
            <a:r>
              <a:rPr lang="en-US" sz="1200" b="1" i="0" kern="1200" dirty="0" err="1">
                <a:solidFill>
                  <a:schemeClr val="tx1"/>
                </a:solidFill>
                <a:effectLst/>
                <a:latin typeface="+mn-lt"/>
                <a:ea typeface="+mn-ea"/>
                <a:cs typeface="+mn-cs"/>
              </a:rPr>
              <a:t>Tabanlı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Yaklaşım</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genellikle</a:t>
            </a:r>
            <a:r>
              <a:rPr lang="en-US" sz="1200" b="1" i="0" kern="1200" dirty="0">
                <a:solidFill>
                  <a:schemeClr val="tx1"/>
                </a:solidFill>
                <a:effectLst/>
                <a:latin typeface="+mn-lt"/>
                <a:ea typeface="+mn-ea"/>
                <a:cs typeface="+mn-cs"/>
              </a:rPr>
              <a:t> risk </a:t>
            </a:r>
            <a:r>
              <a:rPr lang="en-US" sz="1200" b="1" i="0" kern="1200" dirty="0" err="1">
                <a:solidFill>
                  <a:schemeClr val="tx1"/>
                </a:solidFill>
                <a:effectLst/>
                <a:latin typeface="+mn-lt"/>
                <a:ea typeface="+mn-ea"/>
                <a:cs typeface="+mn-cs"/>
              </a:rPr>
              <a:t>temelli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yaklaşıma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yüksek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riskli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ürünler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kamu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sıkı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sahip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olabilirken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düşük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riskli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esnek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gerekliliklere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sahip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olabilir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Periyodik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Geçirme</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Güncellemeler</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statik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değildir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gelişmeler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sektör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uygulamalarındaki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değişikliklerle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birlikte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gelişmeleri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gerekir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a:t>
            </a:r>
            <a:r>
              <a:rPr lang="en-US" sz="1200" b="1" i="0" kern="1200" dirty="0">
                <a:solidFill>
                  <a:schemeClr val="tx1"/>
                </a:solidFill>
                <a:effectLst/>
                <a:latin typeface="+mn-lt"/>
                <a:ea typeface="+mn-ea"/>
                <a:cs typeface="+mn-cs"/>
              </a:rPr>
              <a:t> son </a:t>
            </a:r>
            <a:r>
              <a:rPr lang="en-US" sz="1200" b="1" i="0" kern="1200" dirty="0" err="1">
                <a:solidFill>
                  <a:schemeClr val="tx1"/>
                </a:solidFill>
                <a:effectLst/>
                <a:latin typeface="+mn-lt"/>
                <a:ea typeface="+mn-ea"/>
                <a:cs typeface="+mn-cs"/>
              </a:rPr>
              <a:t>bilgi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teknolojileri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yansıtmak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periyodik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geçirir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günceller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Dokümantasyon</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Şeffaflık</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süreci</a:t>
            </a:r>
            <a:r>
              <a:rPr lang="en-US" sz="1200" b="1" i="0" kern="1200" dirty="0">
                <a:solidFill>
                  <a:schemeClr val="tx1"/>
                </a:solidFill>
                <a:effectLst/>
                <a:latin typeface="+mn-lt"/>
                <a:ea typeface="+mn-ea"/>
                <a:cs typeface="+mn-cs"/>
              </a:rPr>
              <a:t>, her </a:t>
            </a:r>
            <a:r>
              <a:rPr lang="en-US" sz="1200" b="1" i="0" kern="1200" dirty="0" err="1">
                <a:solidFill>
                  <a:schemeClr val="tx1"/>
                </a:solidFill>
                <a:effectLst/>
                <a:latin typeface="+mn-lt"/>
                <a:ea typeface="+mn-ea"/>
                <a:cs typeface="+mn-cs"/>
              </a:rPr>
              <a:t>standardın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arkasındaki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gerekçenin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belgelenmesini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dokümantasyon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şeffaflık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hesap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verebilirlik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Paydaşların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kararların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temelini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anlamalarını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Konsensüs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Oluşturma</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paydaşlar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arasında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fikir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oluşturmayı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amaçlar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tartışmalara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katılmayı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endişeleri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almayı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ilgili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tüm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taraflar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kabul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edilebilir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uygulanabilir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çalışmayı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Uygulama</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Uyum</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belirlendikten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uygulama</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uygunluğun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izlenmesi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mekanizmalar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oluşturur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teftişleri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denetimleri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uyumsuzluk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cezaları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içerebilir</a:t>
            </a:r>
            <a:r>
              <a:rPr lang="en-US" sz="1200" b="1"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Eğitim ve </a:t>
            </a:r>
            <a:r>
              <a:rPr lang="en-US" sz="1200" b="1" i="0" kern="1200" dirty="0" err="1">
                <a:solidFill>
                  <a:schemeClr val="tx1"/>
                </a:solidFill>
                <a:effectLst/>
                <a:latin typeface="+mn-lt"/>
                <a:ea typeface="+mn-ea"/>
                <a:cs typeface="+mn-cs"/>
              </a:rPr>
              <a:t>Kapasite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Geliştirme</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anlaşılmasını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bunlara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uyulmasını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sektör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profesyonellerine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eğitim</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kapasite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geliştirme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girişimleri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sağlayabilir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Gelişen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Teknolojiler</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Trendler</a:t>
            </a:r>
            <a:r>
              <a:rPr lang="en-US" sz="1200" b="1" i="0" kern="1200" dirty="0">
                <a:solidFill>
                  <a:schemeClr val="tx1"/>
                </a:solidFill>
                <a:effectLst/>
                <a:latin typeface="+mn-lt"/>
                <a:ea typeface="+mn-ea"/>
                <a:cs typeface="+mn-cs"/>
              </a:rPr>
              <a:t>:</a:t>
            </a:r>
            <a:r>
              <a:rPr lang="tr-TR"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gelişmekte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teknolojilere</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sektör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trendlerine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uyum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devam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eder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gelişmelerin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ortaya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çıkardığı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zorlukları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almak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düzenlemelerin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güncel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uyarlarlar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Genel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tarafından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standart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halk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sağlığını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korumayı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ürün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kalitesini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sağlamayı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hususlar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çerçevesinde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sektördeki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yenilikleri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teşvik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etmeyi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amaçlayan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karmaşık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dinamik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işbirliğine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dayalı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çabadır</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7BBEFD6-8879-4257-8344-27066EA1ABAE}" type="slidenum">
              <a:rPr lang="tr-TR" smtClean="0"/>
              <a:t>6</a:t>
            </a:fld>
            <a:endParaRPr lang="tr-TR"/>
          </a:p>
        </p:txBody>
      </p:sp>
    </p:spTree>
    <p:extLst>
      <p:ext uri="{BB962C8B-B14F-4D97-AF65-F5344CB8AC3E}">
        <p14:creationId xmlns:p14="http://schemas.microsoft.com/office/powerpoint/2010/main" val="357187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insanlarda</a:t>
            </a:r>
            <a:r>
              <a:rPr lang="en-US" sz="1200" b="1" i="0" kern="1200" dirty="0">
                <a:solidFill>
                  <a:schemeClr val="tx1"/>
                </a:solidFill>
                <a:effectLst/>
                <a:latin typeface="+mn-lt"/>
                <a:ea typeface="+mn-ea"/>
                <a:cs typeface="+mn-cs"/>
              </a:rPr>
              <a:t> test </a:t>
            </a:r>
            <a:r>
              <a:rPr lang="en-US" sz="1200" b="1" i="0" kern="1200" dirty="0" err="1">
                <a:solidFill>
                  <a:schemeClr val="tx1"/>
                </a:solidFill>
                <a:effectLst/>
                <a:latin typeface="+mn-lt"/>
                <a:ea typeface="+mn-ea"/>
                <a:cs typeface="+mn-cs"/>
              </a:rPr>
              <a:t>edilmeden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laboratuvarda</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hayvanlar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kapsamlı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tabi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tutulur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insanlar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makul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etkinlik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beklentisi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olmadığını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inceler</a:t>
            </a:r>
            <a:r>
              <a:rPr lang="en-US" sz="1200" b="1"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İlk </a:t>
            </a:r>
            <a:r>
              <a:rPr lang="en-US" sz="1200" b="1" i="0" kern="1200" dirty="0" err="1">
                <a:solidFill>
                  <a:schemeClr val="tx1"/>
                </a:solidFill>
                <a:effectLst/>
                <a:latin typeface="+mn-lt"/>
                <a:ea typeface="+mn-ea"/>
                <a:cs typeface="+mn-cs"/>
              </a:rPr>
              <a:t>aşamada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keşfi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hedeflerin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belirlenmesini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bileşiklerin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taranmasını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a:t>
            </a:r>
            <a:r>
              <a:rPr lang="en-US" sz="1200" b="1" i="0" kern="1200" dirty="0">
                <a:solidFill>
                  <a:schemeClr val="tx1"/>
                </a:solidFill>
                <a:effectLst/>
                <a:latin typeface="+mn-lt"/>
                <a:ea typeface="+mn-ea"/>
                <a:cs typeface="+mn-cs"/>
              </a:rPr>
              <a:t>, in vitro ve in vivo </a:t>
            </a:r>
            <a:r>
              <a:rPr lang="en-US" sz="1200" b="1" i="0" kern="1200" dirty="0" err="1">
                <a:solidFill>
                  <a:schemeClr val="tx1"/>
                </a:solidFill>
                <a:effectLst/>
                <a:latin typeface="+mn-lt"/>
                <a:ea typeface="+mn-ea"/>
                <a:cs typeface="+mn-cs"/>
              </a:rPr>
              <a:t>deneylerin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sıra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çeşitli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maruz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kalma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boyunca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toksikoloji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çalışmalarını</a:t>
            </a:r>
            <a:r>
              <a:rPr lang="en-US" sz="1200" b="1" i="0" kern="1200" dirty="0">
                <a:solidFill>
                  <a:schemeClr val="tx1"/>
                </a:solidFill>
                <a:effectLst/>
                <a:latin typeface="+mn-lt"/>
                <a:ea typeface="+mn-ea"/>
                <a:cs typeface="+mn-cs"/>
              </a:rPr>
              <a:t> da </a:t>
            </a:r>
            <a:r>
              <a:rPr lang="en-US" sz="1200" b="1" i="0" kern="1200" dirty="0" err="1">
                <a:solidFill>
                  <a:schemeClr val="tx1"/>
                </a:solidFill>
                <a:effectLst/>
                <a:latin typeface="+mn-lt"/>
                <a:ea typeface="+mn-ea"/>
                <a:cs typeface="+mn-cs"/>
              </a:rPr>
              <a:t>kapsar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Yeni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insanlarda</a:t>
            </a:r>
            <a:r>
              <a:rPr lang="en-US" sz="1200" b="1" i="0" kern="1200" dirty="0">
                <a:solidFill>
                  <a:schemeClr val="tx1"/>
                </a:solidFill>
                <a:effectLst/>
                <a:latin typeface="+mn-lt"/>
                <a:ea typeface="+mn-ea"/>
                <a:cs typeface="+mn-cs"/>
              </a:rPr>
              <a:t> test </a:t>
            </a:r>
            <a:r>
              <a:rPr lang="en-US" sz="1200" b="1" i="0" kern="1200" dirty="0" err="1">
                <a:solidFill>
                  <a:schemeClr val="tx1"/>
                </a:solidFill>
                <a:effectLst/>
                <a:latin typeface="+mn-lt"/>
                <a:ea typeface="+mn-ea"/>
                <a:cs typeface="+mn-cs"/>
              </a:rPr>
              <a:t>edilmeden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laboratuvarda</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hayvanlar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kapsamlı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preklinik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tabi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tutulur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insanlar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makul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etkinlik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beklentisi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olmadığını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inceler</a:t>
            </a:r>
            <a:r>
              <a:rPr lang="en-US" sz="1200" b="1"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adayları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belirlendikten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öncesi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başlar</a:t>
            </a:r>
            <a:r>
              <a:rPr lang="en-US" sz="1200" b="1" i="0" kern="1200" dirty="0">
                <a:solidFill>
                  <a:schemeClr val="tx1"/>
                </a:solidFill>
                <a:effectLst/>
                <a:latin typeface="+mn-lt"/>
                <a:ea typeface="+mn-ea"/>
                <a:cs typeface="+mn-cs"/>
              </a:rPr>
              <a:t>. In vitro </a:t>
            </a:r>
            <a:r>
              <a:rPr lang="en-US" sz="1200" b="1" i="0" kern="1200" dirty="0" err="1">
                <a:solidFill>
                  <a:schemeClr val="tx1"/>
                </a:solidFill>
                <a:effectLst/>
                <a:latin typeface="+mn-lt"/>
                <a:ea typeface="+mn-ea"/>
                <a:cs typeface="+mn-cs"/>
              </a:rPr>
              <a:t>deneyler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kontrollü</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ortamlarda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davranışına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ilişkin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içgörü</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sağlarken</a:t>
            </a:r>
            <a:r>
              <a:rPr lang="en-US" sz="1200" b="1" i="0" kern="1200" dirty="0">
                <a:solidFill>
                  <a:schemeClr val="tx1"/>
                </a:solidFill>
                <a:effectLst/>
                <a:latin typeface="+mn-lt"/>
                <a:ea typeface="+mn-ea"/>
                <a:cs typeface="+mn-cs"/>
              </a:rPr>
              <a:t>, in vivo </a:t>
            </a:r>
            <a:r>
              <a:rPr lang="en-US" sz="1200" b="1" i="0" kern="1200" dirty="0" err="1">
                <a:solidFill>
                  <a:schemeClr val="tx1"/>
                </a:solidFill>
                <a:effectLst/>
                <a:latin typeface="+mn-lt"/>
                <a:ea typeface="+mn-ea"/>
                <a:cs typeface="+mn-cs"/>
              </a:rPr>
              <a:t>çalışmalar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hayvanlar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yapılan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aşama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aynı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zamanda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toksisitesini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akut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subakut</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kronik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maruziyetleri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kapsayan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titiz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toksikoloji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çalışmalarını</a:t>
            </a:r>
            <a:r>
              <a:rPr lang="en-US" sz="1200" b="1" i="0" kern="1200" dirty="0">
                <a:solidFill>
                  <a:schemeClr val="tx1"/>
                </a:solidFill>
                <a:effectLst/>
                <a:latin typeface="+mn-lt"/>
                <a:ea typeface="+mn-ea"/>
                <a:cs typeface="+mn-cs"/>
              </a:rPr>
              <a:t> da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Toksikoloji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preklinik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testlerin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kritik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bileşenidir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çalışmalar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farklı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maruz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kalma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boyunca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canlı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organizmalar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üzerindeki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araştırarak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adayının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değerlendirir</a:t>
            </a:r>
            <a:r>
              <a:rPr lang="en-US" sz="1200" b="1" i="0" kern="1200" dirty="0">
                <a:solidFill>
                  <a:schemeClr val="tx1"/>
                </a:solidFill>
                <a:effectLst/>
                <a:latin typeface="+mn-lt"/>
                <a:ea typeface="+mn-ea"/>
                <a:cs typeface="+mn-cs"/>
              </a:rPr>
              <a:t>. Ani </a:t>
            </a:r>
            <a:r>
              <a:rPr lang="en-US" sz="1200" b="1" i="0" kern="1200" dirty="0" err="1">
                <a:solidFill>
                  <a:schemeClr val="tx1"/>
                </a:solidFill>
                <a:effectLst/>
                <a:latin typeface="+mn-lt"/>
                <a:ea typeface="+mn-ea"/>
                <a:cs typeface="+mn-cs"/>
              </a:rPr>
              <a:t>olumsuz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akut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toksisite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kısa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maruziyet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subakut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uzun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vadeli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etkileri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kronik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toksisite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içerirler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7</a:t>
            </a:fld>
            <a:endParaRPr lang="tr-TR"/>
          </a:p>
        </p:txBody>
      </p:sp>
    </p:spTree>
    <p:extLst>
      <p:ext uri="{BB962C8B-B14F-4D97-AF65-F5344CB8AC3E}">
        <p14:creationId xmlns:p14="http://schemas.microsoft.com/office/powerpoint/2010/main" val="365415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Araştırmaların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Gözetimi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araştırmaların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tasarımını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yürütülmesini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raporlanmasını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denetler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protokollerini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değerlendirerek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denemelerin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tasarlanmış</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yeterli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güce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sahip</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bilimsel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olmasını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sağlarlar</a:t>
            </a:r>
            <a:r>
              <a:rPr lang="en-US" sz="1200" b="1" i="0" kern="1200" dirty="0">
                <a:solidFill>
                  <a:schemeClr val="tx1"/>
                </a:solidFill>
                <a:effectLst/>
                <a:latin typeface="+mn-lt"/>
                <a:ea typeface="+mn-ea"/>
                <a:cs typeface="+mn-cs"/>
              </a:rPr>
              <a:t>. Bu,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etkinliği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hakkında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güvenilir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toplamak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çok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önemlidir</a:t>
            </a:r>
            <a:r>
              <a:rPr lang="en-US" sz="1200" b="1"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Klinik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çalışmalar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aşamalar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halinde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ilerler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Faz</a:t>
            </a:r>
            <a:r>
              <a:rPr lang="en-US" sz="1200" b="1" i="0" kern="1200" dirty="0">
                <a:solidFill>
                  <a:schemeClr val="tx1"/>
                </a:solidFill>
                <a:effectLst/>
                <a:latin typeface="+mn-lt"/>
                <a:ea typeface="+mn-ea"/>
                <a:cs typeface="+mn-cs"/>
              </a:rPr>
              <a:t> I </a:t>
            </a:r>
            <a:r>
              <a:rPr lang="en-US" sz="1200" b="1" i="0" kern="1200" dirty="0" err="1">
                <a:solidFill>
                  <a:schemeClr val="tx1"/>
                </a:solidFill>
                <a:effectLst/>
                <a:latin typeface="+mn-lt"/>
                <a:ea typeface="+mn-ea"/>
                <a:cs typeface="+mn-cs"/>
              </a:rPr>
              <a:t>küçük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gruplarda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güvenliğe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odaklanırken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Faz</a:t>
            </a:r>
            <a:r>
              <a:rPr lang="en-US" sz="1200" b="1" i="0" kern="1200" dirty="0">
                <a:solidFill>
                  <a:schemeClr val="tx1"/>
                </a:solidFill>
                <a:effectLst/>
                <a:latin typeface="+mn-lt"/>
                <a:ea typeface="+mn-ea"/>
                <a:cs typeface="+mn-cs"/>
              </a:rPr>
              <a:t> II ve III </a:t>
            </a:r>
            <a:r>
              <a:rPr lang="en-US" sz="1200" b="1" i="0" kern="1200" dirty="0" err="1">
                <a:solidFill>
                  <a:schemeClr val="tx1"/>
                </a:solidFill>
                <a:effectLst/>
                <a:latin typeface="+mn-lt"/>
                <a:ea typeface="+mn-ea"/>
                <a:cs typeface="+mn-cs"/>
              </a:rPr>
              <a:t>etkinlik</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profillerini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oluşturmak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büyük</a:t>
            </a:r>
            <a:r>
              <a:rPr lang="en-US" sz="1200" b="1" i="0" kern="1200" dirty="0">
                <a:solidFill>
                  <a:schemeClr val="tx1"/>
                </a:solidFill>
                <a:effectLst/>
                <a:latin typeface="+mn-lt"/>
                <a:ea typeface="+mn-ea"/>
                <a:cs typeface="+mn-cs"/>
              </a:rPr>
              <a:t> hasta </a:t>
            </a:r>
            <a:r>
              <a:rPr lang="en-US" sz="1200" b="1" i="0" kern="1200" dirty="0" err="1">
                <a:solidFill>
                  <a:schemeClr val="tx1"/>
                </a:solidFill>
                <a:effectLst/>
                <a:latin typeface="+mn-lt"/>
                <a:ea typeface="+mn-ea"/>
                <a:cs typeface="+mn-cs"/>
              </a:rPr>
              <a:t>popülasyonlarını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içerir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Pazarlama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sonrası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gözetim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Faz</a:t>
            </a:r>
            <a:r>
              <a:rPr lang="en-US" sz="1200" b="1" i="0" kern="1200" dirty="0">
                <a:solidFill>
                  <a:schemeClr val="tx1"/>
                </a:solidFill>
                <a:effectLst/>
                <a:latin typeface="+mn-lt"/>
                <a:ea typeface="+mn-ea"/>
                <a:cs typeface="+mn-cs"/>
              </a:rPr>
              <a:t> IV) </a:t>
            </a:r>
            <a:r>
              <a:rPr lang="en-US" sz="1200" b="1" i="0" kern="1200" dirty="0" err="1">
                <a:solidFill>
                  <a:schemeClr val="tx1"/>
                </a:solidFill>
                <a:effectLst/>
                <a:latin typeface="+mn-lt"/>
                <a:ea typeface="+mn-ea"/>
                <a:cs typeface="+mn-cs"/>
              </a:rPr>
              <a:t>güvenlilik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izleme</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raporlamanın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devam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etmesini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sağlar</a:t>
            </a:r>
            <a:r>
              <a:rPr lang="en-US" sz="1200" b="1"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7BBEFD6-8879-4257-8344-27066EA1ABAE}" type="slidenum">
              <a:rPr lang="tr-TR" smtClean="0"/>
              <a:t>8</a:t>
            </a:fld>
            <a:endParaRPr lang="tr-TR"/>
          </a:p>
        </p:txBody>
      </p:sp>
    </p:spTree>
    <p:extLst>
      <p:ext uri="{BB962C8B-B14F-4D97-AF65-F5344CB8AC3E}">
        <p14:creationId xmlns:p14="http://schemas.microsoft.com/office/powerpoint/2010/main" val="313911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Risk-</a:t>
            </a:r>
            <a:r>
              <a:rPr lang="en-US" sz="1200" b="1" i="0" kern="1200" dirty="0" err="1">
                <a:solidFill>
                  <a:schemeClr val="tx1"/>
                </a:solidFill>
                <a:effectLst/>
                <a:latin typeface="+mn-lt"/>
                <a:ea typeface="+mn-ea"/>
                <a:cs typeface="+mn-cs"/>
              </a:rPr>
              <a:t>Fayda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kurumlar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ilacın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faydaları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ilişkili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riskleri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arasındaki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dengeyi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Tedavi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edilen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durumun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ciddiyetini</a:t>
            </a:r>
            <a:r>
              <a:rPr lang="en-US" sz="1200" b="1" i="0" kern="1200" dirty="0">
                <a:solidFill>
                  <a:schemeClr val="tx1"/>
                </a:solidFill>
                <a:effectLst/>
                <a:latin typeface="+mn-lt"/>
                <a:ea typeface="+mn-ea"/>
                <a:cs typeface="+mn-cs"/>
              </a:rPr>
              <a:t> ve </a:t>
            </a:r>
            <a:r>
              <a:rPr lang="en-US" sz="1200" b="1" i="0" kern="1200" dirty="0" err="1">
                <a:solidFill>
                  <a:schemeClr val="tx1"/>
                </a:solidFill>
                <a:effectLst/>
                <a:latin typeface="+mn-lt"/>
                <a:ea typeface="+mn-ea"/>
                <a:cs typeface="+mn-cs"/>
              </a:rPr>
              <a:t>alternatif</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tedavilerin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mevcudiyetini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göz</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önünde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bulundurarak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faydaların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potansiyel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zararlardan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daha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ağır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basıp</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basmadığını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değerlendirirler</a:t>
            </a:r>
            <a:r>
              <a:rPr lang="en-US" sz="1200" b="1" i="0" kern="1200" dirty="0">
                <a:solidFill>
                  <a:schemeClr val="tx1"/>
                </a:solidFill>
                <a:effectLst/>
                <a:latin typeface="+mn-lt"/>
                <a:ea typeface="+mn-ea"/>
                <a:cs typeface="+mn-cs"/>
              </a:rPr>
              <a:t>.</a:t>
            </a:r>
          </a:p>
        </p:txBody>
      </p:sp>
      <p:sp>
        <p:nvSpPr>
          <p:cNvPr id="4" name="Slayt Numarası Yer Tutucusu 3"/>
          <p:cNvSpPr>
            <a:spLocks noGrp="1"/>
          </p:cNvSpPr>
          <p:nvPr>
            <p:ph type="sldNum" sz="quarter" idx="10"/>
          </p:nvPr>
        </p:nvSpPr>
        <p:spPr/>
        <p:txBody>
          <a:bodyPr/>
          <a:lstStyle/>
          <a:p>
            <a:fld id="{07BBEFD6-8879-4257-8344-27066EA1ABAE}" type="slidenum">
              <a:rPr lang="tr-TR" smtClean="0"/>
              <a:t>9</a:t>
            </a:fld>
            <a:endParaRPr lang="tr-TR"/>
          </a:p>
        </p:txBody>
      </p:sp>
    </p:spTree>
    <p:extLst>
      <p:ext uri="{BB962C8B-B14F-4D97-AF65-F5344CB8AC3E}">
        <p14:creationId xmlns:p14="http://schemas.microsoft.com/office/powerpoint/2010/main" val="143815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42998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44145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60244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48764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18832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785130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86721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3014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82094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383181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35856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72759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20858275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4.jpeg"/><Relationship Id="rId7" Type="http://schemas.openxmlformats.org/officeDocument/2006/relationships/diagramColors" Target="../diagrams/colors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56.jpe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jpe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hyperlink" Target="https://www.fda.gov/industry/fda-basics-industry/registration-and-listing" TargetMode="External"/><Relationship Id="rId4" Type="http://schemas.openxmlformats.org/officeDocument/2006/relationships/hyperlink" Target="https://www.ema.europa.eu/en/human-regulatory-overview/post-authorisation/data-medicines-iso-idmp-standards-post-authorisation/registration" TargetMode="External"/><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jpeg"/><Relationship Id="rId10" Type="http://schemas.openxmlformats.org/officeDocument/2006/relationships/image" Target="../media/image82.png"/><Relationship Id="rId4" Type="http://schemas.openxmlformats.org/officeDocument/2006/relationships/image" Target="../media/image76.jp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fontScale="90000"/>
          </a:bodyPr>
          <a:lstStyle/>
          <a:p>
            <a:pPr algn="l"/>
            <a:br>
              <a:rPr lang="tr-TR" sz="6600" b="1" dirty="0">
                <a:solidFill>
                  <a:schemeClr val="bg1"/>
                </a:solidFill>
              </a:rPr>
            </a:br>
            <a:r>
              <a:rPr lang="tr-TR" sz="6700" b="1" dirty="0">
                <a:solidFill>
                  <a:schemeClr val="bg1"/>
                </a:solidFill>
              </a:rPr>
              <a:t>TESCİL:</a:t>
            </a:r>
            <a:br>
              <a:rPr lang="tr-TR" sz="6700" b="1" dirty="0">
                <a:solidFill>
                  <a:schemeClr val="bg1"/>
                </a:solidFill>
              </a:rPr>
            </a:br>
            <a:r>
              <a:rPr lang="tr-TR" sz="6700" b="1" dirty="0">
                <a:solidFill>
                  <a:schemeClr val="bg1"/>
                </a:solidFill>
              </a:rPr>
              <a:t>Ruhsatlama v</a:t>
            </a:r>
            <a:r>
              <a:rPr lang="en-US" sz="6700" b="1" dirty="0">
                <a:solidFill>
                  <a:schemeClr val="bg1"/>
                </a:solidFill>
              </a:rPr>
              <a:t>e </a:t>
            </a:r>
            <a:r>
              <a:rPr lang="en-US" sz="6700" b="1" dirty="0" err="1">
                <a:solidFill>
                  <a:schemeClr val="bg1"/>
                </a:solidFill>
              </a:rPr>
              <a:t>Patentleme</a:t>
            </a:r>
            <a:endParaRPr lang="en-NL" sz="6600"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279428" y="5624945"/>
            <a:ext cx="9603607" cy="592975"/>
          </a:xfrm>
        </p:spPr>
        <p:txBody>
          <a:bodyPr anchor="ctr">
            <a:normAutofit fontScale="92500"/>
          </a:bodyPr>
          <a:lstStyle/>
          <a:p>
            <a:pPr algn="l">
              <a:spcAft>
                <a:spcPts val="600"/>
              </a:spcAft>
              <a:buClr>
                <a:schemeClr val="dk1"/>
              </a:buClr>
              <a:buSzPts val="2800"/>
            </a:pPr>
            <a:r>
              <a:rPr lang="tr-TR" sz="3200" b="1" dirty="0">
                <a:solidFill>
                  <a:schemeClr val="bg1"/>
                </a:solidFill>
              </a:rPr>
              <a:t>Teknik gereklilikler, </a:t>
            </a:r>
            <a:r>
              <a:rPr lang="tr-TR" sz="3200" b="1" dirty="0" err="1">
                <a:solidFill>
                  <a:schemeClr val="bg1"/>
                </a:solidFill>
              </a:rPr>
              <a:t>farmakope</a:t>
            </a:r>
            <a:r>
              <a:rPr lang="tr-TR" sz="3200" b="1" dirty="0">
                <a:solidFill>
                  <a:schemeClr val="bg1"/>
                </a:solidFill>
              </a:rPr>
              <a:t>, lisanslama ve </a:t>
            </a:r>
            <a:r>
              <a:rPr lang="tr-TR" sz="3200" b="1" dirty="0" err="1">
                <a:solidFill>
                  <a:schemeClr val="bg1"/>
                </a:solidFill>
              </a:rPr>
              <a:t>patentleme</a:t>
            </a:r>
            <a:endParaRPr lang="tr-TR" sz="3200" b="1" dirty="0">
              <a:solidFill>
                <a:schemeClr val="bg1"/>
              </a:solidFill>
            </a:endParaRP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buClr>
                <a:srgbClr val="FFFFFF"/>
              </a:buClr>
              <a:buSzPts val="1400"/>
            </a:pPr>
            <a:r>
              <a:rPr lang="tr-TR" sz="2000" b="1" dirty="0">
                <a:solidFill>
                  <a:srgbClr val="FFFFFF"/>
                </a:solidFill>
                <a:ea typeface="Calibri"/>
                <a:cs typeface="Calibri"/>
                <a:sym typeface="Calibri"/>
              </a:rPr>
              <a:t>Doç. Dr. Mehmet Kürşat DERİCİ</a:t>
            </a:r>
            <a:endParaRPr lang="tr-TR" sz="2000" b="1" dirty="0"/>
          </a:p>
        </p:txBody>
      </p:sp>
      <p:pic>
        <p:nvPicPr>
          <p:cNvPr id="3" name="Google Shape;310;p31">
            <a:extLst>
              <a:ext uri="{FF2B5EF4-FFF2-40B4-BE49-F238E27FC236}">
                <a16:creationId xmlns:a16="http://schemas.microsoft.com/office/drawing/2014/main" id="{E49EB738-875D-882E-4571-A68053FEA61B}"/>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7" name="Resim 6">
            <a:extLst>
              <a:ext uri="{FF2B5EF4-FFF2-40B4-BE49-F238E27FC236}">
                <a16:creationId xmlns:a16="http://schemas.microsoft.com/office/drawing/2014/main" id="{A8E487D0-4293-68F6-8CFF-CA55F62F3E70}"/>
              </a:ext>
            </a:extLst>
          </p:cNvPr>
          <p:cNvPicPr>
            <a:picLocks noChangeAspect="1"/>
          </p:cNvPicPr>
          <p:nvPr/>
        </p:nvPicPr>
        <p:blipFill>
          <a:blip r:embed="rId5"/>
          <a:stretch>
            <a:fillRect/>
          </a:stretch>
        </p:blipFill>
        <p:spPr>
          <a:xfrm>
            <a:off x="279429"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Pazarlama İzni Başvurularının (MAA) </a:t>
            </a:r>
            <a:br>
              <a:rPr lang="tr-TR" sz="4000" b="1" dirty="0">
                <a:latin typeface="+mn-lt"/>
              </a:rPr>
            </a:br>
            <a:r>
              <a:rPr lang="tr-TR" sz="4000" b="1" dirty="0">
                <a:latin typeface="+mn-lt"/>
              </a:rPr>
              <a:t>Gözden Geçirilmesi</a:t>
            </a:r>
          </a:p>
        </p:txBody>
      </p:sp>
      <p:graphicFrame>
        <p:nvGraphicFramePr>
          <p:cNvPr id="5" name="İçerik Yer Tutucusu 2">
            <a:extLst>
              <a:ext uri="{FF2B5EF4-FFF2-40B4-BE49-F238E27FC236}">
                <a16:creationId xmlns:a16="http://schemas.microsoft.com/office/drawing/2014/main" id="{A1C6F5E5-AE77-FBB5-71CB-0C9512E99832}"/>
              </a:ext>
            </a:extLst>
          </p:cNvPr>
          <p:cNvGraphicFramePr>
            <a:graphicFrameLocks noGrp="1"/>
          </p:cNvGraphicFramePr>
          <p:nvPr>
            <p:ph idx="1"/>
            <p:extLst>
              <p:ext uri="{D42A27DB-BD31-4B8C-83A1-F6EECF244321}">
                <p14:modId xmlns:p14="http://schemas.microsoft.com/office/powerpoint/2010/main" val="37916650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85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Pazar Sonrası Gözetim</a:t>
            </a:r>
          </a:p>
        </p:txBody>
      </p:sp>
      <p:graphicFrame>
        <p:nvGraphicFramePr>
          <p:cNvPr id="5" name="İçerik Yer Tutucusu 2">
            <a:extLst>
              <a:ext uri="{FF2B5EF4-FFF2-40B4-BE49-F238E27FC236}">
                <a16:creationId xmlns:a16="http://schemas.microsoft.com/office/drawing/2014/main" id="{5BA6ACBE-0368-DEE4-FB66-ED27925776CD}"/>
              </a:ext>
            </a:extLst>
          </p:cNvPr>
          <p:cNvGraphicFramePr>
            <a:graphicFrameLocks noGrp="1"/>
          </p:cNvGraphicFramePr>
          <p:nvPr>
            <p:ph idx="1"/>
            <p:extLst>
              <p:ext uri="{D42A27DB-BD31-4B8C-83A1-F6EECF244321}">
                <p14:modId xmlns:p14="http://schemas.microsoft.com/office/powerpoint/2010/main" val="16624907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21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s-ES" sz="4000" b="1" dirty="0" err="1">
                <a:latin typeface="+mn-lt"/>
              </a:rPr>
              <a:t>Etiketleme</a:t>
            </a:r>
            <a:r>
              <a:rPr lang="es-ES" sz="4000" b="1" dirty="0">
                <a:latin typeface="+mn-lt"/>
              </a:rPr>
              <a:t> ve </a:t>
            </a:r>
            <a:r>
              <a:rPr lang="es-ES" sz="4000" b="1" dirty="0" err="1">
                <a:latin typeface="+mn-lt"/>
              </a:rPr>
              <a:t>Ambalajlama</a:t>
            </a:r>
            <a:r>
              <a:rPr lang="es-ES" sz="4000" b="1" dirty="0">
                <a:latin typeface="+mn-lt"/>
              </a:rPr>
              <a:t> </a:t>
            </a:r>
            <a:r>
              <a:rPr lang="es-ES" sz="4000" b="1" dirty="0" err="1">
                <a:latin typeface="+mn-lt"/>
              </a:rPr>
              <a:t>Gözetimi</a:t>
            </a:r>
            <a:endParaRPr lang="tr-TR" sz="4000" b="1" dirty="0">
              <a:latin typeface="+mn-lt"/>
            </a:endParaRPr>
          </a:p>
        </p:txBody>
      </p:sp>
      <p:graphicFrame>
        <p:nvGraphicFramePr>
          <p:cNvPr id="5" name="İçerik Yer Tutucusu 2">
            <a:extLst>
              <a:ext uri="{FF2B5EF4-FFF2-40B4-BE49-F238E27FC236}">
                <a16:creationId xmlns:a16="http://schemas.microsoft.com/office/drawing/2014/main" id="{26C1229E-AAA5-C71C-D202-72DC45AFA2F8}"/>
              </a:ext>
            </a:extLst>
          </p:cNvPr>
          <p:cNvGraphicFramePr>
            <a:graphicFrameLocks noGrp="1"/>
          </p:cNvGraphicFramePr>
          <p:nvPr>
            <p:ph idx="1"/>
            <p:extLst>
              <p:ext uri="{D42A27DB-BD31-4B8C-83A1-F6EECF244321}">
                <p14:modId xmlns:p14="http://schemas.microsoft.com/office/powerpoint/2010/main" val="1166403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35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Üretim Tesislerinin Denetlenmesi</a:t>
            </a:r>
          </a:p>
        </p:txBody>
      </p:sp>
      <p:graphicFrame>
        <p:nvGraphicFramePr>
          <p:cNvPr id="5" name="İçerik Yer Tutucusu 2">
            <a:extLst>
              <a:ext uri="{FF2B5EF4-FFF2-40B4-BE49-F238E27FC236}">
                <a16:creationId xmlns:a16="http://schemas.microsoft.com/office/drawing/2014/main" id="{630EC27F-8DBA-A86D-E733-D6395FD8693C}"/>
              </a:ext>
            </a:extLst>
          </p:cNvPr>
          <p:cNvGraphicFramePr>
            <a:graphicFrameLocks noGrp="1"/>
          </p:cNvGraphicFramePr>
          <p:nvPr>
            <p:ph idx="1"/>
            <p:extLst>
              <p:ext uri="{D42A27DB-BD31-4B8C-83A1-F6EECF244321}">
                <p14:modId xmlns:p14="http://schemas.microsoft.com/office/powerpoint/2010/main" val="996703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17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Pazar Sonrası Çalışmalar ve Taahhütler</a:t>
            </a:r>
          </a:p>
        </p:txBody>
      </p:sp>
      <p:graphicFrame>
        <p:nvGraphicFramePr>
          <p:cNvPr id="5" name="İçerik Yer Tutucusu 2">
            <a:extLst>
              <a:ext uri="{FF2B5EF4-FFF2-40B4-BE49-F238E27FC236}">
                <a16:creationId xmlns:a16="http://schemas.microsoft.com/office/drawing/2014/main" id="{8F768C57-124F-A30A-B277-01AAF5816D9A}"/>
              </a:ext>
            </a:extLst>
          </p:cNvPr>
          <p:cNvGraphicFramePr>
            <a:graphicFrameLocks noGrp="1"/>
          </p:cNvGraphicFramePr>
          <p:nvPr>
            <p:ph idx="1"/>
            <p:extLst>
              <p:ext uri="{D42A27DB-BD31-4B8C-83A1-F6EECF244321}">
                <p14:modId xmlns:p14="http://schemas.microsoft.com/office/powerpoint/2010/main" val="9612696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9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Düzenleyici Bilim ve Araştırma</a:t>
            </a:r>
          </a:p>
        </p:txBody>
      </p:sp>
      <p:graphicFrame>
        <p:nvGraphicFramePr>
          <p:cNvPr id="5" name="İçerik Yer Tutucusu 2">
            <a:extLst>
              <a:ext uri="{FF2B5EF4-FFF2-40B4-BE49-F238E27FC236}">
                <a16:creationId xmlns:a16="http://schemas.microsoft.com/office/drawing/2014/main" id="{80890601-81DA-4A31-26D5-1EEA3277B2E0}"/>
              </a:ext>
            </a:extLst>
          </p:cNvPr>
          <p:cNvGraphicFramePr>
            <a:graphicFrameLocks noGrp="1"/>
          </p:cNvGraphicFramePr>
          <p:nvPr>
            <p:ph idx="1"/>
            <p:extLst>
              <p:ext uri="{D42A27DB-BD31-4B8C-83A1-F6EECF244321}">
                <p14:modId xmlns:p14="http://schemas.microsoft.com/office/powerpoint/2010/main" val="2474433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6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latin typeface="+mn-lt"/>
              </a:rPr>
              <a:t>Uluslararası İşbirliği</a:t>
            </a:r>
          </a:p>
        </p:txBody>
      </p:sp>
      <p:graphicFrame>
        <p:nvGraphicFramePr>
          <p:cNvPr id="5" name="İçerik Yer Tutucusu 2">
            <a:extLst>
              <a:ext uri="{FF2B5EF4-FFF2-40B4-BE49-F238E27FC236}">
                <a16:creationId xmlns:a16="http://schemas.microsoft.com/office/drawing/2014/main" id="{CE997937-6991-91B5-3D1D-95C5529CC2C4}"/>
              </a:ext>
            </a:extLst>
          </p:cNvPr>
          <p:cNvGraphicFramePr>
            <a:graphicFrameLocks noGrp="1"/>
          </p:cNvGraphicFramePr>
          <p:nvPr>
            <p:ph idx="1"/>
            <p:extLst>
              <p:ext uri="{D42A27DB-BD31-4B8C-83A1-F6EECF244321}">
                <p14:modId xmlns:p14="http://schemas.microsoft.com/office/powerpoint/2010/main" val="18742285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2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37227" y="256032"/>
            <a:ext cx="10910477" cy="1014984"/>
          </a:xfrm>
        </p:spPr>
        <p:txBody>
          <a:bodyPr anchor="b">
            <a:normAutofit/>
          </a:bodyPr>
          <a:lstStyle/>
          <a:p>
            <a:r>
              <a:rPr lang="tr-TR" sz="6000" b="1" dirty="0">
                <a:latin typeface="+mn-lt"/>
              </a:rPr>
              <a:t>Ortak Teknik Belge (CTD)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C1C6ED79-DE6A-A087-C096-4BC4BAE9068A}"/>
              </a:ext>
            </a:extLst>
          </p:cNvPr>
          <p:cNvGraphicFramePr>
            <a:graphicFrameLocks noGrp="1"/>
          </p:cNvGraphicFramePr>
          <p:nvPr>
            <p:ph idx="1"/>
            <p:extLst>
              <p:ext uri="{D42A27DB-BD31-4B8C-83A1-F6EECF244321}">
                <p14:modId xmlns:p14="http://schemas.microsoft.com/office/powerpoint/2010/main" val="111070707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Resim 2"/>
          <p:cNvPicPr>
            <a:picLocks noChangeAspect="1"/>
          </p:cNvPicPr>
          <p:nvPr/>
        </p:nvPicPr>
        <p:blipFill>
          <a:blip r:embed="rId8"/>
          <a:stretch>
            <a:fillRect/>
          </a:stretch>
        </p:blipFill>
        <p:spPr>
          <a:xfrm>
            <a:off x="8452435" y="297921"/>
            <a:ext cx="3302338" cy="2213350"/>
          </a:xfrm>
          <a:prstGeom prst="rect">
            <a:avLst/>
          </a:prstGeom>
        </p:spPr>
      </p:pic>
    </p:spTree>
    <p:extLst>
      <p:ext uri="{BB962C8B-B14F-4D97-AF65-F5344CB8AC3E}">
        <p14:creationId xmlns:p14="http://schemas.microsoft.com/office/powerpoint/2010/main" val="15951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D Modülleri, İlaç Ruhsatlandırması, IEGM 2007, eCTD, Ruhsatlandırma Süreci Takip, CTD Yapı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171" y="1488141"/>
            <a:ext cx="5310829" cy="5159828"/>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normAutofit/>
          </a:bodyPr>
          <a:lstStyle/>
          <a:p>
            <a:r>
              <a:rPr lang="tr-TR" sz="4000" b="1" dirty="0" err="1">
                <a:latin typeface="+mn-lt"/>
              </a:rPr>
              <a:t>CTD'nin</a:t>
            </a:r>
            <a:r>
              <a:rPr lang="tr-TR" sz="4000" b="1" dirty="0">
                <a:latin typeface="+mn-lt"/>
              </a:rPr>
              <a:t> Modülleri</a:t>
            </a:r>
          </a:p>
        </p:txBody>
      </p:sp>
      <p:graphicFrame>
        <p:nvGraphicFramePr>
          <p:cNvPr id="10" name="İçerik Yer Tutucusu 2">
            <a:extLst>
              <a:ext uri="{FF2B5EF4-FFF2-40B4-BE49-F238E27FC236}">
                <a16:creationId xmlns:a16="http://schemas.microsoft.com/office/drawing/2014/main" id="{069415E1-2567-D7AA-D789-BDE6F8FFB933}"/>
              </a:ext>
            </a:extLst>
          </p:cNvPr>
          <p:cNvGraphicFramePr>
            <a:graphicFrameLocks noGrp="1"/>
          </p:cNvGraphicFramePr>
          <p:nvPr>
            <p:ph sz="half" idx="1"/>
            <p:extLst>
              <p:ext uri="{D42A27DB-BD31-4B8C-83A1-F6EECF244321}">
                <p14:modId xmlns:p14="http://schemas.microsoft.com/office/powerpoint/2010/main" val="93620882"/>
              </p:ext>
            </p:extLst>
          </p:nvPr>
        </p:nvGraphicFramePr>
        <p:xfrm>
          <a:off x="838200" y="1488141"/>
          <a:ext cx="6208060" cy="5199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09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tr-TR" sz="6000" b="1" dirty="0">
                <a:latin typeface="+mn-lt"/>
              </a:rPr>
              <a:t>İlaç Ruhsatı Türleri</a:t>
            </a:r>
          </a:p>
        </p:txBody>
      </p:sp>
      <p:graphicFrame>
        <p:nvGraphicFramePr>
          <p:cNvPr id="5" name="İçerik Yer Tutucusu 2">
            <a:extLst>
              <a:ext uri="{FF2B5EF4-FFF2-40B4-BE49-F238E27FC236}">
                <a16:creationId xmlns:a16="http://schemas.microsoft.com/office/drawing/2014/main" id="{8956C9C9-AE34-3ACB-2DDD-9CAF2E8F1F1E}"/>
              </a:ext>
            </a:extLst>
          </p:cNvPr>
          <p:cNvGraphicFramePr>
            <a:graphicFrameLocks noGrp="1"/>
          </p:cNvGraphicFramePr>
          <p:nvPr>
            <p:ph idx="1"/>
            <p:extLst>
              <p:ext uri="{D42A27DB-BD31-4B8C-83A1-F6EECF244321}">
                <p14:modId xmlns:p14="http://schemas.microsoft.com/office/powerpoint/2010/main" val="241447963"/>
              </p:ext>
            </p:extLst>
          </p:nvPr>
        </p:nvGraphicFramePr>
        <p:xfrm>
          <a:off x="4702547" y="833435"/>
          <a:ext cx="7341534"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22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tr-TR" b="1" dirty="0">
                <a:latin typeface="+mn-lt"/>
              </a:rPr>
              <a:t>Öğrenme Hedefleri</a:t>
            </a:r>
            <a:endParaRPr lang="en-NL" b="1" dirty="0">
              <a:latin typeface="+mn-lt"/>
            </a:endParaRP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23165727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en-US" sz="4000" b="1" dirty="0" err="1">
                <a:latin typeface="+mn-lt"/>
              </a:rPr>
              <a:t>Jenerik</a:t>
            </a:r>
            <a:r>
              <a:rPr lang="en-US" sz="4000" b="1" dirty="0">
                <a:latin typeface="+mn-lt"/>
              </a:rPr>
              <a:t> </a:t>
            </a:r>
            <a:r>
              <a:rPr lang="en-US" sz="4000" b="1" dirty="0" err="1">
                <a:latin typeface="+mn-lt"/>
              </a:rPr>
              <a:t>İlaçlar</a:t>
            </a:r>
            <a:endParaRPr lang="tr-TR" sz="4000" b="1" dirty="0">
              <a:latin typeface="+mn-lt"/>
            </a:endParaRPr>
          </a:p>
        </p:txBody>
      </p:sp>
      <p:graphicFrame>
        <p:nvGraphicFramePr>
          <p:cNvPr id="5" name="İçerik Yer Tutucusu 2">
            <a:extLst>
              <a:ext uri="{FF2B5EF4-FFF2-40B4-BE49-F238E27FC236}">
                <a16:creationId xmlns:a16="http://schemas.microsoft.com/office/drawing/2014/main" id="{27CF041A-9395-47B4-EDAF-342D1FD2DE2E}"/>
              </a:ext>
            </a:extLst>
          </p:cNvPr>
          <p:cNvGraphicFramePr>
            <a:graphicFrameLocks noGrp="1"/>
          </p:cNvGraphicFramePr>
          <p:nvPr>
            <p:ph idx="1"/>
            <p:extLst>
              <p:ext uri="{D42A27DB-BD31-4B8C-83A1-F6EECF244321}">
                <p14:modId xmlns:p14="http://schemas.microsoft.com/office/powerpoint/2010/main" val="2225302312"/>
              </p:ext>
            </p:extLst>
          </p:nvPr>
        </p:nvGraphicFramePr>
        <p:xfrm>
          <a:off x="4932554" y="46958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340287" y="5892137"/>
            <a:ext cx="11508378" cy="707886"/>
          </a:xfrm>
          <a:prstGeom prst="rect">
            <a:avLst/>
          </a:prstGeom>
        </p:spPr>
        <p:txBody>
          <a:bodyPr wrap="square">
            <a:spAutoFit/>
          </a:bodyPr>
          <a:lstStyle/>
          <a:p>
            <a:pPr lvl="0">
              <a:defRPr/>
            </a:pPr>
            <a:r>
              <a:rPr lang="en-US" sz="2000" b="1" dirty="0" err="1"/>
              <a:t>Jenerik</a:t>
            </a:r>
            <a:r>
              <a:rPr lang="en-US" sz="2000" b="1" dirty="0"/>
              <a:t> </a:t>
            </a:r>
            <a:r>
              <a:rPr lang="en-US" sz="2000" b="1" dirty="0" err="1"/>
              <a:t>ilaçlar</a:t>
            </a:r>
            <a:r>
              <a:rPr lang="en-US" sz="2000" b="1" dirty="0"/>
              <a:t>, </a:t>
            </a:r>
            <a:r>
              <a:rPr lang="en-US" sz="2000" b="1" dirty="0" err="1"/>
              <a:t>markalı</a:t>
            </a:r>
            <a:r>
              <a:rPr lang="en-US" sz="2000" b="1" dirty="0"/>
              <a:t> </a:t>
            </a:r>
            <a:r>
              <a:rPr lang="en-US" sz="2000" b="1" dirty="0" err="1"/>
              <a:t>ilaçlarla</a:t>
            </a:r>
            <a:r>
              <a:rPr lang="en-US" sz="2000" b="1" dirty="0"/>
              <a:t> </a:t>
            </a:r>
            <a:r>
              <a:rPr lang="en-US" sz="2000" b="1" dirty="0" err="1"/>
              <a:t>aynı</a:t>
            </a:r>
            <a:r>
              <a:rPr lang="en-US" sz="2000" b="1" dirty="0"/>
              <a:t> </a:t>
            </a:r>
            <a:r>
              <a:rPr lang="en-US" sz="2000" b="1" dirty="0" err="1"/>
              <a:t>aktif</a:t>
            </a:r>
            <a:r>
              <a:rPr lang="en-US" sz="2000" b="1" dirty="0"/>
              <a:t> </a:t>
            </a:r>
            <a:r>
              <a:rPr lang="en-US" sz="2000" b="1" dirty="0" err="1"/>
              <a:t>içeriğe</a:t>
            </a:r>
            <a:r>
              <a:rPr lang="en-US" sz="2000" b="1" dirty="0"/>
              <a:t> </a:t>
            </a:r>
            <a:r>
              <a:rPr lang="en-US" sz="2000" b="1" dirty="0" err="1"/>
              <a:t>sahiptir</a:t>
            </a:r>
            <a:r>
              <a:rPr lang="en-US" sz="2000" b="1" dirty="0"/>
              <a:t> ve </a:t>
            </a:r>
            <a:r>
              <a:rPr lang="en-US" sz="2000" b="1" dirty="0" err="1"/>
              <a:t>aynı</a:t>
            </a:r>
            <a:r>
              <a:rPr lang="en-US" sz="2000" b="1" dirty="0"/>
              <a:t> </a:t>
            </a:r>
            <a:r>
              <a:rPr lang="en-US" sz="2000" b="1" dirty="0" err="1"/>
              <a:t>şekilde</a:t>
            </a:r>
            <a:r>
              <a:rPr lang="en-US" sz="2000" b="1" dirty="0"/>
              <a:t> </a:t>
            </a:r>
            <a:r>
              <a:rPr lang="en-US" sz="2000" b="1" dirty="0" err="1"/>
              <a:t>çalışır</a:t>
            </a:r>
            <a:r>
              <a:rPr lang="en-US" sz="2000" b="1" dirty="0"/>
              <a:t> </a:t>
            </a:r>
            <a:r>
              <a:rPr lang="en-US" sz="2000" b="1" dirty="0" err="1"/>
              <a:t>ancak</a:t>
            </a:r>
            <a:r>
              <a:rPr lang="en-US" sz="2000" b="1" dirty="0"/>
              <a:t> </a:t>
            </a:r>
            <a:r>
              <a:rPr lang="en-US" sz="2000" b="1" dirty="0" err="1"/>
              <a:t>farklı</a:t>
            </a:r>
            <a:r>
              <a:rPr lang="en-US" sz="2000" b="1" dirty="0"/>
              <a:t> </a:t>
            </a:r>
            <a:r>
              <a:rPr lang="en-US" sz="2000" b="1" dirty="0" err="1"/>
              <a:t>görünebilir</a:t>
            </a:r>
            <a:r>
              <a:rPr lang="en-US" sz="2000" b="1" dirty="0"/>
              <a:t> ve </a:t>
            </a:r>
            <a:r>
              <a:rPr lang="en-US" sz="2000" b="1" dirty="0" err="1"/>
              <a:t>farklı</a:t>
            </a:r>
            <a:r>
              <a:rPr lang="en-US" sz="2000" b="1" dirty="0"/>
              <a:t> </a:t>
            </a:r>
            <a:r>
              <a:rPr lang="en-US" sz="2000" b="1" dirty="0" err="1"/>
              <a:t>aktif</a:t>
            </a:r>
            <a:r>
              <a:rPr lang="en-US" sz="2000" b="1" dirty="0"/>
              <a:t> </a:t>
            </a:r>
            <a:r>
              <a:rPr lang="en-US" sz="2000" b="1" dirty="0" err="1"/>
              <a:t>olmayan</a:t>
            </a:r>
            <a:r>
              <a:rPr lang="en-US" sz="2000" b="1" dirty="0"/>
              <a:t> </a:t>
            </a:r>
            <a:r>
              <a:rPr lang="en-US" sz="2000" b="1" dirty="0" err="1"/>
              <a:t>bileşenler</a:t>
            </a:r>
            <a:r>
              <a:rPr lang="en-US" sz="2000" b="1" dirty="0"/>
              <a:t> </a:t>
            </a:r>
            <a:r>
              <a:rPr lang="en-US" sz="2000" b="1" dirty="0" err="1"/>
              <a:t>içerebilir</a:t>
            </a:r>
            <a:r>
              <a:rPr lang="en-US" sz="2000" b="1" dirty="0"/>
              <a:t>.</a:t>
            </a:r>
          </a:p>
        </p:txBody>
      </p:sp>
      <p:pic>
        <p:nvPicPr>
          <p:cNvPr id="7" name="Picture 2" descr="Buy Tadalafil | Get Generic Cialis® Online | hi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187" y="4090449"/>
            <a:ext cx="1948281" cy="19482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agra Goes Generic with Little White Pill - YouTu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7968" y="36984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0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1000941" y="685801"/>
            <a:ext cx="3494859" cy="5491162"/>
          </a:xfrm>
        </p:spPr>
        <p:txBody>
          <a:bodyPr>
            <a:normAutofit/>
          </a:bodyPr>
          <a:lstStyle/>
          <a:p>
            <a:r>
              <a:rPr lang="tr-TR" sz="4000" b="1" dirty="0">
                <a:latin typeface="+mn-lt"/>
              </a:rPr>
              <a:t>Eşdeğer İlaçlar</a:t>
            </a:r>
          </a:p>
        </p:txBody>
      </p:sp>
      <p:graphicFrame>
        <p:nvGraphicFramePr>
          <p:cNvPr id="5" name="İçerik Yer Tutucusu 2">
            <a:extLst>
              <a:ext uri="{FF2B5EF4-FFF2-40B4-BE49-F238E27FC236}">
                <a16:creationId xmlns:a16="http://schemas.microsoft.com/office/drawing/2014/main" id="{5A8D45D8-710B-1ECA-D67F-E193BF125EBC}"/>
              </a:ext>
            </a:extLst>
          </p:cNvPr>
          <p:cNvGraphicFramePr>
            <a:graphicFrameLocks noGrp="1"/>
          </p:cNvGraphicFramePr>
          <p:nvPr>
            <p:ph idx="1"/>
            <p:extLst>
              <p:ext uri="{D42A27DB-BD31-4B8C-83A1-F6EECF244321}">
                <p14:modId xmlns:p14="http://schemas.microsoft.com/office/powerpoint/2010/main" val="2052990793"/>
              </p:ext>
            </p:extLst>
          </p:nvPr>
        </p:nvGraphicFramePr>
        <p:xfrm>
          <a:off x="4635759" y="597302"/>
          <a:ext cx="7553193" cy="5663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Buy Tadalafil | Get Generic Cialis® Online | hi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3718" y="4603419"/>
            <a:ext cx="1625901" cy="162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iagra Goes Generic with Little White Pill - YouTu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5554" y="681037"/>
            <a:ext cx="2384673" cy="133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2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70662" y="381640"/>
            <a:ext cx="3871032" cy="2825023"/>
          </a:xfrm>
        </p:spPr>
        <p:txBody>
          <a:bodyPr anchor="ctr">
            <a:normAutofit/>
          </a:bodyPr>
          <a:lstStyle/>
          <a:p>
            <a:r>
              <a:rPr lang="tr-TR" b="1" dirty="0" err="1">
                <a:latin typeface="+mn-lt"/>
              </a:rPr>
              <a:t>Farmakopelerin</a:t>
            </a:r>
            <a:r>
              <a:rPr lang="tr-TR" b="1" dirty="0">
                <a:latin typeface="+mn-lt"/>
              </a:rPr>
              <a:t> Önemi</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çerik Yer Tutucusu 4">
            <a:extLst>
              <a:ext uri="{FF2B5EF4-FFF2-40B4-BE49-F238E27FC236}">
                <a16:creationId xmlns:a16="http://schemas.microsoft.com/office/drawing/2014/main" id="{2D4037CE-B726-B07B-0987-0693F4AA1176}"/>
              </a:ext>
            </a:extLst>
          </p:cNvPr>
          <p:cNvGraphicFramePr>
            <a:graphicFrameLocks noGrp="1"/>
          </p:cNvGraphicFramePr>
          <p:nvPr>
            <p:ph idx="1"/>
            <p:extLst>
              <p:ext uri="{D42A27DB-BD31-4B8C-83A1-F6EECF244321}">
                <p14:modId xmlns:p14="http://schemas.microsoft.com/office/powerpoint/2010/main" val="25817422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a:stretch>
            <a:fillRect/>
          </a:stretch>
        </p:blipFill>
        <p:spPr>
          <a:xfrm>
            <a:off x="470662" y="2839733"/>
            <a:ext cx="3212322" cy="3704161"/>
          </a:xfrm>
          <a:prstGeom prst="rect">
            <a:avLst/>
          </a:prstGeom>
        </p:spPr>
      </p:pic>
    </p:spTree>
    <p:extLst>
      <p:ext uri="{BB962C8B-B14F-4D97-AF65-F5344CB8AC3E}">
        <p14:creationId xmlns:p14="http://schemas.microsoft.com/office/powerpoint/2010/main" val="264563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7126" y="640823"/>
            <a:ext cx="3526534" cy="3575196"/>
          </a:xfrm>
        </p:spPr>
        <p:txBody>
          <a:bodyPr vert="horz" lIns="91440" tIns="45720" rIns="91440" bIns="45720" rtlCol="0" anchor="ctr">
            <a:normAutofit/>
          </a:bodyPr>
          <a:lstStyle/>
          <a:p>
            <a:r>
              <a:rPr lang="en-US" sz="3600" b="1" dirty="0" err="1">
                <a:latin typeface="+mn-lt"/>
              </a:rPr>
              <a:t>Bir</a:t>
            </a:r>
            <a:r>
              <a:rPr lang="en-US" sz="3600" b="1" dirty="0">
                <a:latin typeface="+mn-lt"/>
              </a:rPr>
              <a:t> </a:t>
            </a:r>
            <a:r>
              <a:rPr lang="en-US" sz="3600" b="1" dirty="0" err="1">
                <a:latin typeface="+mn-lt"/>
              </a:rPr>
              <a:t>farmakopenin</a:t>
            </a:r>
            <a:r>
              <a:rPr lang="en-US" sz="3600" b="1" dirty="0">
                <a:latin typeface="+mn-lt"/>
              </a:rPr>
              <a:t> </a:t>
            </a:r>
            <a:r>
              <a:rPr lang="en-US" sz="3600" b="1" dirty="0" err="1">
                <a:latin typeface="+mn-lt"/>
              </a:rPr>
              <a:t>temel</a:t>
            </a:r>
            <a:r>
              <a:rPr lang="en-US" sz="3600" b="1" dirty="0">
                <a:latin typeface="+mn-lt"/>
              </a:rPr>
              <a:t> </a:t>
            </a:r>
            <a:r>
              <a:rPr lang="en-US" sz="3600" b="1" dirty="0" err="1">
                <a:latin typeface="+mn-lt"/>
              </a:rPr>
              <a:t>yönleri</a:t>
            </a:r>
            <a:endParaRPr lang="en-US" sz="3600" b="1" kern="1200" dirty="0">
              <a:solidFill>
                <a:schemeClr val="tx1"/>
              </a:solidFill>
              <a:latin typeface="+mn-lt"/>
              <a:ea typeface="+mj-ea"/>
              <a:cs typeface="+mj-cs"/>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2739A964-9E95-FA2D-F3C4-9EF6A6D2E14E}"/>
              </a:ext>
            </a:extLst>
          </p:cNvPr>
          <p:cNvGraphicFramePr>
            <a:graphicFrameLocks noGrp="1"/>
          </p:cNvGraphicFramePr>
          <p:nvPr>
            <p:ph sz="half" idx="1"/>
            <p:extLst>
              <p:ext uri="{D42A27DB-BD31-4B8C-83A1-F6EECF244321}">
                <p14:modId xmlns:p14="http://schemas.microsoft.com/office/powerpoint/2010/main" val="39262642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Rusya Federasyonu Devlet Farmakopesi: tanımı, tarihçesi, içeriğ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608" y="3111604"/>
            <a:ext cx="3137570" cy="329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9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sz="6000" b="1" dirty="0">
                <a:latin typeface="+mn-lt"/>
              </a:rPr>
              <a:t>İlaç Sektöründe Patent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5362184" cy="4251960"/>
          </a:xfrm>
        </p:spPr>
        <p:txBody>
          <a:bodyPr>
            <a:normAutofit/>
          </a:bodyPr>
          <a:lstStyle/>
          <a:p>
            <a:pPr marL="0" indent="0">
              <a:buNone/>
            </a:pPr>
            <a:r>
              <a:rPr lang="tr-TR" b="1" dirty="0"/>
              <a:t>Bir ilacın patentlenmesindeki temel adımlar </a:t>
            </a:r>
          </a:p>
          <a:p>
            <a:r>
              <a:rPr lang="tr-TR" dirty="0"/>
              <a:t>Buluş ve Keşif</a:t>
            </a:r>
          </a:p>
          <a:p>
            <a:r>
              <a:rPr lang="tr-TR" dirty="0"/>
              <a:t>Patent Öncesi Araştırma ve Geliştirme</a:t>
            </a:r>
          </a:p>
          <a:p>
            <a:r>
              <a:rPr lang="tr-TR" dirty="0"/>
              <a:t>Patent Araştırma ve Değerlendirme</a:t>
            </a:r>
          </a:p>
          <a:p>
            <a:r>
              <a:rPr lang="tr-TR" dirty="0"/>
              <a:t>Patent Başvurusu Yapma</a:t>
            </a:r>
          </a:p>
          <a:p>
            <a:r>
              <a:rPr lang="tr-TR" dirty="0"/>
              <a:t>Patent İncelemesi</a:t>
            </a:r>
          </a:p>
          <a:p>
            <a:endParaRPr lang="tr-TR" sz="2200" dirty="0"/>
          </a:p>
        </p:txBody>
      </p:sp>
      <p:sp>
        <p:nvSpPr>
          <p:cNvPr id="4" name="İçerik Yer Tutucusu 2">
            <a:extLst>
              <a:ext uri="{FF2B5EF4-FFF2-40B4-BE49-F238E27FC236}">
                <a16:creationId xmlns:a16="http://schemas.microsoft.com/office/drawing/2014/main" id="{9C685604-6DD8-E7BC-932C-3425B6189ECF}"/>
              </a:ext>
            </a:extLst>
          </p:cNvPr>
          <p:cNvSpPr txBox="1">
            <a:spLocks/>
          </p:cNvSpPr>
          <p:nvPr/>
        </p:nvSpPr>
        <p:spPr>
          <a:xfrm>
            <a:off x="5991616" y="1929384"/>
            <a:ext cx="5362184" cy="4251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solidFill>
                  <a:schemeClr val="bg1"/>
                </a:solidFill>
              </a:rPr>
              <a:t>Bir ilacın patentlenmesindeki temel adımlar </a:t>
            </a:r>
          </a:p>
          <a:p>
            <a:r>
              <a:rPr lang="tr-TR" dirty="0"/>
              <a:t>Patent Verilmesi</a:t>
            </a:r>
          </a:p>
          <a:p>
            <a:r>
              <a:rPr lang="tr-TR" dirty="0"/>
              <a:t>Bakım Ücretleri</a:t>
            </a:r>
          </a:p>
          <a:p>
            <a:r>
              <a:rPr lang="tr-TR" dirty="0"/>
              <a:t>Yürütme ve Savunma</a:t>
            </a:r>
          </a:p>
          <a:p>
            <a:r>
              <a:rPr lang="tr-TR" dirty="0"/>
              <a:t>Jenerik İlaç Zorlukları</a:t>
            </a:r>
          </a:p>
          <a:p>
            <a:r>
              <a:rPr lang="tr-TR" dirty="0"/>
              <a:t>Patent Süresinin Dolması</a:t>
            </a:r>
            <a:endParaRPr lang="tr-TR" sz="2200" dirty="0"/>
          </a:p>
        </p:txBody>
      </p:sp>
      <p:cxnSp>
        <p:nvCxnSpPr>
          <p:cNvPr id="6" name="Düz Ok Bağlayıcısı 5">
            <a:extLst>
              <a:ext uri="{FF2B5EF4-FFF2-40B4-BE49-F238E27FC236}">
                <a16:creationId xmlns:a16="http://schemas.microsoft.com/office/drawing/2014/main" id="{21E27A1B-A261-1D73-A756-50DB3CAF6928}"/>
              </a:ext>
            </a:extLst>
          </p:cNvPr>
          <p:cNvCxnSpPr/>
          <p:nvPr/>
        </p:nvCxnSpPr>
        <p:spPr>
          <a:xfrm>
            <a:off x="513567" y="2680570"/>
            <a:ext cx="0" cy="3244241"/>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Düz Ok Bağlayıcısı 6">
            <a:extLst>
              <a:ext uri="{FF2B5EF4-FFF2-40B4-BE49-F238E27FC236}">
                <a16:creationId xmlns:a16="http://schemas.microsoft.com/office/drawing/2014/main" id="{4DE31EFD-CD4D-C12B-F350-6339E3AC59E3}"/>
              </a:ext>
            </a:extLst>
          </p:cNvPr>
          <p:cNvCxnSpPr/>
          <p:nvPr/>
        </p:nvCxnSpPr>
        <p:spPr>
          <a:xfrm>
            <a:off x="5981178" y="2680570"/>
            <a:ext cx="0" cy="3244241"/>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erbest Form: Şekil 11">
            <a:extLst>
              <a:ext uri="{FF2B5EF4-FFF2-40B4-BE49-F238E27FC236}">
                <a16:creationId xmlns:a16="http://schemas.microsoft.com/office/drawing/2014/main" id="{C57AD671-3080-DF2A-256E-596FFC4C6D47}"/>
              </a:ext>
            </a:extLst>
          </p:cNvPr>
          <p:cNvSpPr/>
          <p:nvPr/>
        </p:nvSpPr>
        <p:spPr>
          <a:xfrm>
            <a:off x="4146115" y="2505205"/>
            <a:ext cx="1841326" cy="3407080"/>
          </a:xfrm>
          <a:custGeom>
            <a:avLst/>
            <a:gdLst>
              <a:gd name="connsiteX0" fmla="*/ 0 w 1841326"/>
              <a:gd name="connsiteY0" fmla="*/ 3407080 h 3407080"/>
              <a:gd name="connsiteX1" fmla="*/ 450937 w 1841326"/>
              <a:gd name="connsiteY1" fmla="*/ 3344450 h 3407080"/>
              <a:gd name="connsiteX2" fmla="*/ 501041 w 1841326"/>
              <a:gd name="connsiteY2" fmla="*/ 3319398 h 3407080"/>
              <a:gd name="connsiteX3" fmla="*/ 563671 w 1841326"/>
              <a:gd name="connsiteY3" fmla="*/ 3306872 h 3407080"/>
              <a:gd name="connsiteX4" fmla="*/ 613775 w 1841326"/>
              <a:gd name="connsiteY4" fmla="*/ 3281820 h 3407080"/>
              <a:gd name="connsiteX5" fmla="*/ 701458 w 1841326"/>
              <a:gd name="connsiteY5" fmla="*/ 3269294 h 3407080"/>
              <a:gd name="connsiteX6" fmla="*/ 739036 w 1841326"/>
              <a:gd name="connsiteY6" fmla="*/ 3231716 h 3407080"/>
              <a:gd name="connsiteX7" fmla="*/ 789140 w 1841326"/>
              <a:gd name="connsiteY7" fmla="*/ 3206663 h 3407080"/>
              <a:gd name="connsiteX8" fmla="*/ 977030 w 1841326"/>
              <a:gd name="connsiteY8" fmla="*/ 3093929 h 3407080"/>
              <a:gd name="connsiteX9" fmla="*/ 1014608 w 1841326"/>
              <a:gd name="connsiteY9" fmla="*/ 3018773 h 3407080"/>
              <a:gd name="connsiteX10" fmla="*/ 1077238 w 1841326"/>
              <a:gd name="connsiteY10" fmla="*/ 2918565 h 3407080"/>
              <a:gd name="connsiteX11" fmla="*/ 1114817 w 1841326"/>
              <a:gd name="connsiteY11" fmla="*/ 2818357 h 3407080"/>
              <a:gd name="connsiteX12" fmla="*/ 1164921 w 1841326"/>
              <a:gd name="connsiteY12" fmla="*/ 2592888 h 3407080"/>
              <a:gd name="connsiteX13" fmla="*/ 1177447 w 1841326"/>
              <a:gd name="connsiteY13" fmla="*/ 1991639 h 3407080"/>
              <a:gd name="connsiteX14" fmla="*/ 1189973 w 1841326"/>
              <a:gd name="connsiteY14" fmla="*/ 1878905 h 3407080"/>
              <a:gd name="connsiteX15" fmla="*/ 1277655 w 1841326"/>
              <a:gd name="connsiteY15" fmla="*/ 1578280 h 3407080"/>
              <a:gd name="connsiteX16" fmla="*/ 1377863 w 1841326"/>
              <a:gd name="connsiteY16" fmla="*/ 638828 h 3407080"/>
              <a:gd name="connsiteX17" fmla="*/ 1415441 w 1841326"/>
              <a:gd name="connsiteY17" fmla="*/ 475990 h 3407080"/>
              <a:gd name="connsiteX18" fmla="*/ 1478071 w 1841326"/>
              <a:gd name="connsiteY18" fmla="*/ 137787 h 3407080"/>
              <a:gd name="connsiteX19" fmla="*/ 1490597 w 1841326"/>
              <a:gd name="connsiteY19" fmla="*/ 75157 h 3407080"/>
              <a:gd name="connsiteX20" fmla="*/ 1590806 w 1841326"/>
              <a:gd name="connsiteY20" fmla="*/ 0 h 3407080"/>
              <a:gd name="connsiteX21" fmla="*/ 1728592 w 1841326"/>
              <a:gd name="connsiteY21" fmla="*/ 37579 h 3407080"/>
              <a:gd name="connsiteX22" fmla="*/ 1753644 w 1841326"/>
              <a:gd name="connsiteY22" fmla="*/ 75157 h 3407080"/>
              <a:gd name="connsiteX23" fmla="*/ 1816274 w 1841326"/>
              <a:gd name="connsiteY23" fmla="*/ 200417 h 3407080"/>
              <a:gd name="connsiteX24" fmla="*/ 1816274 w 1841326"/>
              <a:gd name="connsiteY24" fmla="*/ 200417 h 3407080"/>
              <a:gd name="connsiteX25" fmla="*/ 1841326 w 1841326"/>
              <a:gd name="connsiteY25" fmla="*/ 275573 h 34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41326" h="3407080">
                <a:moveTo>
                  <a:pt x="0" y="3407080"/>
                </a:moveTo>
                <a:cubicBezTo>
                  <a:pt x="239922" y="3338531"/>
                  <a:pt x="-83492" y="3425424"/>
                  <a:pt x="450937" y="3344450"/>
                </a:cubicBezTo>
                <a:cubicBezTo>
                  <a:pt x="469399" y="3341653"/>
                  <a:pt x="483327" y="3325303"/>
                  <a:pt x="501041" y="3319398"/>
                </a:cubicBezTo>
                <a:cubicBezTo>
                  <a:pt x="521239" y="3312665"/>
                  <a:pt x="542794" y="3311047"/>
                  <a:pt x="563671" y="3306872"/>
                </a:cubicBezTo>
                <a:cubicBezTo>
                  <a:pt x="580372" y="3298521"/>
                  <a:pt x="595760" y="3286733"/>
                  <a:pt x="613775" y="3281820"/>
                </a:cubicBezTo>
                <a:cubicBezTo>
                  <a:pt x="642259" y="3274052"/>
                  <a:pt x="674045" y="3280259"/>
                  <a:pt x="701458" y="3269294"/>
                </a:cubicBezTo>
                <a:cubicBezTo>
                  <a:pt x="717905" y="3262715"/>
                  <a:pt x="724621" y="3242012"/>
                  <a:pt x="739036" y="3231716"/>
                </a:cubicBezTo>
                <a:cubicBezTo>
                  <a:pt x="754231" y="3220863"/>
                  <a:pt x="772980" y="3216019"/>
                  <a:pt x="789140" y="3206663"/>
                </a:cubicBezTo>
                <a:cubicBezTo>
                  <a:pt x="852349" y="3170068"/>
                  <a:pt x="977030" y="3093929"/>
                  <a:pt x="977030" y="3093929"/>
                </a:cubicBezTo>
                <a:cubicBezTo>
                  <a:pt x="989556" y="3068877"/>
                  <a:pt x="1000712" y="3043092"/>
                  <a:pt x="1014608" y="3018773"/>
                </a:cubicBezTo>
                <a:cubicBezTo>
                  <a:pt x="1034151" y="2984573"/>
                  <a:pt x="1059622" y="2953796"/>
                  <a:pt x="1077238" y="2918565"/>
                </a:cubicBezTo>
                <a:cubicBezTo>
                  <a:pt x="1093192" y="2886657"/>
                  <a:pt x="1104074" y="2852375"/>
                  <a:pt x="1114817" y="2818357"/>
                </a:cubicBezTo>
                <a:cubicBezTo>
                  <a:pt x="1154248" y="2693494"/>
                  <a:pt x="1149331" y="2702018"/>
                  <a:pt x="1164921" y="2592888"/>
                </a:cubicBezTo>
                <a:cubicBezTo>
                  <a:pt x="1169096" y="2392472"/>
                  <a:pt x="1170418" y="2191976"/>
                  <a:pt x="1177447" y="1991639"/>
                </a:cubicBezTo>
                <a:cubicBezTo>
                  <a:pt x="1178773" y="1953853"/>
                  <a:pt x="1182898" y="1916046"/>
                  <a:pt x="1189973" y="1878905"/>
                </a:cubicBezTo>
                <a:cubicBezTo>
                  <a:pt x="1212368" y="1761332"/>
                  <a:pt x="1239845" y="1691711"/>
                  <a:pt x="1277655" y="1578280"/>
                </a:cubicBezTo>
                <a:cubicBezTo>
                  <a:pt x="1414157" y="564263"/>
                  <a:pt x="1340027" y="1263123"/>
                  <a:pt x="1377863" y="638828"/>
                </a:cubicBezTo>
                <a:cubicBezTo>
                  <a:pt x="1385810" y="507704"/>
                  <a:pt x="1369293" y="545212"/>
                  <a:pt x="1415441" y="475990"/>
                </a:cubicBezTo>
                <a:cubicBezTo>
                  <a:pt x="1478918" y="264397"/>
                  <a:pt x="1439133" y="423331"/>
                  <a:pt x="1478071" y="137787"/>
                </a:cubicBezTo>
                <a:cubicBezTo>
                  <a:pt x="1480948" y="116692"/>
                  <a:pt x="1477115" y="91635"/>
                  <a:pt x="1490597" y="75157"/>
                </a:cubicBezTo>
                <a:cubicBezTo>
                  <a:pt x="1517037" y="42841"/>
                  <a:pt x="1590806" y="0"/>
                  <a:pt x="1590806" y="0"/>
                </a:cubicBezTo>
                <a:cubicBezTo>
                  <a:pt x="1650082" y="7410"/>
                  <a:pt x="1687991" y="-3022"/>
                  <a:pt x="1728592" y="37579"/>
                </a:cubicBezTo>
                <a:cubicBezTo>
                  <a:pt x="1739237" y="48224"/>
                  <a:pt x="1745293" y="62631"/>
                  <a:pt x="1753644" y="75157"/>
                </a:cubicBezTo>
                <a:cubicBezTo>
                  <a:pt x="1773472" y="154471"/>
                  <a:pt x="1756621" y="110937"/>
                  <a:pt x="1816274" y="200417"/>
                </a:cubicBezTo>
                <a:lnTo>
                  <a:pt x="1816274" y="200417"/>
                </a:lnTo>
                <a:lnTo>
                  <a:pt x="1841326" y="275573"/>
                </a:lnTo>
              </a:path>
            </a:pathLst>
          </a:custGeom>
          <a:noFill/>
          <a:ln w="825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38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650310" y="685801"/>
            <a:ext cx="3864347" cy="5491162"/>
          </a:xfrm>
        </p:spPr>
        <p:txBody>
          <a:bodyPr>
            <a:normAutofit/>
          </a:bodyPr>
          <a:lstStyle/>
          <a:p>
            <a:r>
              <a:rPr lang="tr-TR" sz="4000" b="1" dirty="0">
                <a:solidFill>
                  <a:srgbClr val="002060"/>
                </a:solidFill>
                <a:latin typeface="+mn-lt"/>
              </a:rPr>
              <a:t>İlaç Patent Yaşam Döngüsü &amp; Patent Zorlukları ve Jenerikler</a:t>
            </a:r>
          </a:p>
        </p:txBody>
      </p:sp>
      <p:graphicFrame>
        <p:nvGraphicFramePr>
          <p:cNvPr id="5" name="İçerik Yer Tutucusu 2">
            <a:extLst>
              <a:ext uri="{FF2B5EF4-FFF2-40B4-BE49-F238E27FC236}">
                <a16:creationId xmlns:a16="http://schemas.microsoft.com/office/drawing/2014/main" id="{4E2BF5AA-AAA3-A119-0DE0-3FFCEEB9610F}"/>
              </a:ext>
            </a:extLst>
          </p:cNvPr>
          <p:cNvGraphicFramePr>
            <a:graphicFrameLocks noGrp="1"/>
          </p:cNvGraphicFramePr>
          <p:nvPr>
            <p:ph idx="1"/>
            <p:extLst>
              <p:ext uri="{D42A27DB-BD31-4B8C-83A1-F6EECF244321}">
                <p14:modId xmlns:p14="http://schemas.microsoft.com/office/powerpoint/2010/main" val="195674697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96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707788" y="685801"/>
            <a:ext cx="3994759" cy="5491162"/>
          </a:xfrm>
        </p:spPr>
        <p:txBody>
          <a:bodyPr>
            <a:normAutofit/>
          </a:bodyPr>
          <a:lstStyle/>
          <a:p>
            <a:r>
              <a:rPr lang="tr-TR" sz="4000" b="1" dirty="0">
                <a:solidFill>
                  <a:srgbClr val="002060"/>
                </a:solidFill>
                <a:latin typeface="+mn-lt"/>
              </a:rPr>
              <a:t>Veri Koruma ve Düzenleyici Münhasırlık</a:t>
            </a:r>
          </a:p>
        </p:txBody>
      </p:sp>
      <p:graphicFrame>
        <p:nvGraphicFramePr>
          <p:cNvPr id="5" name="İçerik Yer Tutucusu 2">
            <a:extLst>
              <a:ext uri="{FF2B5EF4-FFF2-40B4-BE49-F238E27FC236}">
                <a16:creationId xmlns:a16="http://schemas.microsoft.com/office/drawing/2014/main" id="{37A0578E-F8F0-0B98-6FBE-FD6A972D7F23}"/>
              </a:ext>
            </a:extLst>
          </p:cNvPr>
          <p:cNvGraphicFramePr>
            <a:graphicFrameLocks noGrp="1"/>
          </p:cNvGraphicFramePr>
          <p:nvPr>
            <p:ph idx="1"/>
            <p:extLst>
              <p:ext uri="{D42A27DB-BD31-4B8C-83A1-F6EECF244321}">
                <p14:modId xmlns:p14="http://schemas.microsoft.com/office/powerpoint/2010/main" val="423992654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89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Unvan 1"/>
          <p:cNvSpPr>
            <a:spLocks noGrp="1"/>
          </p:cNvSpPr>
          <p:nvPr>
            <p:ph type="title"/>
          </p:nvPr>
        </p:nvSpPr>
        <p:spPr>
          <a:xfrm>
            <a:off x="838200" y="685801"/>
            <a:ext cx="3494859" cy="5491162"/>
          </a:xfrm>
        </p:spPr>
        <p:txBody>
          <a:bodyPr>
            <a:normAutofit/>
          </a:bodyPr>
          <a:lstStyle/>
          <a:p>
            <a:pPr algn="ctr"/>
            <a:r>
              <a:rPr lang="tr-TR" b="1" dirty="0">
                <a:latin typeface="+mn-lt"/>
              </a:rPr>
              <a:t>Ruhsatlama ve </a:t>
            </a:r>
            <a:r>
              <a:rPr lang="tr-TR" b="1" dirty="0" err="1">
                <a:latin typeface="+mn-lt"/>
              </a:rPr>
              <a:t>Patentleme</a:t>
            </a:r>
            <a:br>
              <a:rPr lang="tr-TR" b="1" dirty="0">
                <a:latin typeface="+mn-lt"/>
              </a:rPr>
            </a:br>
            <a:r>
              <a:rPr lang="tr-TR" i="1" dirty="0">
                <a:latin typeface="+mn-lt"/>
              </a:rPr>
              <a:t>Özet</a:t>
            </a:r>
          </a:p>
        </p:txBody>
      </p:sp>
      <p:graphicFrame>
        <p:nvGraphicFramePr>
          <p:cNvPr id="5" name="İçerik Yer Tutucusu 2">
            <a:extLst>
              <a:ext uri="{FF2B5EF4-FFF2-40B4-BE49-F238E27FC236}">
                <a16:creationId xmlns:a16="http://schemas.microsoft.com/office/drawing/2014/main" id="{8EDC985A-71BC-07CF-C8F8-F97EC1DEA825}"/>
              </a:ext>
            </a:extLst>
          </p:cNvPr>
          <p:cNvGraphicFramePr>
            <a:graphicFrameLocks noGrp="1"/>
          </p:cNvGraphicFramePr>
          <p:nvPr>
            <p:ph idx="1"/>
            <p:extLst>
              <p:ext uri="{D42A27DB-BD31-4B8C-83A1-F6EECF244321}">
                <p14:modId xmlns:p14="http://schemas.microsoft.com/office/powerpoint/2010/main" val="965563006"/>
              </p:ext>
            </p:extLst>
          </p:nvPr>
        </p:nvGraphicFramePr>
        <p:xfrm>
          <a:off x="4702547" y="838198"/>
          <a:ext cx="7084445" cy="5687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99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txBox="1">
            <a:spLocks noGrp="1"/>
          </p:cNvSpPr>
          <p:nvPr>
            <p:ph type="title"/>
          </p:nvPr>
        </p:nvSpPr>
        <p:spPr>
          <a:xfrm>
            <a:off x="6641908" y="741392"/>
            <a:ext cx="3368866" cy="689375"/>
          </a:xfrm>
          <a:prstGeom prst="rect">
            <a:avLst/>
          </a:prstGeom>
        </p:spPr>
        <p:txBody>
          <a:bodyPr spcFirstLastPara="1" vert="horz" lIns="91425" tIns="45700" rIns="91425" bIns="45700" rtlCol="0" anchor="b" anchorCtr="0">
            <a:normAutofit fontScale="90000"/>
          </a:bodyPr>
          <a:lstStyle/>
          <a:p>
            <a:pPr>
              <a:spcBef>
                <a:spcPts val="0"/>
              </a:spcBef>
              <a:buClr>
                <a:schemeClr val="dk1"/>
              </a:buClr>
              <a:buSzPts val="3300"/>
            </a:pPr>
            <a:r>
              <a:rPr lang="tr-TR" b="1" dirty="0">
                <a:latin typeface="Calibri"/>
                <a:ea typeface="Calibri"/>
                <a:cs typeface="Calibri"/>
                <a:sym typeface="Calibri"/>
              </a:rPr>
              <a:t>Ek Kaynaklar</a:t>
            </a:r>
          </a:p>
        </p:txBody>
      </p:sp>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534316" y="10"/>
            <a:ext cx="4571980" cy="6857990"/>
          </a:xfrm>
          <a:prstGeom prst="rect">
            <a:avLst/>
          </a:prstGeom>
        </p:spPr>
      </p:pic>
      <p:sp>
        <p:nvSpPr>
          <p:cNvPr id="304" name="Google Shape;304;p30"/>
          <p:cNvSpPr txBox="1">
            <a:spLocks noGrp="1"/>
          </p:cNvSpPr>
          <p:nvPr>
            <p:ph idx="1"/>
          </p:nvPr>
        </p:nvSpPr>
        <p:spPr>
          <a:xfrm>
            <a:off x="6542313" y="2533476"/>
            <a:ext cx="4946853" cy="3447832"/>
          </a:xfrm>
          <a:prstGeom prst="rect">
            <a:avLst/>
          </a:prstGeom>
        </p:spPr>
        <p:txBody>
          <a:bodyPr spcFirstLastPara="1" vert="horz" lIns="91425" tIns="45700" rIns="91425" bIns="45700" rtlCol="0" anchor="t" anchorCtr="0">
            <a:normAutofit/>
          </a:bodyPr>
          <a:lstStyle/>
          <a:p>
            <a:pPr marL="0" indent="0">
              <a:lnSpc>
                <a:spcPct val="120000"/>
              </a:lnSpc>
              <a:spcBef>
                <a:spcPts val="0"/>
              </a:spcBef>
              <a:spcAft>
                <a:spcPts val="600"/>
              </a:spcAft>
              <a:buClr>
                <a:srgbClr val="374151"/>
              </a:buClr>
              <a:buSzPts val="2100"/>
              <a:buNone/>
            </a:pPr>
            <a:endParaRPr lang="en-US" sz="2000" dirty="0">
              <a:latin typeface="Arial" panose="020B0604020202020204" pitchFamily="34" charset="0"/>
              <a:cs typeface="Arial" panose="020B0604020202020204" pitchFamily="34" charset="0"/>
            </a:endParaRPr>
          </a:p>
          <a:p>
            <a:pPr marL="171450" indent="-171450">
              <a:spcBef>
                <a:spcPts val="750"/>
              </a:spcBef>
              <a:buClr>
                <a:srgbClr val="374151"/>
              </a:buClr>
              <a:buSzPts val="2100"/>
              <a:buFont typeface="Arial"/>
              <a:buChar char="•"/>
            </a:pPr>
            <a:endParaRPr lang="tr-TR" sz="2400" dirty="0">
              <a:latin typeface="Arial" panose="020B0604020202020204" pitchFamily="34" charset="0"/>
              <a:cs typeface="Arial" panose="020B0604020202020204" pitchFamily="34" charset="0"/>
            </a:endParaRPr>
          </a:p>
          <a:p>
            <a:pPr marL="171450" indent="-171450">
              <a:spcBef>
                <a:spcPts val="750"/>
              </a:spcBef>
              <a:buClr>
                <a:srgbClr val="374151"/>
              </a:buClr>
              <a:buSzPts val="2100"/>
              <a:buFont typeface="Arial"/>
              <a:buChar char="•"/>
            </a:pPr>
            <a:endParaRPr lang="tr-TR" sz="2400" dirty="0">
              <a:latin typeface="Arial" panose="020B0604020202020204" pitchFamily="34" charset="0"/>
              <a:cs typeface="Arial" panose="020B0604020202020204" pitchFamily="34" charset="0"/>
            </a:endParaRPr>
          </a:p>
          <a:p>
            <a:pPr marL="0" indent="0">
              <a:spcBef>
                <a:spcPts val="750"/>
              </a:spcBef>
              <a:buClr>
                <a:schemeClr val="dk1"/>
              </a:buClr>
              <a:buSzPts val="2100"/>
              <a:buNone/>
            </a:pPr>
            <a:endParaRPr lang="tr-TR" sz="2400" dirty="0">
              <a:latin typeface="Arial" panose="020B0604020202020204" pitchFamily="34" charset="0"/>
              <a:cs typeface="Arial" panose="020B0604020202020204" pitchFamily="34" charset="0"/>
            </a:endParaRPr>
          </a:p>
        </p:txBody>
      </p:sp>
      <p:sp>
        <p:nvSpPr>
          <p:cNvPr id="2" name="Dikdörtgen 1"/>
          <p:cNvSpPr/>
          <p:nvPr/>
        </p:nvSpPr>
        <p:spPr>
          <a:xfrm>
            <a:off x="6388564" y="2231315"/>
            <a:ext cx="5575973" cy="3970318"/>
          </a:xfrm>
          <a:prstGeom prst="rect">
            <a:avLst/>
          </a:prstGeom>
        </p:spPr>
        <p:txBody>
          <a:bodyPr wrap="square">
            <a:spAutoFit/>
          </a:bodyPr>
          <a:lstStyle/>
          <a:p>
            <a:pPr marL="285750" indent="-285750">
              <a:buFont typeface="Arial" panose="020B0604020202020204" pitchFamily="34" charset="0"/>
              <a:buChar char="•"/>
            </a:pPr>
            <a:r>
              <a:rPr lang="tr-TR" dirty="0"/>
              <a:t>https://titck.gov.tr/storage/legislation/QEv7VEBH.pdf</a:t>
            </a:r>
          </a:p>
          <a:p>
            <a:endParaRPr lang="tr-TR" dirty="0"/>
          </a:p>
          <a:p>
            <a:endParaRPr lang="tr-TR" dirty="0"/>
          </a:p>
          <a:p>
            <a:pPr marL="285750" indent="-285750">
              <a:buFont typeface="Arial" panose="020B0604020202020204" pitchFamily="34" charset="0"/>
              <a:buChar char="•"/>
            </a:pPr>
            <a:r>
              <a:rPr lang="tr-TR" dirty="0">
                <a:hlinkClick r:id="rId4"/>
              </a:rPr>
              <a:t>https://www.ema.europa.eu/en/human-regulatory-overview/post-authorisation/data-medicines-iso-idmp-standards-post-authorisation/registration</a:t>
            </a:r>
            <a:endParaRPr lang="tr-TR" dirty="0"/>
          </a:p>
          <a:p>
            <a:pPr marL="285750" indent="-285750">
              <a:buFont typeface="Arial" panose="020B0604020202020204" pitchFamily="34" charset="0"/>
              <a:buChar char="•"/>
            </a:pPr>
            <a:endParaRPr lang="tr-TR" dirty="0"/>
          </a:p>
          <a:p>
            <a:endParaRPr lang="tr-TR" dirty="0"/>
          </a:p>
          <a:p>
            <a:pPr marL="285750" indent="-285750">
              <a:buFont typeface="Arial" panose="020B0604020202020204" pitchFamily="34" charset="0"/>
              <a:buChar char="•"/>
            </a:pPr>
            <a:r>
              <a:rPr lang="tr-TR" dirty="0">
                <a:hlinkClick r:id="rId5"/>
              </a:rPr>
              <a:t>https://www.fda.gov/industry/fda-basics-industry/registration-and-listing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r>
              <a:rPr lang="tr-TR" dirty="0"/>
              <a:t>https://extranet.who.int/prequal/sites/default/files/document_files/02_Prequalification_general_fullPathway.pdf</a:t>
            </a:r>
          </a:p>
        </p:txBody>
      </p:sp>
      <p:pic>
        <p:nvPicPr>
          <p:cNvPr id="4" name="Resim 3"/>
          <p:cNvPicPr>
            <a:picLocks noChangeAspect="1"/>
          </p:cNvPicPr>
          <p:nvPr/>
        </p:nvPicPr>
        <p:blipFill>
          <a:blip r:embed="rId6"/>
          <a:stretch>
            <a:fillRect/>
          </a:stretch>
        </p:blipFill>
        <p:spPr>
          <a:xfrm>
            <a:off x="5362780" y="5318144"/>
            <a:ext cx="856802" cy="856802"/>
          </a:xfrm>
          <a:prstGeom prst="rect">
            <a:avLst/>
          </a:prstGeom>
        </p:spPr>
      </p:pic>
      <p:pic>
        <p:nvPicPr>
          <p:cNvPr id="6" name="Resim 5"/>
          <p:cNvPicPr>
            <a:picLocks noChangeAspect="1"/>
          </p:cNvPicPr>
          <p:nvPr/>
        </p:nvPicPr>
        <p:blipFill>
          <a:blip r:embed="rId7"/>
          <a:stretch>
            <a:fillRect/>
          </a:stretch>
        </p:blipFill>
        <p:spPr>
          <a:xfrm>
            <a:off x="5480956" y="4380134"/>
            <a:ext cx="686696" cy="686696"/>
          </a:xfrm>
          <a:prstGeom prst="rect">
            <a:avLst/>
          </a:prstGeom>
        </p:spPr>
      </p:pic>
      <p:pic>
        <p:nvPicPr>
          <p:cNvPr id="13" name="Resim 12"/>
          <p:cNvPicPr>
            <a:picLocks noChangeAspect="1"/>
          </p:cNvPicPr>
          <p:nvPr/>
        </p:nvPicPr>
        <p:blipFill>
          <a:blip r:embed="rId8"/>
          <a:stretch>
            <a:fillRect/>
          </a:stretch>
        </p:blipFill>
        <p:spPr>
          <a:xfrm>
            <a:off x="5308628" y="3258443"/>
            <a:ext cx="998949" cy="998949"/>
          </a:xfrm>
          <a:prstGeom prst="rect">
            <a:avLst/>
          </a:prstGeom>
        </p:spPr>
      </p:pic>
      <p:pic>
        <p:nvPicPr>
          <p:cNvPr id="15" name="Resim 14"/>
          <p:cNvPicPr>
            <a:picLocks noChangeAspect="1"/>
          </p:cNvPicPr>
          <p:nvPr/>
        </p:nvPicPr>
        <p:blipFill>
          <a:blip r:embed="rId9"/>
          <a:stretch>
            <a:fillRect/>
          </a:stretch>
        </p:blipFill>
        <p:spPr>
          <a:xfrm>
            <a:off x="5396622" y="2166767"/>
            <a:ext cx="822960" cy="822960"/>
          </a:xfrm>
          <a:prstGeom prst="rect">
            <a:avLst/>
          </a:prstGeom>
        </p:spPr>
      </p:pic>
    </p:spTree>
    <p:extLst>
      <p:ext uri="{BB962C8B-B14F-4D97-AF65-F5344CB8AC3E}">
        <p14:creationId xmlns:p14="http://schemas.microsoft.com/office/powerpoint/2010/main" val="3072522824"/>
      </p:ext>
    </p:extLst>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0" y="0"/>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1095653"/>
          </a:xfrm>
        </p:spPr>
        <p:txBody>
          <a:bodyPr>
            <a:normAutofit/>
          </a:bodyPr>
          <a:lstStyle/>
          <a:p>
            <a:r>
              <a:rPr lang="tr-TR" b="1" dirty="0">
                <a:latin typeface="+mn-lt"/>
              </a:rPr>
              <a:t>Sunum İçeriği</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0726" y="2071268"/>
            <a:ext cx="4458446" cy="3109740"/>
          </a:xfrm>
        </p:spPr>
        <p:txBody>
          <a:bodyPr anchor="ctr">
            <a:normAutofit/>
          </a:bodyPr>
          <a:lstStyle/>
          <a:p>
            <a:pPr marL="571500" indent="-571500">
              <a:buFont typeface="+mj-lt"/>
              <a:buAutoNum type="romanUcPeriod"/>
            </a:pPr>
            <a:r>
              <a:rPr lang="tr-TR" sz="2400" dirty="0"/>
              <a:t>İlaç Ruhsatlandırma Süreçlerine Genel Bakış</a:t>
            </a:r>
          </a:p>
          <a:p>
            <a:pPr marL="571500" indent="-571500">
              <a:buFont typeface="+mj-lt"/>
              <a:buAutoNum type="romanUcPeriod"/>
            </a:pPr>
            <a:r>
              <a:rPr lang="tr-TR" sz="2400" dirty="0"/>
              <a:t>CTD (Ortak Teknik Belge)</a:t>
            </a:r>
          </a:p>
          <a:p>
            <a:pPr marL="571500" indent="-571500">
              <a:buFont typeface="+mj-lt"/>
              <a:buAutoNum type="romanUcPeriod"/>
            </a:pPr>
            <a:r>
              <a:rPr lang="tr-TR" sz="2400" dirty="0"/>
              <a:t>İlaç Ruhsatı Türleri</a:t>
            </a:r>
          </a:p>
          <a:p>
            <a:pPr marL="571500" indent="-571500">
              <a:buFont typeface="+mj-lt"/>
              <a:buAutoNum type="romanUcPeriod"/>
            </a:pPr>
            <a:r>
              <a:rPr lang="tr-TR" sz="2400" dirty="0" err="1"/>
              <a:t>Farmakopelerin</a:t>
            </a:r>
            <a:r>
              <a:rPr lang="tr-TR" sz="2400" dirty="0"/>
              <a:t> Önemi</a:t>
            </a:r>
          </a:p>
          <a:p>
            <a:pPr marL="571500" indent="-571500">
              <a:buFont typeface="+mj-lt"/>
              <a:buAutoNum type="romanUcPeriod"/>
            </a:pPr>
            <a:r>
              <a:rPr lang="tr-TR" sz="2400" dirty="0"/>
              <a:t>İlaç Sektöründe Patentlerin ve Veri Korumanın Önemi</a:t>
            </a:r>
          </a:p>
        </p:txBody>
      </p:sp>
    </p:spTree>
    <p:extLst>
      <p:ext uri="{BB962C8B-B14F-4D97-AF65-F5344CB8AC3E}">
        <p14:creationId xmlns:p14="http://schemas.microsoft.com/office/powerpoint/2010/main" val="1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""Erasmus+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Programı</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kapsamında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Avrupa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Komisyonu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tarafından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desteklenmektedir</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endParaRPr kumimoji="0" lang="tr-TR"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Ancak b</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urada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yer</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alan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görüşlerden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Avrupa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Komisyonu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ve Türkiye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Ulusal</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Ajansı</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sorumlu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Arial"/>
                <a:sym typeface="Arial"/>
              </a:rPr>
              <a:t>tutulamaz</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Arial"/>
                <a:sym typeface="Arial"/>
              </a:rPr>
              <a:t>."</a:t>
            </a:r>
            <a:endParaRPr kumimoji="0" lang="en-NL" sz="11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3934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17889" y="4883544"/>
            <a:ext cx="7110462" cy="1705146"/>
          </a:xfrm>
        </p:spPr>
        <p:txBody>
          <a:bodyPr anchor="ctr">
            <a:normAutofit/>
          </a:bodyPr>
          <a:lstStyle/>
          <a:p>
            <a:r>
              <a:rPr lang="tr-TR" sz="5400" b="1" dirty="0">
                <a:latin typeface="+mn-lt"/>
              </a:rPr>
              <a:t>İlaç Ruhsatlandırma Süreçlerine Genel Bakış</a:t>
            </a:r>
          </a:p>
        </p:txBody>
      </p:sp>
      <p:sp>
        <p:nvSpPr>
          <p:cNvPr id="1033" name="Rectangle 103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gulatory authorities around the world. | Download Scientific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b="24644"/>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753611" y="4883544"/>
            <a:ext cx="3996023" cy="1556907"/>
          </a:xfrm>
        </p:spPr>
        <p:txBody>
          <a:bodyPr anchor="ctr">
            <a:normAutofit/>
          </a:bodyPr>
          <a:lstStyle/>
          <a:p>
            <a:r>
              <a:rPr lang="tr-TR" dirty="0"/>
              <a:t>Düzenleyici Makamlar</a:t>
            </a:r>
          </a:p>
          <a:p>
            <a:pPr lvl="1"/>
            <a:endParaRPr lang="tr-TR" sz="1800" dirty="0"/>
          </a:p>
          <a:p>
            <a:pPr lvl="1"/>
            <a:endParaRPr lang="tr-TR" sz="1800" dirty="0"/>
          </a:p>
        </p:txBody>
      </p:sp>
      <p:pic>
        <p:nvPicPr>
          <p:cNvPr id="7" name="Resim 6"/>
          <p:cNvPicPr>
            <a:picLocks noChangeAspect="1"/>
          </p:cNvPicPr>
          <p:nvPr/>
        </p:nvPicPr>
        <p:blipFill>
          <a:blip r:embed="rId4"/>
          <a:stretch>
            <a:fillRect/>
          </a:stretch>
        </p:blipFill>
        <p:spPr>
          <a:xfrm flipV="1">
            <a:off x="6724874" y="1592133"/>
            <a:ext cx="353658" cy="215152"/>
          </a:xfrm>
          <a:prstGeom prst="rect">
            <a:avLst/>
          </a:prstGeom>
        </p:spPr>
      </p:pic>
      <p:sp>
        <p:nvSpPr>
          <p:cNvPr id="8" name="Metin kutusu 7"/>
          <p:cNvSpPr txBox="1"/>
          <p:nvPr/>
        </p:nvSpPr>
        <p:spPr>
          <a:xfrm>
            <a:off x="5997567" y="1807285"/>
            <a:ext cx="2360198" cy="461665"/>
          </a:xfrm>
          <a:prstGeom prst="rect">
            <a:avLst/>
          </a:prstGeom>
          <a:noFill/>
        </p:spPr>
        <p:txBody>
          <a:bodyPr wrap="none" rtlCol="0">
            <a:spAutoFit/>
          </a:bodyPr>
          <a:lstStyle/>
          <a:p>
            <a:pPr algn="ctr"/>
            <a:r>
              <a:rPr lang="tr-TR" sz="1200" b="1" dirty="0"/>
              <a:t>TİTCK</a:t>
            </a:r>
          </a:p>
          <a:p>
            <a:r>
              <a:rPr lang="tr-TR" sz="1200" b="1" dirty="0" err="1"/>
              <a:t>Turkiye</a:t>
            </a:r>
            <a:r>
              <a:rPr lang="tr-TR" sz="1200" b="1" dirty="0"/>
              <a:t> İlaç ve Tıbbi Cihaz Kurumu</a:t>
            </a:r>
          </a:p>
        </p:txBody>
      </p:sp>
    </p:spTree>
    <p:extLst>
      <p:ext uri="{BB962C8B-B14F-4D97-AF65-F5344CB8AC3E}">
        <p14:creationId xmlns:p14="http://schemas.microsoft.com/office/powerpoint/2010/main" val="401716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latin typeface="+mn-lt"/>
              </a:rPr>
              <a:t>İlaç Geliştirme ve Ruhsatlandırmada Düzenleyici Kurumların Rolü</a:t>
            </a:r>
          </a:p>
        </p:txBody>
      </p:sp>
      <p:graphicFrame>
        <p:nvGraphicFramePr>
          <p:cNvPr id="5" name="İçerik Yer Tutucusu 2">
            <a:extLst>
              <a:ext uri="{FF2B5EF4-FFF2-40B4-BE49-F238E27FC236}">
                <a16:creationId xmlns:a16="http://schemas.microsoft.com/office/drawing/2014/main" id="{2A1CFEC5-04AC-0F25-222D-19868807097F}"/>
              </a:ext>
            </a:extLst>
          </p:cNvPr>
          <p:cNvGraphicFramePr>
            <a:graphicFrameLocks noGrp="1"/>
          </p:cNvGraphicFramePr>
          <p:nvPr>
            <p:ph sz="half" idx="1"/>
            <p:extLst>
              <p:ext uri="{D42A27DB-BD31-4B8C-83A1-F6EECF244321}">
                <p14:modId xmlns:p14="http://schemas.microsoft.com/office/powerpoint/2010/main" val="1628241435"/>
              </p:ext>
            </p:extLst>
          </p:nvPr>
        </p:nvGraphicFramePr>
        <p:xfrm>
          <a:off x="838200" y="1825625"/>
          <a:ext cx="1065195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67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dirty="0" err="1">
                <a:latin typeface="+mn-lt"/>
              </a:rPr>
              <a:t>Standartların</a:t>
            </a:r>
            <a:r>
              <a:rPr lang="en-US" sz="4000" b="1" dirty="0">
                <a:latin typeface="+mn-lt"/>
              </a:rPr>
              <a:t> ve </a:t>
            </a:r>
            <a:r>
              <a:rPr lang="en-US" sz="4000" b="1" dirty="0" err="1">
                <a:latin typeface="+mn-lt"/>
              </a:rPr>
              <a:t>Kılavuzların</a:t>
            </a:r>
            <a:r>
              <a:rPr lang="en-US" sz="4000" b="1" dirty="0">
                <a:latin typeface="+mn-lt"/>
              </a:rPr>
              <a:t> </a:t>
            </a:r>
            <a:r>
              <a:rPr lang="en-US" sz="4000" b="1" dirty="0" err="1">
                <a:latin typeface="+mn-lt"/>
              </a:rPr>
              <a:t>Belirlenmesi</a:t>
            </a:r>
            <a:endParaRPr lang="en-US" sz="4000" b="1" kern="1200" dirty="0">
              <a:solidFill>
                <a:schemeClr val="tx1"/>
              </a:solidFill>
              <a:latin typeface="+mn-lt"/>
              <a:ea typeface="+mj-ea"/>
              <a:cs typeface="+mj-cs"/>
            </a:endParaRP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p:cNvSpPr>
          <p:nvPr/>
        </p:nvSpPr>
        <p:spPr>
          <a:xfrm>
            <a:off x="610773" y="2437577"/>
            <a:ext cx="5410617" cy="4347554"/>
          </a:xfrm>
          <a:prstGeom prst="rect">
            <a:avLst/>
          </a:prstGeom>
        </p:spPr>
        <p:txBody>
          <a:bodyPr>
            <a:normAutofit/>
          </a:bodyPr>
          <a:lstStyle/>
          <a:p>
            <a:pPr defTabSz="905256">
              <a:spcAft>
                <a:spcPts val="600"/>
              </a:spcAft>
            </a:pPr>
            <a:r>
              <a:rPr lang="tr-TR" sz="2400" b="1" dirty="0"/>
              <a:t>Düzenleyici kurumların temel adımları ve dikkate almaları gereken hususlar:</a:t>
            </a:r>
          </a:p>
          <a:p>
            <a:pPr marL="457200" indent="-457200" defTabSz="905256">
              <a:spcAft>
                <a:spcPts val="600"/>
              </a:spcAft>
              <a:buFont typeface="Arial" panose="020B0604020202020204" pitchFamily="34" charset="0"/>
              <a:buChar char="•"/>
            </a:pPr>
            <a:r>
              <a:rPr lang="tr-TR" sz="2800" dirty="0"/>
              <a:t>Bilimsel Uzmanlık ve Araştırma</a:t>
            </a:r>
          </a:p>
          <a:p>
            <a:pPr marL="457200" indent="-457200" defTabSz="905256">
              <a:spcAft>
                <a:spcPts val="600"/>
              </a:spcAft>
              <a:buFont typeface="Arial" panose="020B0604020202020204" pitchFamily="34" charset="0"/>
              <a:buChar char="•"/>
            </a:pPr>
            <a:r>
              <a:rPr lang="tr-TR" sz="2800" dirty="0"/>
              <a:t>Risk Değerlendirmesi ve Fayda Analizi</a:t>
            </a:r>
          </a:p>
          <a:p>
            <a:pPr marL="457200" indent="-457200" defTabSz="905256">
              <a:spcAft>
                <a:spcPts val="600"/>
              </a:spcAft>
              <a:buFont typeface="Arial" panose="020B0604020202020204" pitchFamily="34" charset="0"/>
              <a:buChar char="•"/>
            </a:pPr>
            <a:r>
              <a:rPr lang="tr-TR" sz="2800" dirty="0"/>
              <a:t>Bilgi akışı ve paydaşlarla İstişare</a:t>
            </a:r>
          </a:p>
          <a:p>
            <a:pPr marL="457200" indent="-457200" defTabSz="905256">
              <a:spcAft>
                <a:spcPts val="600"/>
              </a:spcAft>
              <a:buFont typeface="Arial" panose="020B0604020202020204" pitchFamily="34" charset="0"/>
              <a:buChar char="•"/>
            </a:pPr>
            <a:r>
              <a:rPr lang="tr-TR" sz="2800" dirty="0"/>
              <a:t>Uluslararası Standart Kuruluşları ile İşbirliği</a:t>
            </a:r>
          </a:p>
          <a:p>
            <a:pPr marL="457200" indent="-457200" defTabSz="905256">
              <a:spcAft>
                <a:spcPts val="600"/>
              </a:spcAft>
              <a:buFont typeface="Arial" panose="020B0604020202020204" pitchFamily="34" charset="0"/>
              <a:buChar char="•"/>
            </a:pPr>
            <a:r>
              <a:rPr lang="tr-TR" sz="2800" dirty="0"/>
              <a:t>Mevzuat ve Yasal Çerçeve</a:t>
            </a:r>
            <a:endParaRPr lang="tr-TR" sz="2400" dirty="0"/>
          </a:p>
        </p:txBody>
      </p:sp>
      <p:sp>
        <p:nvSpPr>
          <p:cNvPr id="5" name="İçerik Yer Tutucusu 4"/>
          <p:cNvSpPr>
            <a:spLocks/>
          </p:cNvSpPr>
          <p:nvPr/>
        </p:nvSpPr>
        <p:spPr>
          <a:xfrm>
            <a:off x="6632163" y="2504701"/>
            <a:ext cx="5177094" cy="3024730"/>
          </a:xfrm>
          <a:prstGeom prst="rect">
            <a:avLst/>
          </a:prstGeom>
        </p:spPr>
        <p:txBody>
          <a:bodyPr>
            <a:noAutofit/>
          </a:bodyPr>
          <a:lstStyle/>
          <a:p>
            <a:pPr marL="285750" indent="-285750" defTabSz="905256">
              <a:spcAft>
                <a:spcPts val="600"/>
              </a:spcAft>
              <a:buFont typeface="Arial" panose="020B0604020202020204" pitchFamily="34" charset="0"/>
              <a:buChar char="•"/>
            </a:pPr>
            <a:r>
              <a:rPr lang="tr-TR" sz="2800" dirty="0"/>
              <a:t>Risk Tabanlı Yaklaşım</a:t>
            </a:r>
          </a:p>
          <a:p>
            <a:pPr marL="285750" indent="-285750" defTabSz="905256">
              <a:spcAft>
                <a:spcPts val="600"/>
              </a:spcAft>
              <a:buFont typeface="Arial" panose="020B0604020202020204" pitchFamily="34" charset="0"/>
              <a:buChar char="•"/>
            </a:pPr>
            <a:r>
              <a:rPr lang="en-US" sz="2800" dirty="0" err="1"/>
              <a:t>Periyodik</a:t>
            </a:r>
            <a:r>
              <a:rPr lang="en-US" sz="2800" dirty="0"/>
              <a:t> </a:t>
            </a:r>
            <a:r>
              <a:rPr lang="en-US" sz="2800" dirty="0" err="1"/>
              <a:t>Gözden</a:t>
            </a:r>
            <a:r>
              <a:rPr lang="en-US" sz="2800" dirty="0"/>
              <a:t> </a:t>
            </a:r>
            <a:r>
              <a:rPr lang="en-US" sz="2800" dirty="0" err="1"/>
              <a:t>Geçirme</a:t>
            </a:r>
            <a:r>
              <a:rPr lang="en-US" sz="2800" dirty="0"/>
              <a:t> ve </a:t>
            </a:r>
            <a:r>
              <a:rPr lang="en-US" sz="2800" dirty="0" err="1"/>
              <a:t>Güncellemeler</a:t>
            </a:r>
            <a:endParaRPr lang="en-US" sz="2800" dirty="0"/>
          </a:p>
          <a:p>
            <a:pPr marL="285750" indent="-285750" defTabSz="905256">
              <a:spcAft>
                <a:spcPts val="600"/>
              </a:spcAft>
              <a:buFont typeface="Arial" panose="020B0604020202020204" pitchFamily="34" charset="0"/>
              <a:buChar char="•"/>
            </a:pPr>
            <a:r>
              <a:rPr lang="en-US" sz="2800" dirty="0" err="1"/>
              <a:t>Dokümantasyon</a:t>
            </a:r>
            <a:r>
              <a:rPr lang="en-US" sz="2800" dirty="0"/>
              <a:t> ve </a:t>
            </a:r>
            <a:r>
              <a:rPr lang="en-US" sz="2800" dirty="0" err="1"/>
              <a:t>Şeffaflık</a:t>
            </a:r>
            <a:endParaRPr lang="en-US" sz="2800" dirty="0"/>
          </a:p>
          <a:p>
            <a:pPr marL="285750" indent="-285750" defTabSz="905256">
              <a:spcAft>
                <a:spcPts val="600"/>
              </a:spcAft>
              <a:buFont typeface="Arial" panose="020B0604020202020204" pitchFamily="34" charset="0"/>
              <a:buChar char="•"/>
            </a:pPr>
            <a:r>
              <a:rPr lang="en-US" sz="2800" dirty="0" err="1"/>
              <a:t>Konsensüs</a:t>
            </a:r>
            <a:r>
              <a:rPr lang="en-US" sz="2800" dirty="0"/>
              <a:t> </a:t>
            </a:r>
            <a:r>
              <a:rPr lang="en-US" sz="2800" dirty="0" err="1"/>
              <a:t>Oluşturma</a:t>
            </a:r>
            <a:endParaRPr lang="en-US" sz="2800" dirty="0"/>
          </a:p>
          <a:p>
            <a:pPr marL="285750" indent="-285750" defTabSz="905256">
              <a:spcAft>
                <a:spcPts val="600"/>
              </a:spcAft>
              <a:buFont typeface="Arial" panose="020B0604020202020204" pitchFamily="34" charset="0"/>
              <a:buChar char="•"/>
            </a:pPr>
            <a:r>
              <a:rPr lang="en-US" sz="2800" dirty="0" err="1"/>
              <a:t>Yürütme</a:t>
            </a:r>
            <a:r>
              <a:rPr lang="en-US" sz="2800" dirty="0"/>
              <a:t> ve </a:t>
            </a:r>
            <a:r>
              <a:rPr lang="en-US" sz="2800" dirty="0" err="1"/>
              <a:t>Uyum</a:t>
            </a:r>
            <a:endParaRPr lang="en-US" sz="2800" dirty="0"/>
          </a:p>
          <a:p>
            <a:pPr marL="285750" indent="-285750" defTabSz="905256">
              <a:spcAft>
                <a:spcPts val="600"/>
              </a:spcAft>
              <a:buFont typeface="Arial" panose="020B0604020202020204" pitchFamily="34" charset="0"/>
              <a:buChar char="•"/>
            </a:pPr>
            <a:r>
              <a:rPr lang="en-US" sz="2800" dirty="0"/>
              <a:t>Eğitim ve </a:t>
            </a:r>
            <a:r>
              <a:rPr lang="en-US" sz="2800" dirty="0" err="1"/>
              <a:t>Kapasite</a:t>
            </a:r>
            <a:r>
              <a:rPr lang="en-US" sz="2800" dirty="0"/>
              <a:t> </a:t>
            </a:r>
            <a:r>
              <a:rPr lang="en-US" sz="2800" dirty="0" err="1"/>
              <a:t>Geliştirme</a:t>
            </a:r>
            <a:endParaRPr lang="en-US" sz="2800" dirty="0"/>
          </a:p>
          <a:p>
            <a:pPr marL="285750" indent="-285750" defTabSz="905256">
              <a:spcAft>
                <a:spcPts val="600"/>
              </a:spcAft>
              <a:buFont typeface="Arial" panose="020B0604020202020204" pitchFamily="34" charset="0"/>
              <a:buChar char="•"/>
            </a:pPr>
            <a:r>
              <a:rPr lang="en-US" sz="2800" dirty="0" err="1"/>
              <a:t>Gelişen</a:t>
            </a:r>
            <a:r>
              <a:rPr lang="en-US" sz="2800" dirty="0"/>
              <a:t> </a:t>
            </a:r>
            <a:r>
              <a:rPr lang="en-US" sz="2800" dirty="0" err="1"/>
              <a:t>Teknolojiler</a:t>
            </a:r>
            <a:r>
              <a:rPr lang="en-US" sz="2800" dirty="0"/>
              <a:t> ve </a:t>
            </a:r>
            <a:r>
              <a:rPr lang="en-US" sz="2800" dirty="0" err="1"/>
              <a:t>Trendler</a:t>
            </a:r>
            <a:endParaRPr lang="en-US" sz="2800" kern="1200" dirty="0">
              <a:solidFill>
                <a:schemeClr val="tx1"/>
              </a:solidFill>
            </a:endParaRPr>
          </a:p>
        </p:txBody>
      </p:sp>
      <p:sp>
        <p:nvSpPr>
          <p:cNvPr id="4" name="Dikdörtgen 3"/>
          <p:cNvSpPr/>
          <p:nvPr/>
        </p:nvSpPr>
        <p:spPr>
          <a:xfrm>
            <a:off x="610774" y="1328569"/>
            <a:ext cx="10892246" cy="923330"/>
          </a:xfrm>
          <a:prstGeom prst="rect">
            <a:avLst/>
          </a:prstGeom>
        </p:spPr>
        <p:txBody>
          <a:bodyPr wrap="square">
            <a:spAutoFit/>
          </a:bodyPr>
          <a:lstStyle/>
          <a:p>
            <a:r>
              <a:rPr lang="tr-TR" b="1" dirty="0" err="1">
                <a:solidFill>
                  <a:srgbClr val="FF0000"/>
                </a:solidFill>
              </a:rPr>
              <a:t>D</a:t>
            </a:r>
            <a:r>
              <a:rPr lang="en-US" b="1" dirty="0" err="1">
                <a:solidFill>
                  <a:srgbClr val="FF0000"/>
                </a:solidFill>
              </a:rPr>
              <a:t>üzenleyici</a:t>
            </a:r>
            <a:r>
              <a:rPr lang="en-US" b="1" dirty="0">
                <a:solidFill>
                  <a:srgbClr val="FF0000"/>
                </a:solidFill>
              </a:rPr>
              <a:t> </a:t>
            </a:r>
            <a:r>
              <a:rPr lang="en-US" b="1" dirty="0" err="1">
                <a:solidFill>
                  <a:srgbClr val="FF0000"/>
                </a:solidFill>
              </a:rPr>
              <a:t>kurumlar</a:t>
            </a:r>
            <a:r>
              <a:rPr lang="en-US" b="1" dirty="0">
                <a:solidFill>
                  <a:srgbClr val="FF0000"/>
                </a:solidFill>
              </a:rPr>
              <a:t> </a:t>
            </a:r>
            <a:r>
              <a:rPr lang="en-US" b="1" dirty="0" err="1">
                <a:solidFill>
                  <a:srgbClr val="FF0000"/>
                </a:solidFill>
              </a:rPr>
              <a:t>tarafından</a:t>
            </a:r>
            <a:r>
              <a:rPr lang="en-US" b="1" dirty="0">
                <a:solidFill>
                  <a:srgbClr val="FF0000"/>
                </a:solidFill>
              </a:rPr>
              <a:t> </a:t>
            </a:r>
            <a:r>
              <a:rPr lang="en-US" b="1" dirty="0" err="1">
                <a:solidFill>
                  <a:srgbClr val="FF0000"/>
                </a:solidFill>
              </a:rPr>
              <a:t>standart</a:t>
            </a:r>
            <a:r>
              <a:rPr lang="en-US" b="1" dirty="0">
                <a:solidFill>
                  <a:srgbClr val="FF0000"/>
                </a:solidFill>
              </a:rPr>
              <a:t> </a:t>
            </a:r>
            <a:r>
              <a:rPr lang="en-US" b="1" dirty="0" err="1">
                <a:solidFill>
                  <a:srgbClr val="FF0000"/>
                </a:solidFill>
              </a:rPr>
              <a:t>belirleme</a:t>
            </a:r>
            <a:r>
              <a:rPr lang="en-US" b="1" dirty="0">
                <a:solidFill>
                  <a:srgbClr val="FF0000"/>
                </a:solidFill>
              </a:rPr>
              <a:t> </a:t>
            </a:r>
            <a:r>
              <a:rPr lang="en-US" b="1" dirty="0" err="1">
                <a:solidFill>
                  <a:srgbClr val="FF0000"/>
                </a:solidFill>
              </a:rPr>
              <a:t>süreci</a:t>
            </a:r>
            <a:r>
              <a:rPr lang="en-US" b="1" dirty="0">
                <a:solidFill>
                  <a:srgbClr val="002060"/>
                </a:solidFill>
              </a:rPr>
              <a:t>, </a:t>
            </a:r>
            <a:r>
              <a:rPr lang="en-US" b="1" dirty="0" err="1">
                <a:solidFill>
                  <a:srgbClr val="002060"/>
                </a:solidFill>
              </a:rPr>
              <a:t>halk</a:t>
            </a:r>
            <a:r>
              <a:rPr lang="en-US" b="1" dirty="0">
                <a:solidFill>
                  <a:srgbClr val="002060"/>
                </a:solidFill>
              </a:rPr>
              <a:t> </a:t>
            </a:r>
            <a:r>
              <a:rPr lang="en-US" b="1" dirty="0" err="1">
                <a:solidFill>
                  <a:srgbClr val="002060"/>
                </a:solidFill>
              </a:rPr>
              <a:t>sağlığını</a:t>
            </a:r>
            <a:r>
              <a:rPr lang="en-US" b="1" dirty="0">
                <a:solidFill>
                  <a:srgbClr val="002060"/>
                </a:solidFill>
              </a:rPr>
              <a:t> </a:t>
            </a:r>
            <a:r>
              <a:rPr lang="en-US" b="1" dirty="0" err="1">
                <a:solidFill>
                  <a:srgbClr val="002060"/>
                </a:solidFill>
              </a:rPr>
              <a:t>korumayı</a:t>
            </a:r>
            <a:r>
              <a:rPr lang="en-US" b="1" dirty="0">
                <a:solidFill>
                  <a:srgbClr val="002060"/>
                </a:solidFill>
              </a:rPr>
              <a:t>, </a:t>
            </a:r>
            <a:r>
              <a:rPr lang="en-US" b="1" dirty="0" err="1">
                <a:solidFill>
                  <a:srgbClr val="002060"/>
                </a:solidFill>
              </a:rPr>
              <a:t>ürün</a:t>
            </a:r>
            <a:r>
              <a:rPr lang="en-US" b="1" dirty="0">
                <a:solidFill>
                  <a:srgbClr val="002060"/>
                </a:solidFill>
              </a:rPr>
              <a:t> </a:t>
            </a:r>
            <a:r>
              <a:rPr lang="en-US" b="1" dirty="0" err="1">
                <a:solidFill>
                  <a:srgbClr val="002060"/>
                </a:solidFill>
              </a:rPr>
              <a:t>kalitesini</a:t>
            </a:r>
            <a:r>
              <a:rPr lang="en-US" b="1" dirty="0">
                <a:solidFill>
                  <a:srgbClr val="002060"/>
                </a:solidFill>
              </a:rPr>
              <a:t> </a:t>
            </a:r>
            <a:r>
              <a:rPr lang="en-US" b="1" dirty="0" err="1">
                <a:solidFill>
                  <a:srgbClr val="002060"/>
                </a:solidFill>
              </a:rPr>
              <a:t>sağlamayı</a:t>
            </a:r>
            <a:r>
              <a:rPr lang="en-US" b="1" dirty="0">
                <a:solidFill>
                  <a:srgbClr val="002060"/>
                </a:solidFill>
              </a:rPr>
              <a:t> ve </a:t>
            </a:r>
            <a:r>
              <a:rPr lang="en-US" b="1" dirty="0" err="1">
                <a:solidFill>
                  <a:srgbClr val="002060"/>
                </a:solidFill>
              </a:rPr>
              <a:t>güvenlik</a:t>
            </a:r>
            <a:r>
              <a:rPr lang="en-US" b="1" dirty="0">
                <a:solidFill>
                  <a:srgbClr val="002060"/>
                </a:solidFill>
              </a:rPr>
              <a:t> ve </a:t>
            </a:r>
            <a:r>
              <a:rPr lang="en-US" b="1" dirty="0" err="1">
                <a:solidFill>
                  <a:srgbClr val="002060"/>
                </a:solidFill>
              </a:rPr>
              <a:t>etik</a:t>
            </a:r>
            <a:r>
              <a:rPr lang="en-US" b="1" dirty="0">
                <a:solidFill>
                  <a:srgbClr val="002060"/>
                </a:solidFill>
              </a:rPr>
              <a:t> </a:t>
            </a:r>
            <a:r>
              <a:rPr lang="en-US" b="1" dirty="0" err="1">
                <a:solidFill>
                  <a:srgbClr val="002060"/>
                </a:solidFill>
              </a:rPr>
              <a:t>hususlar</a:t>
            </a:r>
            <a:r>
              <a:rPr lang="en-US" b="1" dirty="0">
                <a:solidFill>
                  <a:srgbClr val="002060"/>
                </a:solidFill>
              </a:rPr>
              <a:t> </a:t>
            </a:r>
            <a:r>
              <a:rPr lang="en-US" b="1" dirty="0" err="1">
                <a:solidFill>
                  <a:srgbClr val="002060"/>
                </a:solidFill>
              </a:rPr>
              <a:t>çerçevesinde</a:t>
            </a:r>
            <a:r>
              <a:rPr lang="en-US" b="1" dirty="0">
                <a:solidFill>
                  <a:srgbClr val="002060"/>
                </a:solidFill>
              </a:rPr>
              <a:t> </a:t>
            </a:r>
            <a:r>
              <a:rPr lang="en-US" b="1" dirty="0" err="1">
                <a:solidFill>
                  <a:srgbClr val="002060"/>
                </a:solidFill>
              </a:rPr>
              <a:t>sektördeki</a:t>
            </a:r>
            <a:r>
              <a:rPr lang="en-US" b="1" dirty="0">
                <a:solidFill>
                  <a:srgbClr val="002060"/>
                </a:solidFill>
              </a:rPr>
              <a:t> </a:t>
            </a:r>
            <a:r>
              <a:rPr lang="en-US" b="1" dirty="0" err="1">
                <a:solidFill>
                  <a:srgbClr val="002060"/>
                </a:solidFill>
              </a:rPr>
              <a:t>yenilikleri</a:t>
            </a:r>
            <a:r>
              <a:rPr lang="en-US" b="1" dirty="0">
                <a:solidFill>
                  <a:srgbClr val="002060"/>
                </a:solidFill>
              </a:rPr>
              <a:t> </a:t>
            </a:r>
            <a:r>
              <a:rPr lang="en-US" b="1" dirty="0" err="1">
                <a:solidFill>
                  <a:srgbClr val="002060"/>
                </a:solidFill>
              </a:rPr>
              <a:t>teşvik</a:t>
            </a:r>
            <a:r>
              <a:rPr lang="en-US" b="1" dirty="0">
                <a:solidFill>
                  <a:srgbClr val="002060"/>
                </a:solidFill>
              </a:rPr>
              <a:t> </a:t>
            </a:r>
            <a:r>
              <a:rPr lang="en-US" b="1" dirty="0" err="1">
                <a:solidFill>
                  <a:srgbClr val="002060"/>
                </a:solidFill>
              </a:rPr>
              <a:t>etmeyi</a:t>
            </a:r>
            <a:r>
              <a:rPr lang="en-US" b="1" dirty="0">
                <a:solidFill>
                  <a:srgbClr val="002060"/>
                </a:solidFill>
              </a:rPr>
              <a:t> </a:t>
            </a:r>
            <a:r>
              <a:rPr lang="en-US" b="1" dirty="0" err="1">
                <a:solidFill>
                  <a:srgbClr val="FF0000"/>
                </a:solidFill>
              </a:rPr>
              <a:t>amaçlayan</a:t>
            </a:r>
            <a:r>
              <a:rPr lang="en-US" b="1" dirty="0">
                <a:solidFill>
                  <a:srgbClr val="FF0000"/>
                </a:solidFill>
              </a:rPr>
              <a:t> </a:t>
            </a:r>
            <a:r>
              <a:rPr lang="en-US" b="1" dirty="0" err="1">
                <a:solidFill>
                  <a:srgbClr val="FF0000"/>
                </a:solidFill>
              </a:rPr>
              <a:t>karmaşık</a:t>
            </a:r>
            <a:r>
              <a:rPr lang="en-US" b="1" dirty="0">
                <a:solidFill>
                  <a:srgbClr val="FF0000"/>
                </a:solidFill>
              </a:rPr>
              <a:t>, </a:t>
            </a:r>
            <a:r>
              <a:rPr lang="en-US" b="1" dirty="0" err="1">
                <a:solidFill>
                  <a:srgbClr val="FF0000"/>
                </a:solidFill>
              </a:rPr>
              <a:t>dinamik</a:t>
            </a:r>
            <a:r>
              <a:rPr lang="en-US" b="1" dirty="0">
                <a:solidFill>
                  <a:srgbClr val="FF0000"/>
                </a:solidFill>
              </a:rPr>
              <a:t> ve </a:t>
            </a:r>
            <a:r>
              <a:rPr lang="en-US" b="1" dirty="0" err="1">
                <a:solidFill>
                  <a:srgbClr val="FF0000"/>
                </a:solidFill>
              </a:rPr>
              <a:t>işbirliğine</a:t>
            </a:r>
            <a:r>
              <a:rPr lang="en-US" b="1" dirty="0">
                <a:solidFill>
                  <a:srgbClr val="FF0000"/>
                </a:solidFill>
              </a:rPr>
              <a:t> </a:t>
            </a:r>
            <a:r>
              <a:rPr lang="en-US" b="1" dirty="0" err="1">
                <a:solidFill>
                  <a:srgbClr val="FF0000"/>
                </a:solidFill>
              </a:rPr>
              <a:t>dayalı</a:t>
            </a:r>
            <a:r>
              <a:rPr lang="en-US" b="1" dirty="0">
                <a:solidFill>
                  <a:srgbClr val="FF0000"/>
                </a:solidFill>
              </a:rPr>
              <a:t> </a:t>
            </a:r>
            <a:r>
              <a:rPr lang="en-US" b="1" dirty="0" err="1">
                <a:solidFill>
                  <a:srgbClr val="FF0000"/>
                </a:solidFill>
              </a:rPr>
              <a:t>bir</a:t>
            </a:r>
            <a:r>
              <a:rPr lang="en-US" b="1" dirty="0">
                <a:solidFill>
                  <a:srgbClr val="FF0000"/>
                </a:solidFill>
              </a:rPr>
              <a:t> </a:t>
            </a:r>
            <a:r>
              <a:rPr lang="en-US" b="1" dirty="0" err="1">
                <a:solidFill>
                  <a:srgbClr val="FF0000"/>
                </a:solidFill>
              </a:rPr>
              <a:t>çabadır</a:t>
            </a:r>
            <a:r>
              <a:rPr lang="en-US" b="1" dirty="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40803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anchor="ctr">
            <a:normAutofit/>
          </a:bodyPr>
          <a:lstStyle/>
          <a:p>
            <a:r>
              <a:rPr lang="tr-TR" sz="4000" b="1" dirty="0">
                <a:latin typeface="+mn-lt"/>
              </a:rPr>
              <a:t>Klinik Öncesi Değerlendirme</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47BCCC48-5CEB-1E1B-B6A1-0D25CB62DECC}"/>
              </a:ext>
            </a:extLst>
          </p:cNvPr>
          <p:cNvGraphicFramePr>
            <a:graphicFrameLocks noGrp="1"/>
          </p:cNvGraphicFramePr>
          <p:nvPr>
            <p:ph idx="1"/>
            <p:extLst>
              <p:ext uri="{D42A27DB-BD31-4B8C-83A1-F6EECF244321}">
                <p14:modId xmlns:p14="http://schemas.microsoft.com/office/powerpoint/2010/main" val="1135900182"/>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01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b="1" dirty="0" err="1">
                <a:latin typeface="+mn-lt"/>
              </a:rPr>
              <a:t>Klinik</a:t>
            </a:r>
            <a:r>
              <a:rPr lang="en-US" sz="4000" b="1" dirty="0">
                <a:latin typeface="+mn-lt"/>
              </a:rPr>
              <a:t> </a:t>
            </a:r>
            <a:r>
              <a:rPr lang="en-US" sz="4000" b="1" dirty="0" err="1">
                <a:latin typeface="+mn-lt"/>
              </a:rPr>
              <a:t>Araştırmaların</a:t>
            </a:r>
            <a:r>
              <a:rPr lang="en-US" sz="4000" b="1" dirty="0">
                <a:latin typeface="+mn-lt"/>
              </a:rPr>
              <a:t> </a:t>
            </a:r>
            <a:r>
              <a:rPr lang="en-US" sz="4000" b="1" dirty="0" err="1">
                <a:latin typeface="+mn-lt"/>
              </a:rPr>
              <a:t>Gözetimi</a:t>
            </a:r>
            <a:endParaRPr lang="en-US" sz="2400" b="1" dirty="0">
              <a:latin typeface="+mn-lt"/>
            </a:endParaRPr>
          </a:p>
        </p:txBody>
      </p:sp>
      <p:graphicFrame>
        <p:nvGraphicFramePr>
          <p:cNvPr id="18" name="Content Placeholder 4">
            <a:extLst>
              <a:ext uri="{FF2B5EF4-FFF2-40B4-BE49-F238E27FC236}">
                <a16:creationId xmlns:a16="http://schemas.microsoft.com/office/drawing/2014/main" id="{ACF75949-4A32-155C-BB84-E07D090D9058}"/>
              </a:ext>
            </a:extLst>
          </p:cNvPr>
          <p:cNvGraphicFramePr/>
          <p:nvPr>
            <p:extLst>
              <p:ext uri="{D42A27DB-BD31-4B8C-83A1-F6EECF244321}">
                <p14:modId xmlns:p14="http://schemas.microsoft.com/office/powerpoint/2010/main" val="1849513756"/>
              </p:ext>
            </p:extLst>
          </p:nvPr>
        </p:nvGraphicFramePr>
        <p:xfrm>
          <a:off x="838199" y="24565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838199" y="1502459"/>
            <a:ext cx="10186851" cy="954107"/>
          </a:xfrm>
          <a:prstGeom prst="rect">
            <a:avLst/>
          </a:prstGeom>
        </p:spPr>
        <p:txBody>
          <a:bodyPr wrap="square">
            <a:spAutoFit/>
          </a:bodyPr>
          <a:lstStyle/>
          <a:p>
            <a:r>
              <a:rPr lang="en-US" sz="2800" b="1" dirty="0" err="1"/>
              <a:t>Düzenleyici</a:t>
            </a:r>
            <a:r>
              <a:rPr lang="en-US" sz="2800" b="1" dirty="0"/>
              <a:t> </a:t>
            </a:r>
            <a:r>
              <a:rPr lang="en-US" sz="2800" b="1" dirty="0" err="1"/>
              <a:t>kurumlar</a:t>
            </a:r>
            <a:r>
              <a:rPr lang="en-US" sz="2800" b="1" dirty="0"/>
              <a:t> </a:t>
            </a:r>
            <a:r>
              <a:rPr lang="en-US" sz="2800" b="1" dirty="0" err="1"/>
              <a:t>klinik</a:t>
            </a:r>
            <a:r>
              <a:rPr lang="en-US" sz="2800" b="1" dirty="0"/>
              <a:t> </a:t>
            </a:r>
            <a:r>
              <a:rPr lang="en-US" sz="2800" b="1" dirty="0" err="1"/>
              <a:t>araştırmaların</a:t>
            </a:r>
            <a:r>
              <a:rPr lang="en-US" sz="2800" b="1" dirty="0"/>
              <a:t> </a:t>
            </a:r>
            <a:r>
              <a:rPr lang="en-US" sz="2800" b="1" dirty="0" err="1"/>
              <a:t>tasarımını</a:t>
            </a:r>
            <a:r>
              <a:rPr lang="en-US" sz="2800" b="1" dirty="0"/>
              <a:t>, </a:t>
            </a:r>
            <a:r>
              <a:rPr lang="en-US" sz="2800" b="1" dirty="0" err="1"/>
              <a:t>yürütülmesini</a:t>
            </a:r>
            <a:r>
              <a:rPr lang="en-US" sz="2800" b="1" dirty="0"/>
              <a:t> ve </a:t>
            </a:r>
            <a:r>
              <a:rPr lang="en-US" sz="2800" b="1" dirty="0" err="1"/>
              <a:t>raporlanmasını</a:t>
            </a:r>
            <a:r>
              <a:rPr lang="en-US" sz="2800" b="1" dirty="0"/>
              <a:t> </a:t>
            </a:r>
            <a:r>
              <a:rPr lang="en-US" sz="2800" b="1" dirty="0" err="1"/>
              <a:t>denetler</a:t>
            </a:r>
            <a:endParaRPr lang="tr-TR" sz="2800" dirty="0"/>
          </a:p>
        </p:txBody>
      </p:sp>
    </p:spTree>
    <p:extLst>
      <p:ext uri="{BB962C8B-B14F-4D97-AF65-F5344CB8AC3E}">
        <p14:creationId xmlns:p14="http://schemas.microsoft.com/office/powerpoint/2010/main" val="60927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08FFC2-8B59-ED24-064F-70C3801257E4}"/>
              </a:ext>
            </a:extLst>
          </p:cNvPr>
          <p:cNvPicPr>
            <a:picLocks noChangeAspect="1"/>
          </p:cNvPicPr>
          <p:nvPr/>
        </p:nvPicPr>
        <p:blipFill rotWithShape="1">
          <a:blip r:embed="rId3">
            <a:duotone>
              <a:schemeClr val="bg2">
                <a:shade val="45000"/>
                <a:satMod val="135000"/>
              </a:schemeClr>
              <a:prstClr val="white"/>
            </a:duotone>
          </a:blip>
          <a:srcRect t="23743" b="125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b="1" dirty="0">
                <a:latin typeface="+mn-lt"/>
              </a:rPr>
              <a:t>Risk-Fayda </a:t>
            </a:r>
            <a:r>
              <a:rPr lang="en-US" sz="4000" b="1" dirty="0" err="1">
                <a:latin typeface="+mn-lt"/>
              </a:rPr>
              <a:t>Değerlendirmesi</a:t>
            </a:r>
            <a:endParaRPr lang="en-US" sz="4000" b="1" dirty="0">
              <a:latin typeface="+mn-lt"/>
            </a:endParaRPr>
          </a:p>
        </p:txBody>
      </p:sp>
      <p:graphicFrame>
        <p:nvGraphicFramePr>
          <p:cNvPr id="6" name="İçerik Yer Tutucusu 3">
            <a:extLst>
              <a:ext uri="{FF2B5EF4-FFF2-40B4-BE49-F238E27FC236}">
                <a16:creationId xmlns:a16="http://schemas.microsoft.com/office/drawing/2014/main" id="{B53DBD4E-888A-D4AE-8673-7AA383BC3126}"/>
              </a:ext>
            </a:extLst>
          </p:cNvPr>
          <p:cNvGraphicFramePr>
            <a:graphicFrameLocks noGrp="1"/>
          </p:cNvGraphicFramePr>
          <p:nvPr>
            <p:ph sz="half" idx="2"/>
            <p:extLst>
              <p:ext uri="{D42A27DB-BD31-4B8C-83A1-F6EECF244321}">
                <p14:modId xmlns:p14="http://schemas.microsoft.com/office/powerpoint/2010/main" val="4276042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25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5910</TotalTime>
  <Words>4996</Words>
  <Application>Microsoft Office PowerPoint</Application>
  <PresentationFormat>Geniş ekran</PresentationFormat>
  <Paragraphs>363</Paragraphs>
  <Slides>32</Slides>
  <Notes>32</Notes>
  <HiddenSlides>1</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32</vt:i4>
      </vt:variant>
    </vt:vector>
  </HeadingPairs>
  <TitlesOfParts>
    <vt:vector size="40" baseType="lpstr">
      <vt:lpstr>Aptos</vt:lpstr>
      <vt:lpstr>Aptos Display</vt:lpstr>
      <vt:lpstr>Arial</vt:lpstr>
      <vt:lpstr>Calibri</vt:lpstr>
      <vt:lpstr>Calibri Light</vt:lpstr>
      <vt:lpstr>Roboto</vt:lpstr>
      <vt:lpstr>Office Theme</vt:lpstr>
      <vt:lpstr>Office Teması</vt:lpstr>
      <vt:lpstr> TESCİL: Ruhsatlama ve Patentleme</vt:lpstr>
      <vt:lpstr>Öğrenme Hedefleri</vt:lpstr>
      <vt:lpstr>Sunum İçeriği</vt:lpstr>
      <vt:lpstr>İlaç Ruhsatlandırma Süreçlerine Genel Bakış</vt:lpstr>
      <vt:lpstr>İlaç Geliştirme ve Ruhsatlandırmada Düzenleyici Kurumların Rolü</vt:lpstr>
      <vt:lpstr>Standartların ve Kılavuzların Belirlenmesi</vt:lpstr>
      <vt:lpstr>Klinik Öncesi Değerlendirme</vt:lpstr>
      <vt:lpstr>Klinik Araştırmaların Gözetimi</vt:lpstr>
      <vt:lpstr>Risk-Fayda Değerlendirmesi</vt:lpstr>
      <vt:lpstr>Pazarlama İzni Başvurularının (MAA)  Gözden Geçirilmesi</vt:lpstr>
      <vt:lpstr>Pazar Sonrası Gözetim</vt:lpstr>
      <vt:lpstr>Etiketleme ve Ambalajlama Gözetimi</vt:lpstr>
      <vt:lpstr>Üretim Tesislerinin Denetlenmesi</vt:lpstr>
      <vt:lpstr>Pazar Sonrası Çalışmalar ve Taahhütler</vt:lpstr>
      <vt:lpstr>Düzenleyici Bilim ve Araştırma</vt:lpstr>
      <vt:lpstr>Uluslararası İşbirliği</vt:lpstr>
      <vt:lpstr>Ortak Teknik Belge (CTD)</vt:lpstr>
      <vt:lpstr>CTD'nin Modülleri</vt:lpstr>
      <vt:lpstr>İlaç Ruhsatı Türleri</vt:lpstr>
      <vt:lpstr>Jenerik İlaçlar</vt:lpstr>
      <vt:lpstr>Eşdeğer İlaçlar</vt:lpstr>
      <vt:lpstr>Farmakopelerin Önemi</vt:lpstr>
      <vt:lpstr>Bir farmakopenin temel yönleri</vt:lpstr>
      <vt:lpstr>İlaç Sektöründe Patent</vt:lpstr>
      <vt:lpstr>İlaç Patent Yaşam Döngüsü &amp; Patent Zorlukları ve Jenerikler</vt:lpstr>
      <vt:lpstr>Veri Koruma ve Düzenleyici Münhasırlık</vt:lpstr>
      <vt:lpstr>Sorular ve Tartışma</vt:lpstr>
      <vt:lpstr>Ruhsatlama ve Patentleme Özet</vt:lpstr>
      <vt:lpstr>Ek Kaynaklar</vt:lpstr>
      <vt:lpstr>PowerPoint Sunusu</vt:lpstr>
      <vt:lpstr>Proje Partnerleri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Ayşegül Taylan Özkan</cp:lastModifiedBy>
  <cp:revision>146</cp:revision>
  <dcterms:created xsi:type="dcterms:W3CDTF">2023-12-02T13:46:00Z</dcterms:created>
  <dcterms:modified xsi:type="dcterms:W3CDTF">2024-08-29T19:13:28Z</dcterms:modified>
</cp:coreProperties>
</file>