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87" r:id="rId2"/>
    <p:sldId id="257" r:id="rId3"/>
    <p:sldId id="297" r:id="rId4"/>
    <p:sldId id="304" r:id="rId5"/>
    <p:sldId id="305" r:id="rId6"/>
    <p:sldId id="314" r:id="rId7"/>
    <p:sldId id="310" r:id="rId8"/>
    <p:sldId id="315" r:id="rId9"/>
    <p:sldId id="316" r:id="rId10"/>
    <p:sldId id="317" r:id="rId11"/>
    <p:sldId id="318" r:id="rId12"/>
    <p:sldId id="319" r:id="rId13"/>
    <p:sldId id="313" r:id="rId14"/>
    <p:sldId id="306" r:id="rId15"/>
    <p:sldId id="1723" r:id="rId16"/>
    <p:sldId id="307" r:id="rId17"/>
    <p:sldId id="1733" r:id="rId18"/>
    <p:sldId id="1729" r:id="rId19"/>
    <p:sldId id="1731" r:id="rId20"/>
    <p:sldId id="1732" r:id="rId21"/>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E0F685-C7DF-AE17-AC0A-51F0BA7F9CBE}" name="Arnold Bosman" initials="" userId="S::Arnold@transmissible.eu::efb74f7b-cd5d-4276-8b4d-123c8fd09e0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17"/>
    <p:restoredTop sz="59116"/>
  </p:normalViewPr>
  <p:slideViewPr>
    <p:cSldViewPr snapToGrid="0">
      <p:cViewPr varScale="1">
        <p:scale>
          <a:sx n="67" d="100"/>
          <a:sy n="67" d="100"/>
        </p:scale>
        <p:origin x="12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8/10/relationships/authors" Target="authors.xml"/></Relationships>
</file>

<file path=ppt/diagrams/_rels/data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diagrams/_rels/data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341DBA06-6F05-4FC6-AD6C-3FF19041E25B}" type="doc">
      <dgm:prSet loTypeId="urn:microsoft.com/office/officeart/2016/7/layout/VerticalSolidActionList" loCatId="List" qsTypeId="urn:microsoft.com/office/officeart/2005/8/quickstyle/simple4" qsCatId="simple" csTypeId="urn:microsoft.com/office/officeart/2005/8/colors/colorful1" csCatId="colorful" phldr="1"/>
      <dgm:spPr/>
      <dgm:t>
        <a:bodyPr/>
        <a:lstStyle/>
        <a:p>
          <a:endParaRPr lang="en-US"/>
        </a:p>
      </dgm:t>
    </dgm:pt>
    <dgm:pt modelId="{C94A0319-5CE9-4E71-BB56-84184ABFF813}">
      <dgm:prSet/>
      <dgm:spPr/>
      <dgm:t>
        <a:bodyPr/>
        <a:lstStyle/>
        <a:p>
          <a:r>
            <a:rPr lang="tr-TR" dirty="0" err="1"/>
            <a:t>Identify</a:t>
          </a:r>
          <a:endParaRPr lang="en-US" dirty="0"/>
        </a:p>
      </dgm:t>
    </dgm:pt>
    <dgm:pt modelId="{9EFC9C67-629C-44EF-BE6C-A50C9228F3D9}" type="parTrans" cxnId="{BB0189B8-5438-4BE7-AA2C-9AD103D2AED1}">
      <dgm:prSet/>
      <dgm:spPr/>
      <dgm:t>
        <a:bodyPr/>
        <a:lstStyle/>
        <a:p>
          <a:endParaRPr lang="en-US"/>
        </a:p>
      </dgm:t>
    </dgm:pt>
    <dgm:pt modelId="{FDD680FF-5897-4FFE-9F57-38A0583DA6D0}" type="sibTrans" cxnId="{BB0189B8-5438-4BE7-AA2C-9AD103D2AED1}">
      <dgm:prSet/>
      <dgm:spPr/>
      <dgm:t>
        <a:bodyPr/>
        <a:lstStyle/>
        <a:p>
          <a:endParaRPr lang="en-US"/>
        </a:p>
      </dgm:t>
    </dgm:pt>
    <dgm:pt modelId="{44200F6C-2A60-BB44-B06E-ADAE522C28B8}">
      <dgm:prSet/>
      <dgm:spPr/>
      <dgm:t>
        <a:bodyPr/>
        <a:lstStyle/>
        <a:p>
          <a:r>
            <a:rPr lang="tr-TR" dirty="0" err="1"/>
            <a:t>Recall</a:t>
          </a:r>
          <a:endParaRPr lang="tr-TR" dirty="0"/>
        </a:p>
      </dgm:t>
    </dgm:pt>
    <dgm:pt modelId="{6BE2A399-3399-014A-A707-5B7E623FA952}" type="parTrans" cxnId="{4F80FC83-2893-9A46-8232-824B9A0D8082}">
      <dgm:prSet/>
      <dgm:spPr/>
      <dgm:t>
        <a:bodyPr/>
        <a:lstStyle/>
        <a:p>
          <a:endParaRPr lang="en-GB"/>
        </a:p>
      </dgm:t>
    </dgm:pt>
    <dgm:pt modelId="{95BF4C0E-AC5A-A644-9809-AD42BB3D05B9}" type="sibTrans" cxnId="{4F80FC83-2893-9A46-8232-824B9A0D8082}">
      <dgm:prSet/>
      <dgm:spPr/>
      <dgm:t>
        <a:bodyPr/>
        <a:lstStyle/>
        <a:p>
          <a:endParaRPr lang="en-GB"/>
        </a:p>
      </dgm:t>
    </dgm:pt>
    <dgm:pt modelId="{C294839F-6929-F446-9164-567636EE11F7}">
      <dgm:prSet/>
      <dgm:spPr/>
      <dgm:t>
        <a:bodyPr/>
        <a:lstStyle/>
        <a:p>
          <a:r>
            <a:rPr lang="tr-TR" dirty="0" err="1"/>
            <a:t>Interpret</a:t>
          </a:r>
          <a:endParaRPr lang="tr-TR" dirty="0"/>
        </a:p>
      </dgm:t>
    </dgm:pt>
    <dgm:pt modelId="{971D5FFC-66A3-2C47-9E38-103FFAA4CA8A}" type="parTrans" cxnId="{666E86D1-4591-B442-8795-C9397D16F8CE}">
      <dgm:prSet/>
      <dgm:spPr/>
      <dgm:t>
        <a:bodyPr/>
        <a:lstStyle/>
        <a:p>
          <a:endParaRPr lang="en-GB"/>
        </a:p>
      </dgm:t>
    </dgm:pt>
    <dgm:pt modelId="{3F35D73F-D8C4-AB40-AAC5-BF18E448473A}" type="sibTrans" cxnId="{666E86D1-4591-B442-8795-C9397D16F8CE}">
      <dgm:prSet/>
      <dgm:spPr/>
      <dgm:t>
        <a:bodyPr/>
        <a:lstStyle/>
        <a:p>
          <a:endParaRPr lang="en-GB"/>
        </a:p>
      </dgm:t>
    </dgm:pt>
    <dgm:pt modelId="{A2BEF3BA-507E-534E-A80E-7AC02C95CB0C}">
      <dgm:prSet/>
      <dgm:spPr/>
      <dgm:t>
        <a:bodyPr/>
        <a:lstStyle/>
        <a:p>
          <a:r>
            <a:rPr lang="tr-TR" dirty="0" err="1"/>
            <a:t>Explain</a:t>
          </a:r>
          <a:endParaRPr lang="tr-TR" dirty="0"/>
        </a:p>
      </dgm:t>
    </dgm:pt>
    <dgm:pt modelId="{70B54A9F-76D7-804B-BEA5-18057CBD9249}" type="parTrans" cxnId="{8909EEC6-AFD5-B349-99FD-6885D0CECF9C}">
      <dgm:prSet/>
      <dgm:spPr/>
      <dgm:t>
        <a:bodyPr/>
        <a:lstStyle/>
        <a:p>
          <a:endParaRPr lang="en-GB"/>
        </a:p>
      </dgm:t>
    </dgm:pt>
    <dgm:pt modelId="{2573A2D0-3476-A64F-A2E7-B44992A11269}" type="sibTrans" cxnId="{8909EEC6-AFD5-B349-99FD-6885D0CECF9C}">
      <dgm:prSet/>
      <dgm:spPr/>
      <dgm:t>
        <a:bodyPr/>
        <a:lstStyle/>
        <a:p>
          <a:endParaRPr lang="en-GB"/>
        </a:p>
      </dgm:t>
    </dgm:pt>
    <dgm:pt modelId="{1B14B675-9ED8-E343-A2A5-ACC0510E37C0}">
      <dgm:prSet/>
      <dgm:spPr/>
      <dgm:t>
        <a:bodyPr/>
        <a:lstStyle/>
        <a:p>
          <a:r>
            <a:rPr lang="tr-TR" dirty="0" err="1"/>
            <a:t>the</a:t>
          </a:r>
          <a:r>
            <a:rPr lang="tr-TR" dirty="0"/>
            <a:t> </a:t>
          </a:r>
          <a:r>
            <a:rPr lang="tr-TR" dirty="0" err="1"/>
            <a:t>reasons</a:t>
          </a:r>
          <a:r>
            <a:rPr lang="tr-TR" dirty="0"/>
            <a:t> </a:t>
          </a:r>
          <a:r>
            <a:rPr lang="tr-TR" dirty="0" err="1"/>
            <a:t>for</a:t>
          </a:r>
          <a:r>
            <a:rPr lang="tr-TR" dirty="0"/>
            <a:t> </a:t>
          </a:r>
          <a:r>
            <a:rPr lang="tr-TR" dirty="0" err="1"/>
            <a:t>the</a:t>
          </a:r>
          <a:r>
            <a:rPr lang="tr-TR" dirty="0"/>
            <a:t> </a:t>
          </a:r>
          <a:r>
            <a:rPr lang="tr-TR" dirty="0" err="1"/>
            <a:t>possible</a:t>
          </a:r>
          <a:r>
            <a:rPr lang="tr-TR" dirty="0"/>
            <a:t> </a:t>
          </a:r>
          <a:r>
            <a:rPr lang="tr-TR" dirty="0" err="1"/>
            <a:t>toxicity</a:t>
          </a:r>
          <a:r>
            <a:rPr lang="tr-TR" dirty="0"/>
            <a:t> of </a:t>
          </a:r>
          <a:r>
            <a:rPr lang="tr-TR" dirty="0" err="1"/>
            <a:t>drugs</a:t>
          </a:r>
          <a:r>
            <a:rPr lang="tr-TR" dirty="0"/>
            <a:t> </a:t>
          </a:r>
          <a:r>
            <a:rPr lang="tr-TR" dirty="0" err="1"/>
            <a:t>and</a:t>
          </a:r>
          <a:r>
            <a:rPr lang="tr-TR" dirty="0"/>
            <a:t> </a:t>
          </a:r>
          <a:r>
            <a:rPr lang="tr-TR" dirty="0" err="1"/>
            <a:t>side</a:t>
          </a:r>
          <a:r>
            <a:rPr lang="tr-TR" dirty="0"/>
            <a:t> </a:t>
          </a:r>
          <a:r>
            <a:rPr lang="tr-TR" dirty="0" err="1"/>
            <a:t>effects</a:t>
          </a:r>
          <a:endParaRPr lang="en-US" dirty="0"/>
        </a:p>
      </dgm:t>
    </dgm:pt>
    <dgm:pt modelId="{7B29BC77-E3AC-EB4C-A320-B0C8A914ED13}" type="parTrans" cxnId="{E69026F1-674B-944B-9130-61038DA0F0E0}">
      <dgm:prSet/>
      <dgm:spPr/>
    </dgm:pt>
    <dgm:pt modelId="{152B2D96-CBF4-E247-8410-D2012289F656}" type="sibTrans" cxnId="{E69026F1-674B-944B-9130-61038DA0F0E0}">
      <dgm:prSet/>
      <dgm:spPr/>
    </dgm:pt>
    <dgm:pt modelId="{DC236077-D843-F04C-906E-2B969EF4E3FC}">
      <dgm:prSet/>
      <dgm:spPr/>
      <dgm:t>
        <a:bodyPr/>
        <a:lstStyle/>
        <a:p>
          <a:r>
            <a:rPr lang="tr-TR" dirty="0" err="1"/>
            <a:t>the</a:t>
          </a:r>
          <a:r>
            <a:rPr lang="tr-TR" dirty="0"/>
            <a:t> </a:t>
          </a:r>
          <a:r>
            <a:rPr lang="tr-TR" dirty="0" err="1"/>
            <a:t>importance</a:t>
          </a:r>
          <a:r>
            <a:rPr lang="tr-TR" dirty="0"/>
            <a:t> of </a:t>
          </a:r>
          <a:r>
            <a:rPr lang="tr-TR" dirty="0" err="1"/>
            <a:t>drug</a:t>
          </a:r>
          <a:r>
            <a:rPr lang="tr-TR" dirty="0"/>
            <a:t> </a:t>
          </a:r>
          <a:r>
            <a:rPr lang="tr-TR" dirty="0" err="1"/>
            <a:t>safety</a:t>
          </a:r>
          <a:r>
            <a:rPr lang="tr-TR" dirty="0"/>
            <a:t> </a:t>
          </a:r>
          <a:r>
            <a:rPr lang="tr-TR" dirty="0" err="1"/>
            <a:t>studies</a:t>
          </a:r>
          <a:endParaRPr lang="tr-TR" dirty="0"/>
        </a:p>
      </dgm:t>
    </dgm:pt>
    <dgm:pt modelId="{7F026FED-68C0-D149-8197-F758E225A713}" type="parTrans" cxnId="{40662A9E-B157-7947-A69B-66646E2CFF72}">
      <dgm:prSet/>
      <dgm:spPr/>
    </dgm:pt>
    <dgm:pt modelId="{2091476D-F1DE-4745-8634-8F4611FAD34C}" type="sibTrans" cxnId="{40662A9E-B157-7947-A69B-66646E2CFF72}">
      <dgm:prSet/>
      <dgm:spPr/>
    </dgm:pt>
    <dgm:pt modelId="{F9429BCB-73D7-3E4A-804D-444E274F9F81}">
      <dgm:prSet/>
      <dgm:spPr/>
      <dgm:t>
        <a:bodyPr/>
        <a:lstStyle/>
        <a:p>
          <a:r>
            <a:rPr lang="tr-TR"/>
            <a:t>relations between the structure and long term effects of the drug</a:t>
          </a:r>
          <a:endParaRPr lang="en-GB"/>
        </a:p>
      </dgm:t>
    </dgm:pt>
    <dgm:pt modelId="{3008E5BB-A581-EE41-9240-219437E8515C}" type="parTrans" cxnId="{800693E3-947B-E542-9B73-DDCAA24E8A20}">
      <dgm:prSet/>
      <dgm:spPr/>
    </dgm:pt>
    <dgm:pt modelId="{074D6827-F64B-C34A-ACF3-17C728C134BD}" type="sibTrans" cxnId="{800693E3-947B-E542-9B73-DDCAA24E8A20}">
      <dgm:prSet/>
      <dgm:spPr/>
    </dgm:pt>
    <dgm:pt modelId="{44001985-9E7E-7344-93D1-F5A44A4D6C52}">
      <dgm:prSet/>
      <dgm:spPr/>
      <dgm:t>
        <a:bodyPr/>
        <a:lstStyle/>
        <a:p>
          <a:r>
            <a:rPr lang="tr-TR"/>
            <a:t>the importance of </a:t>
          </a:r>
          <a:r>
            <a:rPr lang="en-US"/>
            <a:t>holistic view to avoid side effects</a:t>
          </a:r>
          <a:endParaRPr lang="en-GB"/>
        </a:p>
      </dgm:t>
    </dgm:pt>
    <dgm:pt modelId="{6CF2A5F6-4480-E242-9FF4-4041778E98C8}" type="parTrans" cxnId="{E3B78729-7EF0-AF45-87B1-38C5E9EC7E97}">
      <dgm:prSet/>
      <dgm:spPr/>
    </dgm:pt>
    <dgm:pt modelId="{29FF30BA-6257-F944-88C0-FBAE8C506124}" type="sibTrans" cxnId="{E3B78729-7EF0-AF45-87B1-38C5E9EC7E97}">
      <dgm:prSet/>
      <dgm:spPr/>
    </dgm:pt>
    <dgm:pt modelId="{62498256-D6A9-EF42-B5B5-D595AA322FC6}" type="pres">
      <dgm:prSet presAssocID="{341DBA06-6F05-4FC6-AD6C-3FF19041E25B}" presName="Name0" presStyleCnt="0">
        <dgm:presLayoutVars>
          <dgm:dir/>
          <dgm:animLvl val="lvl"/>
          <dgm:resizeHandles val="exact"/>
        </dgm:presLayoutVars>
      </dgm:prSet>
      <dgm:spPr/>
    </dgm:pt>
    <dgm:pt modelId="{210FE58A-C5D6-A841-9CE0-57E165B8735A}" type="pres">
      <dgm:prSet presAssocID="{C94A0319-5CE9-4E71-BB56-84184ABFF813}" presName="linNode" presStyleCnt="0"/>
      <dgm:spPr/>
    </dgm:pt>
    <dgm:pt modelId="{C9CBE89E-5935-6343-A13D-FFD1BFA17121}" type="pres">
      <dgm:prSet presAssocID="{C94A0319-5CE9-4E71-BB56-84184ABFF813}" presName="parentText" presStyleLbl="alignNode1" presStyleIdx="0" presStyleCnt="4">
        <dgm:presLayoutVars>
          <dgm:chMax val="1"/>
          <dgm:bulletEnabled/>
        </dgm:presLayoutVars>
      </dgm:prSet>
      <dgm:spPr/>
    </dgm:pt>
    <dgm:pt modelId="{9D25FA2D-E74A-7D4E-BD1B-371401AD3E0A}" type="pres">
      <dgm:prSet presAssocID="{C94A0319-5CE9-4E71-BB56-84184ABFF813}" presName="descendantText" presStyleLbl="alignAccFollowNode1" presStyleIdx="0" presStyleCnt="4">
        <dgm:presLayoutVars>
          <dgm:bulletEnabled/>
        </dgm:presLayoutVars>
      </dgm:prSet>
      <dgm:spPr/>
    </dgm:pt>
    <dgm:pt modelId="{5522B6F9-829D-EE49-8946-83FF46858742}" type="pres">
      <dgm:prSet presAssocID="{FDD680FF-5897-4FFE-9F57-38A0583DA6D0}" presName="sp" presStyleCnt="0"/>
      <dgm:spPr/>
    </dgm:pt>
    <dgm:pt modelId="{233001DF-6BB2-864B-AA6E-AC78F824E7FF}" type="pres">
      <dgm:prSet presAssocID="{44200F6C-2A60-BB44-B06E-ADAE522C28B8}" presName="linNode" presStyleCnt="0"/>
      <dgm:spPr/>
    </dgm:pt>
    <dgm:pt modelId="{998F4D98-27BA-9046-9D82-A38341C5FC01}" type="pres">
      <dgm:prSet presAssocID="{44200F6C-2A60-BB44-B06E-ADAE522C28B8}" presName="parentText" presStyleLbl="alignNode1" presStyleIdx="1" presStyleCnt="4">
        <dgm:presLayoutVars>
          <dgm:chMax val="1"/>
          <dgm:bulletEnabled/>
        </dgm:presLayoutVars>
      </dgm:prSet>
      <dgm:spPr/>
    </dgm:pt>
    <dgm:pt modelId="{CC2D854A-849C-C341-87B8-6B24E113C962}" type="pres">
      <dgm:prSet presAssocID="{44200F6C-2A60-BB44-B06E-ADAE522C28B8}" presName="descendantText" presStyleLbl="alignAccFollowNode1" presStyleIdx="1" presStyleCnt="4">
        <dgm:presLayoutVars>
          <dgm:bulletEnabled/>
        </dgm:presLayoutVars>
      </dgm:prSet>
      <dgm:spPr/>
    </dgm:pt>
    <dgm:pt modelId="{0BFE9AF8-7644-7744-A79C-EF536931B32C}" type="pres">
      <dgm:prSet presAssocID="{95BF4C0E-AC5A-A644-9809-AD42BB3D05B9}" presName="sp" presStyleCnt="0"/>
      <dgm:spPr/>
    </dgm:pt>
    <dgm:pt modelId="{667078DE-D5CF-3544-9D57-4ADF022C4E23}" type="pres">
      <dgm:prSet presAssocID="{C294839F-6929-F446-9164-567636EE11F7}" presName="linNode" presStyleCnt="0"/>
      <dgm:spPr/>
    </dgm:pt>
    <dgm:pt modelId="{A4C97225-E7FB-2F45-9FE6-B50C93C38113}" type="pres">
      <dgm:prSet presAssocID="{C294839F-6929-F446-9164-567636EE11F7}" presName="parentText" presStyleLbl="alignNode1" presStyleIdx="2" presStyleCnt="4">
        <dgm:presLayoutVars>
          <dgm:chMax val="1"/>
          <dgm:bulletEnabled/>
        </dgm:presLayoutVars>
      </dgm:prSet>
      <dgm:spPr/>
    </dgm:pt>
    <dgm:pt modelId="{F4210626-E37B-D543-8FD3-4BE76E4DC2D0}" type="pres">
      <dgm:prSet presAssocID="{C294839F-6929-F446-9164-567636EE11F7}" presName="descendantText" presStyleLbl="alignAccFollowNode1" presStyleIdx="2" presStyleCnt="4">
        <dgm:presLayoutVars>
          <dgm:bulletEnabled/>
        </dgm:presLayoutVars>
      </dgm:prSet>
      <dgm:spPr/>
    </dgm:pt>
    <dgm:pt modelId="{2AE79BDB-C7F0-BA4A-9A06-24F0EB3D3D18}" type="pres">
      <dgm:prSet presAssocID="{3F35D73F-D8C4-AB40-AAC5-BF18E448473A}" presName="sp" presStyleCnt="0"/>
      <dgm:spPr/>
    </dgm:pt>
    <dgm:pt modelId="{A233FCB5-D398-6541-8130-92CC51752A2A}" type="pres">
      <dgm:prSet presAssocID="{A2BEF3BA-507E-534E-A80E-7AC02C95CB0C}" presName="linNode" presStyleCnt="0"/>
      <dgm:spPr/>
    </dgm:pt>
    <dgm:pt modelId="{CCE72634-3127-9742-8EDF-27BF6DA4D817}" type="pres">
      <dgm:prSet presAssocID="{A2BEF3BA-507E-534E-A80E-7AC02C95CB0C}" presName="parentText" presStyleLbl="alignNode1" presStyleIdx="3" presStyleCnt="4">
        <dgm:presLayoutVars>
          <dgm:chMax val="1"/>
          <dgm:bulletEnabled/>
        </dgm:presLayoutVars>
      </dgm:prSet>
      <dgm:spPr/>
    </dgm:pt>
    <dgm:pt modelId="{7410FB05-6C25-5546-9166-A7538B8DCD32}" type="pres">
      <dgm:prSet presAssocID="{A2BEF3BA-507E-534E-A80E-7AC02C95CB0C}" presName="descendantText" presStyleLbl="alignAccFollowNode1" presStyleIdx="3" presStyleCnt="4">
        <dgm:presLayoutVars>
          <dgm:bulletEnabled/>
        </dgm:presLayoutVars>
      </dgm:prSet>
      <dgm:spPr/>
    </dgm:pt>
  </dgm:ptLst>
  <dgm:cxnLst>
    <dgm:cxn modelId="{90AC4E0A-0A84-C543-9FA8-55B96E81CA38}" type="presOf" srcId="{1B14B675-9ED8-E343-A2A5-ACC0510E37C0}" destId="{9D25FA2D-E74A-7D4E-BD1B-371401AD3E0A}" srcOrd="0" destOrd="0" presId="urn:microsoft.com/office/officeart/2016/7/layout/VerticalSolidActionList"/>
    <dgm:cxn modelId="{DF36BE0B-D23A-E742-A906-A52C05CBF07B}" type="presOf" srcId="{44001985-9E7E-7344-93D1-F5A44A4D6C52}" destId="{7410FB05-6C25-5546-9166-A7538B8DCD32}" srcOrd="0" destOrd="0" presId="urn:microsoft.com/office/officeart/2016/7/layout/VerticalSolidActionList"/>
    <dgm:cxn modelId="{8E15281D-74BC-2244-ACA3-B7C827BC2512}" type="presOf" srcId="{F9429BCB-73D7-3E4A-804D-444E274F9F81}" destId="{F4210626-E37B-D543-8FD3-4BE76E4DC2D0}" srcOrd="0" destOrd="0" presId="urn:microsoft.com/office/officeart/2016/7/layout/VerticalSolidActionList"/>
    <dgm:cxn modelId="{E3B78729-7EF0-AF45-87B1-38C5E9EC7E97}" srcId="{A2BEF3BA-507E-534E-A80E-7AC02C95CB0C}" destId="{44001985-9E7E-7344-93D1-F5A44A4D6C52}" srcOrd="0" destOrd="0" parTransId="{6CF2A5F6-4480-E242-9FF4-4041778E98C8}" sibTransId="{29FF30BA-6257-F944-88C0-FBAE8C506124}"/>
    <dgm:cxn modelId="{6D9B103B-F098-0241-A75E-C8C1E921B57C}" type="presOf" srcId="{C294839F-6929-F446-9164-567636EE11F7}" destId="{A4C97225-E7FB-2F45-9FE6-B50C93C38113}" srcOrd="0" destOrd="0" presId="urn:microsoft.com/office/officeart/2016/7/layout/VerticalSolidActionList"/>
    <dgm:cxn modelId="{CF21A961-A022-0444-8EDC-50BFF7F7DEF8}" type="presOf" srcId="{341DBA06-6F05-4FC6-AD6C-3FF19041E25B}" destId="{62498256-D6A9-EF42-B5B5-D595AA322FC6}" srcOrd="0" destOrd="0" presId="urn:microsoft.com/office/officeart/2016/7/layout/VerticalSolidActionList"/>
    <dgm:cxn modelId="{D0CFFB6C-736B-3749-9ACC-B994B96EB833}" type="presOf" srcId="{DC236077-D843-F04C-906E-2B969EF4E3FC}" destId="{CC2D854A-849C-C341-87B8-6B24E113C962}" srcOrd="0" destOrd="0" presId="urn:microsoft.com/office/officeart/2016/7/layout/VerticalSolidActionList"/>
    <dgm:cxn modelId="{4F80FC83-2893-9A46-8232-824B9A0D8082}" srcId="{341DBA06-6F05-4FC6-AD6C-3FF19041E25B}" destId="{44200F6C-2A60-BB44-B06E-ADAE522C28B8}" srcOrd="1" destOrd="0" parTransId="{6BE2A399-3399-014A-A707-5B7E623FA952}" sibTransId="{95BF4C0E-AC5A-A644-9809-AD42BB3D05B9}"/>
    <dgm:cxn modelId="{30C8E28B-9ADA-924E-AB6A-272C609C448B}" type="presOf" srcId="{44200F6C-2A60-BB44-B06E-ADAE522C28B8}" destId="{998F4D98-27BA-9046-9D82-A38341C5FC01}" srcOrd="0" destOrd="0" presId="urn:microsoft.com/office/officeart/2016/7/layout/VerticalSolidActionList"/>
    <dgm:cxn modelId="{40662A9E-B157-7947-A69B-66646E2CFF72}" srcId="{44200F6C-2A60-BB44-B06E-ADAE522C28B8}" destId="{DC236077-D843-F04C-906E-2B969EF4E3FC}" srcOrd="0" destOrd="0" parTransId="{7F026FED-68C0-D149-8197-F758E225A713}" sibTransId="{2091476D-F1DE-4745-8634-8F4611FAD34C}"/>
    <dgm:cxn modelId="{BDA53BA8-D365-E44E-A851-FFAB57F5DBA4}" type="presOf" srcId="{C94A0319-5CE9-4E71-BB56-84184ABFF813}" destId="{C9CBE89E-5935-6343-A13D-FFD1BFA17121}" srcOrd="0" destOrd="0" presId="urn:microsoft.com/office/officeart/2016/7/layout/VerticalSolidActionList"/>
    <dgm:cxn modelId="{BB0189B8-5438-4BE7-AA2C-9AD103D2AED1}" srcId="{341DBA06-6F05-4FC6-AD6C-3FF19041E25B}" destId="{C94A0319-5CE9-4E71-BB56-84184ABFF813}" srcOrd="0" destOrd="0" parTransId="{9EFC9C67-629C-44EF-BE6C-A50C9228F3D9}" sibTransId="{FDD680FF-5897-4FFE-9F57-38A0583DA6D0}"/>
    <dgm:cxn modelId="{2A253EC5-6D00-9249-925E-1CE65651A3BA}" type="presOf" srcId="{A2BEF3BA-507E-534E-A80E-7AC02C95CB0C}" destId="{CCE72634-3127-9742-8EDF-27BF6DA4D817}" srcOrd="0" destOrd="0" presId="urn:microsoft.com/office/officeart/2016/7/layout/VerticalSolidActionList"/>
    <dgm:cxn modelId="{8909EEC6-AFD5-B349-99FD-6885D0CECF9C}" srcId="{341DBA06-6F05-4FC6-AD6C-3FF19041E25B}" destId="{A2BEF3BA-507E-534E-A80E-7AC02C95CB0C}" srcOrd="3" destOrd="0" parTransId="{70B54A9F-76D7-804B-BEA5-18057CBD9249}" sibTransId="{2573A2D0-3476-A64F-A2E7-B44992A11269}"/>
    <dgm:cxn modelId="{666E86D1-4591-B442-8795-C9397D16F8CE}" srcId="{341DBA06-6F05-4FC6-AD6C-3FF19041E25B}" destId="{C294839F-6929-F446-9164-567636EE11F7}" srcOrd="2" destOrd="0" parTransId="{971D5FFC-66A3-2C47-9E38-103FFAA4CA8A}" sibTransId="{3F35D73F-D8C4-AB40-AAC5-BF18E448473A}"/>
    <dgm:cxn modelId="{800693E3-947B-E542-9B73-DDCAA24E8A20}" srcId="{C294839F-6929-F446-9164-567636EE11F7}" destId="{F9429BCB-73D7-3E4A-804D-444E274F9F81}" srcOrd="0" destOrd="0" parTransId="{3008E5BB-A581-EE41-9240-219437E8515C}" sibTransId="{074D6827-F64B-C34A-ACF3-17C728C134BD}"/>
    <dgm:cxn modelId="{E69026F1-674B-944B-9130-61038DA0F0E0}" srcId="{C94A0319-5CE9-4E71-BB56-84184ABFF813}" destId="{1B14B675-9ED8-E343-A2A5-ACC0510E37C0}" srcOrd="0" destOrd="0" parTransId="{7B29BC77-E3AC-EB4C-A320-B0C8A914ED13}" sibTransId="{152B2D96-CBF4-E247-8410-D2012289F656}"/>
    <dgm:cxn modelId="{A030C3A8-1683-E943-B953-60D7A31EFB3F}" type="presParOf" srcId="{62498256-D6A9-EF42-B5B5-D595AA322FC6}" destId="{210FE58A-C5D6-A841-9CE0-57E165B8735A}" srcOrd="0" destOrd="0" presId="urn:microsoft.com/office/officeart/2016/7/layout/VerticalSolidActionList"/>
    <dgm:cxn modelId="{795E25DE-181C-194E-A7E6-1AA4B678D547}" type="presParOf" srcId="{210FE58A-C5D6-A841-9CE0-57E165B8735A}" destId="{C9CBE89E-5935-6343-A13D-FFD1BFA17121}" srcOrd="0" destOrd="0" presId="urn:microsoft.com/office/officeart/2016/7/layout/VerticalSolidActionList"/>
    <dgm:cxn modelId="{A0412AB1-1DCE-904C-A93F-153552E9C9E8}" type="presParOf" srcId="{210FE58A-C5D6-A841-9CE0-57E165B8735A}" destId="{9D25FA2D-E74A-7D4E-BD1B-371401AD3E0A}" srcOrd="1" destOrd="0" presId="urn:microsoft.com/office/officeart/2016/7/layout/VerticalSolidActionList"/>
    <dgm:cxn modelId="{E24445FF-A641-864C-9659-8690176C9CEE}" type="presParOf" srcId="{62498256-D6A9-EF42-B5B5-D595AA322FC6}" destId="{5522B6F9-829D-EE49-8946-83FF46858742}" srcOrd="1" destOrd="0" presId="urn:microsoft.com/office/officeart/2016/7/layout/VerticalSolidActionList"/>
    <dgm:cxn modelId="{48478FE5-F78A-F044-8092-9C04D7B6F421}" type="presParOf" srcId="{62498256-D6A9-EF42-B5B5-D595AA322FC6}" destId="{233001DF-6BB2-864B-AA6E-AC78F824E7FF}" srcOrd="2" destOrd="0" presId="urn:microsoft.com/office/officeart/2016/7/layout/VerticalSolidActionList"/>
    <dgm:cxn modelId="{9DDDE7AC-FB4E-4948-9FAD-3FD282513F39}" type="presParOf" srcId="{233001DF-6BB2-864B-AA6E-AC78F824E7FF}" destId="{998F4D98-27BA-9046-9D82-A38341C5FC01}" srcOrd="0" destOrd="0" presId="urn:microsoft.com/office/officeart/2016/7/layout/VerticalSolidActionList"/>
    <dgm:cxn modelId="{3DD1E226-C3C6-5549-9011-FF74A3B46FAF}" type="presParOf" srcId="{233001DF-6BB2-864B-AA6E-AC78F824E7FF}" destId="{CC2D854A-849C-C341-87B8-6B24E113C962}" srcOrd="1" destOrd="0" presId="urn:microsoft.com/office/officeart/2016/7/layout/VerticalSolidActionList"/>
    <dgm:cxn modelId="{795DF480-CF10-DB40-AFB3-312EED24B6B7}" type="presParOf" srcId="{62498256-D6A9-EF42-B5B5-D595AA322FC6}" destId="{0BFE9AF8-7644-7744-A79C-EF536931B32C}" srcOrd="3" destOrd="0" presId="urn:microsoft.com/office/officeart/2016/7/layout/VerticalSolidActionList"/>
    <dgm:cxn modelId="{7FA0C45B-D5F8-AB4A-B6A3-1415F21FCF5F}" type="presParOf" srcId="{62498256-D6A9-EF42-B5B5-D595AA322FC6}" destId="{667078DE-D5CF-3544-9D57-4ADF022C4E23}" srcOrd="4" destOrd="0" presId="urn:microsoft.com/office/officeart/2016/7/layout/VerticalSolidActionList"/>
    <dgm:cxn modelId="{0618C283-7553-9444-958A-AF59E0F7E8F5}" type="presParOf" srcId="{667078DE-D5CF-3544-9D57-4ADF022C4E23}" destId="{A4C97225-E7FB-2F45-9FE6-B50C93C38113}" srcOrd="0" destOrd="0" presId="urn:microsoft.com/office/officeart/2016/7/layout/VerticalSolidActionList"/>
    <dgm:cxn modelId="{7D26BDFB-F9CA-9446-A008-49ABCB6DC284}" type="presParOf" srcId="{667078DE-D5CF-3544-9D57-4ADF022C4E23}" destId="{F4210626-E37B-D543-8FD3-4BE76E4DC2D0}" srcOrd="1" destOrd="0" presId="urn:microsoft.com/office/officeart/2016/7/layout/VerticalSolidActionList"/>
    <dgm:cxn modelId="{F23C34E5-9B8C-6147-84F8-B576B2152B8A}" type="presParOf" srcId="{62498256-D6A9-EF42-B5B5-D595AA322FC6}" destId="{2AE79BDB-C7F0-BA4A-9A06-24F0EB3D3D18}" srcOrd="5" destOrd="0" presId="urn:microsoft.com/office/officeart/2016/7/layout/VerticalSolidActionList"/>
    <dgm:cxn modelId="{1B2FEBD9-185B-FC4B-A55D-B23EE3A5305D}" type="presParOf" srcId="{62498256-D6A9-EF42-B5B5-D595AA322FC6}" destId="{A233FCB5-D398-6541-8130-92CC51752A2A}" srcOrd="6" destOrd="0" presId="urn:microsoft.com/office/officeart/2016/7/layout/VerticalSolidActionList"/>
    <dgm:cxn modelId="{E510D50D-75B4-E04D-8EB1-0B059E848345}" type="presParOf" srcId="{A233FCB5-D398-6541-8130-92CC51752A2A}" destId="{CCE72634-3127-9742-8EDF-27BF6DA4D817}" srcOrd="0" destOrd="0" presId="urn:microsoft.com/office/officeart/2016/7/layout/VerticalSolidActionList"/>
    <dgm:cxn modelId="{3F36A228-4B2D-A54E-BDD5-3BA29A5785ED}" type="presParOf" srcId="{A233FCB5-D398-6541-8130-92CC51752A2A}" destId="{7410FB05-6C25-5546-9166-A7538B8DCD32}"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39C647-4C27-47A1-BF04-454667CFA893}"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tr-TR"/>
        </a:p>
      </dgm:t>
    </dgm:pt>
    <dgm:pt modelId="{04432786-AF96-4945-84E5-B8378C702E58}">
      <dgm:prSet/>
      <dgm:spPr/>
      <dgm:t>
        <a:bodyPr/>
        <a:lstStyle/>
        <a:p>
          <a:pPr rtl="0"/>
          <a:r>
            <a:rPr lang="tr-TR" b="1"/>
            <a:t>Group I.	</a:t>
          </a:r>
          <a:endParaRPr lang="tr-TR"/>
        </a:p>
      </dgm:t>
    </dgm:pt>
    <dgm:pt modelId="{048FFC17-505A-4774-ABE2-A04A2BCCABD7}" type="parTrans" cxnId="{1BE555CE-985A-4909-B9FE-7F22C0925509}">
      <dgm:prSet/>
      <dgm:spPr/>
      <dgm:t>
        <a:bodyPr/>
        <a:lstStyle/>
        <a:p>
          <a:endParaRPr lang="tr-TR"/>
        </a:p>
      </dgm:t>
    </dgm:pt>
    <dgm:pt modelId="{82CA7672-4305-4E2A-9A29-5EA667D1832B}" type="sibTrans" cxnId="{1BE555CE-985A-4909-B9FE-7F22C0925509}">
      <dgm:prSet/>
      <dgm:spPr/>
      <dgm:t>
        <a:bodyPr/>
        <a:lstStyle/>
        <a:p>
          <a:endParaRPr lang="tr-TR"/>
        </a:p>
      </dgm:t>
    </dgm:pt>
    <dgm:pt modelId="{0FBBD423-5101-4D19-86A0-5A45031A3ECC}">
      <dgm:prSet/>
      <dgm:spPr/>
      <dgm:t>
        <a:bodyPr/>
        <a:lstStyle/>
        <a:p>
          <a:pPr rtl="0"/>
          <a:r>
            <a:rPr lang="tr-TR" b="1"/>
            <a:t>Group II.	</a:t>
          </a:r>
          <a:endParaRPr lang="tr-TR"/>
        </a:p>
      </dgm:t>
    </dgm:pt>
    <dgm:pt modelId="{430A727D-2FE6-43B3-832B-609C36FCBEA4}" type="parTrans" cxnId="{8DDB3EBE-3324-4A4B-85A9-9283B592ECD4}">
      <dgm:prSet/>
      <dgm:spPr/>
      <dgm:t>
        <a:bodyPr/>
        <a:lstStyle/>
        <a:p>
          <a:endParaRPr lang="tr-TR"/>
        </a:p>
      </dgm:t>
    </dgm:pt>
    <dgm:pt modelId="{8B4519A0-E064-472E-AE53-AFFE98284834}" type="sibTrans" cxnId="{8DDB3EBE-3324-4A4B-85A9-9283B592ECD4}">
      <dgm:prSet/>
      <dgm:spPr/>
      <dgm:t>
        <a:bodyPr/>
        <a:lstStyle/>
        <a:p>
          <a:endParaRPr lang="tr-TR"/>
        </a:p>
      </dgm:t>
    </dgm:pt>
    <dgm:pt modelId="{AAB1031D-F88D-49E5-95DB-7766C620235C}">
      <dgm:prSet/>
      <dgm:spPr/>
      <dgm:t>
        <a:bodyPr/>
        <a:lstStyle/>
        <a:p>
          <a:r>
            <a:rPr lang="tr-TR" b="1"/>
            <a:t>Discovery &amp; Research</a:t>
          </a:r>
          <a:endParaRPr lang="tr-TR"/>
        </a:p>
      </dgm:t>
    </dgm:pt>
    <dgm:pt modelId="{E0DB1970-5670-45C4-940E-667FBBC80939}" type="parTrans" cxnId="{E7C9B0A5-5AD2-4740-9099-5E1EB9B1A7EA}">
      <dgm:prSet/>
      <dgm:spPr/>
      <dgm:t>
        <a:bodyPr/>
        <a:lstStyle/>
        <a:p>
          <a:endParaRPr lang="tr-TR"/>
        </a:p>
      </dgm:t>
    </dgm:pt>
    <dgm:pt modelId="{88F5E774-35D5-469A-B6C1-EB1A91CF28BE}" type="sibTrans" cxnId="{E7C9B0A5-5AD2-4740-9099-5E1EB9B1A7EA}">
      <dgm:prSet/>
      <dgm:spPr/>
      <dgm:t>
        <a:bodyPr/>
        <a:lstStyle/>
        <a:p>
          <a:endParaRPr lang="tr-TR"/>
        </a:p>
      </dgm:t>
    </dgm:pt>
    <dgm:pt modelId="{008EA34A-7C09-4F27-927A-F9C6AA4FCB89}">
      <dgm:prSet/>
      <dgm:spPr/>
      <dgm:t>
        <a:bodyPr/>
        <a:lstStyle/>
        <a:p>
          <a:pPr rtl="0"/>
          <a:r>
            <a:rPr lang="tr-TR" b="1"/>
            <a:t>Group III.	</a:t>
          </a:r>
          <a:endParaRPr lang="tr-TR"/>
        </a:p>
      </dgm:t>
    </dgm:pt>
    <dgm:pt modelId="{1D2E15AF-2655-4952-9883-EB4D7BE32C84}" type="parTrans" cxnId="{2DC54E71-94A1-472A-8BFF-4DE625062565}">
      <dgm:prSet/>
      <dgm:spPr/>
      <dgm:t>
        <a:bodyPr/>
        <a:lstStyle/>
        <a:p>
          <a:endParaRPr lang="tr-TR"/>
        </a:p>
      </dgm:t>
    </dgm:pt>
    <dgm:pt modelId="{B44F80C3-1CD0-4B46-8330-D7BB8C5FC99F}" type="sibTrans" cxnId="{2DC54E71-94A1-472A-8BFF-4DE625062565}">
      <dgm:prSet/>
      <dgm:spPr/>
      <dgm:t>
        <a:bodyPr/>
        <a:lstStyle/>
        <a:p>
          <a:endParaRPr lang="tr-TR"/>
        </a:p>
      </dgm:t>
    </dgm:pt>
    <dgm:pt modelId="{CD9588A4-B5C8-43E8-8E2A-FA43D6EA2445}">
      <dgm:prSet/>
      <dgm:spPr/>
      <dgm:t>
        <a:bodyPr/>
        <a:lstStyle/>
        <a:p>
          <a:pPr rtl="0"/>
          <a:r>
            <a:rPr lang="tr-TR" b="1"/>
            <a:t>Development</a:t>
          </a:r>
          <a:endParaRPr lang="tr-TR"/>
        </a:p>
      </dgm:t>
    </dgm:pt>
    <dgm:pt modelId="{085881A0-50FB-41C0-8A9D-DA7D1B11B8A9}" type="parTrans" cxnId="{6130D519-4239-47FC-B48F-D1ACA242883B}">
      <dgm:prSet/>
      <dgm:spPr/>
      <dgm:t>
        <a:bodyPr/>
        <a:lstStyle/>
        <a:p>
          <a:endParaRPr lang="tr-TR"/>
        </a:p>
      </dgm:t>
    </dgm:pt>
    <dgm:pt modelId="{49CE7F67-8CEB-4C2E-A738-6F9CB0820CDF}" type="sibTrans" cxnId="{6130D519-4239-47FC-B48F-D1ACA242883B}">
      <dgm:prSet/>
      <dgm:spPr/>
      <dgm:t>
        <a:bodyPr/>
        <a:lstStyle/>
        <a:p>
          <a:endParaRPr lang="tr-TR"/>
        </a:p>
      </dgm:t>
    </dgm:pt>
    <dgm:pt modelId="{5653E3D7-C2F1-4E05-910B-16E90D4B6F93}">
      <dgm:prSet/>
      <dgm:spPr/>
      <dgm:t>
        <a:bodyPr/>
        <a:lstStyle/>
        <a:p>
          <a:pPr rtl="0"/>
          <a:r>
            <a:rPr lang="tr-TR" b="1"/>
            <a:t>Group IV.	</a:t>
          </a:r>
          <a:endParaRPr lang="tr-TR"/>
        </a:p>
      </dgm:t>
    </dgm:pt>
    <dgm:pt modelId="{8DD52342-DC5A-407D-B8FB-34E7B2D5D32F}" type="parTrans" cxnId="{28A1E8F4-9EC3-4A2E-9483-3A5230E61934}">
      <dgm:prSet/>
      <dgm:spPr/>
      <dgm:t>
        <a:bodyPr/>
        <a:lstStyle/>
        <a:p>
          <a:endParaRPr lang="tr-TR"/>
        </a:p>
      </dgm:t>
    </dgm:pt>
    <dgm:pt modelId="{8BA636F5-B35A-433A-B9EC-088621ABF038}" type="sibTrans" cxnId="{28A1E8F4-9EC3-4A2E-9483-3A5230E61934}">
      <dgm:prSet/>
      <dgm:spPr/>
      <dgm:t>
        <a:bodyPr/>
        <a:lstStyle/>
        <a:p>
          <a:endParaRPr lang="tr-TR"/>
        </a:p>
      </dgm:t>
    </dgm:pt>
    <dgm:pt modelId="{C695C2E8-11F7-4BCF-8EC7-4423AE5363DD}">
      <dgm:prSet/>
      <dgm:spPr/>
      <dgm:t>
        <a:bodyPr/>
        <a:lstStyle/>
        <a:p>
          <a:pPr rtl="0"/>
          <a:r>
            <a:rPr lang="tr-TR" b="1"/>
            <a:t>Registration</a:t>
          </a:r>
          <a:endParaRPr lang="tr-TR"/>
        </a:p>
      </dgm:t>
    </dgm:pt>
    <dgm:pt modelId="{BCDCA4A6-EAE2-4350-BC5A-6AFCCAF71716}" type="parTrans" cxnId="{E0185983-8E52-4814-A889-DA12CDAF222D}">
      <dgm:prSet/>
      <dgm:spPr/>
      <dgm:t>
        <a:bodyPr/>
        <a:lstStyle/>
        <a:p>
          <a:endParaRPr lang="tr-TR"/>
        </a:p>
      </dgm:t>
    </dgm:pt>
    <dgm:pt modelId="{E5FB2B4F-61D0-4801-8041-0F95641FDBF5}" type="sibTrans" cxnId="{E0185983-8E52-4814-A889-DA12CDAF222D}">
      <dgm:prSet/>
      <dgm:spPr/>
      <dgm:t>
        <a:bodyPr/>
        <a:lstStyle/>
        <a:p>
          <a:endParaRPr lang="tr-TR"/>
        </a:p>
      </dgm:t>
    </dgm:pt>
    <dgm:pt modelId="{B2229636-EC1A-4D52-9DCC-7CC6F8ED3683}">
      <dgm:prSet/>
      <dgm:spPr/>
      <dgm:t>
        <a:bodyPr/>
        <a:lstStyle/>
        <a:p>
          <a:pPr rtl="0"/>
          <a:r>
            <a:rPr lang="tr-TR" b="1"/>
            <a:t>Delivery</a:t>
          </a:r>
          <a:endParaRPr lang="tr-TR"/>
        </a:p>
      </dgm:t>
    </dgm:pt>
    <dgm:pt modelId="{32D3AD3F-1DD6-47BD-86F8-02AC3E83FD53}" type="parTrans" cxnId="{1572DE44-7488-4D85-8B54-BE6CA4F7D4D4}">
      <dgm:prSet/>
      <dgm:spPr/>
      <dgm:t>
        <a:bodyPr/>
        <a:lstStyle/>
        <a:p>
          <a:endParaRPr lang="tr-TR"/>
        </a:p>
      </dgm:t>
    </dgm:pt>
    <dgm:pt modelId="{CEB8D48C-D190-4F89-ADDA-C7A4A230F121}" type="sibTrans" cxnId="{1572DE44-7488-4D85-8B54-BE6CA4F7D4D4}">
      <dgm:prSet/>
      <dgm:spPr/>
      <dgm:t>
        <a:bodyPr/>
        <a:lstStyle/>
        <a:p>
          <a:endParaRPr lang="tr-TR"/>
        </a:p>
      </dgm:t>
    </dgm:pt>
    <dgm:pt modelId="{CED012E9-9C2E-A148-9E4C-D55FDB812F76}" type="pres">
      <dgm:prSet presAssocID="{0E39C647-4C27-47A1-BF04-454667CFA893}" presName="Name0" presStyleCnt="0">
        <dgm:presLayoutVars>
          <dgm:dir/>
          <dgm:animLvl val="lvl"/>
          <dgm:resizeHandles val="exact"/>
        </dgm:presLayoutVars>
      </dgm:prSet>
      <dgm:spPr/>
    </dgm:pt>
    <dgm:pt modelId="{95BCDACB-0525-2145-8AE4-A06E816A2331}" type="pres">
      <dgm:prSet presAssocID="{04432786-AF96-4945-84E5-B8378C702E58}" presName="composite" presStyleCnt="0"/>
      <dgm:spPr/>
    </dgm:pt>
    <dgm:pt modelId="{DD79AE05-7F94-4E47-824B-9806565EFAC3}" type="pres">
      <dgm:prSet presAssocID="{04432786-AF96-4945-84E5-B8378C702E58}" presName="parTx" presStyleLbl="alignNode1" presStyleIdx="0" presStyleCnt="4">
        <dgm:presLayoutVars>
          <dgm:chMax val="0"/>
          <dgm:chPref val="0"/>
          <dgm:bulletEnabled val="1"/>
        </dgm:presLayoutVars>
      </dgm:prSet>
      <dgm:spPr/>
    </dgm:pt>
    <dgm:pt modelId="{D80A2294-3FC1-B74F-9060-A1CA2D842D9F}" type="pres">
      <dgm:prSet presAssocID="{04432786-AF96-4945-84E5-B8378C702E58}" presName="desTx" presStyleLbl="alignAccFollowNode1" presStyleIdx="0" presStyleCnt="4">
        <dgm:presLayoutVars>
          <dgm:bulletEnabled val="1"/>
        </dgm:presLayoutVars>
      </dgm:prSet>
      <dgm:spPr/>
    </dgm:pt>
    <dgm:pt modelId="{D86484D3-B4F5-344D-A0D2-E2321EF12A8E}" type="pres">
      <dgm:prSet presAssocID="{82CA7672-4305-4E2A-9A29-5EA667D1832B}" presName="space" presStyleCnt="0"/>
      <dgm:spPr/>
    </dgm:pt>
    <dgm:pt modelId="{D0486C08-4D0B-D54A-B0D8-45F3DF526DB1}" type="pres">
      <dgm:prSet presAssocID="{0FBBD423-5101-4D19-86A0-5A45031A3ECC}" presName="composite" presStyleCnt="0"/>
      <dgm:spPr/>
    </dgm:pt>
    <dgm:pt modelId="{7445383F-4872-C849-B549-29C4BBC849DA}" type="pres">
      <dgm:prSet presAssocID="{0FBBD423-5101-4D19-86A0-5A45031A3ECC}" presName="parTx" presStyleLbl="alignNode1" presStyleIdx="1" presStyleCnt="4">
        <dgm:presLayoutVars>
          <dgm:chMax val="0"/>
          <dgm:chPref val="0"/>
          <dgm:bulletEnabled val="1"/>
        </dgm:presLayoutVars>
      </dgm:prSet>
      <dgm:spPr/>
    </dgm:pt>
    <dgm:pt modelId="{E0128A6D-258D-094E-A56F-299D4CA6F340}" type="pres">
      <dgm:prSet presAssocID="{0FBBD423-5101-4D19-86A0-5A45031A3ECC}" presName="desTx" presStyleLbl="alignAccFollowNode1" presStyleIdx="1" presStyleCnt="4">
        <dgm:presLayoutVars>
          <dgm:bulletEnabled val="1"/>
        </dgm:presLayoutVars>
      </dgm:prSet>
      <dgm:spPr/>
    </dgm:pt>
    <dgm:pt modelId="{BBE41C49-AC8B-574B-B7DA-C5D47FCEE679}" type="pres">
      <dgm:prSet presAssocID="{8B4519A0-E064-472E-AE53-AFFE98284834}" presName="space" presStyleCnt="0"/>
      <dgm:spPr/>
    </dgm:pt>
    <dgm:pt modelId="{C2BBA921-B3D8-6F43-96F4-4EF52DEEAA7E}" type="pres">
      <dgm:prSet presAssocID="{008EA34A-7C09-4F27-927A-F9C6AA4FCB89}" presName="composite" presStyleCnt="0"/>
      <dgm:spPr/>
    </dgm:pt>
    <dgm:pt modelId="{E21BE130-8399-FA44-8566-1D32F3509E3B}" type="pres">
      <dgm:prSet presAssocID="{008EA34A-7C09-4F27-927A-F9C6AA4FCB89}" presName="parTx" presStyleLbl="alignNode1" presStyleIdx="2" presStyleCnt="4">
        <dgm:presLayoutVars>
          <dgm:chMax val="0"/>
          <dgm:chPref val="0"/>
          <dgm:bulletEnabled val="1"/>
        </dgm:presLayoutVars>
      </dgm:prSet>
      <dgm:spPr/>
    </dgm:pt>
    <dgm:pt modelId="{C66BF653-8446-B748-82DF-594566EA6C8F}" type="pres">
      <dgm:prSet presAssocID="{008EA34A-7C09-4F27-927A-F9C6AA4FCB89}" presName="desTx" presStyleLbl="alignAccFollowNode1" presStyleIdx="2" presStyleCnt="4">
        <dgm:presLayoutVars>
          <dgm:bulletEnabled val="1"/>
        </dgm:presLayoutVars>
      </dgm:prSet>
      <dgm:spPr/>
    </dgm:pt>
    <dgm:pt modelId="{0561F7FC-6AD1-8E43-9C15-BD32D98DDB36}" type="pres">
      <dgm:prSet presAssocID="{B44F80C3-1CD0-4B46-8330-D7BB8C5FC99F}" presName="space" presStyleCnt="0"/>
      <dgm:spPr/>
    </dgm:pt>
    <dgm:pt modelId="{4A64199C-3904-0A49-80DD-C62F05ADE67D}" type="pres">
      <dgm:prSet presAssocID="{5653E3D7-C2F1-4E05-910B-16E90D4B6F93}" presName="composite" presStyleCnt="0"/>
      <dgm:spPr/>
    </dgm:pt>
    <dgm:pt modelId="{F66F823E-9F8C-A44C-B58F-8BEB5A3CE2ED}" type="pres">
      <dgm:prSet presAssocID="{5653E3D7-C2F1-4E05-910B-16E90D4B6F93}" presName="parTx" presStyleLbl="alignNode1" presStyleIdx="3" presStyleCnt="4">
        <dgm:presLayoutVars>
          <dgm:chMax val="0"/>
          <dgm:chPref val="0"/>
          <dgm:bulletEnabled val="1"/>
        </dgm:presLayoutVars>
      </dgm:prSet>
      <dgm:spPr/>
    </dgm:pt>
    <dgm:pt modelId="{86D17D45-6587-2A49-AA59-E84D1AC3C965}" type="pres">
      <dgm:prSet presAssocID="{5653E3D7-C2F1-4E05-910B-16E90D4B6F93}" presName="desTx" presStyleLbl="alignAccFollowNode1" presStyleIdx="3" presStyleCnt="4">
        <dgm:presLayoutVars>
          <dgm:bulletEnabled val="1"/>
        </dgm:presLayoutVars>
      </dgm:prSet>
      <dgm:spPr/>
    </dgm:pt>
  </dgm:ptLst>
  <dgm:cxnLst>
    <dgm:cxn modelId="{7FDE9E0B-BCFB-6048-9E9A-22197635B6DB}" type="presOf" srcId="{0FBBD423-5101-4D19-86A0-5A45031A3ECC}" destId="{7445383F-4872-C849-B549-29C4BBC849DA}" srcOrd="0" destOrd="0" presId="urn:microsoft.com/office/officeart/2005/8/layout/hList1"/>
    <dgm:cxn modelId="{6130D519-4239-47FC-B48F-D1ACA242883B}" srcId="{0FBBD423-5101-4D19-86A0-5A45031A3ECC}" destId="{CD9588A4-B5C8-43E8-8E2A-FA43D6EA2445}" srcOrd="0" destOrd="0" parTransId="{085881A0-50FB-41C0-8A9D-DA7D1B11B8A9}" sibTransId="{49CE7F67-8CEB-4C2E-A738-6F9CB0820CDF}"/>
    <dgm:cxn modelId="{71A90D3E-113B-BA40-B68C-D2242294FE41}" type="presOf" srcId="{AAB1031D-F88D-49E5-95DB-7766C620235C}" destId="{D80A2294-3FC1-B74F-9060-A1CA2D842D9F}" srcOrd="0" destOrd="0" presId="urn:microsoft.com/office/officeart/2005/8/layout/hList1"/>
    <dgm:cxn modelId="{2DBE1F64-CB0E-3343-9D13-9865F3E65A25}" type="presOf" srcId="{B2229636-EC1A-4D52-9DCC-7CC6F8ED3683}" destId="{86D17D45-6587-2A49-AA59-E84D1AC3C965}" srcOrd="0" destOrd="0" presId="urn:microsoft.com/office/officeart/2005/8/layout/hList1"/>
    <dgm:cxn modelId="{1572DE44-7488-4D85-8B54-BE6CA4F7D4D4}" srcId="{5653E3D7-C2F1-4E05-910B-16E90D4B6F93}" destId="{B2229636-EC1A-4D52-9DCC-7CC6F8ED3683}" srcOrd="0" destOrd="0" parTransId="{32D3AD3F-1DD6-47BD-86F8-02AC3E83FD53}" sibTransId="{CEB8D48C-D190-4F89-ADDA-C7A4A230F121}"/>
    <dgm:cxn modelId="{2DC54E71-94A1-472A-8BFF-4DE625062565}" srcId="{0E39C647-4C27-47A1-BF04-454667CFA893}" destId="{008EA34A-7C09-4F27-927A-F9C6AA4FCB89}" srcOrd="2" destOrd="0" parTransId="{1D2E15AF-2655-4952-9883-EB4D7BE32C84}" sibTransId="{B44F80C3-1CD0-4B46-8330-D7BB8C5FC99F}"/>
    <dgm:cxn modelId="{E0185983-8E52-4814-A889-DA12CDAF222D}" srcId="{008EA34A-7C09-4F27-927A-F9C6AA4FCB89}" destId="{C695C2E8-11F7-4BCF-8EC7-4423AE5363DD}" srcOrd="0" destOrd="0" parTransId="{BCDCA4A6-EAE2-4350-BC5A-6AFCCAF71716}" sibTransId="{E5FB2B4F-61D0-4801-8041-0F95641FDBF5}"/>
    <dgm:cxn modelId="{B4D86B86-6A7E-794E-B84A-CE7DA8B97992}" type="presOf" srcId="{C695C2E8-11F7-4BCF-8EC7-4423AE5363DD}" destId="{C66BF653-8446-B748-82DF-594566EA6C8F}" srcOrd="0" destOrd="0" presId="urn:microsoft.com/office/officeart/2005/8/layout/hList1"/>
    <dgm:cxn modelId="{745B58A3-4582-0643-B3B9-29E5FEF326A2}" type="presOf" srcId="{CD9588A4-B5C8-43E8-8E2A-FA43D6EA2445}" destId="{E0128A6D-258D-094E-A56F-299D4CA6F340}" srcOrd="0" destOrd="0" presId="urn:microsoft.com/office/officeart/2005/8/layout/hList1"/>
    <dgm:cxn modelId="{E7C9B0A5-5AD2-4740-9099-5E1EB9B1A7EA}" srcId="{04432786-AF96-4945-84E5-B8378C702E58}" destId="{AAB1031D-F88D-49E5-95DB-7766C620235C}" srcOrd="0" destOrd="0" parTransId="{E0DB1970-5670-45C4-940E-667FBBC80939}" sibTransId="{88F5E774-35D5-469A-B6C1-EB1A91CF28BE}"/>
    <dgm:cxn modelId="{A37F7BB9-0BF7-6A4D-B564-6CBA8B51B053}" type="presOf" srcId="{5653E3D7-C2F1-4E05-910B-16E90D4B6F93}" destId="{F66F823E-9F8C-A44C-B58F-8BEB5A3CE2ED}" srcOrd="0" destOrd="0" presId="urn:microsoft.com/office/officeart/2005/8/layout/hList1"/>
    <dgm:cxn modelId="{8DDB3EBE-3324-4A4B-85A9-9283B592ECD4}" srcId="{0E39C647-4C27-47A1-BF04-454667CFA893}" destId="{0FBBD423-5101-4D19-86A0-5A45031A3ECC}" srcOrd="1" destOrd="0" parTransId="{430A727D-2FE6-43B3-832B-609C36FCBEA4}" sibTransId="{8B4519A0-E064-472E-AE53-AFFE98284834}"/>
    <dgm:cxn modelId="{1F8F0CC3-C16A-7B48-AE80-20D9C32358D4}" type="presOf" srcId="{0E39C647-4C27-47A1-BF04-454667CFA893}" destId="{CED012E9-9C2E-A148-9E4C-D55FDB812F76}" srcOrd="0" destOrd="0" presId="urn:microsoft.com/office/officeart/2005/8/layout/hList1"/>
    <dgm:cxn modelId="{C7FBA3C6-9669-BE4D-85FB-A96BD25BF806}" type="presOf" srcId="{008EA34A-7C09-4F27-927A-F9C6AA4FCB89}" destId="{E21BE130-8399-FA44-8566-1D32F3509E3B}" srcOrd="0" destOrd="0" presId="urn:microsoft.com/office/officeart/2005/8/layout/hList1"/>
    <dgm:cxn modelId="{1BE555CE-985A-4909-B9FE-7F22C0925509}" srcId="{0E39C647-4C27-47A1-BF04-454667CFA893}" destId="{04432786-AF96-4945-84E5-B8378C702E58}" srcOrd="0" destOrd="0" parTransId="{048FFC17-505A-4774-ABE2-A04A2BCCABD7}" sibTransId="{82CA7672-4305-4E2A-9A29-5EA667D1832B}"/>
    <dgm:cxn modelId="{F724A9E5-52F8-A24B-A0E9-F3736A409618}" type="presOf" srcId="{04432786-AF96-4945-84E5-B8378C702E58}" destId="{DD79AE05-7F94-4E47-824B-9806565EFAC3}" srcOrd="0" destOrd="0" presId="urn:microsoft.com/office/officeart/2005/8/layout/hList1"/>
    <dgm:cxn modelId="{28A1E8F4-9EC3-4A2E-9483-3A5230E61934}" srcId="{0E39C647-4C27-47A1-BF04-454667CFA893}" destId="{5653E3D7-C2F1-4E05-910B-16E90D4B6F93}" srcOrd="3" destOrd="0" parTransId="{8DD52342-DC5A-407D-B8FB-34E7B2D5D32F}" sibTransId="{8BA636F5-B35A-433A-B9EC-088621ABF038}"/>
    <dgm:cxn modelId="{7F88ADEE-AC1A-CA43-B228-CF1D9F1C627F}" type="presParOf" srcId="{CED012E9-9C2E-A148-9E4C-D55FDB812F76}" destId="{95BCDACB-0525-2145-8AE4-A06E816A2331}" srcOrd="0" destOrd="0" presId="urn:microsoft.com/office/officeart/2005/8/layout/hList1"/>
    <dgm:cxn modelId="{28749E2E-9A4D-AC46-8622-43DC1FC35A9A}" type="presParOf" srcId="{95BCDACB-0525-2145-8AE4-A06E816A2331}" destId="{DD79AE05-7F94-4E47-824B-9806565EFAC3}" srcOrd="0" destOrd="0" presId="urn:microsoft.com/office/officeart/2005/8/layout/hList1"/>
    <dgm:cxn modelId="{20FA5995-323D-444B-A23D-D8754C508182}" type="presParOf" srcId="{95BCDACB-0525-2145-8AE4-A06E816A2331}" destId="{D80A2294-3FC1-B74F-9060-A1CA2D842D9F}" srcOrd="1" destOrd="0" presId="urn:microsoft.com/office/officeart/2005/8/layout/hList1"/>
    <dgm:cxn modelId="{FB8D94F9-AB3E-B74C-98C6-9CE1F5FB75BE}" type="presParOf" srcId="{CED012E9-9C2E-A148-9E4C-D55FDB812F76}" destId="{D86484D3-B4F5-344D-A0D2-E2321EF12A8E}" srcOrd="1" destOrd="0" presId="urn:microsoft.com/office/officeart/2005/8/layout/hList1"/>
    <dgm:cxn modelId="{69A6F81B-EE8F-8948-A23C-C70EF5A66934}" type="presParOf" srcId="{CED012E9-9C2E-A148-9E4C-D55FDB812F76}" destId="{D0486C08-4D0B-D54A-B0D8-45F3DF526DB1}" srcOrd="2" destOrd="0" presId="urn:microsoft.com/office/officeart/2005/8/layout/hList1"/>
    <dgm:cxn modelId="{118E551E-CA6B-864E-8EB7-30F045641A51}" type="presParOf" srcId="{D0486C08-4D0B-D54A-B0D8-45F3DF526DB1}" destId="{7445383F-4872-C849-B549-29C4BBC849DA}" srcOrd="0" destOrd="0" presId="urn:microsoft.com/office/officeart/2005/8/layout/hList1"/>
    <dgm:cxn modelId="{B5EDFEF1-AEAF-404C-AD2D-37F7024C7678}" type="presParOf" srcId="{D0486C08-4D0B-D54A-B0D8-45F3DF526DB1}" destId="{E0128A6D-258D-094E-A56F-299D4CA6F340}" srcOrd="1" destOrd="0" presId="urn:microsoft.com/office/officeart/2005/8/layout/hList1"/>
    <dgm:cxn modelId="{38EE0890-626E-E041-8A14-952B34B3815B}" type="presParOf" srcId="{CED012E9-9C2E-A148-9E4C-D55FDB812F76}" destId="{BBE41C49-AC8B-574B-B7DA-C5D47FCEE679}" srcOrd="3" destOrd="0" presId="urn:microsoft.com/office/officeart/2005/8/layout/hList1"/>
    <dgm:cxn modelId="{2A74FD90-B764-F84C-A204-D8D000373DBD}" type="presParOf" srcId="{CED012E9-9C2E-A148-9E4C-D55FDB812F76}" destId="{C2BBA921-B3D8-6F43-96F4-4EF52DEEAA7E}" srcOrd="4" destOrd="0" presId="urn:microsoft.com/office/officeart/2005/8/layout/hList1"/>
    <dgm:cxn modelId="{9E5BEBAE-C8CF-F344-A0D0-D24442233CDD}" type="presParOf" srcId="{C2BBA921-B3D8-6F43-96F4-4EF52DEEAA7E}" destId="{E21BE130-8399-FA44-8566-1D32F3509E3B}" srcOrd="0" destOrd="0" presId="urn:microsoft.com/office/officeart/2005/8/layout/hList1"/>
    <dgm:cxn modelId="{F1C758B0-2D10-6742-8190-ECB42905CB30}" type="presParOf" srcId="{C2BBA921-B3D8-6F43-96F4-4EF52DEEAA7E}" destId="{C66BF653-8446-B748-82DF-594566EA6C8F}" srcOrd="1" destOrd="0" presId="urn:microsoft.com/office/officeart/2005/8/layout/hList1"/>
    <dgm:cxn modelId="{A1E81670-1142-B64C-A37B-02954B4D5263}" type="presParOf" srcId="{CED012E9-9C2E-A148-9E4C-D55FDB812F76}" destId="{0561F7FC-6AD1-8E43-9C15-BD32D98DDB36}" srcOrd="5" destOrd="0" presId="urn:microsoft.com/office/officeart/2005/8/layout/hList1"/>
    <dgm:cxn modelId="{FB65B369-0BD2-354B-B373-DE827B5DD3C3}" type="presParOf" srcId="{CED012E9-9C2E-A148-9E4C-D55FDB812F76}" destId="{4A64199C-3904-0A49-80DD-C62F05ADE67D}" srcOrd="6" destOrd="0" presId="urn:microsoft.com/office/officeart/2005/8/layout/hList1"/>
    <dgm:cxn modelId="{F5D755E5-A0FA-7C46-998B-C286811D8FB7}" type="presParOf" srcId="{4A64199C-3904-0A49-80DD-C62F05ADE67D}" destId="{F66F823E-9F8C-A44C-B58F-8BEB5A3CE2ED}" srcOrd="0" destOrd="0" presId="urn:microsoft.com/office/officeart/2005/8/layout/hList1"/>
    <dgm:cxn modelId="{824BCC25-74BD-7748-9DAA-16FF3074BDD9}" type="presParOf" srcId="{4A64199C-3904-0A49-80DD-C62F05ADE67D}" destId="{86D17D45-6587-2A49-AA59-E84D1AC3C96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78954B-AB32-4BC3-9F40-861019BE362B}"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48BFFEB1-F30F-4A4F-9919-2184431AC6F7}">
      <dgm:prSet/>
      <dgm:spPr/>
      <dgm:t>
        <a:bodyPr/>
        <a:lstStyle/>
        <a:p>
          <a:r>
            <a:rPr lang="tr-TR"/>
            <a:t>Lack of Rigorous GLP and GCPTesting</a:t>
          </a:r>
          <a:endParaRPr lang="en-US"/>
        </a:p>
      </dgm:t>
    </dgm:pt>
    <dgm:pt modelId="{1907D581-43A9-40D3-AADD-9997C612AF4D}" type="parTrans" cxnId="{E0A4994A-8134-4506-ADDB-FE9E6F982E2F}">
      <dgm:prSet/>
      <dgm:spPr/>
      <dgm:t>
        <a:bodyPr/>
        <a:lstStyle/>
        <a:p>
          <a:endParaRPr lang="en-US"/>
        </a:p>
      </dgm:t>
    </dgm:pt>
    <dgm:pt modelId="{D6C3C614-4E4F-436D-BE13-3C9454C5CDBD}" type="sibTrans" cxnId="{E0A4994A-8134-4506-ADDB-FE9E6F982E2F}">
      <dgm:prSet/>
      <dgm:spPr/>
      <dgm:t>
        <a:bodyPr/>
        <a:lstStyle/>
        <a:p>
          <a:endParaRPr lang="en-US"/>
        </a:p>
      </dgm:t>
    </dgm:pt>
    <dgm:pt modelId="{C0A7F7B1-B356-40D1-A910-408185BEE868}">
      <dgm:prSet/>
      <dgm:spPr/>
      <dgm:t>
        <a:bodyPr/>
        <a:lstStyle/>
        <a:p>
          <a:r>
            <a:rPr lang="tr-TR"/>
            <a:t>Insufficient clinical testing</a:t>
          </a:r>
          <a:endParaRPr lang="en-US"/>
        </a:p>
      </dgm:t>
    </dgm:pt>
    <dgm:pt modelId="{DDBDB435-9AD7-4912-8832-C048CECF2E88}" type="parTrans" cxnId="{64D1E64A-0985-49E8-90FC-70503438ADC2}">
      <dgm:prSet/>
      <dgm:spPr/>
      <dgm:t>
        <a:bodyPr/>
        <a:lstStyle/>
        <a:p>
          <a:endParaRPr lang="en-US"/>
        </a:p>
      </dgm:t>
    </dgm:pt>
    <dgm:pt modelId="{87DDCBE7-B19F-4DB2-AB88-52AD0FC20850}" type="sibTrans" cxnId="{64D1E64A-0985-49E8-90FC-70503438ADC2}">
      <dgm:prSet/>
      <dgm:spPr/>
      <dgm:t>
        <a:bodyPr/>
        <a:lstStyle/>
        <a:p>
          <a:endParaRPr lang="en-US"/>
        </a:p>
      </dgm:t>
    </dgm:pt>
    <dgm:pt modelId="{DF938576-3F19-413C-81AC-4A9437631F0B}">
      <dgm:prSet/>
      <dgm:spPr/>
      <dgm:t>
        <a:bodyPr/>
        <a:lstStyle/>
        <a:p>
          <a:r>
            <a:rPr lang="tr-TR"/>
            <a:t>No studies for effects during pregnancy</a:t>
          </a:r>
          <a:endParaRPr lang="en-US"/>
        </a:p>
      </dgm:t>
    </dgm:pt>
    <dgm:pt modelId="{20E4201C-61BF-43F7-8C2C-1354171FEDA6}" type="parTrans" cxnId="{B17CBEF9-F478-4AD2-80DA-4F4B6F1E1A9B}">
      <dgm:prSet/>
      <dgm:spPr/>
      <dgm:t>
        <a:bodyPr/>
        <a:lstStyle/>
        <a:p>
          <a:endParaRPr lang="en-US"/>
        </a:p>
      </dgm:t>
    </dgm:pt>
    <dgm:pt modelId="{CDAC93C6-7D40-4949-B4A4-45903D4A2A56}" type="sibTrans" cxnId="{B17CBEF9-F478-4AD2-80DA-4F4B6F1E1A9B}">
      <dgm:prSet/>
      <dgm:spPr/>
      <dgm:t>
        <a:bodyPr/>
        <a:lstStyle/>
        <a:p>
          <a:endParaRPr lang="en-US"/>
        </a:p>
      </dgm:t>
    </dgm:pt>
    <dgm:pt modelId="{E42E6324-397A-4008-BAD0-E8B7D98B9207}">
      <dgm:prSet/>
      <dgm:spPr/>
      <dgm:t>
        <a:bodyPr/>
        <a:lstStyle/>
        <a:p>
          <a:r>
            <a:rPr lang="tr-TR"/>
            <a:t>Inadequate Documentation </a:t>
          </a:r>
          <a:endParaRPr lang="en-US"/>
        </a:p>
      </dgm:t>
    </dgm:pt>
    <dgm:pt modelId="{3F084CBE-61B1-499D-9B77-35E95B589851}" type="parTrans" cxnId="{B825EDFE-E9D6-4EF0-93F3-CFEE86F32D8A}">
      <dgm:prSet/>
      <dgm:spPr/>
      <dgm:t>
        <a:bodyPr/>
        <a:lstStyle/>
        <a:p>
          <a:endParaRPr lang="en-US"/>
        </a:p>
      </dgm:t>
    </dgm:pt>
    <dgm:pt modelId="{913C045F-12FF-46F7-BDCD-C17C007DADC0}" type="sibTrans" cxnId="{B825EDFE-E9D6-4EF0-93F3-CFEE86F32D8A}">
      <dgm:prSet/>
      <dgm:spPr/>
      <dgm:t>
        <a:bodyPr/>
        <a:lstStyle/>
        <a:p>
          <a:endParaRPr lang="en-US"/>
        </a:p>
      </dgm:t>
    </dgm:pt>
    <dgm:pt modelId="{CB550AA6-6344-4AEC-9243-04E1895927B2}">
      <dgm:prSet/>
      <dgm:spPr/>
      <dgm:t>
        <a:bodyPr/>
        <a:lstStyle/>
        <a:p>
          <a:r>
            <a:rPr lang="tr-TR"/>
            <a:t>No proper documentation</a:t>
          </a:r>
          <a:endParaRPr lang="en-US"/>
        </a:p>
      </dgm:t>
    </dgm:pt>
    <dgm:pt modelId="{9690E104-3297-496E-A114-7AE7C5C90A3B}" type="parTrans" cxnId="{DB217FAB-3F5D-4E01-94D4-A6925E589D6E}">
      <dgm:prSet/>
      <dgm:spPr/>
      <dgm:t>
        <a:bodyPr/>
        <a:lstStyle/>
        <a:p>
          <a:endParaRPr lang="en-US"/>
        </a:p>
      </dgm:t>
    </dgm:pt>
    <dgm:pt modelId="{A24C8E5F-F81D-473E-93FD-5E5169EE3CD9}" type="sibTrans" cxnId="{DB217FAB-3F5D-4E01-94D4-A6925E589D6E}">
      <dgm:prSet/>
      <dgm:spPr/>
      <dgm:t>
        <a:bodyPr/>
        <a:lstStyle/>
        <a:p>
          <a:endParaRPr lang="en-US"/>
        </a:p>
      </dgm:t>
    </dgm:pt>
    <dgm:pt modelId="{067297BE-3F4F-4FCA-997E-01172465F117}">
      <dgm:prSet/>
      <dgm:spPr/>
      <dgm:t>
        <a:bodyPr/>
        <a:lstStyle/>
        <a:p>
          <a:r>
            <a:rPr lang="tr-TR"/>
            <a:t>No proper record-keeping. </a:t>
          </a:r>
          <a:endParaRPr lang="en-US"/>
        </a:p>
      </dgm:t>
    </dgm:pt>
    <dgm:pt modelId="{32B9CC84-6B8A-4DC3-8EE6-E96FE1380DA7}" type="parTrans" cxnId="{B1314473-8F43-4ADC-A2DA-05E42C4BD0A4}">
      <dgm:prSet/>
      <dgm:spPr/>
      <dgm:t>
        <a:bodyPr/>
        <a:lstStyle/>
        <a:p>
          <a:endParaRPr lang="en-US"/>
        </a:p>
      </dgm:t>
    </dgm:pt>
    <dgm:pt modelId="{1AE79259-5F85-4C5F-BCA6-0B78F0ED753C}" type="sibTrans" cxnId="{B1314473-8F43-4ADC-A2DA-05E42C4BD0A4}">
      <dgm:prSet/>
      <dgm:spPr/>
      <dgm:t>
        <a:bodyPr/>
        <a:lstStyle/>
        <a:p>
          <a:endParaRPr lang="en-US"/>
        </a:p>
      </dgm:t>
    </dgm:pt>
    <dgm:pt modelId="{21E6A043-7C14-49C9-A5E7-5C1986812090}">
      <dgm:prSet/>
      <dgm:spPr/>
      <dgm:t>
        <a:bodyPr/>
        <a:lstStyle/>
        <a:p>
          <a:r>
            <a:rPr lang="tr-TR"/>
            <a:t>This hindered source tracing</a:t>
          </a:r>
          <a:endParaRPr lang="en-US"/>
        </a:p>
      </dgm:t>
    </dgm:pt>
    <dgm:pt modelId="{7BEDC9A6-3A3E-4D67-AFDC-98913089B3A4}" type="parTrans" cxnId="{76670D0A-B149-4D89-9091-FB2BF37BC3CC}">
      <dgm:prSet/>
      <dgm:spPr/>
      <dgm:t>
        <a:bodyPr/>
        <a:lstStyle/>
        <a:p>
          <a:endParaRPr lang="en-US"/>
        </a:p>
      </dgm:t>
    </dgm:pt>
    <dgm:pt modelId="{743472EC-EB09-49B7-AF5F-F222CBDC1E03}" type="sibTrans" cxnId="{76670D0A-B149-4D89-9091-FB2BF37BC3CC}">
      <dgm:prSet/>
      <dgm:spPr/>
      <dgm:t>
        <a:bodyPr/>
        <a:lstStyle/>
        <a:p>
          <a:endParaRPr lang="en-US"/>
        </a:p>
      </dgm:t>
    </dgm:pt>
    <dgm:pt modelId="{54897E8D-27B2-4879-8BFF-DFF60CC57769}">
      <dgm:prSet/>
      <dgm:spPr/>
      <dgm:t>
        <a:bodyPr/>
        <a:lstStyle/>
        <a:p>
          <a:r>
            <a:rPr lang="tr-TR"/>
            <a:t>Barrier to adverse effects investigation</a:t>
          </a:r>
          <a:endParaRPr lang="en-US"/>
        </a:p>
      </dgm:t>
    </dgm:pt>
    <dgm:pt modelId="{31B8762D-F4B0-472B-A715-480461621642}" type="parTrans" cxnId="{AD246C94-8E65-4377-A864-627918E27412}">
      <dgm:prSet/>
      <dgm:spPr/>
      <dgm:t>
        <a:bodyPr/>
        <a:lstStyle/>
        <a:p>
          <a:endParaRPr lang="en-US"/>
        </a:p>
      </dgm:t>
    </dgm:pt>
    <dgm:pt modelId="{1D46E27A-0081-4E1C-87FB-8546CFA11A0C}" type="sibTrans" cxnId="{AD246C94-8E65-4377-A864-627918E27412}">
      <dgm:prSet/>
      <dgm:spPr/>
      <dgm:t>
        <a:bodyPr/>
        <a:lstStyle/>
        <a:p>
          <a:endParaRPr lang="en-US"/>
        </a:p>
      </dgm:t>
    </dgm:pt>
    <dgm:pt modelId="{08DF0BDE-F2B8-44AD-B400-DC9CB8D2510B}">
      <dgm:prSet/>
      <dgm:spPr/>
      <dgm:t>
        <a:bodyPr/>
        <a:lstStyle/>
        <a:p>
          <a:r>
            <a:rPr lang="tr-TR"/>
            <a:t>Regulatory Oversight </a:t>
          </a:r>
          <a:endParaRPr lang="en-US"/>
        </a:p>
      </dgm:t>
    </dgm:pt>
    <dgm:pt modelId="{47C37FD1-9E89-47B0-A276-28B38B97BD7B}" type="parTrans" cxnId="{7824498B-055E-4AB4-A524-01AB6441E2AB}">
      <dgm:prSet/>
      <dgm:spPr/>
      <dgm:t>
        <a:bodyPr/>
        <a:lstStyle/>
        <a:p>
          <a:endParaRPr lang="en-US"/>
        </a:p>
      </dgm:t>
    </dgm:pt>
    <dgm:pt modelId="{1E2A47A6-60E5-4166-9216-C35F7E5C58CA}" type="sibTrans" cxnId="{7824498B-055E-4AB4-A524-01AB6441E2AB}">
      <dgm:prSet/>
      <dgm:spPr/>
      <dgm:t>
        <a:bodyPr/>
        <a:lstStyle/>
        <a:p>
          <a:endParaRPr lang="en-US"/>
        </a:p>
      </dgm:t>
    </dgm:pt>
    <dgm:pt modelId="{66918AA9-6CF6-4C43-A43B-C490704F0480}">
      <dgm:prSet/>
      <dgm:spPr/>
      <dgm:t>
        <a:bodyPr/>
        <a:lstStyle/>
        <a:p>
          <a:r>
            <a:rPr lang="tr-TR"/>
            <a:t>No rigorous GMP standards in place</a:t>
          </a:r>
          <a:endParaRPr lang="en-US"/>
        </a:p>
      </dgm:t>
    </dgm:pt>
    <dgm:pt modelId="{2D2CBF80-2247-41C0-948A-A9327679B305}" type="parTrans" cxnId="{29AED572-BB9A-4952-AFFB-72A9B717209F}">
      <dgm:prSet/>
      <dgm:spPr/>
      <dgm:t>
        <a:bodyPr/>
        <a:lstStyle/>
        <a:p>
          <a:endParaRPr lang="en-US"/>
        </a:p>
      </dgm:t>
    </dgm:pt>
    <dgm:pt modelId="{94D4081A-7FA0-4A1A-AF79-C46E7A7E4723}" type="sibTrans" cxnId="{29AED572-BB9A-4952-AFFB-72A9B717209F}">
      <dgm:prSet/>
      <dgm:spPr/>
      <dgm:t>
        <a:bodyPr/>
        <a:lstStyle/>
        <a:p>
          <a:endParaRPr lang="en-US"/>
        </a:p>
      </dgm:t>
    </dgm:pt>
    <dgm:pt modelId="{FF289F37-0FE6-4EB7-AA07-6962043E8E8A}">
      <dgm:prSet/>
      <dgm:spPr/>
      <dgm:t>
        <a:bodyPr/>
        <a:lstStyle/>
        <a:p>
          <a:r>
            <a:rPr lang="tr-TR"/>
            <a:t>No adequate safety assessments.</a:t>
          </a:r>
          <a:endParaRPr lang="en-US"/>
        </a:p>
      </dgm:t>
    </dgm:pt>
    <dgm:pt modelId="{DDB187E5-1CDF-4FED-A768-925487A126FE}" type="parTrans" cxnId="{1DC35C40-7BB1-4DA4-83AA-5BD3929EDF83}">
      <dgm:prSet/>
      <dgm:spPr/>
      <dgm:t>
        <a:bodyPr/>
        <a:lstStyle/>
        <a:p>
          <a:endParaRPr lang="en-US"/>
        </a:p>
      </dgm:t>
    </dgm:pt>
    <dgm:pt modelId="{D97C232C-3034-4431-BD6C-B1B1A1E9A2A3}" type="sibTrans" cxnId="{1DC35C40-7BB1-4DA4-83AA-5BD3929EDF83}">
      <dgm:prSet/>
      <dgm:spPr/>
      <dgm:t>
        <a:bodyPr/>
        <a:lstStyle/>
        <a:p>
          <a:endParaRPr lang="en-US"/>
        </a:p>
      </dgm:t>
    </dgm:pt>
    <dgm:pt modelId="{99AFBD74-3949-4B63-A8B2-C970CEEECE26}">
      <dgm:prSet/>
      <dgm:spPr/>
      <dgm:t>
        <a:bodyPr/>
        <a:lstStyle/>
        <a:p>
          <a:r>
            <a:rPr lang="tr-TR"/>
            <a:t>Inadequate Pharmacovigilans </a:t>
          </a:r>
          <a:endParaRPr lang="en-US"/>
        </a:p>
      </dgm:t>
    </dgm:pt>
    <dgm:pt modelId="{AF8BFA0B-B3EF-43E9-B7A4-5C4CFD5B1DA8}" type="parTrans" cxnId="{CEEDEC08-8B42-4BBB-A5C5-29B1629B77D5}">
      <dgm:prSet/>
      <dgm:spPr/>
      <dgm:t>
        <a:bodyPr/>
        <a:lstStyle/>
        <a:p>
          <a:endParaRPr lang="en-US"/>
        </a:p>
      </dgm:t>
    </dgm:pt>
    <dgm:pt modelId="{36932DB2-37D0-46D9-A47A-AAD25624FB46}" type="sibTrans" cxnId="{CEEDEC08-8B42-4BBB-A5C5-29B1629B77D5}">
      <dgm:prSet/>
      <dgm:spPr/>
      <dgm:t>
        <a:bodyPr/>
        <a:lstStyle/>
        <a:p>
          <a:endParaRPr lang="en-US"/>
        </a:p>
      </dgm:t>
    </dgm:pt>
    <dgm:pt modelId="{7AAF3E81-8A34-456E-9920-D50C3B1EB1E3}">
      <dgm:prSet/>
      <dgm:spPr/>
      <dgm:t>
        <a:bodyPr/>
        <a:lstStyle/>
        <a:p>
          <a:r>
            <a:rPr lang="tr-TR"/>
            <a:t>No rigorous GMP standards in place</a:t>
          </a:r>
          <a:endParaRPr lang="en-US"/>
        </a:p>
      </dgm:t>
    </dgm:pt>
    <dgm:pt modelId="{B33C54B4-A70D-49FC-A0B1-459F2B1E971E}" type="parTrans" cxnId="{B9211357-979C-441A-9CED-4CEBBB9C942D}">
      <dgm:prSet/>
      <dgm:spPr/>
      <dgm:t>
        <a:bodyPr/>
        <a:lstStyle/>
        <a:p>
          <a:endParaRPr lang="en-US"/>
        </a:p>
      </dgm:t>
    </dgm:pt>
    <dgm:pt modelId="{3A7FFC62-2708-4CA0-B85F-0B74D8C603B2}" type="sibTrans" cxnId="{B9211357-979C-441A-9CED-4CEBBB9C942D}">
      <dgm:prSet/>
      <dgm:spPr/>
      <dgm:t>
        <a:bodyPr/>
        <a:lstStyle/>
        <a:p>
          <a:endParaRPr lang="en-US"/>
        </a:p>
      </dgm:t>
    </dgm:pt>
    <dgm:pt modelId="{6583FF50-75B9-4512-BDDD-EED086A64A6E}">
      <dgm:prSet/>
      <dgm:spPr/>
      <dgm:t>
        <a:bodyPr/>
        <a:lstStyle/>
        <a:p>
          <a:r>
            <a:rPr lang="tr-TR"/>
            <a:t>No adequate safety assessments</a:t>
          </a:r>
          <a:endParaRPr lang="en-US"/>
        </a:p>
      </dgm:t>
    </dgm:pt>
    <dgm:pt modelId="{0A960023-7761-4575-923A-CE7481371849}" type="parTrans" cxnId="{79048ABD-2C0D-4237-B938-B475FE6F6C6B}">
      <dgm:prSet/>
      <dgm:spPr/>
      <dgm:t>
        <a:bodyPr/>
        <a:lstStyle/>
        <a:p>
          <a:endParaRPr lang="en-US"/>
        </a:p>
      </dgm:t>
    </dgm:pt>
    <dgm:pt modelId="{88D7C103-642D-46DF-A6BF-F30C119EB682}" type="sibTrans" cxnId="{79048ABD-2C0D-4237-B938-B475FE6F6C6B}">
      <dgm:prSet/>
      <dgm:spPr/>
      <dgm:t>
        <a:bodyPr/>
        <a:lstStyle/>
        <a:p>
          <a:endParaRPr lang="en-US"/>
        </a:p>
      </dgm:t>
    </dgm:pt>
    <dgm:pt modelId="{23AEBDCB-50AB-A845-855A-196EDE7D67D4}" type="pres">
      <dgm:prSet presAssocID="{BB78954B-AB32-4BC3-9F40-861019BE362B}" presName="Name0" presStyleCnt="0">
        <dgm:presLayoutVars>
          <dgm:dir/>
          <dgm:animLvl val="lvl"/>
          <dgm:resizeHandles val="exact"/>
        </dgm:presLayoutVars>
      </dgm:prSet>
      <dgm:spPr/>
    </dgm:pt>
    <dgm:pt modelId="{21FD8CF8-12ED-BE4F-929C-AB4F779D7F0A}" type="pres">
      <dgm:prSet presAssocID="{48BFFEB1-F30F-4A4F-9919-2184431AC6F7}" presName="composite" presStyleCnt="0"/>
      <dgm:spPr/>
    </dgm:pt>
    <dgm:pt modelId="{F0904880-ACF1-A847-A04E-888238E9D15D}" type="pres">
      <dgm:prSet presAssocID="{48BFFEB1-F30F-4A4F-9919-2184431AC6F7}" presName="parTx" presStyleLbl="alignNode1" presStyleIdx="0" presStyleCnt="4">
        <dgm:presLayoutVars>
          <dgm:chMax val="0"/>
          <dgm:chPref val="0"/>
          <dgm:bulletEnabled val="1"/>
        </dgm:presLayoutVars>
      </dgm:prSet>
      <dgm:spPr/>
    </dgm:pt>
    <dgm:pt modelId="{8A4B53AD-AB85-5F4C-A304-2148794D777B}" type="pres">
      <dgm:prSet presAssocID="{48BFFEB1-F30F-4A4F-9919-2184431AC6F7}" presName="desTx" presStyleLbl="alignAccFollowNode1" presStyleIdx="0" presStyleCnt="4">
        <dgm:presLayoutVars>
          <dgm:bulletEnabled val="1"/>
        </dgm:presLayoutVars>
      </dgm:prSet>
      <dgm:spPr/>
    </dgm:pt>
    <dgm:pt modelId="{494E2005-66D7-214A-8E2B-8BA179931905}" type="pres">
      <dgm:prSet presAssocID="{D6C3C614-4E4F-436D-BE13-3C9454C5CDBD}" presName="space" presStyleCnt="0"/>
      <dgm:spPr/>
    </dgm:pt>
    <dgm:pt modelId="{8C5568B9-92D1-614D-98D2-42BF0D09365D}" type="pres">
      <dgm:prSet presAssocID="{E42E6324-397A-4008-BAD0-E8B7D98B9207}" presName="composite" presStyleCnt="0"/>
      <dgm:spPr/>
    </dgm:pt>
    <dgm:pt modelId="{376923E8-4A8A-6B47-B770-3CD69AF7C243}" type="pres">
      <dgm:prSet presAssocID="{E42E6324-397A-4008-BAD0-E8B7D98B9207}" presName="parTx" presStyleLbl="alignNode1" presStyleIdx="1" presStyleCnt="4">
        <dgm:presLayoutVars>
          <dgm:chMax val="0"/>
          <dgm:chPref val="0"/>
          <dgm:bulletEnabled val="1"/>
        </dgm:presLayoutVars>
      </dgm:prSet>
      <dgm:spPr/>
    </dgm:pt>
    <dgm:pt modelId="{844223E7-EF18-554D-BAB9-0D858233D98C}" type="pres">
      <dgm:prSet presAssocID="{E42E6324-397A-4008-BAD0-E8B7D98B9207}" presName="desTx" presStyleLbl="alignAccFollowNode1" presStyleIdx="1" presStyleCnt="4">
        <dgm:presLayoutVars>
          <dgm:bulletEnabled val="1"/>
        </dgm:presLayoutVars>
      </dgm:prSet>
      <dgm:spPr/>
    </dgm:pt>
    <dgm:pt modelId="{0894114B-053D-DF44-9301-0CA2851C3FB7}" type="pres">
      <dgm:prSet presAssocID="{913C045F-12FF-46F7-BDCD-C17C007DADC0}" presName="space" presStyleCnt="0"/>
      <dgm:spPr/>
    </dgm:pt>
    <dgm:pt modelId="{B5FE154A-77C0-8544-B6DC-ED70B224BA8C}" type="pres">
      <dgm:prSet presAssocID="{08DF0BDE-F2B8-44AD-B400-DC9CB8D2510B}" presName="composite" presStyleCnt="0"/>
      <dgm:spPr/>
    </dgm:pt>
    <dgm:pt modelId="{5FA4ACB8-8CD4-0740-8EF8-5245D8974E08}" type="pres">
      <dgm:prSet presAssocID="{08DF0BDE-F2B8-44AD-B400-DC9CB8D2510B}" presName="parTx" presStyleLbl="alignNode1" presStyleIdx="2" presStyleCnt="4">
        <dgm:presLayoutVars>
          <dgm:chMax val="0"/>
          <dgm:chPref val="0"/>
          <dgm:bulletEnabled val="1"/>
        </dgm:presLayoutVars>
      </dgm:prSet>
      <dgm:spPr/>
    </dgm:pt>
    <dgm:pt modelId="{30042EBC-DF0E-4941-A756-30C72DA51D35}" type="pres">
      <dgm:prSet presAssocID="{08DF0BDE-F2B8-44AD-B400-DC9CB8D2510B}" presName="desTx" presStyleLbl="alignAccFollowNode1" presStyleIdx="2" presStyleCnt="4">
        <dgm:presLayoutVars>
          <dgm:bulletEnabled val="1"/>
        </dgm:presLayoutVars>
      </dgm:prSet>
      <dgm:spPr/>
    </dgm:pt>
    <dgm:pt modelId="{C64EE8B5-CB0B-2142-AECA-05C576BD43B6}" type="pres">
      <dgm:prSet presAssocID="{1E2A47A6-60E5-4166-9216-C35F7E5C58CA}" presName="space" presStyleCnt="0"/>
      <dgm:spPr/>
    </dgm:pt>
    <dgm:pt modelId="{3C9FD411-4EA8-7F46-B112-090D0F776353}" type="pres">
      <dgm:prSet presAssocID="{99AFBD74-3949-4B63-A8B2-C970CEEECE26}" presName="composite" presStyleCnt="0"/>
      <dgm:spPr/>
    </dgm:pt>
    <dgm:pt modelId="{9EC8A2CB-29AF-AC40-BE47-F49F33D04BAB}" type="pres">
      <dgm:prSet presAssocID="{99AFBD74-3949-4B63-A8B2-C970CEEECE26}" presName="parTx" presStyleLbl="alignNode1" presStyleIdx="3" presStyleCnt="4">
        <dgm:presLayoutVars>
          <dgm:chMax val="0"/>
          <dgm:chPref val="0"/>
          <dgm:bulletEnabled val="1"/>
        </dgm:presLayoutVars>
      </dgm:prSet>
      <dgm:spPr/>
    </dgm:pt>
    <dgm:pt modelId="{91737766-0421-2943-B108-51DFD964AA21}" type="pres">
      <dgm:prSet presAssocID="{99AFBD74-3949-4B63-A8B2-C970CEEECE26}" presName="desTx" presStyleLbl="alignAccFollowNode1" presStyleIdx="3" presStyleCnt="4">
        <dgm:presLayoutVars>
          <dgm:bulletEnabled val="1"/>
        </dgm:presLayoutVars>
      </dgm:prSet>
      <dgm:spPr/>
    </dgm:pt>
  </dgm:ptLst>
  <dgm:cxnLst>
    <dgm:cxn modelId="{E880D601-4BA0-0049-89C6-740DE0D255F5}" type="presOf" srcId="{FF289F37-0FE6-4EB7-AA07-6962043E8E8A}" destId="{30042EBC-DF0E-4941-A756-30C72DA51D35}" srcOrd="0" destOrd="1" presId="urn:microsoft.com/office/officeart/2005/8/layout/hList1"/>
    <dgm:cxn modelId="{CEEDEC08-8B42-4BBB-A5C5-29B1629B77D5}" srcId="{BB78954B-AB32-4BC3-9F40-861019BE362B}" destId="{99AFBD74-3949-4B63-A8B2-C970CEEECE26}" srcOrd="3" destOrd="0" parTransId="{AF8BFA0B-B3EF-43E9-B7A4-5C4CFD5B1DA8}" sibTransId="{36932DB2-37D0-46D9-A47A-AAD25624FB46}"/>
    <dgm:cxn modelId="{76670D0A-B149-4D89-9091-FB2BF37BC3CC}" srcId="{E42E6324-397A-4008-BAD0-E8B7D98B9207}" destId="{21E6A043-7C14-49C9-A5E7-5C1986812090}" srcOrd="2" destOrd="0" parTransId="{7BEDC9A6-3A3E-4D67-AFDC-98913089B3A4}" sibTransId="{743472EC-EB09-49B7-AF5F-F222CBDC1E03}"/>
    <dgm:cxn modelId="{DCBE6A0A-A0CE-4F49-98B8-5A13C24DF65C}" type="presOf" srcId="{BB78954B-AB32-4BC3-9F40-861019BE362B}" destId="{23AEBDCB-50AB-A845-855A-196EDE7D67D4}" srcOrd="0" destOrd="0" presId="urn:microsoft.com/office/officeart/2005/8/layout/hList1"/>
    <dgm:cxn modelId="{4CE7F033-28F8-DC46-93FF-1D27A494AC61}" type="presOf" srcId="{08DF0BDE-F2B8-44AD-B400-DC9CB8D2510B}" destId="{5FA4ACB8-8CD4-0740-8EF8-5245D8974E08}" srcOrd="0" destOrd="0" presId="urn:microsoft.com/office/officeart/2005/8/layout/hList1"/>
    <dgm:cxn modelId="{1DC35C40-7BB1-4DA4-83AA-5BD3929EDF83}" srcId="{08DF0BDE-F2B8-44AD-B400-DC9CB8D2510B}" destId="{FF289F37-0FE6-4EB7-AA07-6962043E8E8A}" srcOrd="1" destOrd="0" parTransId="{DDB187E5-1CDF-4FED-A768-925487A126FE}" sibTransId="{D97C232C-3034-4431-BD6C-B1B1A1E9A2A3}"/>
    <dgm:cxn modelId="{E0A4994A-8134-4506-ADDB-FE9E6F982E2F}" srcId="{BB78954B-AB32-4BC3-9F40-861019BE362B}" destId="{48BFFEB1-F30F-4A4F-9919-2184431AC6F7}" srcOrd="0" destOrd="0" parTransId="{1907D581-43A9-40D3-AADD-9997C612AF4D}" sibTransId="{D6C3C614-4E4F-436D-BE13-3C9454C5CDBD}"/>
    <dgm:cxn modelId="{64D1E64A-0985-49E8-90FC-70503438ADC2}" srcId="{48BFFEB1-F30F-4A4F-9919-2184431AC6F7}" destId="{C0A7F7B1-B356-40D1-A910-408185BEE868}" srcOrd="0" destOrd="0" parTransId="{DDBDB435-9AD7-4912-8832-C048CECF2E88}" sibTransId="{87DDCBE7-B19F-4DB2-AB88-52AD0FC20850}"/>
    <dgm:cxn modelId="{BBF9644E-D9C2-A742-9305-4639C7916471}" type="presOf" srcId="{48BFFEB1-F30F-4A4F-9919-2184431AC6F7}" destId="{F0904880-ACF1-A847-A04E-888238E9D15D}" srcOrd="0" destOrd="0" presId="urn:microsoft.com/office/officeart/2005/8/layout/hList1"/>
    <dgm:cxn modelId="{29AED572-BB9A-4952-AFFB-72A9B717209F}" srcId="{08DF0BDE-F2B8-44AD-B400-DC9CB8D2510B}" destId="{66918AA9-6CF6-4C43-A43B-C490704F0480}" srcOrd="0" destOrd="0" parTransId="{2D2CBF80-2247-41C0-948A-A9327679B305}" sibTransId="{94D4081A-7FA0-4A1A-AF79-C46E7A7E4723}"/>
    <dgm:cxn modelId="{B1314473-8F43-4ADC-A2DA-05E42C4BD0A4}" srcId="{E42E6324-397A-4008-BAD0-E8B7D98B9207}" destId="{067297BE-3F4F-4FCA-997E-01172465F117}" srcOrd="1" destOrd="0" parTransId="{32B9CC84-6B8A-4DC3-8EE6-E96FE1380DA7}" sibTransId="{1AE79259-5F85-4C5F-BCA6-0B78F0ED753C}"/>
    <dgm:cxn modelId="{5E6D1854-920A-DF41-96B3-4E86D8635E2B}" type="presOf" srcId="{C0A7F7B1-B356-40D1-A910-408185BEE868}" destId="{8A4B53AD-AB85-5F4C-A304-2148794D777B}" srcOrd="0" destOrd="0" presId="urn:microsoft.com/office/officeart/2005/8/layout/hList1"/>
    <dgm:cxn modelId="{B9211357-979C-441A-9CED-4CEBBB9C942D}" srcId="{99AFBD74-3949-4B63-A8B2-C970CEEECE26}" destId="{7AAF3E81-8A34-456E-9920-D50C3B1EB1E3}" srcOrd="0" destOrd="0" parTransId="{B33C54B4-A70D-49FC-A0B1-459F2B1E971E}" sibTransId="{3A7FFC62-2708-4CA0-B85F-0B74D8C603B2}"/>
    <dgm:cxn modelId="{DAC19885-4AA2-3B46-BA4E-2268B0FE9298}" type="presOf" srcId="{CB550AA6-6344-4AEC-9243-04E1895927B2}" destId="{844223E7-EF18-554D-BAB9-0D858233D98C}" srcOrd="0" destOrd="0" presId="urn:microsoft.com/office/officeart/2005/8/layout/hList1"/>
    <dgm:cxn modelId="{7824498B-055E-4AB4-A524-01AB6441E2AB}" srcId="{BB78954B-AB32-4BC3-9F40-861019BE362B}" destId="{08DF0BDE-F2B8-44AD-B400-DC9CB8D2510B}" srcOrd="2" destOrd="0" parTransId="{47C37FD1-9E89-47B0-A276-28B38B97BD7B}" sibTransId="{1E2A47A6-60E5-4166-9216-C35F7E5C58CA}"/>
    <dgm:cxn modelId="{AD246C94-8E65-4377-A864-627918E27412}" srcId="{E42E6324-397A-4008-BAD0-E8B7D98B9207}" destId="{54897E8D-27B2-4879-8BFF-DFF60CC57769}" srcOrd="3" destOrd="0" parTransId="{31B8762D-F4B0-472B-A715-480461621642}" sibTransId="{1D46E27A-0081-4E1C-87FB-8546CFA11A0C}"/>
    <dgm:cxn modelId="{482A889D-E35A-6A4B-97AD-6F3C47E4FA56}" type="presOf" srcId="{DF938576-3F19-413C-81AC-4A9437631F0B}" destId="{8A4B53AD-AB85-5F4C-A304-2148794D777B}" srcOrd="0" destOrd="1" presId="urn:microsoft.com/office/officeart/2005/8/layout/hList1"/>
    <dgm:cxn modelId="{DB217FAB-3F5D-4E01-94D4-A6925E589D6E}" srcId="{E42E6324-397A-4008-BAD0-E8B7D98B9207}" destId="{CB550AA6-6344-4AEC-9243-04E1895927B2}" srcOrd="0" destOrd="0" parTransId="{9690E104-3297-496E-A114-7AE7C5C90A3B}" sibTransId="{A24C8E5F-F81D-473E-93FD-5E5169EE3CD9}"/>
    <dgm:cxn modelId="{3C1DF1B4-A0CE-BC47-A6E7-5E7BE0A222DD}" type="presOf" srcId="{54897E8D-27B2-4879-8BFF-DFF60CC57769}" destId="{844223E7-EF18-554D-BAB9-0D858233D98C}" srcOrd="0" destOrd="3" presId="urn:microsoft.com/office/officeart/2005/8/layout/hList1"/>
    <dgm:cxn modelId="{79048ABD-2C0D-4237-B938-B475FE6F6C6B}" srcId="{99AFBD74-3949-4B63-A8B2-C970CEEECE26}" destId="{6583FF50-75B9-4512-BDDD-EED086A64A6E}" srcOrd="1" destOrd="0" parTransId="{0A960023-7761-4575-923A-CE7481371849}" sibTransId="{88D7C103-642D-46DF-A6BF-F30C119EB682}"/>
    <dgm:cxn modelId="{611E9FC2-00CF-9547-8184-59853346B00E}" type="presOf" srcId="{6583FF50-75B9-4512-BDDD-EED086A64A6E}" destId="{91737766-0421-2943-B108-51DFD964AA21}" srcOrd="0" destOrd="1" presId="urn:microsoft.com/office/officeart/2005/8/layout/hList1"/>
    <dgm:cxn modelId="{675E87CB-93D7-6D4E-8A72-F67B39B469F5}" type="presOf" srcId="{66918AA9-6CF6-4C43-A43B-C490704F0480}" destId="{30042EBC-DF0E-4941-A756-30C72DA51D35}" srcOrd="0" destOrd="0" presId="urn:microsoft.com/office/officeart/2005/8/layout/hList1"/>
    <dgm:cxn modelId="{2CB998D9-D895-9E4A-AA27-19AD4FF4416D}" type="presOf" srcId="{067297BE-3F4F-4FCA-997E-01172465F117}" destId="{844223E7-EF18-554D-BAB9-0D858233D98C}" srcOrd="0" destOrd="1" presId="urn:microsoft.com/office/officeart/2005/8/layout/hList1"/>
    <dgm:cxn modelId="{1631EBE5-D466-A141-8488-C9FE75661DDC}" type="presOf" srcId="{99AFBD74-3949-4B63-A8B2-C970CEEECE26}" destId="{9EC8A2CB-29AF-AC40-BE47-F49F33D04BAB}" srcOrd="0" destOrd="0" presId="urn:microsoft.com/office/officeart/2005/8/layout/hList1"/>
    <dgm:cxn modelId="{D6B424E7-E971-CF46-AD3C-72EBB0BAB73E}" type="presOf" srcId="{21E6A043-7C14-49C9-A5E7-5C1986812090}" destId="{844223E7-EF18-554D-BAB9-0D858233D98C}" srcOrd="0" destOrd="2" presId="urn:microsoft.com/office/officeart/2005/8/layout/hList1"/>
    <dgm:cxn modelId="{D982F9EE-72E5-2342-AA6B-9305AA345D15}" type="presOf" srcId="{7AAF3E81-8A34-456E-9920-D50C3B1EB1E3}" destId="{91737766-0421-2943-B108-51DFD964AA21}" srcOrd="0" destOrd="0" presId="urn:microsoft.com/office/officeart/2005/8/layout/hList1"/>
    <dgm:cxn modelId="{FCA40DF5-2484-CC4A-A408-26B0CB671E5C}" type="presOf" srcId="{E42E6324-397A-4008-BAD0-E8B7D98B9207}" destId="{376923E8-4A8A-6B47-B770-3CD69AF7C243}" srcOrd="0" destOrd="0" presId="urn:microsoft.com/office/officeart/2005/8/layout/hList1"/>
    <dgm:cxn modelId="{B17CBEF9-F478-4AD2-80DA-4F4B6F1E1A9B}" srcId="{48BFFEB1-F30F-4A4F-9919-2184431AC6F7}" destId="{DF938576-3F19-413C-81AC-4A9437631F0B}" srcOrd="1" destOrd="0" parTransId="{20E4201C-61BF-43F7-8C2C-1354171FEDA6}" sibTransId="{CDAC93C6-7D40-4949-B4A4-45903D4A2A56}"/>
    <dgm:cxn modelId="{B825EDFE-E9D6-4EF0-93F3-CFEE86F32D8A}" srcId="{BB78954B-AB32-4BC3-9F40-861019BE362B}" destId="{E42E6324-397A-4008-BAD0-E8B7D98B9207}" srcOrd="1" destOrd="0" parTransId="{3F084CBE-61B1-499D-9B77-35E95B589851}" sibTransId="{913C045F-12FF-46F7-BDCD-C17C007DADC0}"/>
    <dgm:cxn modelId="{0E145910-3909-5348-89BD-B4A721143459}" type="presParOf" srcId="{23AEBDCB-50AB-A845-855A-196EDE7D67D4}" destId="{21FD8CF8-12ED-BE4F-929C-AB4F779D7F0A}" srcOrd="0" destOrd="0" presId="urn:microsoft.com/office/officeart/2005/8/layout/hList1"/>
    <dgm:cxn modelId="{0DCC6DCF-A212-6F43-9674-136E9CFB2009}" type="presParOf" srcId="{21FD8CF8-12ED-BE4F-929C-AB4F779D7F0A}" destId="{F0904880-ACF1-A847-A04E-888238E9D15D}" srcOrd="0" destOrd="0" presId="urn:microsoft.com/office/officeart/2005/8/layout/hList1"/>
    <dgm:cxn modelId="{9734BA14-42CC-DE45-B361-7EF57598E51E}" type="presParOf" srcId="{21FD8CF8-12ED-BE4F-929C-AB4F779D7F0A}" destId="{8A4B53AD-AB85-5F4C-A304-2148794D777B}" srcOrd="1" destOrd="0" presId="urn:microsoft.com/office/officeart/2005/8/layout/hList1"/>
    <dgm:cxn modelId="{FAAA7A6B-8B64-1646-85EC-36534FD1C11E}" type="presParOf" srcId="{23AEBDCB-50AB-A845-855A-196EDE7D67D4}" destId="{494E2005-66D7-214A-8E2B-8BA179931905}" srcOrd="1" destOrd="0" presId="urn:microsoft.com/office/officeart/2005/8/layout/hList1"/>
    <dgm:cxn modelId="{5F8DC52E-417E-3D4E-97A8-CED12674AE3A}" type="presParOf" srcId="{23AEBDCB-50AB-A845-855A-196EDE7D67D4}" destId="{8C5568B9-92D1-614D-98D2-42BF0D09365D}" srcOrd="2" destOrd="0" presId="urn:microsoft.com/office/officeart/2005/8/layout/hList1"/>
    <dgm:cxn modelId="{F9A57A6A-EF4C-5C4D-8A8B-C2998E81BDF4}" type="presParOf" srcId="{8C5568B9-92D1-614D-98D2-42BF0D09365D}" destId="{376923E8-4A8A-6B47-B770-3CD69AF7C243}" srcOrd="0" destOrd="0" presId="urn:microsoft.com/office/officeart/2005/8/layout/hList1"/>
    <dgm:cxn modelId="{FF0F79CA-0E5E-5E41-AB97-6569B86B5A1B}" type="presParOf" srcId="{8C5568B9-92D1-614D-98D2-42BF0D09365D}" destId="{844223E7-EF18-554D-BAB9-0D858233D98C}" srcOrd="1" destOrd="0" presId="urn:microsoft.com/office/officeart/2005/8/layout/hList1"/>
    <dgm:cxn modelId="{96F3EAED-7A14-D24B-80A4-6FD493527358}" type="presParOf" srcId="{23AEBDCB-50AB-A845-855A-196EDE7D67D4}" destId="{0894114B-053D-DF44-9301-0CA2851C3FB7}" srcOrd="3" destOrd="0" presId="urn:microsoft.com/office/officeart/2005/8/layout/hList1"/>
    <dgm:cxn modelId="{DE627AEA-9CFB-B444-A009-A14B552AA760}" type="presParOf" srcId="{23AEBDCB-50AB-A845-855A-196EDE7D67D4}" destId="{B5FE154A-77C0-8544-B6DC-ED70B224BA8C}" srcOrd="4" destOrd="0" presId="urn:microsoft.com/office/officeart/2005/8/layout/hList1"/>
    <dgm:cxn modelId="{27BFDA03-7B67-F548-A16E-6FBF8C7B7615}" type="presParOf" srcId="{B5FE154A-77C0-8544-B6DC-ED70B224BA8C}" destId="{5FA4ACB8-8CD4-0740-8EF8-5245D8974E08}" srcOrd="0" destOrd="0" presId="urn:microsoft.com/office/officeart/2005/8/layout/hList1"/>
    <dgm:cxn modelId="{859DFCA8-0118-F840-8534-A94E50F19D42}" type="presParOf" srcId="{B5FE154A-77C0-8544-B6DC-ED70B224BA8C}" destId="{30042EBC-DF0E-4941-A756-30C72DA51D35}" srcOrd="1" destOrd="0" presId="urn:microsoft.com/office/officeart/2005/8/layout/hList1"/>
    <dgm:cxn modelId="{11179E52-1D2F-AD45-96A0-08B74EAF6A3F}" type="presParOf" srcId="{23AEBDCB-50AB-A845-855A-196EDE7D67D4}" destId="{C64EE8B5-CB0B-2142-AECA-05C576BD43B6}" srcOrd="5" destOrd="0" presId="urn:microsoft.com/office/officeart/2005/8/layout/hList1"/>
    <dgm:cxn modelId="{88EB13AA-4A85-1345-89CC-C642288FAADF}" type="presParOf" srcId="{23AEBDCB-50AB-A845-855A-196EDE7D67D4}" destId="{3C9FD411-4EA8-7F46-B112-090D0F776353}" srcOrd="6" destOrd="0" presId="urn:microsoft.com/office/officeart/2005/8/layout/hList1"/>
    <dgm:cxn modelId="{C0361FAD-4F7F-B34A-9EDB-941953FCA1B7}" type="presParOf" srcId="{3C9FD411-4EA8-7F46-B112-090D0F776353}" destId="{9EC8A2CB-29AF-AC40-BE47-F49F33D04BAB}" srcOrd="0" destOrd="0" presId="urn:microsoft.com/office/officeart/2005/8/layout/hList1"/>
    <dgm:cxn modelId="{DA6E9BC9-E5C0-5846-81FA-1048C9F33A4B}" type="presParOf" srcId="{3C9FD411-4EA8-7F46-B112-090D0F776353}" destId="{91737766-0421-2943-B108-51DFD964AA21}"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0EDDB7-3B76-4C5F-A76F-BD52B6D8F2A7}"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B3BBED4-B93E-4D78-8ADB-7C44CEBBE99D}">
      <dgm:prSet/>
      <dgm:spPr/>
      <dgm:t>
        <a:bodyPr/>
        <a:lstStyle/>
        <a:p>
          <a:r>
            <a:rPr lang="tr-TR"/>
            <a:t>Strengthened Regulatory Oversight</a:t>
          </a:r>
          <a:endParaRPr lang="en-US"/>
        </a:p>
      </dgm:t>
    </dgm:pt>
    <dgm:pt modelId="{66910DBD-2E5E-49CB-9FA7-17B5D1B2C36E}" type="parTrans" cxnId="{0B26BE85-87A7-4ECD-93A1-C01F4E53F6C5}">
      <dgm:prSet/>
      <dgm:spPr/>
      <dgm:t>
        <a:bodyPr/>
        <a:lstStyle/>
        <a:p>
          <a:endParaRPr lang="en-US"/>
        </a:p>
      </dgm:t>
    </dgm:pt>
    <dgm:pt modelId="{F2365BB4-DC9D-4B29-951D-7DA92989CDFE}" type="sibTrans" cxnId="{0B26BE85-87A7-4ECD-93A1-C01F4E53F6C5}">
      <dgm:prSet/>
      <dgm:spPr/>
      <dgm:t>
        <a:bodyPr/>
        <a:lstStyle/>
        <a:p>
          <a:endParaRPr lang="en-US"/>
        </a:p>
      </dgm:t>
    </dgm:pt>
    <dgm:pt modelId="{DB639A27-EF1F-496C-85BC-3386FDA79988}">
      <dgm:prSet/>
      <dgm:spPr/>
      <dgm:t>
        <a:bodyPr/>
        <a:lstStyle/>
        <a:p>
          <a:r>
            <a:rPr lang="tr-TR"/>
            <a:t>Preclinical Testing Standards</a:t>
          </a:r>
          <a:endParaRPr lang="en-US"/>
        </a:p>
      </dgm:t>
    </dgm:pt>
    <dgm:pt modelId="{BC46DEE1-ABF5-47AC-8351-45E7A37D8E73}" type="parTrans" cxnId="{F8C8A0CE-7004-41D4-B5DD-68B9388FA777}">
      <dgm:prSet/>
      <dgm:spPr/>
      <dgm:t>
        <a:bodyPr/>
        <a:lstStyle/>
        <a:p>
          <a:endParaRPr lang="en-US"/>
        </a:p>
      </dgm:t>
    </dgm:pt>
    <dgm:pt modelId="{107847D5-965A-45CF-8F54-C7B9E79592C2}" type="sibTrans" cxnId="{F8C8A0CE-7004-41D4-B5DD-68B9388FA777}">
      <dgm:prSet/>
      <dgm:spPr/>
      <dgm:t>
        <a:bodyPr/>
        <a:lstStyle/>
        <a:p>
          <a:endParaRPr lang="en-US"/>
        </a:p>
      </dgm:t>
    </dgm:pt>
    <dgm:pt modelId="{CF1AA75B-8BD9-450E-84F3-9FDD27063528}">
      <dgm:prSet/>
      <dgm:spPr/>
      <dgm:t>
        <a:bodyPr/>
        <a:lstStyle/>
        <a:p>
          <a:r>
            <a:rPr lang="tr-TR"/>
            <a:t>Stringent Clinical Trial Requirements</a:t>
          </a:r>
          <a:endParaRPr lang="en-US"/>
        </a:p>
      </dgm:t>
    </dgm:pt>
    <dgm:pt modelId="{200CE28C-2127-40B6-BA80-2BA930B14BBA}" type="parTrans" cxnId="{D659FFBF-07D3-46C1-9626-22BE011AF366}">
      <dgm:prSet/>
      <dgm:spPr/>
      <dgm:t>
        <a:bodyPr/>
        <a:lstStyle/>
        <a:p>
          <a:endParaRPr lang="en-US"/>
        </a:p>
      </dgm:t>
    </dgm:pt>
    <dgm:pt modelId="{1B54EB79-4F6F-4EEA-9093-DAFAD42F1DED}" type="sibTrans" cxnId="{D659FFBF-07D3-46C1-9626-22BE011AF366}">
      <dgm:prSet/>
      <dgm:spPr/>
      <dgm:t>
        <a:bodyPr/>
        <a:lstStyle/>
        <a:p>
          <a:endParaRPr lang="en-US"/>
        </a:p>
      </dgm:t>
    </dgm:pt>
    <dgm:pt modelId="{8E58DB64-5C4A-40AE-A28F-566E2933A8BE}">
      <dgm:prSet/>
      <dgm:spPr/>
      <dgm:t>
        <a:bodyPr/>
        <a:lstStyle/>
        <a:p>
          <a:r>
            <a:rPr lang="tr-TR"/>
            <a:t>Enhanced Monitoring of Adverse Events</a:t>
          </a:r>
          <a:endParaRPr lang="en-US"/>
        </a:p>
      </dgm:t>
    </dgm:pt>
    <dgm:pt modelId="{612EE7E1-7150-4478-991E-4FF2A8CBC23F}" type="parTrans" cxnId="{AFBB659F-6645-402B-BC8A-A8E0EEF4A7C9}">
      <dgm:prSet/>
      <dgm:spPr/>
      <dgm:t>
        <a:bodyPr/>
        <a:lstStyle/>
        <a:p>
          <a:endParaRPr lang="en-US"/>
        </a:p>
      </dgm:t>
    </dgm:pt>
    <dgm:pt modelId="{BF825693-C41D-469C-9222-49E416370364}" type="sibTrans" cxnId="{AFBB659F-6645-402B-BC8A-A8E0EEF4A7C9}">
      <dgm:prSet/>
      <dgm:spPr/>
      <dgm:t>
        <a:bodyPr/>
        <a:lstStyle/>
        <a:p>
          <a:endParaRPr lang="en-US"/>
        </a:p>
      </dgm:t>
    </dgm:pt>
    <dgm:pt modelId="{87EF4AEF-549E-48DF-B47C-B864B183C80D}">
      <dgm:prSet/>
      <dgm:spPr/>
      <dgm:t>
        <a:bodyPr/>
        <a:lstStyle/>
        <a:p>
          <a:r>
            <a:rPr lang="tr-TR"/>
            <a:t>Heightened Awareness of Teratogenicity</a:t>
          </a:r>
          <a:endParaRPr lang="en-US"/>
        </a:p>
      </dgm:t>
    </dgm:pt>
    <dgm:pt modelId="{50160C8C-AAE0-44D3-9C18-A4AF48F02EDA}" type="parTrans" cxnId="{F36BB225-6DF8-4EEC-8B30-7272ED96A399}">
      <dgm:prSet/>
      <dgm:spPr/>
      <dgm:t>
        <a:bodyPr/>
        <a:lstStyle/>
        <a:p>
          <a:endParaRPr lang="en-US"/>
        </a:p>
      </dgm:t>
    </dgm:pt>
    <dgm:pt modelId="{A8DEAD8F-4BC8-4B13-A5BA-472730C8277D}" type="sibTrans" cxnId="{F36BB225-6DF8-4EEC-8B30-7272ED96A399}">
      <dgm:prSet/>
      <dgm:spPr/>
      <dgm:t>
        <a:bodyPr/>
        <a:lstStyle/>
        <a:p>
          <a:endParaRPr lang="en-US"/>
        </a:p>
      </dgm:t>
    </dgm:pt>
    <dgm:pt modelId="{B5DCD3D6-4CAD-44D8-B898-E619A0E11651}">
      <dgm:prSet/>
      <dgm:spPr/>
      <dgm:t>
        <a:bodyPr/>
        <a:lstStyle/>
        <a:p>
          <a:r>
            <a:rPr lang="tr-TR"/>
            <a:t>Patient Involvement in Drug Approval Process</a:t>
          </a:r>
          <a:endParaRPr lang="en-US"/>
        </a:p>
      </dgm:t>
    </dgm:pt>
    <dgm:pt modelId="{CD3BEF41-47AE-4530-B48E-EB63F9E7A559}" type="parTrans" cxnId="{74E324EB-F938-4239-94AC-3239951BBFD7}">
      <dgm:prSet/>
      <dgm:spPr/>
      <dgm:t>
        <a:bodyPr/>
        <a:lstStyle/>
        <a:p>
          <a:endParaRPr lang="en-US"/>
        </a:p>
      </dgm:t>
    </dgm:pt>
    <dgm:pt modelId="{7EDB819E-A7D8-4938-BB25-D450DFCC4E79}" type="sibTrans" cxnId="{74E324EB-F938-4239-94AC-3239951BBFD7}">
      <dgm:prSet/>
      <dgm:spPr/>
      <dgm:t>
        <a:bodyPr/>
        <a:lstStyle/>
        <a:p>
          <a:endParaRPr lang="en-US"/>
        </a:p>
      </dgm:t>
    </dgm:pt>
    <dgm:pt modelId="{AB37466D-7E17-4EEC-B361-EC403C374C1C}">
      <dgm:prSet/>
      <dgm:spPr/>
      <dgm:t>
        <a:bodyPr/>
        <a:lstStyle/>
        <a:p>
          <a:r>
            <a:rPr lang="tr-TR"/>
            <a:t>Global Cooperation on Drug Safety</a:t>
          </a:r>
          <a:endParaRPr lang="en-US"/>
        </a:p>
      </dgm:t>
    </dgm:pt>
    <dgm:pt modelId="{7AAC07F3-5C7A-4248-A51A-186EF30ED29A}" type="parTrans" cxnId="{35ED5EAF-72CF-49C0-AC79-6AAF1E4435E0}">
      <dgm:prSet/>
      <dgm:spPr/>
      <dgm:t>
        <a:bodyPr/>
        <a:lstStyle/>
        <a:p>
          <a:endParaRPr lang="en-US"/>
        </a:p>
      </dgm:t>
    </dgm:pt>
    <dgm:pt modelId="{2DB5CDC7-730D-4AF8-A7FC-2B8687AD7ADD}" type="sibTrans" cxnId="{35ED5EAF-72CF-49C0-AC79-6AAF1E4435E0}">
      <dgm:prSet/>
      <dgm:spPr/>
      <dgm:t>
        <a:bodyPr/>
        <a:lstStyle/>
        <a:p>
          <a:endParaRPr lang="en-US"/>
        </a:p>
      </dgm:t>
    </dgm:pt>
    <dgm:pt modelId="{5B7D7F55-FF49-438E-A0D8-D847E1B0275C}" type="pres">
      <dgm:prSet presAssocID="{5D0EDDB7-3B76-4C5F-A76F-BD52B6D8F2A7}" presName="root" presStyleCnt="0">
        <dgm:presLayoutVars>
          <dgm:dir/>
          <dgm:resizeHandles val="exact"/>
        </dgm:presLayoutVars>
      </dgm:prSet>
      <dgm:spPr/>
    </dgm:pt>
    <dgm:pt modelId="{83849ADC-73CF-46A2-8FC2-651EDD2EFB67}" type="pres">
      <dgm:prSet presAssocID="{5D0EDDB7-3B76-4C5F-A76F-BD52B6D8F2A7}" presName="container" presStyleCnt="0">
        <dgm:presLayoutVars>
          <dgm:dir/>
          <dgm:resizeHandles val="exact"/>
        </dgm:presLayoutVars>
      </dgm:prSet>
      <dgm:spPr/>
    </dgm:pt>
    <dgm:pt modelId="{59DB21C1-E566-4C3F-AADD-E1EAC5A88AC2}" type="pres">
      <dgm:prSet presAssocID="{EB3BBED4-B93E-4D78-8ADB-7C44CEBBE99D}" presName="compNode" presStyleCnt="0"/>
      <dgm:spPr/>
    </dgm:pt>
    <dgm:pt modelId="{7A21F290-5A8D-4575-8AC4-F2FE9EFC1ACD}" type="pres">
      <dgm:prSet presAssocID="{EB3BBED4-B93E-4D78-8ADB-7C44CEBBE99D}" presName="iconBgRect" presStyleLbl="bgShp" presStyleIdx="0" presStyleCnt="7"/>
      <dgm:spPr/>
    </dgm:pt>
    <dgm:pt modelId="{1EBCEDC6-A085-4A61-A3B1-E1986FEB983B}" type="pres">
      <dgm:prSet presAssocID="{EB3BBED4-B93E-4D78-8ADB-7C44CEBBE99D}"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632FACD4-CBD4-48C3-AC63-56A93700CE98}" type="pres">
      <dgm:prSet presAssocID="{EB3BBED4-B93E-4D78-8ADB-7C44CEBBE99D}" presName="spaceRect" presStyleCnt="0"/>
      <dgm:spPr/>
    </dgm:pt>
    <dgm:pt modelId="{E4A8DA21-C7D3-4681-9597-1EB398667B85}" type="pres">
      <dgm:prSet presAssocID="{EB3BBED4-B93E-4D78-8ADB-7C44CEBBE99D}" presName="textRect" presStyleLbl="revTx" presStyleIdx="0" presStyleCnt="7">
        <dgm:presLayoutVars>
          <dgm:chMax val="1"/>
          <dgm:chPref val="1"/>
        </dgm:presLayoutVars>
      </dgm:prSet>
      <dgm:spPr/>
    </dgm:pt>
    <dgm:pt modelId="{5F20D192-D340-41E1-92A9-B1B83A342279}" type="pres">
      <dgm:prSet presAssocID="{F2365BB4-DC9D-4B29-951D-7DA92989CDFE}" presName="sibTrans" presStyleLbl="sibTrans2D1" presStyleIdx="0" presStyleCnt="0"/>
      <dgm:spPr/>
    </dgm:pt>
    <dgm:pt modelId="{513D864A-0592-4E76-A721-F0B13C6C505D}" type="pres">
      <dgm:prSet presAssocID="{DB639A27-EF1F-496C-85BC-3386FDA79988}" presName="compNode" presStyleCnt="0"/>
      <dgm:spPr/>
    </dgm:pt>
    <dgm:pt modelId="{165F65EF-1983-4EAF-B7B4-AE89067A8FEE}" type="pres">
      <dgm:prSet presAssocID="{DB639A27-EF1F-496C-85BC-3386FDA79988}" presName="iconBgRect" presStyleLbl="bgShp" presStyleIdx="1" presStyleCnt="7"/>
      <dgm:spPr/>
    </dgm:pt>
    <dgm:pt modelId="{5EA623F9-F864-4BD3-81E4-6AB6D7EEDE9C}" type="pres">
      <dgm:prSet presAssocID="{DB639A27-EF1F-496C-85BC-3386FDA79988}"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ask"/>
        </a:ext>
      </dgm:extLst>
    </dgm:pt>
    <dgm:pt modelId="{D8F90EEB-21F1-40F8-BA63-A9F5C313F085}" type="pres">
      <dgm:prSet presAssocID="{DB639A27-EF1F-496C-85BC-3386FDA79988}" presName="spaceRect" presStyleCnt="0"/>
      <dgm:spPr/>
    </dgm:pt>
    <dgm:pt modelId="{498D21A2-FD33-411A-A9E8-17BEA4464A47}" type="pres">
      <dgm:prSet presAssocID="{DB639A27-EF1F-496C-85BC-3386FDA79988}" presName="textRect" presStyleLbl="revTx" presStyleIdx="1" presStyleCnt="7">
        <dgm:presLayoutVars>
          <dgm:chMax val="1"/>
          <dgm:chPref val="1"/>
        </dgm:presLayoutVars>
      </dgm:prSet>
      <dgm:spPr/>
    </dgm:pt>
    <dgm:pt modelId="{026B9202-8AE4-4ED7-9CD8-9277394E2F12}" type="pres">
      <dgm:prSet presAssocID="{107847D5-965A-45CF-8F54-C7B9E79592C2}" presName="sibTrans" presStyleLbl="sibTrans2D1" presStyleIdx="0" presStyleCnt="0"/>
      <dgm:spPr/>
    </dgm:pt>
    <dgm:pt modelId="{B2326696-622C-441D-B603-640B1F215C2B}" type="pres">
      <dgm:prSet presAssocID="{CF1AA75B-8BD9-450E-84F3-9FDD27063528}" presName="compNode" presStyleCnt="0"/>
      <dgm:spPr/>
    </dgm:pt>
    <dgm:pt modelId="{893C6D78-03F0-4856-8CD0-CBA4072CFF68}" type="pres">
      <dgm:prSet presAssocID="{CF1AA75B-8BD9-450E-84F3-9FDD27063528}" presName="iconBgRect" presStyleLbl="bgShp" presStyleIdx="2" presStyleCnt="7"/>
      <dgm:spPr/>
    </dgm:pt>
    <dgm:pt modelId="{2B96FA34-DA29-4741-A74C-FE5E8DE3E8E2}" type="pres">
      <dgm:prSet presAssocID="{CF1AA75B-8BD9-450E-84F3-9FDD27063528}"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ick"/>
        </a:ext>
      </dgm:extLst>
    </dgm:pt>
    <dgm:pt modelId="{0E177FDB-B529-4EA0-B1EB-8DDC9E09801D}" type="pres">
      <dgm:prSet presAssocID="{CF1AA75B-8BD9-450E-84F3-9FDD27063528}" presName="spaceRect" presStyleCnt="0"/>
      <dgm:spPr/>
    </dgm:pt>
    <dgm:pt modelId="{AADF20C0-B1DE-46FD-9A48-323C78A1980A}" type="pres">
      <dgm:prSet presAssocID="{CF1AA75B-8BD9-450E-84F3-9FDD27063528}" presName="textRect" presStyleLbl="revTx" presStyleIdx="2" presStyleCnt="7">
        <dgm:presLayoutVars>
          <dgm:chMax val="1"/>
          <dgm:chPref val="1"/>
        </dgm:presLayoutVars>
      </dgm:prSet>
      <dgm:spPr/>
    </dgm:pt>
    <dgm:pt modelId="{617C50D7-6BDF-4796-B1DB-53BB0CB584EC}" type="pres">
      <dgm:prSet presAssocID="{1B54EB79-4F6F-4EEA-9093-DAFAD42F1DED}" presName="sibTrans" presStyleLbl="sibTrans2D1" presStyleIdx="0" presStyleCnt="0"/>
      <dgm:spPr/>
    </dgm:pt>
    <dgm:pt modelId="{342C6CB0-5678-4045-ABA1-0C9195F8949E}" type="pres">
      <dgm:prSet presAssocID="{8E58DB64-5C4A-40AE-A28F-566E2933A8BE}" presName="compNode" presStyleCnt="0"/>
      <dgm:spPr/>
    </dgm:pt>
    <dgm:pt modelId="{906B832A-19B8-4632-A562-B13A1CC9F491}" type="pres">
      <dgm:prSet presAssocID="{8E58DB64-5C4A-40AE-A28F-566E2933A8BE}" presName="iconBgRect" presStyleLbl="bgShp" presStyleIdx="3" presStyleCnt="7"/>
      <dgm:spPr/>
    </dgm:pt>
    <dgm:pt modelId="{9D42CC36-FAF8-4E83-B947-706A57E4D632}" type="pres">
      <dgm:prSet presAssocID="{8E58DB64-5C4A-40AE-A28F-566E2933A8BE}"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953315BA-8EBA-4089-8272-3B59D70336B8}" type="pres">
      <dgm:prSet presAssocID="{8E58DB64-5C4A-40AE-A28F-566E2933A8BE}" presName="spaceRect" presStyleCnt="0"/>
      <dgm:spPr/>
    </dgm:pt>
    <dgm:pt modelId="{FE621AE6-45B6-4FB4-9097-9638785BF621}" type="pres">
      <dgm:prSet presAssocID="{8E58DB64-5C4A-40AE-A28F-566E2933A8BE}" presName="textRect" presStyleLbl="revTx" presStyleIdx="3" presStyleCnt="7">
        <dgm:presLayoutVars>
          <dgm:chMax val="1"/>
          <dgm:chPref val="1"/>
        </dgm:presLayoutVars>
      </dgm:prSet>
      <dgm:spPr/>
    </dgm:pt>
    <dgm:pt modelId="{75B6795F-21E0-48CE-B7BD-2697877C65E7}" type="pres">
      <dgm:prSet presAssocID="{BF825693-C41D-469C-9222-49E416370364}" presName="sibTrans" presStyleLbl="sibTrans2D1" presStyleIdx="0" presStyleCnt="0"/>
      <dgm:spPr/>
    </dgm:pt>
    <dgm:pt modelId="{7D251D2D-19F2-4A8A-B027-0013BFD9840D}" type="pres">
      <dgm:prSet presAssocID="{87EF4AEF-549E-48DF-B47C-B864B183C80D}" presName="compNode" presStyleCnt="0"/>
      <dgm:spPr/>
    </dgm:pt>
    <dgm:pt modelId="{C49BAAFF-2F04-4C99-B0E0-3BB24D183201}" type="pres">
      <dgm:prSet presAssocID="{87EF4AEF-549E-48DF-B47C-B864B183C80D}" presName="iconBgRect" presStyleLbl="bgShp" presStyleIdx="4" presStyleCnt="7"/>
      <dgm:spPr/>
    </dgm:pt>
    <dgm:pt modelId="{53242D31-A4BD-4876-82E6-6544F58B783F}" type="pres">
      <dgm:prSet presAssocID="{87EF4AEF-549E-48DF-B47C-B864B183C80D}"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ye"/>
        </a:ext>
      </dgm:extLst>
    </dgm:pt>
    <dgm:pt modelId="{DD9D162D-1DB9-4EAE-BA11-8CA4C8C1AAD2}" type="pres">
      <dgm:prSet presAssocID="{87EF4AEF-549E-48DF-B47C-B864B183C80D}" presName="spaceRect" presStyleCnt="0"/>
      <dgm:spPr/>
    </dgm:pt>
    <dgm:pt modelId="{72828C60-BCBB-4C55-989E-110E59F4DF3D}" type="pres">
      <dgm:prSet presAssocID="{87EF4AEF-549E-48DF-B47C-B864B183C80D}" presName="textRect" presStyleLbl="revTx" presStyleIdx="4" presStyleCnt="7">
        <dgm:presLayoutVars>
          <dgm:chMax val="1"/>
          <dgm:chPref val="1"/>
        </dgm:presLayoutVars>
      </dgm:prSet>
      <dgm:spPr/>
    </dgm:pt>
    <dgm:pt modelId="{EDCE46B5-48AE-4845-A2F9-4A00E962EE6E}" type="pres">
      <dgm:prSet presAssocID="{A8DEAD8F-4BC8-4B13-A5BA-472730C8277D}" presName="sibTrans" presStyleLbl="sibTrans2D1" presStyleIdx="0" presStyleCnt="0"/>
      <dgm:spPr/>
    </dgm:pt>
    <dgm:pt modelId="{C8C002D7-994F-4951-A7F7-5683C9489BBF}" type="pres">
      <dgm:prSet presAssocID="{B5DCD3D6-4CAD-44D8-B898-E619A0E11651}" presName="compNode" presStyleCnt="0"/>
      <dgm:spPr/>
    </dgm:pt>
    <dgm:pt modelId="{FA136C30-F431-4DB9-AF33-F42496AED81D}" type="pres">
      <dgm:prSet presAssocID="{B5DCD3D6-4CAD-44D8-B898-E619A0E11651}" presName="iconBgRect" presStyleLbl="bgShp" presStyleIdx="5" presStyleCnt="7"/>
      <dgm:spPr/>
    </dgm:pt>
    <dgm:pt modelId="{D794180C-D6EF-4B78-9B6E-7BBE6D3B13F1}" type="pres">
      <dgm:prSet presAssocID="{B5DCD3D6-4CAD-44D8-B898-E619A0E11651}"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edicine"/>
        </a:ext>
      </dgm:extLst>
    </dgm:pt>
    <dgm:pt modelId="{821C3D02-DDE4-46FE-8167-6A2F8D4CAAC3}" type="pres">
      <dgm:prSet presAssocID="{B5DCD3D6-4CAD-44D8-B898-E619A0E11651}" presName="spaceRect" presStyleCnt="0"/>
      <dgm:spPr/>
    </dgm:pt>
    <dgm:pt modelId="{71B7C933-869B-433D-AB3B-EFD773773B06}" type="pres">
      <dgm:prSet presAssocID="{B5DCD3D6-4CAD-44D8-B898-E619A0E11651}" presName="textRect" presStyleLbl="revTx" presStyleIdx="5" presStyleCnt="7">
        <dgm:presLayoutVars>
          <dgm:chMax val="1"/>
          <dgm:chPref val="1"/>
        </dgm:presLayoutVars>
      </dgm:prSet>
      <dgm:spPr/>
    </dgm:pt>
    <dgm:pt modelId="{217E0FE4-1B42-477B-B6AD-2150C39DAF22}" type="pres">
      <dgm:prSet presAssocID="{7EDB819E-A7D8-4938-BB25-D450DFCC4E79}" presName="sibTrans" presStyleLbl="sibTrans2D1" presStyleIdx="0" presStyleCnt="0"/>
      <dgm:spPr/>
    </dgm:pt>
    <dgm:pt modelId="{06FB1239-82BC-4F39-8D8B-E0768AC83284}" type="pres">
      <dgm:prSet presAssocID="{AB37466D-7E17-4EEC-B361-EC403C374C1C}" presName="compNode" presStyleCnt="0"/>
      <dgm:spPr/>
    </dgm:pt>
    <dgm:pt modelId="{51A4DF91-045F-4FFD-95A4-926A1E1686A0}" type="pres">
      <dgm:prSet presAssocID="{AB37466D-7E17-4EEC-B361-EC403C374C1C}" presName="iconBgRect" presStyleLbl="bgShp" presStyleIdx="6" presStyleCnt="7"/>
      <dgm:spPr/>
    </dgm:pt>
    <dgm:pt modelId="{684591BB-5BF2-46C9-A539-787CC17C6967}" type="pres">
      <dgm:prSet presAssocID="{AB37466D-7E17-4EEC-B361-EC403C374C1C}"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Earth Globe Americas"/>
        </a:ext>
      </dgm:extLst>
    </dgm:pt>
    <dgm:pt modelId="{1FC8CAF9-04D2-4117-9EB5-69C510BED186}" type="pres">
      <dgm:prSet presAssocID="{AB37466D-7E17-4EEC-B361-EC403C374C1C}" presName="spaceRect" presStyleCnt="0"/>
      <dgm:spPr/>
    </dgm:pt>
    <dgm:pt modelId="{CB67BD51-0C2F-43CB-8C77-5510A668817F}" type="pres">
      <dgm:prSet presAssocID="{AB37466D-7E17-4EEC-B361-EC403C374C1C}" presName="textRect" presStyleLbl="revTx" presStyleIdx="6" presStyleCnt="7">
        <dgm:presLayoutVars>
          <dgm:chMax val="1"/>
          <dgm:chPref val="1"/>
        </dgm:presLayoutVars>
      </dgm:prSet>
      <dgm:spPr/>
    </dgm:pt>
  </dgm:ptLst>
  <dgm:cxnLst>
    <dgm:cxn modelId="{C2FEED05-7828-482B-8981-85F8AB6D61F5}" type="presOf" srcId="{BF825693-C41D-469C-9222-49E416370364}" destId="{75B6795F-21E0-48CE-B7BD-2697877C65E7}" srcOrd="0" destOrd="0" presId="urn:microsoft.com/office/officeart/2018/2/layout/IconCircleList"/>
    <dgm:cxn modelId="{5CD12912-D7EB-4561-8853-3880CFAC5581}" type="presOf" srcId="{107847D5-965A-45CF-8F54-C7B9E79592C2}" destId="{026B9202-8AE4-4ED7-9CD8-9277394E2F12}" srcOrd="0" destOrd="0" presId="urn:microsoft.com/office/officeart/2018/2/layout/IconCircleList"/>
    <dgm:cxn modelId="{E0D8D221-B5E5-4E25-878C-9918F6875C08}" type="presOf" srcId="{CF1AA75B-8BD9-450E-84F3-9FDD27063528}" destId="{AADF20C0-B1DE-46FD-9A48-323C78A1980A}" srcOrd="0" destOrd="0" presId="urn:microsoft.com/office/officeart/2018/2/layout/IconCircleList"/>
    <dgm:cxn modelId="{F36BB225-6DF8-4EEC-8B30-7272ED96A399}" srcId="{5D0EDDB7-3B76-4C5F-A76F-BD52B6D8F2A7}" destId="{87EF4AEF-549E-48DF-B47C-B864B183C80D}" srcOrd="4" destOrd="0" parTransId="{50160C8C-AAE0-44D3-9C18-A4AF48F02EDA}" sibTransId="{A8DEAD8F-4BC8-4B13-A5BA-472730C8277D}"/>
    <dgm:cxn modelId="{50E36E2A-6A5B-4EFD-8C28-4B7FF1076154}" type="presOf" srcId="{B5DCD3D6-4CAD-44D8-B898-E619A0E11651}" destId="{71B7C933-869B-433D-AB3B-EFD773773B06}" srcOrd="0" destOrd="0" presId="urn:microsoft.com/office/officeart/2018/2/layout/IconCircleList"/>
    <dgm:cxn modelId="{C11CEA47-95F0-474F-B746-10D07350E650}" type="presOf" srcId="{5D0EDDB7-3B76-4C5F-A76F-BD52B6D8F2A7}" destId="{5B7D7F55-FF49-438E-A0D8-D847E1B0275C}" srcOrd="0" destOrd="0" presId="urn:microsoft.com/office/officeart/2018/2/layout/IconCircleList"/>
    <dgm:cxn modelId="{BFEB106D-1281-488B-9176-D4200C89EF7A}" type="presOf" srcId="{AB37466D-7E17-4EEC-B361-EC403C374C1C}" destId="{CB67BD51-0C2F-43CB-8C77-5510A668817F}" srcOrd="0" destOrd="0" presId="urn:microsoft.com/office/officeart/2018/2/layout/IconCircleList"/>
    <dgm:cxn modelId="{D98EF870-1A9F-4630-9106-808C828D440A}" type="presOf" srcId="{A8DEAD8F-4BC8-4B13-A5BA-472730C8277D}" destId="{EDCE46B5-48AE-4845-A2F9-4A00E962EE6E}" srcOrd="0" destOrd="0" presId="urn:microsoft.com/office/officeart/2018/2/layout/IconCircleList"/>
    <dgm:cxn modelId="{12C07252-1AF2-417E-B4AE-75BE73EFAED0}" type="presOf" srcId="{8E58DB64-5C4A-40AE-A28F-566E2933A8BE}" destId="{FE621AE6-45B6-4FB4-9097-9638785BF621}" srcOrd="0" destOrd="0" presId="urn:microsoft.com/office/officeart/2018/2/layout/IconCircleList"/>
    <dgm:cxn modelId="{82DCDD7A-0063-466F-877E-47E8B75246D5}" type="presOf" srcId="{EB3BBED4-B93E-4D78-8ADB-7C44CEBBE99D}" destId="{E4A8DA21-C7D3-4681-9597-1EB398667B85}" srcOrd="0" destOrd="0" presId="urn:microsoft.com/office/officeart/2018/2/layout/IconCircleList"/>
    <dgm:cxn modelId="{0B26BE85-87A7-4ECD-93A1-C01F4E53F6C5}" srcId="{5D0EDDB7-3B76-4C5F-A76F-BD52B6D8F2A7}" destId="{EB3BBED4-B93E-4D78-8ADB-7C44CEBBE99D}" srcOrd="0" destOrd="0" parTransId="{66910DBD-2E5E-49CB-9FA7-17B5D1B2C36E}" sibTransId="{F2365BB4-DC9D-4B29-951D-7DA92989CDFE}"/>
    <dgm:cxn modelId="{BAEC8297-6A46-412F-89AC-EFA8E82F02D7}" type="presOf" srcId="{F2365BB4-DC9D-4B29-951D-7DA92989CDFE}" destId="{5F20D192-D340-41E1-92A9-B1B83A342279}" srcOrd="0" destOrd="0" presId="urn:microsoft.com/office/officeart/2018/2/layout/IconCircleList"/>
    <dgm:cxn modelId="{15ABC598-8FFC-4B29-A198-13FC735AACB9}" type="presOf" srcId="{DB639A27-EF1F-496C-85BC-3386FDA79988}" destId="{498D21A2-FD33-411A-A9E8-17BEA4464A47}" srcOrd="0" destOrd="0" presId="urn:microsoft.com/office/officeart/2018/2/layout/IconCircleList"/>
    <dgm:cxn modelId="{AFBB659F-6645-402B-BC8A-A8E0EEF4A7C9}" srcId="{5D0EDDB7-3B76-4C5F-A76F-BD52B6D8F2A7}" destId="{8E58DB64-5C4A-40AE-A28F-566E2933A8BE}" srcOrd="3" destOrd="0" parTransId="{612EE7E1-7150-4478-991E-4FF2A8CBC23F}" sibTransId="{BF825693-C41D-469C-9222-49E416370364}"/>
    <dgm:cxn modelId="{F06A29A6-1231-4CC0-9679-F1A729D10B0F}" type="presOf" srcId="{7EDB819E-A7D8-4938-BB25-D450DFCC4E79}" destId="{217E0FE4-1B42-477B-B6AD-2150C39DAF22}" srcOrd="0" destOrd="0" presId="urn:microsoft.com/office/officeart/2018/2/layout/IconCircleList"/>
    <dgm:cxn modelId="{35ED5EAF-72CF-49C0-AC79-6AAF1E4435E0}" srcId="{5D0EDDB7-3B76-4C5F-A76F-BD52B6D8F2A7}" destId="{AB37466D-7E17-4EEC-B361-EC403C374C1C}" srcOrd="6" destOrd="0" parTransId="{7AAC07F3-5C7A-4248-A51A-186EF30ED29A}" sibTransId="{2DB5CDC7-730D-4AF8-A7FC-2B8687AD7ADD}"/>
    <dgm:cxn modelId="{D659FFBF-07D3-46C1-9626-22BE011AF366}" srcId="{5D0EDDB7-3B76-4C5F-A76F-BD52B6D8F2A7}" destId="{CF1AA75B-8BD9-450E-84F3-9FDD27063528}" srcOrd="2" destOrd="0" parTransId="{200CE28C-2127-40B6-BA80-2BA930B14BBA}" sibTransId="{1B54EB79-4F6F-4EEA-9093-DAFAD42F1DED}"/>
    <dgm:cxn modelId="{F70C5DC8-4523-464B-B22D-445B651D4AB3}" type="presOf" srcId="{1B54EB79-4F6F-4EEA-9093-DAFAD42F1DED}" destId="{617C50D7-6BDF-4796-B1DB-53BB0CB584EC}" srcOrd="0" destOrd="0" presId="urn:microsoft.com/office/officeart/2018/2/layout/IconCircleList"/>
    <dgm:cxn modelId="{F8C8A0CE-7004-41D4-B5DD-68B9388FA777}" srcId="{5D0EDDB7-3B76-4C5F-A76F-BD52B6D8F2A7}" destId="{DB639A27-EF1F-496C-85BC-3386FDA79988}" srcOrd="1" destOrd="0" parTransId="{BC46DEE1-ABF5-47AC-8351-45E7A37D8E73}" sibTransId="{107847D5-965A-45CF-8F54-C7B9E79592C2}"/>
    <dgm:cxn modelId="{74E324EB-F938-4239-94AC-3239951BBFD7}" srcId="{5D0EDDB7-3B76-4C5F-A76F-BD52B6D8F2A7}" destId="{B5DCD3D6-4CAD-44D8-B898-E619A0E11651}" srcOrd="5" destOrd="0" parTransId="{CD3BEF41-47AE-4530-B48E-EB63F9E7A559}" sibTransId="{7EDB819E-A7D8-4938-BB25-D450DFCC4E79}"/>
    <dgm:cxn modelId="{EEB1C2F1-75C2-4E50-9402-72141AE21EE6}" type="presOf" srcId="{87EF4AEF-549E-48DF-B47C-B864B183C80D}" destId="{72828C60-BCBB-4C55-989E-110E59F4DF3D}" srcOrd="0" destOrd="0" presId="urn:microsoft.com/office/officeart/2018/2/layout/IconCircleList"/>
    <dgm:cxn modelId="{25BAF2EB-6A85-44E9-8442-6F6BAB958D40}" type="presParOf" srcId="{5B7D7F55-FF49-438E-A0D8-D847E1B0275C}" destId="{83849ADC-73CF-46A2-8FC2-651EDD2EFB67}" srcOrd="0" destOrd="0" presId="urn:microsoft.com/office/officeart/2018/2/layout/IconCircleList"/>
    <dgm:cxn modelId="{DA31DA4A-1896-4473-8926-6390B1D7EBE4}" type="presParOf" srcId="{83849ADC-73CF-46A2-8FC2-651EDD2EFB67}" destId="{59DB21C1-E566-4C3F-AADD-E1EAC5A88AC2}" srcOrd="0" destOrd="0" presId="urn:microsoft.com/office/officeart/2018/2/layout/IconCircleList"/>
    <dgm:cxn modelId="{40E46E6D-3707-47B7-91DA-1EA742C6E23C}" type="presParOf" srcId="{59DB21C1-E566-4C3F-AADD-E1EAC5A88AC2}" destId="{7A21F290-5A8D-4575-8AC4-F2FE9EFC1ACD}" srcOrd="0" destOrd="0" presId="urn:microsoft.com/office/officeart/2018/2/layout/IconCircleList"/>
    <dgm:cxn modelId="{779CC375-8E7B-4B7A-979C-AEBCA95BF856}" type="presParOf" srcId="{59DB21C1-E566-4C3F-AADD-E1EAC5A88AC2}" destId="{1EBCEDC6-A085-4A61-A3B1-E1986FEB983B}" srcOrd="1" destOrd="0" presId="urn:microsoft.com/office/officeart/2018/2/layout/IconCircleList"/>
    <dgm:cxn modelId="{DA27D825-7C5C-4BCC-AC75-BC04CB126E74}" type="presParOf" srcId="{59DB21C1-E566-4C3F-AADD-E1EAC5A88AC2}" destId="{632FACD4-CBD4-48C3-AC63-56A93700CE98}" srcOrd="2" destOrd="0" presId="urn:microsoft.com/office/officeart/2018/2/layout/IconCircleList"/>
    <dgm:cxn modelId="{6C515A87-7688-4A62-95E3-FE41B49E4038}" type="presParOf" srcId="{59DB21C1-E566-4C3F-AADD-E1EAC5A88AC2}" destId="{E4A8DA21-C7D3-4681-9597-1EB398667B85}" srcOrd="3" destOrd="0" presId="urn:microsoft.com/office/officeart/2018/2/layout/IconCircleList"/>
    <dgm:cxn modelId="{8E0655A4-AD27-4157-B6F7-311AD4EDAAEE}" type="presParOf" srcId="{83849ADC-73CF-46A2-8FC2-651EDD2EFB67}" destId="{5F20D192-D340-41E1-92A9-B1B83A342279}" srcOrd="1" destOrd="0" presId="urn:microsoft.com/office/officeart/2018/2/layout/IconCircleList"/>
    <dgm:cxn modelId="{3C7D642C-C9D3-4310-85C6-E539AB84950E}" type="presParOf" srcId="{83849ADC-73CF-46A2-8FC2-651EDD2EFB67}" destId="{513D864A-0592-4E76-A721-F0B13C6C505D}" srcOrd="2" destOrd="0" presId="urn:microsoft.com/office/officeart/2018/2/layout/IconCircleList"/>
    <dgm:cxn modelId="{5BD95FC0-0AF8-44B5-BEA9-78A4189FD4C3}" type="presParOf" srcId="{513D864A-0592-4E76-A721-F0B13C6C505D}" destId="{165F65EF-1983-4EAF-B7B4-AE89067A8FEE}" srcOrd="0" destOrd="0" presId="urn:microsoft.com/office/officeart/2018/2/layout/IconCircleList"/>
    <dgm:cxn modelId="{034A5274-59C4-4FBA-8CC9-AB65E8721DCB}" type="presParOf" srcId="{513D864A-0592-4E76-A721-F0B13C6C505D}" destId="{5EA623F9-F864-4BD3-81E4-6AB6D7EEDE9C}" srcOrd="1" destOrd="0" presId="urn:microsoft.com/office/officeart/2018/2/layout/IconCircleList"/>
    <dgm:cxn modelId="{2BEF26E4-1CF9-4EE1-BCBB-479F9FB663A7}" type="presParOf" srcId="{513D864A-0592-4E76-A721-F0B13C6C505D}" destId="{D8F90EEB-21F1-40F8-BA63-A9F5C313F085}" srcOrd="2" destOrd="0" presId="urn:microsoft.com/office/officeart/2018/2/layout/IconCircleList"/>
    <dgm:cxn modelId="{5AA512C8-C7F6-409A-B8CE-29880F23B38C}" type="presParOf" srcId="{513D864A-0592-4E76-A721-F0B13C6C505D}" destId="{498D21A2-FD33-411A-A9E8-17BEA4464A47}" srcOrd="3" destOrd="0" presId="urn:microsoft.com/office/officeart/2018/2/layout/IconCircleList"/>
    <dgm:cxn modelId="{7B5F686B-E129-4F17-8859-4FD3295E7C42}" type="presParOf" srcId="{83849ADC-73CF-46A2-8FC2-651EDD2EFB67}" destId="{026B9202-8AE4-4ED7-9CD8-9277394E2F12}" srcOrd="3" destOrd="0" presId="urn:microsoft.com/office/officeart/2018/2/layout/IconCircleList"/>
    <dgm:cxn modelId="{173D31D7-506B-4212-827E-B3D7F93EC193}" type="presParOf" srcId="{83849ADC-73CF-46A2-8FC2-651EDD2EFB67}" destId="{B2326696-622C-441D-B603-640B1F215C2B}" srcOrd="4" destOrd="0" presId="urn:microsoft.com/office/officeart/2018/2/layout/IconCircleList"/>
    <dgm:cxn modelId="{45716F67-1E0B-471A-912C-C3061075B73E}" type="presParOf" srcId="{B2326696-622C-441D-B603-640B1F215C2B}" destId="{893C6D78-03F0-4856-8CD0-CBA4072CFF68}" srcOrd="0" destOrd="0" presId="urn:microsoft.com/office/officeart/2018/2/layout/IconCircleList"/>
    <dgm:cxn modelId="{E0BDE414-E4C4-414E-833C-8C3EF8267B56}" type="presParOf" srcId="{B2326696-622C-441D-B603-640B1F215C2B}" destId="{2B96FA34-DA29-4741-A74C-FE5E8DE3E8E2}" srcOrd="1" destOrd="0" presId="urn:microsoft.com/office/officeart/2018/2/layout/IconCircleList"/>
    <dgm:cxn modelId="{7C588D3B-33A7-4899-A37F-EC863945AC5E}" type="presParOf" srcId="{B2326696-622C-441D-B603-640B1F215C2B}" destId="{0E177FDB-B529-4EA0-B1EB-8DDC9E09801D}" srcOrd="2" destOrd="0" presId="urn:microsoft.com/office/officeart/2018/2/layout/IconCircleList"/>
    <dgm:cxn modelId="{9216AFC5-19A6-4332-8A28-2C244A0555FE}" type="presParOf" srcId="{B2326696-622C-441D-B603-640B1F215C2B}" destId="{AADF20C0-B1DE-46FD-9A48-323C78A1980A}" srcOrd="3" destOrd="0" presId="urn:microsoft.com/office/officeart/2018/2/layout/IconCircleList"/>
    <dgm:cxn modelId="{7365C7A2-7494-4988-B771-FA4078AC3EDE}" type="presParOf" srcId="{83849ADC-73CF-46A2-8FC2-651EDD2EFB67}" destId="{617C50D7-6BDF-4796-B1DB-53BB0CB584EC}" srcOrd="5" destOrd="0" presId="urn:microsoft.com/office/officeart/2018/2/layout/IconCircleList"/>
    <dgm:cxn modelId="{34BAB922-2A92-441B-A2FB-03F8C5B94090}" type="presParOf" srcId="{83849ADC-73CF-46A2-8FC2-651EDD2EFB67}" destId="{342C6CB0-5678-4045-ABA1-0C9195F8949E}" srcOrd="6" destOrd="0" presId="urn:microsoft.com/office/officeart/2018/2/layout/IconCircleList"/>
    <dgm:cxn modelId="{669644DD-67F1-4C85-B466-53D294F891AF}" type="presParOf" srcId="{342C6CB0-5678-4045-ABA1-0C9195F8949E}" destId="{906B832A-19B8-4632-A562-B13A1CC9F491}" srcOrd="0" destOrd="0" presId="urn:microsoft.com/office/officeart/2018/2/layout/IconCircleList"/>
    <dgm:cxn modelId="{5E057CCB-9372-492E-A6CD-AB1FBF8AC3C1}" type="presParOf" srcId="{342C6CB0-5678-4045-ABA1-0C9195F8949E}" destId="{9D42CC36-FAF8-4E83-B947-706A57E4D632}" srcOrd="1" destOrd="0" presId="urn:microsoft.com/office/officeart/2018/2/layout/IconCircleList"/>
    <dgm:cxn modelId="{21E76A08-E987-4CB7-9F66-B9FDFCA417F5}" type="presParOf" srcId="{342C6CB0-5678-4045-ABA1-0C9195F8949E}" destId="{953315BA-8EBA-4089-8272-3B59D70336B8}" srcOrd="2" destOrd="0" presId="urn:microsoft.com/office/officeart/2018/2/layout/IconCircleList"/>
    <dgm:cxn modelId="{ACE9FEEE-E4D3-4C2F-81A2-D4C39078581F}" type="presParOf" srcId="{342C6CB0-5678-4045-ABA1-0C9195F8949E}" destId="{FE621AE6-45B6-4FB4-9097-9638785BF621}" srcOrd="3" destOrd="0" presId="urn:microsoft.com/office/officeart/2018/2/layout/IconCircleList"/>
    <dgm:cxn modelId="{8D089C83-4157-4312-9D7D-421F5391E100}" type="presParOf" srcId="{83849ADC-73CF-46A2-8FC2-651EDD2EFB67}" destId="{75B6795F-21E0-48CE-B7BD-2697877C65E7}" srcOrd="7" destOrd="0" presId="urn:microsoft.com/office/officeart/2018/2/layout/IconCircleList"/>
    <dgm:cxn modelId="{8712A4A2-2AC3-47F1-BA21-188D3D2D1997}" type="presParOf" srcId="{83849ADC-73CF-46A2-8FC2-651EDD2EFB67}" destId="{7D251D2D-19F2-4A8A-B027-0013BFD9840D}" srcOrd="8" destOrd="0" presId="urn:microsoft.com/office/officeart/2018/2/layout/IconCircleList"/>
    <dgm:cxn modelId="{0498C3D0-FB91-47CE-B34A-C90464641497}" type="presParOf" srcId="{7D251D2D-19F2-4A8A-B027-0013BFD9840D}" destId="{C49BAAFF-2F04-4C99-B0E0-3BB24D183201}" srcOrd="0" destOrd="0" presId="urn:microsoft.com/office/officeart/2018/2/layout/IconCircleList"/>
    <dgm:cxn modelId="{5403721B-CE5B-4D9C-8FD5-46979C3639A1}" type="presParOf" srcId="{7D251D2D-19F2-4A8A-B027-0013BFD9840D}" destId="{53242D31-A4BD-4876-82E6-6544F58B783F}" srcOrd="1" destOrd="0" presId="urn:microsoft.com/office/officeart/2018/2/layout/IconCircleList"/>
    <dgm:cxn modelId="{6AF40F33-DD05-4896-B8A5-CC0EA805C511}" type="presParOf" srcId="{7D251D2D-19F2-4A8A-B027-0013BFD9840D}" destId="{DD9D162D-1DB9-4EAE-BA11-8CA4C8C1AAD2}" srcOrd="2" destOrd="0" presId="urn:microsoft.com/office/officeart/2018/2/layout/IconCircleList"/>
    <dgm:cxn modelId="{C7E46259-9636-41AD-B7F8-A29DC22B1018}" type="presParOf" srcId="{7D251D2D-19F2-4A8A-B027-0013BFD9840D}" destId="{72828C60-BCBB-4C55-989E-110E59F4DF3D}" srcOrd="3" destOrd="0" presId="urn:microsoft.com/office/officeart/2018/2/layout/IconCircleList"/>
    <dgm:cxn modelId="{B24A66B2-D6B0-437B-B662-A0573AF12570}" type="presParOf" srcId="{83849ADC-73CF-46A2-8FC2-651EDD2EFB67}" destId="{EDCE46B5-48AE-4845-A2F9-4A00E962EE6E}" srcOrd="9" destOrd="0" presId="urn:microsoft.com/office/officeart/2018/2/layout/IconCircleList"/>
    <dgm:cxn modelId="{C4EE2410-11F8-4D8A-81DD-8458C3E308BA}" type="presParOf" srcId="{83849ADC-73CF-46A2-8FC2-651EDD2EFB67}" destId="{C8C002D7-994F-4951-A7F7-5683C9489BBF}" srcOrd="10" destOrd="0" presId="urn:microsoft.com/office/officeart/2018/2/layout/IconCircleList"/>
    <dgm:cxn modelId="{77CF87BC-5E99-40FA-A674-2D17019D5F90}" type="presParOf" srcId="{C8C002D7-994F-4951-A7F7-5683C9489BBF}" destId="{FA136C30-F431-4DB9-AF33-F42496AED81D}" srcOrd="0" destOrd="0" presId="urn:microsoft.com/office/officeart/2018/2/layout/IconCircleList"/>
    <dgm:cxn modelId="{5A2460CA-26C0-47E1-92DD-F0F5B4BFFAD1}" type="presParOf" srcId="{C8C002D7-994F-4951-A7F7-5683C9489BBF}" destId="{D794180C-D6EF-4B78-9B6E-7BBE6D3B13F1}" srcOrd="1" destOrd="0" presId="urn:microsoft.com/office/officeart/2018/2/layout/IconCircleList"/>
    <dgm:cxn modelId="{B24E4028-BC55-4995-A635-9954ABA39167}" type="presParOf" srcId="{C8C002D7-994F-4951-A7F7-5683C9489BBF}" destId="{821C3D02-DDE4-46FE-8167-6A2F8D4CAAC3}" srcOrd="2" destOrd="0" presId="urn:microsoft.com/office/officeart/2018/2/layout/IconCircleList"/>
    <dgm:cxn modelId="{9D682FA8-B47D-4739-A687-C43F33E9044F}" type="presParOf" srcId="{C8C002D7-994F-4951-A7F7-5683C9489BBF}" destId="{71B7C933-869B-433D-AB3B-EFD773773B06}" srcOrd="3" destOrd="0" presId="urn:microsoft.com/office/officeart/2018/2/layout/IconCircleList"/>
    <dgm:cxn modelId="{7DB3FDF3-3A11-4F85-AB5F-575C415596EF}" type="presParOf" srcId="{83849ADC-73CF-46A2-8FC2-651EDD2EFB67}" destId="{217E0FE4-1B42-477B-B6AD-2150C39DAF22}" srcOrd="11" destOrd="0" presId="urn:microsoft.com/office/officeart/2018/2/layout/IconCircleList"/>
    <dgm:cxn modelId="{05E1C9E5-7F23-44DD-83F8-D7BF987AE04D}" type="presParOf" srcId="{83849ADC-73CF-46A2-8FC2-651EDD2EFB67}" destId="{06FB1239-82BC-4F39-8D8B-E0768AC83284}" srcOrd="12" destOrd="0" presId="urn:microsoft.com/office/officeart/2018/2/layout/IconCircleList"/>
    <dgm:cxn modelId="{C57D99EC-4BF2-40E6-8EC9-0356BAAC138F}" type="presParOf" srcId="{06FB1239-82BC-4F39-8D8B-E0768AC83284}" destId="{51A4DF91-045F-4FFD-95A4-926A1E1686A0}" srcOrd="0" destOrd="0" presId="urn:microsoft.com/office/officeart/2018/2/layout/IconCircleList"/>
    <dgm:cxn modelId="{C6ADDB8D-A6D9-4B0C-92E3-1221EEC9A950}" type="presParOf" srcId="{06FB1239-82BC-4F39-8D8B-E0768AC83284}" destId="{684591BB-5BF2-46C9-A539-787CC17C6967}" srcOrd="1" destOrd="0" presId="urn:microsoft.com/office/officeart/2018/2/layout/IconCircleList"/>
    <dgm:cxn modelId="{07BDB949-4E3E-48AD-B576-69526527825B}" type="presParOf" srcId="{06FB1239-82BC-4F39-8D8B-E0768AC83284}" destId="{1FC8CAF9-04D2-4117-9EB5-69C510BED186}" srcOrd="2" destOrd="0" presId="urn:microsoft.com/office/officeart/2018/2/layout/IconCircleList"/>
    <dgm:cxn modelId="{DDFF988F-5E61-4525-B5F8-131FE43521B4}" type="presParOf" srcId="{06FB1239-82BC-4F39-8D8B-E0768AC83284}" destId="{CB67BD51-0C2F-43CB-8C77-5510A668817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61DC25-5987-47BC-BA69-39DD50F6BB8D}"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B67BF2EA-5C5D-4CCB-B074-C41F2DA92D28}">
      <dgm:prSet custT="1"/>
      <dgm:spPr/>
      <dgm:t>
        <a:bodyPr/>
        <a:lstStyle/>
        <a:p>
          <a:pPr>
            <a:lnSpc>
              <a:spcPct val="100000"/>
            </a:lnSpc>
            <a:defRPr cap="all"/>
          </a:pPr>
          <a:r>
            <a:rPr lang="en-GB" sz="2800" b="1" dirty="0"/>
            <a:t>QUESTION AND ANSWER</a:t>
          </a:r>
          <a:endParaRPr lang="en-US" sz="2800" b="1" dirty="0"/>
        </a:p>
      </dgm:t>
    </dgm:pt>
    <dgm:pt modelId="{7F66EF43-8802-4281-AD0B-8E683D8FAFD6}" type="parTrans" cxnId="{00C5150D-3353-4765-A837-8FF77145E78A}">
      <dgm:prSet/>
      <dgm:spPr/>
      <dgm:t>
        <a:bodyPr/>
        <a:lstStyle/>
        <a:p>
          <a:endParaRPr lang="en-US"/>
        </a:p>
      </dgm:t>
    </dgm:pt>
    <dgm:pt modelId="{56221C17-A290-4C6A-BED9-D9F3DFAFF3E5}" type="sibTrans" cxnId="{00C5150D-3353-4765-A837-8FF77145E78A}">
      <dgm:prSet/>
      <dgm:spPr/>
      <dgm:t>
        <a:bodyPr/>
        <a:lstStyle/>
        <a:p>
          <a:endParaRPr lang="en-US"/>
        </a:p>
      </dgm:t>
    </dgm:pt>
    <dgm:pt modelId="{EBBC015A-0528-4886-BC5B-B4601C1FC7DC}">
      <dgm:prSet custT="1"/>
      <dgm:spPr/>
      <dgm:t>
        <a:bodyPr/>
        <a:lstStyle/>
        <a:p>
          <a:pPr>
            <a:lnSpc>
              <a:spcPct val="100000"/>
            </a:lnSpc>
            <a:defRPr cap="all"/>
          </a:pPr>
          <a:r>
            <a:rPr lang="en-GB" sz="2800" b="1" dirty="0"/>
            <a:t>SHARING EXPERIENCES</a:t>
          </a:r>
          <a:endParaRPr lang="en-US" sz="2800" b="1" dirty="0"/>
        </a:p>
      </dgm:t>
    </dgm:pt>
    <dgm:pt modelId="{9AC48BA4-C602-412F-87A5-787480BED71F}" type="parTrans" cxnId="{57ED3F47-5B33-46D0-BDDE-6CED9ADEFC6E}">
      <dgm:prSet/>
      <dgm:spPr/>
      <dgm:t>
        <a:bodyPr/>
        <a:lstStyle/>
        <a:p>
          <a:endParaRPr lang="en-US"/>
        </a:p>
      </dgm:t>
    </dgm:pt>
    <dgm:pt modelId="{48326871-713A-4D81-A435-80B8935F389F}" type="sibTrans" cxnId="{57ED3F47-5B33-46D0-BDDE-6CED9ADEFC6E}">
      <dgm:prSet/>
      <dgm:spPr/>
      <dgm:t>
        <a:bodyPr/>
        <a:lstStyle/>
        <a:p>
          <a:endParaRPr lang="en-US"/>
        </a:p>
      </dgm:t>
    </dgm:pt>
    <dgm:pt modelId="{69A908F0-264A-43BA-B58B-2376307CC9BC}">
      <dgm:prSet custT="1"/>
      <dgm:spPr/>
      <dgm:t>
        <a:bodyPr/>
        <a:lstStyle/>
        <a:p>
          <a:pPr>
            <a:lnSpc>
              <a:spcPct val="100000"/>
            </a:lnSpc>
            <a:defRPr cap="all"/>
          </a:pPr>
          <a:r>
            <a:rPr lang="en-GB" sz="2800" b="1" dirty="0"/>
            <a:t>LET'S SUMMARIZE</a:t>
          </a:r>
          <a:endParaRPr lang="en-US" sz="2800" b="1" dirty="0"/>
        </a:p>
      </dgm:t>
    </dgm:pt>
    <dgm:pt modelId="{900CFF19-415F-4276-B9E4-D3684301DED5}" type="parTrans" cxnId="{2805567F-7556-49A7-96FF-1DD0FFD5331D}">
      <dgm:prSet/>
      <dgm:spPr/>
      <dgm:t>
        <a:bodyPr/>
        <a:lstStyle/>
        <a:p>
          <a:endParaRPr lang="en-US"/>
        </a:p>
      </dgm:t>
    </dgm:pt>
    <dgm:pt modelId="{EA4DD9BB-4F6B-4993-A40B-B0E8BA71BBEA}" type="sibTrans" cxnId="{2805567F-7556-49A7-96FF-1DD0FFD5331D}">
      <dgm:prSet/>
      <dgm:spPr/>
      <dgm:t>
        <a:bodyPr/>
        <a:lstStyle/>
        <a:p>
          <a:endParaRPr lang="en-US"/>
        </a:p>
      </dgm:t>
    </dgm:pt>
    <dgm:pt modelId="{24DB6651-9CE1-4D8B-9F82-AA3926793694}" type="pres">
      <dgm:prSet presAssocID="{0561DC25-5987-47BC-BA69-39DD50F6BB8D}" presName="root" presStyleCnt="0">
        <dgm:presLayoutVars>
          <dgm:dir/>
          <dgm:resizeHandles val="exact"/>
        </dgm:presLayoutVars>
      </dgm:prSet>
      <dgm:spPr/>
    </dgm:pt>
    <dgm:pt modelId="{42EA5496-3591-4420-8C1D-C9931AC7F3B6}" type="pres">
      <dgm:prSet presAssocID="{B67BF2EA-5C5D-4CCB-B074-C41F2DA92D28}" presName="compNode" presStyleCnt="0"/>
      <dgm:spPr/>
    </dgm:pt>
    <dgm:pt modelId="{B1CB063C-5A0A-4C99-BD7C-40654D67B382}" type="pres">
      <dgm:prSet presAssocID="{B67BF2EA-5C5D-4CCB-B074-C41F2DA92D28}" presName="iconBgRect" presStyleLbl="bgShp" presStyleIdx="0" presStyleCnt="3"/>
      <dgm:spPr/>
    </dgm:pt>
    <dgm:pt modelId="{AF67D722-BDCB-4F7F-AFD5-5C3A44B2CA41}" type="pres">
      <dgm:prSet presAssocID="{B67BF2EA-5C5D-4CCB-B074-C41F2DA92D2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4D7A6C3E-53AE-45DA-86DF-7A0F1029EA39}" type="pres">
      <dgm:prSet presAssocID="{B67BF2EA-5C5D-4CCB-B074-C41F2DA92D28}" presName="spaceRect" presStyleCnt="0"/>
      <dgm:spPr/>
    </dgm:pt>
    <dgm:pt modelId="{C716BDEC-F275-46DD-A8BB-CE417CE72022}" type="pres">
      <dgm:prSet presAssocID="{B67BF2EA-5C5D-4CCB-B074-C41F2DA92D28}" presName="textRect" presStyleLbl="revTx" presStyleIdx="0" presStyleCnt="3">
        <dgm:presLayoutVars>
          <dgm:chMax val="1"/>
          <dgm:chPref val="1"/>
        </dgm:presLayoutVars>
      </dgm:prSet>
      <dgm:spPr/>
    </dgm:pt>
    <dgm:pt modelId="{CBF2C6D8-907F-4671-B83B-789288737002}" type="pres">
      <dgm:prSet presAssocID="{56221C17-A290-4C6A-BED9-D9F3DFAFF3E5}" presName="sibTrans" presStyleCnt="0"/>
      <dgm:spPr/>
    </dgm:pt>
    <dgm:pt modelId="{FF83DBC9-CB2B-4B18-8A9D-7B10095A36BC}" type="pres">
      <dgm:prSet presAssocID="{EBBC015A-0528-4886-BC5B-B4601C1FC7DC}" presName="compNode" presStyleCnt="0"/>
      <dgm:spPr/>
    </dgm:pt>
    <dgm:pt modelId="{54FB7054-616F-4151-841C-BD8D425B6D44}" type="pres">
      <dgm:prSet presAssocID="{EBBC015A-0528-4886-BC5B-B4601C1FC7DC}" presName="iconBgRect" presStyleLbl="bgShp" presStyleIdx="1" presStyleCnt="3"/>
      <dgm:spPr/>
    </dgm:pt>
    <dgm:pt modelId="{C5464A2D-0EE0-4EC6-9A7F-E94005E7BF21}" type="pres">
      <dgm:prSet presAssocID="{EBBC015A-0528-4886-BC5B-B4601C1FC7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1B067ADD-18FE-4979-A75D-222F5F168FC0}" type="pres">
      <dgm:prSet presAssocID="{EBBC015A-0528-4886-BC5B-B4601C1FC7DC}" presName="spaceRect" presStyleCnt="0"/>
      <dgm:spPr/>
    </dgm:pt>
    <dgm:pt modelId="{00111C2D-8E05-4408-9AE0-8D211EC425D2}" type="pres">
      <dgm:prSet presAssocID="{EBBC015A-0528-4886-BC5B-B4601C1FC7DC}" presName="textRect" presStyleLbl="revTx" presStyleIdx="1" presStyleCnt="3">
        <dgm:presLayoutVars>
          <dgm:chMax val="1"/>
          <dgm:chPref val="1"/>
        </dgm:presLayoutVars>
      </dgm:prSet>
      <dgm:spPr/>
    </dgm:pt>
    <dgm:pt modelId="{0F2A7191-F5F0-4CA1-8B45-715297CE9756}" type="pres">
      <dgm:prSet presAssocID="{48326871-713A-4D81-A435-80B8935F389F}" presName="sibTrans" presStyleCnt="0"/>
      <dgm:spPr/>
    </dgm:pt>
    <dgm:pt modelId="{DAA16332-CDEB-4004-96D7-FF12AEFB9EA9}" type="pres">
      <dgm:prSet presAssocID="{69A908F0-264A-43BA-B58B-2376307CC9BC}" presName="compNode" presStyleCnt="0"/>
      <dgm:spPr/>
    </dgm:pt>
    <dgm:pt modelId="{F1076E40-DCA3-4EED-B21A-2ADF9750DB18}" type="pres">
      <dgm:prSet presAssocID="{69A908F0-264A-43BA-B58B-2376307CC9BC}" presName="iconBgRect" presStyleLbl="bgShp" presStyleIdx="2" presStyleCnt="3"/>
      <dgm:spPr/>
    </dgm:pt>
    <dgm:pt modelId="{73C6E13C-4717-4AEF-93C3-446EBED1F60E}" type="pres">
      <dgm:prSet presAssocID="{69A908F0-264A-43BA-B58B-2376307CC9B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79BD8702-E1F9-4EB5-B818-73A44B55C4DB}" type="pres">
      <dgm:prSet presAssocID="{69A908F0-264A-43BA-B58B-2376307CC9BC}" presName="spaceRect" presStyleCnt="0"/>
      <dgm:spPr/>
    </dgm:pt>
    <dgm:pt modelId="{6DE1476B-6FB7-4158-8AFB-939DCAC836EB}" type="pres">
      <dgm:prSet presAssocID="{69A908F0-264A-43BA-B58B-2376307CC9BC}" presName="textRect" presStyleLbl="revTx" presStyleIdx="2" presStyleCnt="3">
        <dgm:presLayoutVars>
          <dgm:chMax val="1"/>
          <dgm:chPref val="1"/>
        </dgm:presLayoutVars>
      </dgm:prSet>
      <dgm:spPr/>
    </dgm:pt>
  </dgm:ptLst>
  <dgm:cxnLst>
    <dgm:cxn modelId="{00C5150D-3353-4765-A837-8FF77145E78A}" srcId="{0561DC25-5987-47BC-BA69-39DD50F6BB8D}" destId="{B67BF2EA-5C5D-4CCB-B074-C41F2DA92D28}" srcOrd="0" destOrd="0" parTransId="{7F66EF43-8802-4281-AD0B-8E683D8FAFD6}" sibTransId="{56221C17-A290-4C6A-BED9-D9F3DFAFF3E5}"/>
    <dgm:cxn modelId="{4444A72F-08A8-7D4B-BB15-9EDC551FA48C}" type="presOf" srcId="{0561DC25-5987-47BC-BA69-39DD50F6BB8D}" destId="{24DB6651-9CE1-4D8B-9F82-AA3926793694}" srcOrd="0" destOrd="0" presId="urn:microsoft.com/office/officeart/2018/5/layout/IconCircleLabelList"/>
    <dgm:cxn modelId="{A049B03D-B34B-B94D-B3CC-6D064F8F15AB}" type="presOf" srcId="{B67BF2EA-5C5D-4CCB-B074-C41F2DA92D28}" destId="{C716BDEC-F275-46DD-A8BB-CE417CE72022}" srcOrd="0" destOrd="0" presId="urn:microsoft.com/office/officeart/2018/5/layout/IconCircleLabelList"/>
    <dgm:cxn modelId="{57ED3F47-5B33-46D0-BDDE-6CED9ADEFC6E}" srcId="{0561DC25-5987-47BC-BA69-39DD50F6BB8D}" destId="{EBBC015A-0528-4886-BC5B-B4601C1FC7DC}" srcOrd="1" destOrd="0" parTransId="{9AC48BA4-C602-412F-87A5-787480BED71F}" sibTransId="{48326871-713A-4D81-A435-80B8935F389F}"/>
    <dgm:cxn modelId="{95702C6D-714E-304D-B127-02BF6FCC7DEE}" type="presOf" srcId="{EBBC015A-0528-4886-BC5B-B4601C1FC7DC}" destId="{00111C2D-8E05-4408-9AE0-8D211EC425D2}" srcOrd="0" destOrd="0" presId="urn:microsoft.com/office/officeart/2018/5/layout/IconCircleLabelList"/>
    <dgm:cxn modelId="{2805567F-7556-49A7-96FF-1DD0FFD5331D}" srcId="{0561DC25-5987-47BC-BA69-39DD50F6BB8D}" destId="{69A908F0-264A-43BA-B58B-2376307CC9BC}" srcOrd="2" destOrd="0" parTransId="{900CFF19-415F-4276-B9E4-D3684301DED5}" sibTransId="{EA4DD9BB-4F6B-4993-A40B-B0E8BA71BBEA}"/>
    <dgm:cxn modelId="{EE88A8F8-13AD-D144-A288-4983DE5E7882}" type="presOf" srcId="{69A908F0-264A-43BA-B58B-2376307CC9BC}" destId="{6DE1476B-6FB7-4158-8AFB-939DCAC836EB}" srcOrd="0" destOrd="0" presId="urn:microsoft.com/office/officeart/2018/5/layout/IconCircleLabelList"/>
    <dgm:cxn modelId="{65904DE1-E760-C74C-B116-30529F46C822}" type="presParOf" srcId="{24DB6651-9CE1-4D8B-9F82-AA3926793694}" destId="{42EA5496-3591-4420-8C1D-C9931AC7F3B6}" srcOrd="0" destOrd="0" presId="urn:microsoft.com/office/officeart/2018/5/layout/IconCircleLabelList"/>
    <dgm:cxn modelId="{3B3C1420-4F7B-7948-A567-1A5E64D35EBF}" type="presParOf" srcId="{42EA5496-3591-4420-8C1D-C9931AC7F3B6}" destId="{B1CB063C-5A0A-4C99-BD7C-40654D67B382}" srcOrd="0" destOrd="0" presId="urn:microsoft.com/office/officeart/2018/5/layout/IconCircleLabelList"/>
    <dgm:cxn modelId="{11A53F40-561C-7640-B097-08E67B0B5FFA}" type="presParOf" srcId="{42EA5496-3591-4420-8C1D-C9931AC7F3B6}" destId="{AF67D722-BDCB-4F7F-AFD5-5C3A44B2CA41}" srcOrd="1" destOrd="0" presId="urn:microsoft.com/office/officeart/2018/5/layout/IconCircleLabelList"/>
    <dgm:cxn modelId="{6B4F5A84-CC65-7F48-8D73-5C6108C0CD0F}" type="presParOf" srcId="{42EA5496-3591-4420-8C1D-C9931AC7F3B6}" destId="{4D7A6C3E-53AE-45DA-86DF-7A0F1029EA39}" srcOrd="2" destOrd="0" presId="urn:microsoft.com/office/officeart/2018/5/layout/IconCircleLabelList"/>
    <dgm:cxn modelId="{4B268FFB-9CCA-C740-A7FD-8395E0DA67BC}" type="presParOf" srcId="{42EA5496-3591-4420-8C1D-C9931AC7F3B6}" destId="{C716BDEC-F275-46DD-A8BB-CE417CE72022}" srcOrd="3" destOrd="0" presId="urn:microsoft.com/office/officeart/2018/5/layout/IconCircleLabelList"/>
    <dgm:cxn modelId="{7172E378-76BA-D343-B201-05FCFC60DE1A}" type="presParOf" srcId="{24DB6651-9CE1-4D8B-9F82-AA3926793694}" destId="{CBF2C6D8-907F-4671-B83B-789288737002}" srcOrd="1" destOrd="0" presId="urn:microsoft.com/office/officeart/2018/5/layout/IconCircleLabelList"/>
    <dgm:cxn modelId="{9D01793D-61EB-6B4B-8D38-297DC51072A8}" type="presParOf" srcId="{24DB6651-9CE1-4D8B-9F82-AA3926793694}" destId="{FF83DBC9-CB2B-4B18-8A9D-7B10095A36BC}" srcOrd="2" destOrd="0" presId="urn:microsoft.com/office/officeart/2018/5/layout/IconCircleLabelList"/>
    <dgm:cxn modelId="{48AF71C2-1808-064D-9A4A-6C9E087B3FC6}" type="presParOf" srcId="{FF83DBC9-CB2B-4B18-8A9D-7B10095A36BC}" destId="{54FB7054-616F-4151-841C-BD8D425B6D44}" srcOrd="0" destOrd="0" presId="urn:microsoft.com/office/officeart/2018/5/layout/IconCircleLabelList"/>
    <dgm:cxn modelId="{EBD8115F-4476-1F45-98A6-6A634A23C959}" type="presParOf" srcId="{FF83DBC9-CB2B-4B18-8A9D-7B10095A36BC}" destId="{C5464A2D-0EE0-4EC6-9A7F-E94005E7BF21}" srcOrd="1" destOrd="0" presId="urn:microsoft.com/office/officeart/2018/5/layout/IconCircleLabelList"/>
    <dgm:cxn modelId="{81AABACB-D98D-8845-B1C3-5751D210717F}" type="presParOf" srcId="{FF83DBC9-CB2B-4B18-8A9D-7B10095A36BC}" destId="{1B067ADD-18FE-4979-A75D-222F5F168FC0}" srcOrd="2" destOrd="0" presId="urn:microsoft.com/office/officeart/2018/5/layout/IconCircleLabelList"/>
    <dgm:cxn modelId="{CE74B24F-BEC0-DC42-A2A3-2CD6F70F15CB}" type="presParOf" srcId="{FF83DBC9-CB2B-4B18-8A9D-7B10095A36BC}" destId="{00111C2D-8E05-4408-9AE0-8D211EC425D2}" srcOrd="3" destOrd="0" presId="urn:microsoft.com/office/officeart/2018/5/layout/IconCircleLabelList"/>
    <dgm:cxn modelId="{A1F7D96F-D349-C04B-9F5A-DFFB40F8782C}" type="presParOf" srcId="{24DB6651-9CE1-4D8B-9F82-AA3926793694}" destId="{0F2A7191-F5F0-4CA1-8B45-715297CE9756}" srcOrd="3" destOrd="0" presId="urn:microsoft.com/office/officeart/2018/5/layout/IconCircleLabelList"/>
    <dgm:cxn modelId="{FB58A621-5FBC-7046-83EA-515748E96AAB}" type="presParOf" srcId="{24DB6651-9CE1-4D8B-9F82-AA3926793694}" destId="{DAA16332-CDEB-4004-96D7-FF12AEFB9EA9}" srcOrd="4" destOrd="0" presId="urn:microsoft.com/office/officeart/2018/5/layout/IconCircleLabelList"/>
    <dgm:cxn modelId="{969273C7-B064-E74F-8D18-205AFA178C5C}" type="presParOf" srcId="{DAA16332-CDEB-4004-96D7-FF12AEFB9EA9}" destId="{F1076E40-DCA3-4EED-B21A-2ADF9750DB18}" srcOrd="0" destOrd="0" presId="urn:microsoft.com/office/officeart/2018/5/layout/IconCircleLabelList"/>
    <dgm:cxn modelId="{DABE808F-F527-724B-BE05-3B459EDA3B17}" type="presParOf" srcId="{DAA16332-CDEB-4004-96D7-FF12AEFB9EA9}" destId="{73C6E13C-4717-4AEF-93C3-446EBED1F60E}" srcOrd="1" destOrd="0" presId="urn:microsoft.com/office/officeart/2018/5/layout/IconCircleLabelList"/>
    <dgm:cxn modelId="{941091EF-3774-3142-8A1F-43AEBF53FCDA}" type="presParOf" srcId="{DAA16332-CDEB-4004-96D7-FF12AEFB9EA9}" destId="{79BD8702-E1F9-4EB5-B818-73A44B55C4DB}" srcOrd="2" destOrd="0" presId="urn:microsoft.com/office/officeart/2018/5/layout/IconCircleLabelList"/>
    <dgm:cxn modelId="{7B0A6EF0-890A-F742-AC37-E83F7A89DAF3}" type="presParOf" srcId="{DAA16332-CDEB-4004-96D7-FF12AEFB9EA9}" destId="{6DE1476B-6FB7-4158-8AFB-939DCAC836E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5FA2D-E74A-7D4E-BD1B-371401AD3E0A}">
      <dsp:nvSpPr>
        <dsp:cNvPr id="0" name=""/>
        <dsp:cNvSpPr/>
      </dsp:nvSpPr>
      <dsp:spPr>
        <a:xfrm>
          <a:off x="2103120" y="2007"/>
          <a:ext cx="8412480" cy="1040029"/>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tr-TR" sz="2400" kern="1200" dirty="0" err="1"/>
            <a:t>the</a:t>
          </a:r>
          <a:r>
            <a:rPr lang="tr-TR" sz="2400" kern="1200" dirty="0"/>
            <a:t> </a:t>
          </a:r>
          <a:r>
            <a:rPr lang="tr-TR" sz="2400" kern="1200" dirty="0" err="1"/>
            <a:t>reasons</a:t>
          </a:r>
          <a:r>
            <a:rPr lang="tr-TR" sz="2400" kern="1200" dirty="0"/>
            <a:t> </a:t>
          </a:r>
          <a:r>
            <a:rPr lang="tr-TR" sz="2400" kern="1200" dirty="0" err="1"/>
            <a:t>for</a:t>
          </a:r>
          <a:r>
            <a:rPr lang="tr-TR" sz="2400" kern="1200" dirty="0"/>
            <a:t> </a:t>
          </a:r>
          <a:r>
            <a:rPr lang="tr-TR" sz="2400" kern="1200" dirty="0" err="1"/>
            <a:t>the</a:t>
          </a:r>
          <a:r>
            <a:rPr lang="tr-TR" sz="2400" kern="1200" dirty="0"/>
            <a:t> </a:t>
          </a:r>
          <a:r>
            <a:rPr lang="tr-TR" sz="2400" kern="1200" dirty="0" err="1"/>
            <a:t>possible</a:t>
          </a:r>
          <a:r>
            <a:rPr lang="tr-TR" sz="2400" kern="1200" dirty="0"/>
            <a:t> </a:t>
          </a:r>
          <a:r>
            <a:rPr lang="tr-TR" sz="2400" kern="1200" dirty="0" err="1"/>
            <a:t>toxicity</a:t>
          </a:r>
          <a:r>
            <a:rPr lang="tr-TR" sz="2400" kern="1200" dirty="0"/>
            <a:t> of </a:t>
          </a:r>
          <a:r>
            <a:rPr lang="tr-TR" sz="2400" kern="1200" dirty="0" err="1"/>
            <a:t>drugs</a:t>
          </a:r>
          <a:r>
            <a:rPr lang="tr-TR" sz="2400" kern="1200" dirty="0"/>
            <a:t> </a:t>
          </a:r>
          <a:r>
            <a:rPr lang="tr-TR" sz="2400" kern="1200" dirty="0" err="1"/>
            <a:t>and</a:t>
          </a:r>
          <a:r>
            <a:rPr lang="tr-TR" sz="2400" kern="1200" dirty="0"/>
            <a:t> </a:t>
          </a:r>
          <a:r>
            <a:rPr lang="tr-TR" sz="2400" kern="1200" dirty="0" err="1"/>
            <a:t>side</a:t>
          </a:r>
          <a:r>
            <a:rPr lang="tr-TR" sz="2400" kern="1200" dirty="0"/>
            <a:t> </a:t>
          </a:r>
          <a:r>
            <a:rPr lang="tr-TR" sz="2400" kern="1200" dirty="0" err="1"/>
            <a:t>effects</a:t>
          </a:r>
          <a:endParaRPr lang="en-US" sz="2400" kern="1200" dirty="0"/>
        </a:p>
      </dsp:txBody>
      <dsp:txXfrm>
        <a:off x="2103120" y="2007"/>
        <a:ext cx="8412480" cy="1040029"/>
      </dsp:txXfrm>
    </dsp:sp>
    <dsp:sp modelId="{C9CBE89E-5935-6343-A13D-FFD1BFA17121}">
      <dsp:nvSpPr>
        <dsp:cNvPr id="0" name=""/>
        <dsp:cNvSpPr/>
      </dsp:nvSpPr>
      <dsp:spPr>
        <a:xfrm>
          <a:off x="0" y="2007"/>
          <a:ext cx="2103120" cy="10400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tr-TR" sz="2800" kern="1200" dirty="0" err="1"/>
            <a:t>Identify</a:t>
          </a:r>
          <a:endParaRPr lang="en-US" sz="2800" kern="1200" dirty="0"/>
        </a:p>
      </dsp:txBody>
      <dsp:txXfrm>
        <a:off x="0" y="2007"/>
        <a:ext cx="2103120" cy="1040029"/>
      </dsp:txXfrm>
    </dsp:sp>
    <dsp:sp modelId="{CC2D854A-849C-C341-87B8-6B24E113C962}">
      <dsp:nvSpPr>
        <dsp:cNvPr id="0" name=""/>
        <dsp:cNvSpPr/>
      </dsp:nvSpPr>
      <dsp:spPr>
        <a:xfrm>
          <a:off x="2103120" y="1104438"/>
          <a:ext cx="8412480" cy="1040029"/>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tr-TR" sz="2400" kern="1200" dirty="0" err="1"/>
            <a:t>the</a:t>
          </a:r>
          <a:r>
            <a:rPr lang="tr-TR" sz="2400" kern="1200" dirty="0"/>
            <a:t> </a:t>
          </a:r>
          <a:r>
            <a:rPr lang="tr-TR" sz="2400" kern="1200" dirty="0" err="1"/>
            <a:t>importance</a:t>
          </a:r>
          <a:r>
            <a:rPr lang="tr-TR" sz="2400" kern="1200" dirty="0"/>
            <a:t> of </a:t>
          </a:r>
          <a:r>
            <a:rPr lang="tr-TR" sz="2400" kern="1200" dirty="0" err="1"/>
            <a:t>drug</a:t>
          </a:r>
          <a:r>
            <a:rPr lang="tr-TR" sz="2400" kern="1200" dirty="0"/>
            <a:t> </a:t>
          </a:r>
          <a:r>
            <a:rPr lang="tr-TR" sz="2400" kern="1200" dirty="0" err="1"/>
            <a:t>safety</a:t>
          </a:r>
          <a:r>
            <a:rPr lang="tr-TR" sz="2400" kern="1200" dirty="0"/>
            <a:t> </a:t>
          </a:r>
          <a:r>
            <a:rPr lang="tr-TR" sz="2400" kern="1200" dirty="0" err="1"/>
            <a:t>studies</a:t>
          </a:r>
          <a:endParaRPr lang="tr-TR" sz="2400" kern="1200" dirty="0"/>
        </a:p>
      </dsp:txBody>
      <dsp:txXfrm>
        <a:off x="2103120" y="1104438"/>
        <a:ext cx="8412480" cy="1040029"/>
      </dsp:txXfrm>
    </dsp:sp>
    <dsp:sp modelId="{998F4D98-27BA-9046-9D82-A38341C5FC01}">
      <dsp:nvSpPr>
        <dsp:cNvPr id="0" name=""/>
        <dsp:cNvSpPr/>
      </dsp:nvSpPr>
      <dsp:spPr>
        <a:xfrm>
          <a:off x="0" y="1104438"/>
          <a:ext cx="2103120" cy="104002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tr-TR" sz="2800" kern="1200" dirty="0" err="1"/>
            <a:t>Recall</a:t>
          </a:r>
          <a:endParaRPr lang="tr-TR" sz="2800" kern="1200" dirty="0"/>
        </a:p>
      </dsp:txBody>
      <dsp:txXfrm>
        <a:off x="0" y="1104438"/>
        <a:ext cx="2103120" cy="1040029"/>
      </dsp:txXfrm>
    </dsp:sp>
    <dsp:sp modelId="{F4210626-E37B-D543-8FD3-4BE76E4DC2D0}">
      <dsp:nvSpPr>
        <dsp:cNvPr id="0" name=""/>
        <dsp:cNvSpPr/>
      </dsp:nvSpPr>
      <dsp:spPr>
        <a:xfrm>
          <a:off x="2103120" y="2206869"/>
          <a:ext cx="8412480" cy="1040029"/>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tr-TR" sz="2400" kern="1200"/>
            <a:t>relations between the structure and long term effects of the drug</a:t>
          </a:r>
          <a:endParaRPr lang="en-GB" sz="2400" kern="1200"/>
        </a:p>
      </dsp:txBody>
      <dsp:txXfrm>
        <a:off x="2103120" y="2206869"/>
        <a:ext cx="8412480" cy="1040029"/>
      </dsp:txXfrm>
    </dsp:sp>
    <dsp:sp modelId="{A4C97225-E7FB-2F45-9FE6-B50C93C38113}">
      <dsp:nvSpPr>
        <dsp:cNvPr id="0" name=""/>
        <dsp:cNvSpPr/>
      </dsp:nvSpPr>
      <dsp:spPr>
        <a:xfrm>
          <a:off x="0" y="2206869"/>
          <a:ext cx="2103120" cy="104002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tr-TR" sz="2800" kern="1200" dirty="0" err="1"/>
            <a:t>Interpret</a:t>
          </a:r>
          <a:endParaRPr lang="tr-TR" sz="2800" kern="1200" dirty="0"/>
        </a:p>
      </dsp:txBody>
      <dsp:txXfrm>
        <a:off x="0" y="2206869"/>
        <a:ext cx="2103120" cy="1040029"/>
      </dsp:txXfrm>
    </dsp:sp>
    <dsp:sp modelId="{7410FB05-6C25-5546-9166-A7538B8DCD32}">
      <dsp:nvSpPr>
        <dsp:cNvPr id="0" name=""/>
        <dsp:cNvSpPr/>
      </dsp:nvSpPr>
      <dsp:spPr>
        <a:xfrm>
          <a:off x="2103120" y="3309300"/>
          <a:ext cx="8412480" cy="1040029"/>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tr-TR" sz="2400" kern="1200"/>
            <a:t>the importance of </a:t>
          </a:r>
          <a:r>
            <a:rPr lang="en-US" sz="2400" kern="1200"/>
            <a:t>holistic view to avoid side effects</a:t>
          </a:r>
          <a:endParaRPr lang="en-GB" sz="2400" kern="1200"/>
        </a:p>
      </dsp:txBody>
      <dsp:txXfrm>
        <a:off x="2103120" y="3309300"/>
        <a:ext cx="8412480" cy="1040029"/>
      </dsp:txXfrm>
    </dsp:sp>
    <dsp:sp modelId="{CCE72634-3127-9742-8EDF-27BF6DA4D817}">
      <dsp:nvSpPr>
        <dsp:cNvPr id="0" name=""/>
        <dsp:cNvSpPr/>
      </dsp:nvSpPr>
      <dsp:spPr>
        <a:xfrm>
          <a:off x="0" y="3309300"/>
          <a:ext cx="2103120" cy="104002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tr-TR" sz="2800" kern="1200" dirty="0" err="1"/>
            <a:t>Explain</a:t>
          </a:r>
          <a:endParaRPr lang="tr-TR" sz="2800" kern="1200" dirty="0"/>
        </a:p>
      </dsp:txBody>
      <dsp:txXfrm>
        <a:off x="0" y="3309300"/>
        <a:ext cx="2103120" cy="1040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9AE05-7F94-4E47-824B-9806565EFAC3}">
      <dsp:nvSpPr>
        <dsp:cNvPr id="0" name=""/>
        <dsp:cNvSpPr/>
      </dsp:nvSpPr>
      <dsp:spPr>
        <a:xfrm>
          <a:off x="3953" y="1175949"/>
          <a:ext cx="2377306" cy="90762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rtl="0">
            <a:lnSpc>
              <a:spcPct val="90000"/>
            </a:lnSpc>
            <a:spcBef>
              <a:spcPct val="0"/>
            </a:spcBef>
            <a:spcAft>
              <a:spcPct val="35000"/>
            </a:spcAft>
            <a:buNone/>
          </a:pPr>
          <a:r>
            <a:rPr lang="tr-TR" sz="2500" b="1" kern="1200"/>
            <a:t>Group I.	</a:t>
          </a:r>
          <a:endParaRPr lang="tr-TR" sz="2500" kern="1200"/>
        </a:p>
      </dsp:txBody>
      <dsp:txXfrm>
        <a:off x="3953" y="1175949"/>
        <a:ext cx="2377306" cy="907624"/>
      </dsp:txXfrm>
    </dsp:sp>
    <dsp:sp modelId="{D80A2294-3FC1-B74F-9060-A1CA2D842D9F}">
      <dsp:nvSpPr>
        <dsp:cNvPr id="0" name=""/>
        <dsp:cNvSpPr/>
      </dsp:nvSpPr>
      <dsp:spPr>
        <a:xfrm>
          <a:off x="3953" y="2083574"/>
          <a:ext cx="2377306" cy="10980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tr-TR" sz="2500" b="1" kern="1200"/>
            <a:t>Discovery &amp; Research</a:t>
          </a:r>
          <a:endParaRPr lang="tr-TR" sz="2500" kern="1200"/>
        </a:p>
      </dsp:txBody>
      <dsp:txXfrm>
        <a:off x="3953" y="2083574"/>
        <a:ext cx="2377306" cy="1098000"/>
      </dsp:txXfrm>
    </dsp:sp>
    <dsp:sp modelId="{7445383F-4872-C849-B549-29C4BBC849DA}">
      <dsp:nvSpPr>
        <dsp:cNvPr id="0" name=""/>
        <dsp:cNvSpPr/>
      </dsp:nvSpPr>
      <dsp:spPr>
        <a:xfrm>
          <a:off x="2714082" y="1175949"/>
          <a:ext cx="2377306" cy="907624"/>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rtl="0">
            <a:lnSpc>
              <a:spcPct val="90000"/>
            </a:lnSpc>
            <a:spcBef>
              <a:spcPct val="0"/>
            </a:spcBef>
            <a:spcAft>
              <a:spcPct val="35000"/>
            </a:spcAft>
            <a:buNone/>
          </a:pPr>
          <a:r>
            <a:rPr lang="tr-TR" sz="2500" b="1" kern="1200"/>
            <a:t>Group II.	</a:t>
          </a:r>
          <a:endParaRPr lang="tr-TR" sz="2500" kern="1200"/>
        </a:p>
      </dsp:txBody>
      <dsp:txXfrm>
        <a:off x="2714082" y="1175949"/>
        <a:ext cx="2377306" cy="907624"/>
      </dsp:txXfrm>
    </dsp:sp>
    <dsp:sp modelId="{E0128A6D-258D-094E-A56F-299D4CA6F340}">
      <dsp:nvSpPr>
        <dsp:cNvPr id="0" name=""/>
        <dsp:cNvSpPr/>
      </dsp:nvSpPr>
      <dsp:spPr>
        <a:xfrm>
          <a:off x="2714082" y="2083574"/>
          <a:ext cx="2377306" cy="1098000"/>
        </a:xfrm>
        <a:prstGeom prst="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r>
            <a:rPr lang="tr-TR" sz="2500" b="1" kern="1200"/>
            <a:t>Development</a:t>
          </a:r>
          <a:endParaRPr lang="tr-TR" sz="2500" kern="1200"/>
        </a:p>
      </dsp:txBody>
      <dsp:txXfrm>
        <a:off x="2714082" y="2083574"/>
        <a:ext cx="2377306" cy="1098000"/>
      </dsp:txXfrm>
    </dsp:sp>
    <dsp:sp modelId="{E21BE130-8399-FA44-8566-1D32F3509E3B}">
      <dsp:nvSpPr>
        <dsp:cNvPr id="0" name=""/>
        <dsp:cNvSpPr/>
      </dsp:nvSpPr>
      <dsp:spPr>
        <a:xfrm>
          <a:off x="5424211" y="1175949"/>
          <a:ext cx="2377306" cy="907624"/>
        </a:xfrm>
        <a:prstGeom prst="rect">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rtl="0">
            <a:lnSpc>
              <a:spcPct val="90000"/>
            </a:lnSpc>
            <a:spcBef>
              <a:spcPct val="0"/>
            </a:spcBef>
            <a:spcAft>
              <a:spcPct val="35000"/>
            </a:spcAft>
            <a:buNone/>
          </a:pPr>
          <a:r>
            <a:rPr lang="tr-TR" sz="2500" b="1" kern="1200"/>
            <a:t>Group III.	</a:t>
          </a:r>
          <a:endParaRPr lang="tr-TR" sz="2500" kern="1200"/>
        </a:p>
      </dsp:txBody>
      <dsp:txXfrm>
        <a:off x="5424211" y="1175949"/>
        <a:ext cx="2377306" cy="907624"/>
      </dsp:txXfrm>
    </dsp:sp>
    <dsp:sp modelId="{C66BF653-8446-B748-82DF-594566EA6C8F}">
      <dsp:nvSpPr>
        <dsp:cNvPr id="0" name=""/>
        <dsp:cNvSpPr/>
      </dsp:nvSpPr>
      <dsp:spPr>
        <a:xfrm>
          <a:off x="5424211" y="2083574"/>
          <a:ext cx="2377306" cy="1098000"/>
        </a:xfrm>
        <a:prstGeom prst="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r>
            <a:rPr lang="tr-TR" sz="2500" b="1" kern="1200"/>
            <a:t>Registration</a:t>
          </a:r>
          <a:endParaRPr lang="tr-TR" sz="2500" kern="1200"/>
        </a:p>
      </dsp:txBody>
      <dsp:txXfrm>
        <a:off x="5424211" y="2083574"/>
        <a:ext cx="2377306" cy="1098000"/>
      </dsp:txXfrm>
    </dsp:sp>
    <dsp:sp modelId="{F66F823E-9F8C-A44C-B58F-8BEB5A3CE2ED}">
      <dsp:nvSpPr>
        <dsp:cNvPr id="0" name=""/>
        <dsp:cNvSpPr/>
      </dsp:nvSpPr>
      <dsp:spPr>
        <a:xfrm>
          <a:off x="8134340" y="1175949"/>
          <a:ext cx="2377306" cy="907624"/>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rtl="0">
            <a:lnSpc>
              <a:spcPct val="90000"/>
            </a:lnSpc>
            <a:spcBef>
              <a:spcPct val="0"/>
            </a:spcBef>
            <a:spcAft>
              <a:spcPct val="35000"/>
            </a:spcAft>
            <a:buNone/>
          </a:pPr>
          <a:r>
            <a:rPr lang="tr-TR" sz="2500" b="1" kern="1200"/>
            <a:t>Group IV.	</a:t>
          </a:r>
          <a:endParaRPr lang="tr-TR" sz="2500" kern="1200"/>
        </a:p>
      </dsp:txBody>
      <dsp:txXfrm>
        <a:off x="8134340" y="1175949"/>
        <a:ext cx="2377306" cy="907624"/>
      </dsp:txXfrm>
    </dsp:sp>
    <dsp:sp modelId="{86D17D45-6587-2A49-AA59-E84D1AC3C965}">
      <dsp:nvSpPr>
        <dsp:cNvPr id="0" name=""/>
        <dsp:cNvSpPr/>
      </dsp:nvSpPr>
      <dsp:spPr>
        <a:xfrm>
          <a:off x="8134340" y="2083574"/>
          <a:ext cx="2377306" cy="1098000"/>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r>
            <a:rPr lang="tr-TR" sz="2500" b="1" kern="1200"/>
            <a:t>Delivery</a:t>
          </a:r>
          <a:endParaRPr lang="tr-TR" sz="2500" kern="1200"/>
        </a:p>
      </dsp:txBody>
      <dsp:txXfrm>
        <a:off x="8134340" y="2083574"/>
        <a:ext cx="2377306" cy="1098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04880-ACF1-A847-A04E-888238E9D15D}">
      <dsp:nvSpPr>
        <dsp:cNvPr id="0" name=""/>
        <dsp:cNvSpPr/>
      </dsp:nvSpPr>
      <dsp:spPr>
        <a:xfrm>
          <a:off x="3953" y="352373"/>
          <a:ext cx="2377306" cy="72831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tr-TR" sz="2000" kern="1200"/>
            <a:t>Lack of Rigorous GLP and GCPTesting</a:t>
          </a:r>
          <a:endParaRPr lang="en-US" sz="2000" kern="1200"/>
        </a:p>
      </dsp:txBody>
      <dsp:txXfrm>
        <a:off x="3953" y="352373"/>
        <a:ext cx="2377306" cy="728312"/>
      </dsp:txXfrm>
    </dsp:sp>
    <dsp:sp modelId="{8A4B53AD-AB85-5F4C-A304-2148794D777B}">
      <dsp:nvSpPr>
        <dsp:cNvPr id="0" name=""/>
        <dsp:cNvSpPr/>
      </dsp:nvSpPr>
      <dsp:spPr>
        <a:xfrm>
          <a:off x="3953" y="1080686"/>
          <a:ext cx="2377306" cy="291827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tr-TR" sz="2000" kern="1200"/>
            <a:t>Insufficient clinical testing</a:t>
          </a:r>
          <a:endParaRPr lang="en-US" sz="2000" kern="1200"/>
        </a:p>
        <a:p>
          <a:pPr marL="228600" lvl="1" indent="-228600" algn="l" defTabSz="889000">
            <a:lnSpc>
              <a:spcPct val="90000"/>
            </a:lnSpc>
            <a:spcBef>
              <a:spcPct val="0"/>
            </a:spcBef>
            <a:spcAft>
              <a:spcPct val="15000"/>
            </a:spcAft>
            <a:buChar char="•"/>
          </a:pPr>
          <a:r>
            <a:rPr lang="tr-TR" sz="2000" kern="1200"/>
            <a:t>No studies for effects during pregnancy</a:t>
          </a:r>
          <a:endParaRPr lang="en-US" sz="2000" kern="1200"/>
        </a:p>
      </dsp:txBody>
      <dsp:txXfrm>
        <a:off x="3953" y="1080686"/>
        <a:ext cx="2377306" cy="2918278"/>
      </dsp:txXfrm>
    </dsp:sp>
    <dsp:sp modelId="{376923E8-4A8A-6B47-B770-3CD69AF7C243}">
      <dsp:nvSpPr>
        <dsp:cNvPr id="0" name=""/>
        <dsp:cNvSpPr/>
      </dsp:nvSpPr>
      <dsp:spPr>
        <a:xfrm>
          <a:off x="2714082" y="352373"/>
          <a:ext cx="2377306" cy="728312"/>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tr-TR" sz="2000" kern="1200"/>
            <a:t>Inadequate Documentation </a:t>
          </a:r>
          <a:endParaRPr lang="en-US" sz="2000" kern="1200"/>
        </a:p>
      </dsp:txBody>
      <dsp:txXfrm>
        <a:off x="2714082" y="352373"/>
        <a:ext cx="2377306" cy="728312"/>
      </dsp:txXfrm>
    </dsp:sp>
    <dsp:sp modelId="{844223E7-EF18-554D-BAB9-0D858233D98C}">
      <dsp:nvSpPr>
        <dsp:cNvPr id="0" name=""/>
        <dsp:cNvSpPr/>
      </dsp:nvSpPr>
      <dsp:spPr>
        <a:xfrm>
          <a:off x="2714082" y="1080686"/>
          <a:ext cx="2377306" cy="2918278"/>
        </a:xfrm>
        <a:prstGeom prst="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tr-TR" sz="2000" kern="1200"/>
            <a:t>No proper documentation</a:t>
          </a:r>
          <a:endParaRPr lang="en-US" sz="2000" kern="1200"/>
        </a:p>
        <a:p>
          <a:pPr marL="228600" lvl="1" indent="-228600" algn="l" defTabSz="889000">
            <a:lnSpc>
              <a:spcPct val="90000"/>
            </a:lnSpc>
            <a:spcBef>
              <a:spcPct val="0"/>
            </a:spcBef>
            <a:spcAft>
              <a:spcPct val="15000"/>
            </a:spcAft>
            <a:buChar char="•"/>
          </a:pPr>
          <a:r>
            <a:rPr lang="tr-TR" sz="2000" kern="1200"/>
            <a:t>No proper record-keeping. </a:t>
          </a:r>
          <a:endParaRPr lang="en-US" sz="2000" kern="1200"/>
        </a:p>
        <a:p>
          <a:pPr marL="228600" lvl="1" indent="-228600" algn="l" defTabSz="889000">
            <a:lnSpc>
              <a:spcPct val="90000"/>
            </a:lnSpc>
            <a:spcBef>
              <a:spcPct val="0"/>
            </a:spcBef>
            <a:spcAft>
              <a:spcPct val="15000"/>
            </a:spcAft>
            <a:buChar char="•"/>
          </a:pPr>
          <a:r>
            <a:rPr lang="tr-TR" sz="2000" kern="1200"/>
            <a:t>This hindered source tracing</a:t>
          </a:r>
          <a:endParaRPr lang="en-US" sz="2000" kern="1200"/>
        </a:p>
        <a:p>
          <a:pPr marL="228600" lvl="1" indent="-228600" algn="l" defTabSz="889000">
            <a:lnSpc>
              <a:spcPct val="90000"/>
            </a:lnSpc>
            <a:spcBef>
              <a:spcPct val="0"/>
            </a:spcBef>
            <a:spcAft>
              <a:spcPct val="15000"/>
            </a:spcAft>
            <a:buChar char="•"/>
          </a:pPr>
          <a:r>
            <a:rPr lang="tr-TR" sz="2000" kern="1200"/>
            <a:t>Barrier to adverse effects investigation</a:t>
          </a:r>
          <a:endParaRPr lang="en-US" sz="2000" kern="1200"/>
        </a:p>
      </dsp:txBody>
      <dsp:txXfrm>
        <a:off x="2714082" y="1080686"/>
        <a:ext cx="2377306" cy="2918278"/>
      </dsp:txXfrm>
    </dsp:sp>
    <dsp:sp modelId="{5FA4ACB8-8CD4-0740-8EF8-5245D8974E08}">
      <dsp:nvSpPr>
        <dsp:cNvPr id="0" name=""/>
        <dsp:cNvSpPr/>
      </dsp:nvSpPr>
      <dsp:spPr>
        <a:xfrm>
          <a:off x="5424211" y="352373"/>
          <a:ext cx="2377306" cy="728312"/>
        </a:xfrm>
        <a:prstGeom prst="rect">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tr-TR" sz="2000" kern="1200"/>
            <a:t>Regulatory Oversight </a:t>
          </a:r>
          <a:endParaRPr lang="en-US" sz="2000" kern="1200"/>
        </a:p>
      </dsp:txBody>
      <dsp:txXfrm>
        <a:off x="5424211" y="352373"/>
        <a:ext cx="2377306" cy="728312"/>
      </dsp:txXfrm>
    </dsp:sp>
    <dsp:sp modelId="{30042EBC-DF0E-4941-A756-30C72DA51D35}">
      <dsp:nvSpPr>
        <dsp:cNvPr id="0" name=""/>
        <dsp:cNvSpPr/>
      </dsp:nvSpPr>
      <dsp:spPr>
        <a:xfrm>
          <a:off x="5424211" y="1080686"/>
          <a:ext cx="2377306" cy="2918278"/>
        </a:xfrm>
        <a:prstGeom prst="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tr-TR" sz="2000" kern="1200"/>
            <a:t>No rigorous GMP standards in place</a:t>
          </a:r>
          <a:endParaRPr lang="en-US" sz="2000" kern="1200"/>
        </a:p>
        <a:p>
          <a:pPr marL="228600" lvl="1" indent="-228600" algn="l" defTabSz="889000">
            <a:lnSpc>
              <a:spcPct val="90000"/>
            </a:lnSpc>
            <a:spcBef>
              <a:spcPct val="0"/>
            </a:spcBef>
            <a:spcAft>
              <a:spcPct val="15000"/>
            </a:spcAft>
            <a:buChar char="•"/>
          </a:pPr>
          <a:r>
            <a:rPr lang="tr-TR" sz="2000" kern="1200"/>
            <a:t>No adequate safety assessments.</a:t>
          </a:r>
          <a:endParaRPr lang="en-US" sz="2000" kern="1200"/>
        </a:p>
      </dsp:txBody>
      <dsp:txXfrm>
        <a:off x="5424211" y="1080686"/>
        <a:ext cx="2377306" cy="2918278"/>
      </dsp:txXfrm>
    </dsp:sp>
    <dsp:sp modelId="{9EC8A2CB-29AF-AC40-BE47-F49F33D04BAB}">
      <dsp:nvSpPr>
        <dsp:cNvPr id="0" name=""/>
        <dsp:cNvSpPr/>
      </dsp:nvSpPr>
      <dsp:spPr>
        <a:xfrm>
          <a:off x="8134340" y="352373"/>
          <a:ext cx="2377306" cy="72831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tr-TR" sz="2000" kern="1200"/>
            <a:t>Inadequate Pharmacovigilans </a:t>
          </a:r>
          <a:endParaRPr lang="en-US" sz="2000" kern="1200"/>
        </a:p>
      </dsp:txBody>
      <dsp:txXfrm>
        <a:off x="8134340" y="352373"/>
        <a:ext cx="2377306" cy="728312"/>
      </dsp:txXfrm>
    </dsp:sp>
    <dsp:sp modelId="{91737766-0421-2943-B108-51DFD964AA21}">
      <dsp:nvSpPr>
        <dsp:cNvPr id="0" name=""/>
        <dsp:cNvSpPr/>
      </dsp:nvSpPr>
      <dsp:spPr>
        <a:xfrm>
          <a:off x="8134340" y="1080686"/>
          <a:ext cx="2377306" cy="2918278"/>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tr-TR" sz="2000" kern="1200"/>
            <a:t>No rigorous GMP standards in place</a:t>
          </a:r>
          <a:endParaRPr lang="en-US" sz="2000" kern="1200"/>
        </a:p>
        <a:p>
          <a:pPr marL="228600" lvl="1" indent="-228600" algn="l" defTabSz="889000">
            <a:lnSpc>
              <a:spcPct val="90000"/>
            </a:lnSpc>
            <a:spcBef>
              <a:spcPct val="0"/>
            </a:spcBef>
            <a:spcAft>
              <a:spcPct val="15000"/>
            </a:spcAft>
            <a:buChar char="•"/>
          </a:pPr>
          <a:r>
            <a:rPr lang="tr-TR" sz="2000" kern="1200"/>
            <a:t>No adequate safety assessments</a:t>
          </a:r>
          <a:endParaRPr lang="en-US" sz="2000" kern="1200"/>
        </a:p>
      </dsp:txBody>
      <dsp:txXfrm>
        <a:off x="8134340" y="1080686"/>
        <a:ext cx="2377306" cy="29182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1F290-5A8D-4575-8AC4-F2FE9EFC1ACD}">
      <dsp:nvSpPr>
        <dsp:cNvPr id="0" name=""/>
        <dsp:cNvSpPr/>
      </dsp:nvSpPr>
      <dsp:spPr>
        <a:xfrm>
          <a:off x="82613" y="90072"/>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BCEDC6-A085-4A61-A3B1-E1986FEB983B}">
      <dsp:nvSpPr>
        <dsp:cNvPr id="0" name=""/>
        <dsp:cNvSpPr/>
      </dsp:nvSpPr>
      <dsp:spPr>
        <a:xfrm>
          <a:off x="271034" y="278494"/>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A8DA21-C7D3-4681-9597-1EB398667B85}">
      <dsp:nvSpPr>
        <dsp:cNvPr id="0" name=""/>
        <dsp:cNvSpPr/>
      </dsp:nvSpPr>
      <dsp:spPr>
        <a:xfrm>
          <a:off x="1172126"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tr-TR" sz="2000" kern="1200"/>
            <a:t>Strengthened Regulatory Oversight</a:t>
          </a:r>
          <a:endParaRPr lang="en-US" sz="2000" kern="1200"/>
        </a:p>
      </dsp:txBody>
      <dsp:txXfrm>
        <a:off x="1172126" y="90072"/>
        <a:ext cx="2114937" cy="897246"/>
      </dsp:txXfrm>
    </dsp:sp>
    <dsp:sp modelId="{165F65EF-1983-4EAF-B7B4-AE89067A8FEE}">
      <dsp:nvSpPr>
        <dsp:cNvPr id="0" name=""/>
        <dsp:cNvSpPr/>
      </dsp:nvSpPr>
      <dsp:spPr>
        <a:xfrm>
          <a:off x="3655575" y="90072"/>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A623F9-F864-4BD3-81E4-6AB6D7EEDE9C}">
      <dsp:nvSpPr>
        <dsp:cNvPr id="0" name=""/>
        <dsp:cNvSpPr/>
      </dsp:nvSpPr>
      <dsp:spPr>
        <a:xfrm>
          <a:off x="3843996" y="278494"/>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8D21A2-FD33-411A-A9E8-17BEA4464A47}">
      <dsp:nvSpPr>
        <dsp:cNvPr id="0" name=""/>
        <dsp:cNvSpPr/>
      </dsp:nvSpPr>
      <dsp:spPr>
        <a:xfrm>
          <a:off x="4745088"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tr-TR" sz="2000" kern="1200"/>
            <a:t>Preclinical Testing Standards</a:t>
          </a:r>
          <a:endParaRPr lang="en-US" sz="2000" kern="1200"/>
        </a:p>
      </dsp:txBody>
      <dsp:txXfrm>
        <a:off x="4745088" y="90072"/>
        <a:ext cx="2114937" cy="897246"/>
      </dsp:txXfrm>
    </dsp:sp>
    <dsp:sp modelId="{893C6D78-03F0-4856-8CD0-CBA4072CFF68}">
      <dsp:nvSpPr>
        <dsp:cNvPr id="0" name=""/>
        <dsp:cNvSpPr/>
      </dsp:nvSpPr>
      <dsp:spPr>
        <a:xfrm>
          <a:off x="7228536" y="90072"/>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96FA34-DA29-4741-A74C-FE5E8DE3E8E2}">
      <dsp:nvSpPr>
        <dsp:cNvPr id="0" name=""/>
        <dsp:cNvSpPr/>
      </dsp:nvSpPr>
      <dsp:spPr>
        <a:xfrm>
          <a:off x="7416958" y="278494"/>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DF20C0-B1DE-46FD-9A48-323C78A1980A}">
      <dsp:nvSpPr>
        <dsp:cNvPr id="0" name=""/>
        <dsp:cNvSpPr/>
      </dsp:nvSpPr>
      <dsp:spPr>
        <a:xfrm>
          <a:off x="8318049"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tr-TR" sz="2000" kern="1200"/>
            <a:t>Stringent Clinical Trial Requirements</a:t>
          </a:r>
          <a:endParaRPr lang="en-US" sz="2000" kern="1200"/>
        </a:p>
      </dsp:txBody>
      <dsp:txXfrm>
        <a:off x="8318049" y="90072"/>
        <a:ext cx="2114937" cy="897246"/>
      </dsp:txXfrm>
    </dsp:sp>
    <dsp:sp modelId="{906B832A-19B8-4632-A562-B13A1CC9F491}">
      <dsp:nvSpPr>
        <dsp:cNvPr id="0" name=""/>
        <dsp:cNvSpPr/>
      </dsp:nvSpPr>
      <dsp:spPr>
        <a:xfrm>
          <a:off x="82613" y="1727045"/>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42CC36-FAF8-4E83-B947-706A57E4D632}">
      <dsp:nvSpPr>
        <dsp:cNvPr id="0" name=""/>
        <dsp:cNvSpPr/>
      </dsp:nvSpPr>
      <dsp:spPr>
        <a:xfrm>
          <a:off x="271034" y="1915467"/>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621AE6-45B6-4FB4-9097-9638785BF621}">
      <dsp:nvSpPr>
        <dsp:cNvPr id="0" name=""/>
        <dsp:cNvSpPr/>
      </dsp:nvSpPr>
      <dsp:spPr>
        <a:xfrm>
          <a:off x="1172126"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tr-TR" sz="2000" kern="1200"/>
            <a:t>Enhanced Monitoring of Adverse Events</a:t>
          </a:r>
          <a:endParaRPr lang="en-US" sz="2000" kern="1200"/>
        </a:p>
      </dsp:txBody>
      <dsp:txXfrm>
        <a:off x="1172126" y="1727045"/>
        <a:ext cx="2114937" cy="897246"/>
      </dsp:txXfrm>
    </dsp:sp>
    <dsp:sp modelId="{C49BAAFF-2F04-4C99-B0E0-3BB24D183201}">
      <dsp:nvSpPr>
        <dsp:cNvPr id="0" name=""/>
        <dsp:cNvSpPr/>
      </dsp:nvSpPr>
      <dsp:spPr>
        <a:xfrm>
          <a:off x="3655575" y="1727045"/>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242D31-A4BD-4876-82E6-6544F58B783F}">
      <dsp:nvSpPr>
        <dsp:cNvPr id="0" name=""/>
        <dsp:cNvSpPr/>
      </dsp:nvSpPr>
      <dsp:spPr>
        <a:xfrm>
          <a:off x="3843996" y="1915467"/>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828C60-BCBB-4C55-989E-110E59F4DF3D}">
      <dsp:nvSpPr>
        <dsp:cNvPr id="0" name=""/>
        <dsp:cNvSpPr/>
      </dsp:nvSpPr>
      <dsp:spPr>
        <a:xfrm>
          <a:off x="4745088"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tr-TR" sz="2000" kern="1200"/>
            <a:t>Heightened Awareness of Teratogenicity</a:t>
          </a:r>
          <a:endParaRPr lang="en-US" sz="2000" kern="1200"/>
        </a:p>
      </dsp:txBody>
      <dsp:txXfrm>
        <a:off x="4745088" y="1727045"/>
        <a:ext cx="2114937" cy="897246"/>
      </dsp:txXfrm>
    </dsp:sp>
    <dsp:sp modelId="{FA136C30-F431-4DB9-AF33-F42496AED81D}">
      <dsp:nvSpPr>
        <dsp:cNvPr id="0" name=""/>
        <dsp:cNvSpPr/>
      </dsp:nvSpPr>
      <dsp:spPr>
        <a:xfrm>
          <a:off x="7228536" y="1727045"/>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94180C-D6EF-4B78-9B6E-7BBE6D3B13F1}">
      <dsp:nvSpPr>
        <dsp:cNvPr id="0" name=""/>
        <dsp:cNvSpPr/>
      </dsp:nvSpPr>
      <dsp:spPr>
        <a:xfrm>
          <a:off x="7416958" y="1915467"/>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B7C933-869B-433D-AB3B-EFD773773B06}">
      <dsp:nvSpPr>
        <dsp:cNvPr id="0" name=""/>
        <dsp:cNvSpPr/>
      </dsp:nvSpPr>
      <dsp:spPr>
        <a:xfrm>
          <a:off x="8318049"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tr-TR" sz="2000" kern="1200"/>
            <a:t>Patient Involvement in Drug Approval Process</a:t>
          </a:r>
          <a:endParaRPr lang="en-US" sz="2000" kern="1200"/>
        </a:p>
      </dsp:txBody>
      <dsp:txXfrm>
        <a:off x="8318049" y="1727045"/>
        <a:ext cx="2114937" cy="897246"/>
      </dsp:txXfrm>
    </dsp:sp>
    <dsp:sp modelId="{51A4DF91-045F-4FFD-95A4-926A1E1686A0}">
      <dsp:nvSpPr>
        <dsp:cNvPr id="0" name=""/>
        <dsp:cNvSpPr/>
      </dsp:nvSpPr>
      <dsp:spPr>
        <a:xfrm>
          <a:off x="82613" y="3364019"/>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4591BB-5BF2-46C9-A539-787CC17C6967}">
      <dsp:nvSpPr>
        <dsp:cNvPr id="0" name=""/>
        <dsp:cNvSpPr/>
      </dsp:nvSpPr>
      <dsp:spPr>
        <a:xfrm>
          <a:off x="271034" y="3552441"/>
          <a:ext cx="520402" cy="52040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67BD51-0C2F-43CB-8C77-5510A668817F}">
      <dsp:nvSpPr>
        <dsp:cNvPr id="0" name=""/>
        <dsp:cNvSpPr/>
      </dsp:nvSpPr>
      <dsp:spPr>
        <a:xfrm>
          <a:off x="1172126" y="336401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tr-TR" sz="2000" kern="1200"/>
            <a:t>Global Cooperation on Drug Safety</a:t>
          </a:r>
          <a:endParaRPr lang="en-US" sz="2000" kern="1200"/>
        </a:p>
      </dsp:txBody>
      <dsp:txXfrm>
        <a:off x="1172126" y="3364019"/>
        <a:ext cx="2114937" cy="8972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B063C-5A0A-4C99-BD7C-40654D67B382}">
      <dsp:nvSpPr>
        <dsp:cNvPr id="0" name=""/>
        <dsp:cNvSpPr/>
      </dsp:nvSpPr>
      <dsp:spPr>
        <a:xfrm>
          <a:off x="530099" y="119578"/>
          <a:ext cx="1406812" cy="1406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7D722-BDCB-4F7F-AFD5-5C3A44B2CA41}">
      <dsp:nvSpPr>
        <dsp:cNvPr id="0" name=""/>
        <dsp:cNvSpPr/>
      </dsp:nvSpPr>
      <dsp:spPr>
        <a:xfrm>
          <a:off x="829912" y="419390"/>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16BDEC-F275-46DD-A8BB-CE417CE72022}">
      <dsp:nvSpPr>
        <dsp:cNvPr id="0" name=""/>
        <dsp:cNvSpPr/>
      </dsp:nvSpPr>
      <dsp:spPr>
        <a:xfrm>
          <a:off x="80381"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GB" sz="2800" b="1" kern="1200" dirty="0"/>
            <a:t>QUESTION AND ANSWER</a:t>
          </a:r>
          <a:endParaRPr lang="en-US" sz="2800" b="1" kern="1200" dirty="0"/>
        </a:p>
      </dsp:txBody>
      <dsp:txXfrm>
        <a:off x="80381" y="1964578"/>
        <a:ext cx="2306250" cy="877500"/>
      </dsp:txXfrm>
    </dsp:sp>
    <dsp:sp modelId="{54FB7054-616F-4151-841C-BD8D425B6D44}">
      <dsp:nvSpPr>
        <dsp:cNvPr id="0" name=""/>
        <dsp:cNvSpPr/>
      </dsp:nvSpPr>
      <dsp:spPr>
        <a:xfrm>
          <a:off x="3239943" y="119578"/>
          <a:ext cx="1406812" cy="1406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464A2D-0EE0-4EC6-9A7F-E94005E7BF21}">
      <dsp:nvSpPr>
        <dsp:cNvPr id="0" name=""/>
        <dsp:cNvSpPr/>
      </dsp:nvSpPr>
      <dsp:spPr>
        <a:xfrm>
          <a:off x="3539756" y="419390"/>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111C2D-8E05-4408-9AE0-8D211EC425D2}">
      <dsp:nvSpPr>
        <dsp:cNvPr id="0" name=""/>
        <dsp:cNvSpPr/>
      </dsp:nvSpPr>
      <dsp:spPr>
        <a:xfrm>
          <a:off x="2790224"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GB" sz="2800" b="1" kern="1200" dirty="0"/>
            <a:t>SHARING EXPERIENCES</a:t>
          </a:r>
          <a:endParaRPr lang="en-US" sz="2800" b="1" kern="1200" dirty="0"/>
        </a:p>
      </dsp:txBody>
      <dsp:txXfrm>
        <a:off x="2790224" y="1964578"/>
        <a:ext cx="2306250" cy="877500"/>
      </dsp:txXfrm>
    </dsp:sp>
    <dsp:sp modelId="{F1076E40-DCA3-4EED-B21A-2ADF9750DB18}">
      <dsp:nvSpPr>
        <dsp:cNvPr id="0" name=""/>
        <dsp:cNvSpPr/>
      </dsp:nvSpPr>
      <dsp:spPr>
        <a:xfrm>
          <a:off x="5949787" y="119578"/>
          <a:ext cx="1406812" cy="1406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C6E13C-4717-4AEF-93C3-446EBED1F60E}">
      <dsp:nvSpPr>
        <dsp:cNvPr id="0" name=""/>
        <dsp:cNvSpPr/>
      </dsp:nvSpPr>
      <dsp:spPr>
        <a:xfrm>
          <a:off x="6249600" y="419390"/>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E1476B-6FB7-4158-8AFB-939DCAC836EB}">
      <dsp:nvSpPr>
        <dsp:cNvPr id="0" name=""/>
        <dsp:cNvSpPr/>
      </dsp:nvSpPr>
      <dsp:spPr>
        <a:xfrm>
          <a:off x="5500068"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GB" sz="2800" b="1" kern="1200" dirty="0"/>
            <a:t>LET'S SUMMARIZE</a:t>
          </a:r>
          <a:endParaRPr lang="en-US" sz="2800" b="1" kern="1200" dirty="0"/>
        </a:p>
      </dsp:txBody>
      <dsp:txXfrm>
        <a:off x="5500068" y="1964578"/>
        <a:ext cx="2306250" cy="87750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2406D-A957-B346-BCEA-F2DE7FB43DB2}" type="datetimeFigureOut">
              <a:rPr lang="en-NL" smtClean="0"/>
              <a:t>10/10/2024</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1A2AB-4F8A-4B45-BF22-708180DD2ECA}" type="slidenum">
              <a:rPr lang="en-NL" smtClean="0"/>
              <a:t>‹nr.›</a:t>
            </a:fld>
            <a:endParaRPr lang="en-NL"/>
          </a:p>
        </p:txBody>
      </p:sp>
    </p:spTree>
    <p:extLst>
      <p:ext uri="{BB962C8B-B14F-4D97-AF65-F5344CB8AC3E}">
        <p14:creationId xmlns:p14="http://schemas.microsoft.com/office/powerpoint/2010/main" val="2748434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recent years, the use of medicines has become an integral part of modern healthcare, providing relief and treatment for a myriad of ailments. However, the widespread use of medicines requires careful monitoring to ensure safety and efficacy. This chapter examines the expanding landscape of medicine consumption and the indispensable role of pharmacovigilance in protecting public health.</a:t>
            </a:r>
            <a:endParaRPr lang="tr-T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9990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Thalidomide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tragedy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led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to</a:t>
            </a:r>
            <a:r>
              <a:rPr lang="tr-TR" sz="1200" kern="1200" dirty="0">
                <a:solidFill>
                  <a:schemeClr val="tx1"/>
                </a:solidFill>
                <a:effectLst/>
                <a:latin typeface="+mn-lt"/>
                <a:ea typeface="+mn-ea"/>
                <a:cs typeface="+mn-cs"/>
              </a:rPr>
              <a:t> a </a:t>
            </a:r>
            <a:r>
              <a:rPr lang="tr-TR" sz="1200" kern="1200" dirty="0" err="1">
                <a:solidFill>
                  <a:schemeClr val="tx1"/>
                </a:solidFill>
                <a:effectLst/>
                <a:latin typeface="+mn-lt"/>
                <a:ea typeface="+mn-ea"/>
                <a:cs typeface="+mn-cs"/>
              </a:rPr>
              <a:t>significant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reevaluation</a:t>
            </a:r>
            <a:r>
              <a:rPr lang="tr-TR" sz="1200" kern="1200" dirty="0">
                <a:solidFill>
                  <a:schemeClr val="tx1"/>
                </a:solidFill>
                <a:effectLst/>
                <a:latin typeface="+mn-lt"/>
                <a:ea typeface="+mn-ea"/>
                <a:cs typeface="+mn-cs"/>
              </a:rPr>
              <a:t> of </a:t>
            </a:r>
            <a:r>
              <a:rPr lang="tr-TR" sz="1200" kern="1200" dirty="0" err="1">
                <a:solidFill>
                  <a:schemeClr val="tx1"/>
                </a:solidFill>
                <a:effectLst/>
                <a:latin typeface="+mn-lt"/>
                <a:ea typeface="+mn-ea"/>
                <a:cs typeface="+mn-cs"/>
              </a:rPr>
              <a:t>drug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safety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protocols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regulatory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processes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worldwide</a:t>
            </a:r>
            <a:r>
              <a:rPr lang="tr-TR" sz="1200" kern="1200" dirty="0">
                <a:solidFill>
                  <a:schemeClr val="tx1"/>
                </a:solidFill>
                <a:effectLst/>
                <a:latin typeface="+mn-lt"/>
                <a:ea typeface="+mn-ea"/>
                <a:cs typeface="+mn-cs"/>
              </a:rPr>
              <a:t>. Here </a:t>
            </a:r>
            <a:r>
              <a:rPr lang="tr-TR" sz="1200" kern="1200" dirty="0" err="1">
                <a:solidFill>
                  <a:schemeClr val="tx1"/>
                </a:solidFill>
                <a:effectLst/>
                <a:latin typeface="+mn-lt"/>
                <a:ea typeface="+mn-ea"/>
                <a:cs typeface="+mn-cs"/>
              </a:rPr>
              <a:t>are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some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key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outcomes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lessons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learned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from</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Thalidomide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case</a:t>
            </a:r>
            <a:r>
              <a:rPr lang="tr-TR" sz="1200" kern="1200" dirty="0">
                <a:solidFill>
                  <a:schemeClr val="tx1"/>
                </a:solidFill>
                <a:effectLst/>
                <a:latin typeface="+mn-lt"/>
                <a:ea typeface="+mn-ea"/>
                <a:cs typeface="+mn-cs"/>
              </a:rPr>
              <a:t>:</a:t>
            </a:r>
          </a:p>
          <a:p>
            <a:endParaRPr lang="tr-TR" sz="1200" kern="1200" dirty="0">
              <a:solidFill>
                <a:schemeClr val="tx1"/>
              </a:solidFill>
              <a:effectLst/>
              <a:latin typeface="+mn-lt"/>
              <a:ea typeface="+mn-ea"/>
              <a:cs typeface="+mn-cs"/>
            </a:endParaRPr>
          </a:p>
          <a:p>
            <a:r>
              <a:rPr lang="tr-TR" sz="1200" kern="1200" dirty="0" err="1">
                <a:solidFill>
                  <a:schemeClr val="tx1"/>
                </a:solidFill>
                <a:effectLst/>
                <a:latin typeface="+mn-lt"/>
                <a:ea typeface="+mn-ea"/>
                <a:cs typeface="+mn-cs"/>
              </a:rPr>
              <a:t>Strengthened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Regulatory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Oversight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Thalidomide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disaster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prompted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governments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around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world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to</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establish</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more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rigorous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regulatory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agencies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processes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for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drug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approval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with</a:t>
            </a:r>
            <a:r>
              <a:rPr lang="tr-TR" sz="1200" kern="1200" dirty="0">
                <a:solidFill>
                  <a:schemeClr val="tx1"/>
                </a:solidFill>
                <a:effectLst/>
                <a:latin typeface="+mn-lt"/>
                <a:ea typeface="+mn-ea"/>
                <a:cs typeface="+mn-cs"/>
              </a:rPr>
              <a:t> a </a:t>
            </a:r>
            <a:r>
              <a:rPr lang="tr-TR" sz="1200" kern="1200" dirty="0" err="1">
                <a:solidFill>
                  <a:schemeClr val="tx1"/>
                </a:solidFill>
                <a:effectLst/>
                <a:latin typeface="+mn-lt"/>
                <a:ea typeface="+mn-ea"/>
                <a:cs typeface="+mn-cs"/>
              </a:rPr>
              <a:t>heightened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emphasis</a:t>
            </a:r>
            <a:r>
              <a:rPr lang="tr-TR" sz="1200" kern="1200" dirty="0">
                <a:solidFill>
                  <a:schemeClr val="tx1"/>
                </a:solidFill>
                <a:effectLst/>
                <a:latin typeface="+mn-lt"/>
                <a:ea typeface="+mn-ea"/>
                <a:cs typeface="+mn-cs"/>
              </a:rPr>
              <a:t> on </a:t>
            </a:r>
            <a:r>
              <a:rPr lang="tr-TR" sz="1200" kern="1200" dirty="0" err="1">
                <a:solidFill>
                  <a:schemeClr val="tx1"/>
                </a:solidFill>
                <a:effectLst/>
                <a:latin typeface="+mn-lt"/>
                <a:ea typeface="+mn-ea"/>
                <a:cs typeface="+mn-cs"/>
              </a:rPr>
              <a:t>safety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efficacy</a:t>
            </a:r>
            <a:r>
              <a:rPr lang="tr-TR" sz="1200" kern="1200" dirty="0">
                <a:solidFill>
                  <a:schemeClr val="tx1"/>
                </a:solidFill>
                <a:effectLst/>
                <a:latin typeface="+mn-lt"/>
                <a:ea typeface="+mn-ea"/>
                <a:cs typeface="+mn-cs"/>
              </a:rPr>
              <a:t>.</a:t>
            </a:r>
          </a:p>
          <a:p>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Preclinical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Testing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Standards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case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highlighted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need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for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thorough</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preclinical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testing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including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animal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studies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to</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identify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potential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risks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side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effects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before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human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trials</a:t>
            </a:r>
            <a:r>
              <a:rPr lang="tr-TR" sz="1200" kern="1200" dirty="0">
                <a:solidFill>
                  <a:schemeClr val="tx1"/>
                </a:solidFill>
                <a:effectLst/>
                <a:latin typeface="+mn-lt"/>
                <a:ea typeface="+mn-ea"/>
                <a:cs typeface="+mn-cs"/>
              </a:rPr>
              <a:t>.</a:t>
            </a:r>
          </a:p>
          <a:p>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Stringent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Clinical</a:t>
            </a:r>
            <a:r>
              <a:rPr lang="tr-TR" sz="1200" kern="1200" dirty="0">
                <a:solidFill>
                  <a:schemeClr val="tx1"/>
                </a:solidFill>
                <a:effectLst/>
                <a:latin typeface="+mn-lt"/>
                <a:ea typeface="+mn-ea"/>
                <a:cs typeface="+mn-cs"/>
              </a:rPr>
              <a:t> Trial </a:t>
            </a:r>
            <a:r>
              <a:rPr lang="tr-TR" sz="1200" kern="1200" dirty="0" err="1">
                <a:solidFill>
                  <a:schemeClr val="tx1"/>
                </a:solidFill>
                <a:effectLst/>
                <a:latin typeface="+mn-lt"/>
                <a:ea typeface="+mn-ea"/>
                <a:cs typeface="+mn-cs"/>
              </a:rPr>
              <a:t>Requirements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Regulatory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agencies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began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requiring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more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extensive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well-designed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clinical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trials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to</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assess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safety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effectiveness</a:t>
            </a:r>
            <a:r>
              <a:rPr lang="tr-TR" sz="1200" kern="1200" dirty="0">
                <a:solidFill>
                  <a:schemeClr val="tx1"/>
                </a:solidFill>
                <a:effectLst/>
                <a:latin typeface="+mn-lt"/>
                <a:ea typeface="+mn-ea"/>
                <a:cs typeface="+mn-cs"/>
              </a:rPr>
              <a:t> of </a:t>
            </a:r>
            <a:r>
              <a:rPr lang="tr-TR" sz="1200" kern="1200" dirty="0" err="1">
                <a:solidFill>
                  <a:schemeClr val="tx1"/>
                </a:solidFill>
                <a:effectLst/>
                <a:latin typeface="+mn-lt"/>
                <a:ea typeface="+mn-ea"/>
                <a:cs typeface="+mn-cs"/>
              </a:rPr>
              <a:t>new</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drugs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before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could</a:t>
            </a:r>
            <a:r>
              <a:rPr lang="tr-TR" sz="1200" kern="1200" dirty="0">
                <a:solidFill>
                  <a:schemeClr val="tx1"/>
                </a:solidFill>
                <a:effectLst/>
                <a:latin typeface="+mn-lt"/>
                <a:ea typeface="+mn-ea"/>
                <a:cs typeface="+mn-cs"/>
              </a:rPr>
              <a:t> be </a:t>
            </a:r>
            <a:r>
              <a:rPr lang="tr-TR" sz="1200" kern="1200" dirty="0" err="1">
                <a:solidFill>
                  <a:schemeClr val="tx1"/>
                </a:solidFill>
                <a:effectLst/>
                <a:latin typeface="+mn-lt"/>
                <a:ea typeface="+mn-ea"/>
                <a:cs typeface="+mn-cs"/>
              </a:rPr>
              <a:t>marketed</a:t>
            </a:r>
            <a:r>
              <a:rPr lang="tr-TR" sz="1200" kern="1200" dirty="0">
                <a:solidFill>
                  <a:schemeClr val="tx1"/>
                </a:solidFill>
                <a:effectLst/>
                <a:latin typeface="+mn-lt"/>
                <a:ea typeface="+mn-ea"/>
                <a:cs typeface="+mn-cs"/>
              </a:rPr>
              <a:t>.</a:t>
            </a:r>
          </a:p>
          <a:p>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Enhanced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Monitoring</a:t>
            </a:r>
            <a:r>
              <a:rPr lang="tr-TR" sz="1200" kern="1200" dirty="0">
                <a:solidFill>
                  <a:schemeClr val="tx1"/>
                </a:solidFill>
                <a:effectLst/>
                <a:latin typeface="+mn-lt"/>
                <a:ea typeface="+mn-ea"/>
                <a:cs typeface="+mn-cs"/>
              </a:rPr>
              <a:t> of </a:t>
            </a:r>
            <a:r>
              <a:rPr lang="tr-TR" sz="1200" kern="1200" dirty="0" err="1">
                <a:solidFill>
                  <a:schemeClr val="tx1"/>
                </a:solidFill>
                <a:effectLst/>
                <a:latin typeface="+mn-lt"/>
                <a:ea typeface="+mn-ea"/>
                <a:cs typeface="+mn-cs"/>
              </a:rPr>
              <a:t>Adverse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Events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Thalidomide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case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emphasized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importance</a:t>
            </a:r>
            <a:r>
              <a:rPr lang="tr-TR" sz="1200" kern="1200" dirty="0">
                <a:solidFill>
                  <a:schemeClr val="tx1"/>
                </a:solidFill>
                <a:effectLst/>
                <a:latin typeface="+mn-lt"/>
                <a:ea typeface="+mn-ea"/>
                <a:cs typeface="+mn-cs"/>
              </a:rPr>
              <a:t> of post-market </a:t>
            </a:r>
            <a:r>
              <a:rPr lang="tr-TR" sz="1200" kern="1200" dirty="0" err="1">
                <a:solidFill>
                  <a:schemeClr val="tx1"/>
                </a:solidFill>
                <a:effectLst/>
                <a:latin typeface="+mn-lt"/>
                <a:ea typeface="+mn-ea"/>
                <a:cs typeface="+mn-cs"/>
              </a:rPr>
              <a:t>surveillance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systems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to</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monitor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promptly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respond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to</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adverse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events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side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effects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associated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with</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pharmaceutical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products</a:t>
            </a:r>
            <a:r>
              <a:rPr lang="tr-TR" sz="1200" kern="1200" dirty="0">
                <a:solidFill>
                  <a:schemeClr val="tx1"/>
                </a:solidFill>
                <a:effectLst/>
                <a:latin typeface="+mn-lt"/>
                <a:ea typeface="+mn-ea"/>
                <a:cs typeface="+mn-cs"/>
              </a:rPr>
              <a:t>.</a:t>
            </a:r>
          </a:p>
          <a:p>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Heightened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Awareness</a:t>
            </a:r>
            <a:r>
              <a:rPr lang="tr-TR" sz="1200" kern="1200" dirty="0">
                <a:solidFill>
                  <a:schemeClr val="tx1"/>
                </a:solidFill>
                <a:effectLst/>
                <a:latin typeface="+mn-lt"/>
                <a:ea typeface="+mn-ea"/>
                <a:cs typeface="+mn-cs"/>
              </a:rPr>
              <a:t> of </a:t>
            </a:r>
            <a:r>
              <a:rPr lang="tr-TR" sz="1200" kern="1200" dirty="0" err="1">
                <a:solidFill>
                  <a:schemeClr val="tx1"/>
                </a:solidFill>
                <a:effectLst/>
                <a:latin typeface="+mn-lt"/>
                <a:ea typeface="+mn-ea"/>
                <a:cs typeface="+mn-cs"/>
              </a:rPr>
              <a:t>Teratogenicity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Thalidomide's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teratogenic</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effects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causing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birth</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defects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led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to</a:t>
            </a:r>
            <a:r>
              <a:rPr lang="tr-TR" sz="1200" kern="1200" dirty="0">
                <a:solidFill>
                  <a:schemeClr val="tx1"/>
                </a:solidFill>
                <a:effectLst/>
                <a:latin typeface="+mn-lt"/>
                <a:ea typeface="+mn-ea"/>
                <a:cs typeface="+mn-cs"/>
              </a:rPr>
              <a:t> a </a:t>
            </a:r>
            <a:r>
              <a:rPr lang="tr-TR" sz="1200" kern="1200" dirty="0" err="1">
                <a:solidFill>
                  <a:schemeClr val="tx1"/>
                </a:solidFill>
                <a:effectLst/>
                <a:latin typeface="+mn-lt"/>
                <a:ea typeface="+mn-ea"/>
                <a:cs typeface="+mn-cs"/>
              </a:rPr>
              <a:t>greater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understanding</a:t>
            </a:r>
            <a:r>
              <a:rPr lang="tr-TR" sz="1200" kern="1200" dirty="0">
                <a:solidFill>
                  <a:schemeClr val="tx1"/>
                </a:solidFill>
                <a:effectLst/>
                <a:latin typeface="+mn-lt"/>
                <a:ea typeface="+mn-ea"/>
                <a:cs typeface="+mn-cs"/>
              </a:rPr>
              <a:t> of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potential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dangers</a:t>
            </a:r>
            <a:r>
              <a:rPr lang="tr-TR" sz="1200" kern="1200" dirty="0">
                <a:solidFill>
                  <a:schemeClr val="tx1"/>
                </a:solidFill>
                <a:effectLst/>
                <a:latin typeface="+mn-lt"/>
                <a:ea typeface="+mn-ea"/>
                <a:cs typeface="+mn-cs"/>
              </a:rPr>
              <a:t> of </a:t>
            </a:r>
            <a:r>
              <a:rPr lang="tr-TR" sz="1200" kern="1200" dirty="0" err="1">
                <a:solidFill>
                  <a:schemeClr val="tx1"/>
                </a:solidFill>
                <a:effectLst/>
                <a:latin typeface="+mn-lt"/>
                <a:ea typeface="+mn-ea"/>
                <a:cs typeface="+mn-cs"/>
              </a:rPr>
              <a:t>drug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exposure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during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pregnancy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need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for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specific</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precautions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for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pregnant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women</a:t>
            </a:r>
            <a:r>
              <a:rPr lang="tr-TR" sz="1200" kern="1200" dirty="0">
                <a:solidFill>
                  <a:schemeClr val="tx1"/>
                </a:solidFill>
                <a:effectLst/>
                <a:latin typeface="+mn-lt"/>
                <a:ea typeface="+mn-ea"/>
                <a:cs typeface="+mn-cs"/>
              </a:rPr>
              <a:t>.</a:t>
            </a:r>
          </a:p>
          <a:p>
            <a:r>
              <a:rPr lang="tr-TR" sz="1200" kern="1200" dirty="0" err="1">
                <a:solidFill>
                  <a:schemeClr val="tx1"/>
                </a:solidFill>
                <a:effectLst/>
                <a:latin typeface="+mn-lt"/>
                <a:ea typeface="+mn-ea"/>
                <a:cs typeface="+mn-cs"/>
              </a:rPr>
              <a:t>Patient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Involvement</a:t>
            </a:r>
            <a:r>
              <a:rPr lang="tr-TR" sz="1200" kern="1200" dirty="0">
                <a:solidFill>
                  <a:schemeClr val="tx1"/>
                </a:solidFill>
                <a:effectLst/>
                <a:latin typeface="+mn-lt"/>
                <a:ea typeface="+mn-ea"/>
                <a:cs typeface="+mn-cs"/>
              </a:rPr>
              <a:t> in </a:t>
            </a:r>
            <a:r>
              <a:rPr lang="tr-TR" sz="1200" kern="1200" dirty="0" err="1">
                <a:solidFill>
                  <a:schemeClr val="tx1"/>
                </a:solidFill>
                <a:effectLst/>
                <a:latin typeface="+mn-lt"/>
                <a:ea typeface="+mn-ea"/>
                <a:cs typeface="+mn-cs"/>
              </a:rPr>
              <a:t>Drug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Approval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Process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Thalidomide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tragedy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underscored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importance</a:t>
            </a:r>
            <a:r>
              <a:rPr lang="tr-TR" sz="1200" kern="1200" dirty="0">
                <a:solidFill>
                  <a:schemeClr val="tx1"/>
                </a:solidFill>
                <a:effectLst/>
                <a:latin typeface="+mn-lt"/>
                <a:ea typeface="+mn-ea"/>
                <a:cs typeface="+mn-cs"/>
              </a:rPr>
              <a:t> of </a:t>
            </a:r>
            <a:r>
              <a:rPr lang="tr-TR" sz="1200" kern="1200" dirty="0" err="1">
                <a:solidFill>
                  <a:schemeClr val="tx1"/>
                </a:solidFill>
                <a:effectLst/>
                <a:latin typeface="+mn-lt"/>
                <a:ea typeface="+mn-ea"/>
                <a:cs typeface="+mn-cs"/>
              </a:rPr>
              <a:t>involving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patients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advocacy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groups</a:t>
            </a:r>
            <a:r>
              <a:rPr lang="tr-TR" sz="1200" kern="1200" dirty="0">
                <a:solidFill>
                  <a:schemeClr val="tx1"/>
                </a:solidFill>
                <a:effectLst/>
                <a:latin typeface="+mn-lt"/>
                <a:ea typeface="+mn-ea"/>
                <a:cs typeface="+mn-cs"/>
              </a:rPr>
              <a:t> in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drug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approval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process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to</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ensure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that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their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perspectives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concerns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considered</a:t>
            </a:r>
            <a:r>
              <a:rPr lang="tr-TR" sz="1200" kern="1200" dirty="0">
                <a:solidFill>
                  <a:schemeClr val="tx1"/>
                </a:solidFill>
                <a:effectLst/>
                <a:latin typeface="+mn-lt"/>
                <a:ea typeface="+mn-ea"/>
                <a:cs typeface="+mn-cs"/>
              </a:rPr>
              <a:t>.</a:t>
            </a:r>
          </a:p>
          <a:p>
            <a:r>
              <a:rPr lang="tr-TR" sz="1200" kern="1200" dirty="0">
                <a:solidFill>
                  <a:schemeClr val="tx1"/>
                </a:solidFill>
                <a:effectLst/>
                <a:latin typeface="+mn-lt"/>
                <a:ea typeface="+mn-ea"/>
                <a:cs typeface="+mn-cs"/>
              </a:rPr>
              <a:t> </a:t>
            </a:r>
          </a:p>
          <a:p>
            <a:r>
              <a:rPr lang="tr-TR" sz="1200" kern="1200" dirty="0">
                <a:solidFill>
                  <a:schemeClr val="tx1"/>
                </a:solidFill>
                <a:effectLst/>
                <a:latin typeface="+mn-lt"/>
                <a:ea typeface="+mn-ea"/>
                <a:cs typeface="+mn-cs"/>
              </a:rPr>
              <a:t>Global </a:t>
            </a:r>
            <a:r>
              <a:rPr lang="tr-TR" sz="1200" kern="1200" dirty="0" err="1">
                <a:solidFill>
                  <a:schemeClr val="tx1"/>
                </a:solidFill>
                <a:effectLst/>
                <a:latin typeface="+mn-lt"/>
                <a:ea typeface="+mn-ea"/>
                <a:cs typeface="+mn-cs"/>
              </a:rPr>
              <a:t>Cooperation</a:t>
            </a:r>
            <a:r>
              <a:rPr lang="tr-TR" sz="1200" kern="1200" dirty="0">
                <a:solidFill>
                  <a:schemeClr val="tx1"/>
                </a:solidFill>
                <a:effectLst/>
                <a:latin typeface="+mn-lt"/>
                <a:ea typeface="+mn-ea"/>
                <a:cs typeface="+mn-cs"/>
              </a:rPr>
              <a:t> on </a:t>
            </a:r>
            <a:r>
              <a:rPr lang="tr-TR" sz="1200" kern="1200" dirty="0" err="1">
                <a:solidFill>
                  <a:schemeClr val="tx1"/>
                </a:solidFill>
                <a:effectLst/>
                <a:latin typeface="+mn-lt"/>
                <a:ea typeface="+mn-ea"/>
                <a:cs typeface="+mn-cs"/>
              </a:rPr>
              <a:t>Drug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Safety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Thalidomide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case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spurred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international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collaboration</a:t>
            </a:r>
            <a:r>
              <a:rPr lang="tr-TR" sz="1200" kern="1200" dirty="0">
                <a:solidFill>
                  <a:schemeClr val="tx1"/>
                </a:solidFill>
                <a:effectLst/>
                <a:latin typeface="+mn-lt"/>
                <a:ea typeface="+mn-ea"/>
                <a:cs typeface="+mn-cs"/>
              </a:rPr>
              <a:t> on </a:t>
            </a:r>
            <a:r>
              <a:rPr lang="tr-TR" sz="1200" kern="1200" dirty="0" err="1">
                <a:solidFill>
                  <a:schemeClr val="tx1"/>
                </a:solidFill>
                <a:effectLst/>
                <a:latin typeface="+mn-lt"/>
                <a:ea typeface="+mn-ea"/>
                <a:cs typeface="+mn-cs"/>
              </a:rPr>
              <a:t>drug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safety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standards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leading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to</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establishment</a:t>
            </a:r>
            <a:r>
              <a:rPr lang="tr-TR" sz="1200" kern="1200" dirty="0">
                <a:solidFill>
                  <a:schemeClr val="tx1"/>
                </a:solidFill>
                <a:effectLst/>
                <a:latin typeface="+mn-lt"/>
                <a:ea typeface="+mn-ea"/>
                <a:cs typeface="+mn-cs"/>
              </a:rPr>
              <a:t> of </a:t>
            </a:r>
            <a:r>
              <a:rPr lang="tr-TR" sz="1200" kern="1200" dirty="0" err="1">
                <a:solidFill>
                  <a:schemeClr val="tx1"/>
                </a:solidFill>
                <a:effectLst/>
                <a:latin typeface="+mn-lt"/>
                <a:ea typeface="+mn-ea"/>
                <a:cs typeface="+mn-cs"/>
              </a:rPr>
              <a:t>organizations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like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International </a:t>
            </a:r>
            <a:r>
              <a:rPr lang="tr-TR" sz="1200" kern="1200" dirty="0" err="1">
                <a:solidFill>
                  <a:schemeClr val="tx1"/>
                </a:solidFill>
                <a:effectLst/>
                <a:latin typeface="+mn-lt"/>
                <a:ea typeface="+mn-ea"/>
                <a:cs typeface="+mn-cs"/>
              </a:rPr>
              <a:t>Council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for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Harmonisation</a:t>
            </a:r>
            <a:r>
              <a:rPr lang="tr-TR" sz="1200" kern="1200" dirty="0">
                <a:solidFill>
                  <a:schemeClr val="tx1"/>
                </a:solidFill>
                <a:effectLst/>
                <a:latin typeface="+mn-lt"/>
                <a:ea typeface="+mn-ea"/>
                <a:cs typeface="+mn-cs"/>
              </a:rPr>
              <a:t> of Technical </a:t>
            </a:r>
            <a:r>
              <a:rPr lang="tr-TR" sz="1200" kern="1200" dirty="0" err="1">
                <a:solidFill>
                  <a:schemeClr val="tx1"/>
                </a:solidFill>
                <a:effectLst/>
                <a:latin typeface="+mn-lt"/>
                <a:ea typeface="+mn-ea"/>
                <a:cs typeface="+mn-cs"/>
              </a:rPr>
              <a:t>Requirements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for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Pharmaceuticals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for</a:t>
            </a:r>
            <a:r>
              <a:rPr lang="tr-TR" sz="1200" kern="1200" dirty="0">
                <a:solidFill>
                  <a:schemeClr val="tx1"/>
                </a:solidFill>
                <a:effectLst/>
                <a:latin typeface="+mn-lt"/>
                <a:ea typeface="+mn-ea"/>
                <a:cs typeface="+mn-cs"/>
              </a:rPr>
              <a:t> Human </a:t>
            </a:r>
            <a:r>
              <a:rPr lang="tr-TR" sz="1200" kern="1200" dirty="0" err="1">
                <a:solidFill>
                  <a:schemeClr val="tx1"/>
                </a:solidFill>
                <a:effectLst/>
                <a:latin typeface="+mn-lt"/>
                <a:ea typeface="+mn-ea"/>
                <a:cs typeface="+mn-cs"/>
              </a:rPr>
              <a:t>Use</a:t>
            </a:r>
            <a:r>
              <a:rPr lang="tr-TR" sz="1200" kern="1200" dirty="0">
                <a:solidFill>
                  <a:schemeClr val="tx1"/>
                </a:solidFill>
                <a:effectLst/>
                <a:latin typeface="+mn-lt"/>
                <a:ea typeface="+mn-ea"/>
                <a:cs typeface="+mn-cs"/>
              </a:rPr>
              <a:t> (ICH).</a:t>
            </a:r>
          </a:p>
          <a:p>
            <a:endParaRPr lang="tr-TR" dirty="0"/>
          </a:p>
        </p:txBody>
      </p:sp>
      <p:sp>
        <p:nvSpPr>
          <p:cNvPr id="4" name="Slayt Numarası Yer Tutucusu 3"/>
          <p:cNvSpPr>
            <a:spLocks noGrp="1"/>
          </p:cNvSpPr>
          <p:nvPr>
            <p:ph type="sldNum" sz="quarter" idx="10"/>
          </p:nvPr>
        </p:nvSpPr>
        <p:spPr/>
        <p:txBody>
          <a:bodyPr/>
          <a:lstStyle/>
          <a:p>
            <a:fld id="{FA54E3FD-A057-4E75-9879-03212BF9F0D5}" type="slidenum">
              <a:rPr lang="tr-TR" smtClean="0"/>
              <a:t>14</a:t>
            </a:fld>
            <a:endParaRPr lang="tr-TR"/>
          </a:p>
        </p:txBody>
      </p:sp>
    </p:spTree>
    <p:extLst>
      <p:ext uri="{BB962C8B-B14F-4D97-AF65-F5344CB8AC3E}">
        <p14:creationId xmlns:p14="http://schemas.microsoft.com/office/powerpoint/2010/main" val="435758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err="1"/>
              <a:t>Please</a:t>
            </a:r>
            <a:r>
              <a:rPr lang="tr-TR" dirty="0"/>
              <a:t> </a:t>
            </a:r>
            <a:r>
              <a:rPr lang="tr-TR" dirty="0" err="1"/>
              <a:t>review</a:t>
            </a:r>
            <a:r>
              <a:rPr lang="tr-TR" dirty="0"/>
              <a:t> </a:t>
            </a:r>
            <a:r>
              <a:rPr lang="tr-TR" dirty="0" err="1"/>
              <a:t>the</a:t>
            </a:r>
            <a:r>
              <a:rPr lang="tr-TR" dirty="0"/>
              <a:t> </a:t>
            </a:r>
            <a:r>
              <a:rPr lang="tr-TR" dirty="0" err="1"/>
              <a:t>books</a:t>
            </a:r>
            <a:r>
              <a:rPr lang="tr-TR" dirty="0"/>
              <a:t> </a:t>
            </a:r>
            <a:r>
              <a:rPr lang="tr-TR" dirty="0" err="1"/>
              <a:t>and</a:t>
            </a:r>
            <a:r>
              <a:rPr lang="tr-TR" dirty="0"/>
              <a:t> </a:t>
            </a:r>
            <a:r>
              <a:rPr lang="tr-TR" dirty="0" err="1"/>
              <a:t>other</a:t>
            </a:r>
            <a:r>
              <a:rPr lang="tr-TR" dirty="0"/>
              <a:t> </a:t>
            </a:r>
            <a:r>
              <a:rPr lang="tr-TR" dirty="0" err="1"/>
              <a:t>documents</a:t>
            </a:r>
            <a:r>
              <a:rPr lang="tr-TR" dirty="0"/>
              <a:t> on </a:t>
            </a:r>
            <a:r>
              <a:rPr lang="tr-TR" dirty="0" err="1"/>
              <a:t>our</a:t>
            </a:r>
            <a:r>
              <a:rPr lang="tr-TR" dirty="0"/>
              <a:t> </a:t>
            </a:r>
            <a:r>
              <a:rPr lang="tr-TR" dirty="0" err="1"/>
              <a:t>website</a:t>
            </a:r>
            <a:r>
              <a:rPr lang="tr-TR" dirty="0"/>
              <a:t> </a:t>
            </a:r>
            <a:r>
              <a:rPr lang="tr-TR" dirty="0" err="1"/>
              <a:t>to</a:t>
            </a:r>
            <a:r>
              <a:rPr lang="tr-TR" dirty="0"/>
              <a:t> </a:t>
            </a:r>
            <a:r>
              <a:rPr lang="tr-TR" dirty="0" err="1"/>
              <a:t>obtain</a:t>
            </a:r>
            <a:r>
              <a:rPr lang="tr-TR" dirty="0"/>
              <a:t> </a:t>
            </a:r>
            <a:r>
              <a:rPr lang="tr-TR" dirty="0" err="1"/>
              <a:t>more</a:t>
            </a:r>
            <a:r>
              <a:rPr lang="tr-TR" dirty="0"/>
              <a:t> </a:t>
            </a:r>
            <a:r>
              <a:rPr lang="tr-TR" dirty="0" err="1"/>
              <a:t>detailed</a:t>
            </a:r>
            <a:r>
              <a:rPr lang="tr-TR" dirty="0"/>
              <a:t> </a:t>
            </a:r>
            <a:r>
              <a:rPr lang="tr-TR" dirty="0" err="1"/>
              <a:t>information</a:t>
            </a:r>
            <a:r>
              <a:rPr lang="tr-TR" dirty="0"/>
              <a:t> on </a:t>
            </a:r>
            <a:r>
              <a:rPr lang="tr-TR" dirty="0" err="1"/>
              <a:t>the</a:t>
            </a:r>
            <a:r>
              <a:rPr lang="tr-TR" dirty="0"/>
              <a:t> </a:t>
            </a:r>
            <a:r>
              <a:rPr lang="tr-TR" dirty="0" err="1"/>
              <a:t>subject</a:t>
            </a:r>
            <a:r>
              <a:rPr lang="tr-TR" dirty="0"/>
              <a:t>. </a:t>
            </a:r>
            <a:r>
              <a:rPr lang="tr-TR" dirty="0" err="1"/>
              <a:t>You</a:t>
            </a:r>
            <a:r>
              <a:rPr lang="tr-TR" dirty="0"/>
              <a:t> can </a:t>
            </a:r>
            <a:r>
              <a:rPr lang="tr-TR" dirty="0" err="1"/>
              <a:t>use</a:t>
            </a:r>
            <a:r>
              <a:rPr lang="tr-TR" dirty="0"/>
              <a:t> </a:t>
            </a:r>
            <a:r>
              <a:rPr lang="tr-TR" dirty="0" err="1"/>
              <a:t>our</a:t>
            </a:r>
            <a:r>
              <a:rPr lang="tr-TR" dirty="0"/>
              <a:t> </a:t>
            </a:r>
            <a:r>
              <a:rPr lang="tr-TR" dirty="0" err="1"/>
              <a:t>social</a:t>
            </a:r>
            <a:r>
              <a:rPr lang="tr-TR" dirty="0"/>
              <a:t> </a:t>
            </a:r>
            <a:r>
              <a:rPr lang="tr-TR" dirty="0" err="1"/>
              <a:t>media</a:t>
            </a:r>
            <a:r>
              <a:rPr lang="tr-TR" dirty="0"/>
              <a:t> </a:t>
            </a:r>
            <a:r>
              <a:rPr lang="tr-TR" dirty="0" err="1"/>
              <a:t>accounts</a:t>
            </a:r>
            <a:r>
              <a:rPr lang="tr-TR" dirty="0"/>
              <a:t> </a:t>
            </a:r>
            <a:r>
              <a:rPr lang="tr-TR" dirty="0" err="1"/>
              <a:t>for</a:t>
            </a:r>
            <a:r>
              <a:rPr lang="tr-TR" dirty="0"/>
              <a:t> </a:t>
            </a:r>
            <a:r>
              <a:rPr lang="tr-TR" dirty="0" err="1"/>
              <a:t>any</a:t>
            </a:r>
            <a:r>
              <a:rPr lang="tr-TR" dirty="0"/>
              <a:t> </a:t>
            </a:r>
            <a:r>
              <a:rPr lang="tr-TR" dirty="0" err="1"/>
              <a:t>questions</a:t>
            </a:r>
            <a:r>
              <a:rPr lang="tr-TR" dirty="0"/>
              <a:t> </a:t>
            </a:r>
            <a:r>
              <a:rPr lang="tr-TR" dirty="0" err="1"/>
              <a:t>or</a:t>
            </a:r>
            <a:r>
              <a:rPr lang="tr-TR" dirty="0"/>
              <a:t> </a:t>
            </a:r>
            <a:r>
              <a:rPr lang="tr-TR" dirty="0" err="1"/>
              <a:t>concerns</a:t>
            </a:r>
            <a:r>
              <a:rPr lang="tr-TR" dirty="0"/>
              <a:t> </a:t>
            </a:r>
            <a:r>
              <a:rPr lang="tr-TR" dirty="0" err="1"/>
              <a:t>you</a:t>
            </a:r>
            <a:r>
              <a:rPr lang="tr-TR" dirty="0"/>
              <a:t> </a:t>
            </a:r>
            <a:r>
              <a:rPr lang="tr-TR" dirty="0" err="1"/>
              <a:t>may</a:t>
            </a:r>
            <a:r>
              <a:rPr lang="tr-TR" dirty="0"/>
              <a:t> </a:t>
            </a:r>
            <a:r>
              <a:rPr lang="tr-TR" dirty="0" err="1"/>
              <a:t>have</a:t>
            </a:r>
            <a:r>
              <a:rPr lang="tr-TR" dirty="0"/>
              <a:t>.</a:t>
            </a:r>
          </a:p>
        </p:txBody>
      </p:sp>
      <p:sp>
        <p:nvSpPr>
          <p:cNvPr id="295" name="Google Shape;29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 </a:t>
            </a:r>
          </a:p>
          <a:p>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Thalidomide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case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remains</a:t>
            </a:r>
            <a:r>
              <a:rPr lang="tr-TR" sz="1200" kern="1200" dirty="0">
                <a:solidFill>
                  <a:schemeClr val="tx1"/>
                </a:solidFill>
                <a:effectLst/>
                <a:latin typeface="+mn-lt"/>
                <a:ea typeface="+mn-ea"/>
                <a:cs typeface="+mn-cs"/>
              </a:rPr>
              <a:t> a </a:t>
            </a:r>
            <a:r>
              <a:rPr lang="tr-TR" sz="1200" kern="1200" dirty="0" err="1">
                <a:solidFill>
                  <a:schemeClr val="tx1"/>
                </a:solidFill>
                <a:effectLst/>
                <a:latin typeface="+mn-lt"/>
                <a:ea typeface="+mn-ea"/>
                <a:cs typeface="+mn-cs"/>
              </a:rPr>
              <a:t>powerful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reminder</a:t>
            </a:r>
            <a:r>
              <a:rPr lang="tr-TR" sz="1200" kern="1200" dirty="0">
                <a:solidFill>
                  <a:schemeClr val="tx1"/>
                </a:solidFill>
                <a:effectLst/>
                <a:latin typeface="+mn-lt"/>
                <a:ea typeface="+mn-ea"/>
                <a:cs typeface="+mn-cs"/>
              </a:rPr>
              <a:t> of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devastating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consequences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that</a:t>
            </a:r>
            <a:r>
              <a:rPr lang="tr-TR" sz="1200" kern="1200" dirty="0">
                <a:solidFill>
                  <a:schemeClr val="tx1"/>
                </a:solidFill>
                <a:effectLst/>
                <a:latin typeface="+mn-lt"/>
                <a:ea typeface="+mn-ea"/>
                <a:cs typeface="+mn-cs"/>
              </a:rPr>
              <a:t> can </a:t>
            </a:r>
            <a:r>
              <a:rPr lang="tr-TR" sz="1200" kern="1200" dirty="0" err="1">
                <a:solidFill>
                  <a:schemeClr val="tx1"/>
                </a:solidFill>
                <a:effectLst/>
                <a:latin typeface="+mn-lt"/>
                <a:ea typeface="+mn-ea"/>
                <a:cs typeface="+mn-cs"/>
              </a:rPr>
              <a:t>occur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when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drug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safety</a:t>
            </a:r>
            <a:r>
              <a:rPr lang="tr-TR" sz="1200" kern="1200" dirty="0">
                <a:solidFill>
                  <a:schemeClr val="tx1"/>
                </a:solidFill>
                <a:effectLst/>
                <a:latin typeface="+mn-lt"/>
                <a:ea typeface="+mn-ea"/>
                <a:cs typeface="+mn-cs"/>
              </a:rPr>
              <a:t> is not </a:t>
            </a:r>
            <a:r>
              <a:rPr lang="tr-TR" sz="1200" kern="1200" dirty="0" err="1">
                <a:solidFill>
                  <a:schemeClr val="tx1"/>
                </a:solidFill>
                <a:effectLst/>
                <a:latin typeface="+mn-lt"/>
                <a:ea typeface="+mn-ea"/>
                <a:cs typeface="+mn-cs"/>
              </a:rPr>
              <a:t>rigorously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assessed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catalyzed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significant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changes</a:t>
            </a:r>
            <a:r>
              <a:rPr lang="tr-TR" sz="1200" kern="1200" dirty="0">
                <a:solidFill>
                  <a:schemeClr val="tx1"/>
                </a:solidFill>
                <a:effectLst/>
                <a:latin typeface="+mn-lt"/>
                <a:ea typeface="+mn-ea"/>
                <a:cs typeface="+mn-cs"/>
              </a:rPr>
              <a:t> in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pharmaceutical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industry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regulatory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practices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ultimately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leading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to</a:t>
            </a:r>
            <a:r>
              <a:rPr lang="tr-TR" sz="1200" kern="1200" dirty="0">
                <a:solidFill>
                  <a:schemeClr val="tx1"/>
                </a:solidFill>
                <a:effectLst/>
                <a:latin typeface="+mn-lt"/>
                <a:ea typeface="+mn-ea"/>
                <a:cs typeface="+mn-cs"/>
              </a:rPr>
              <a:t> safer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more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effective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medicines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for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patients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worldwide</a:t>
            </a:r>
            <a:r>
              <a:rPr lang="tr-TR" sz="1200" kern="1200" dirty="0">
                <a:solidFill>
                  <a:schemeClr val="tx1"/>
                </a:solidFill>
                <a:effectLst/>
                <a:latin typeface="+mn-lt"/>
                <a:ea typeface="+mn-ea"/>
                <a:cs typeface="+mn-cs"/>
              </a:rPr>
              <a:t>.</a:t>
            </a:r>
          </a:p>
          <a:p>
            <a:endParaRPr lang="tr-TR" dirty="0"/>
          </a:p>
        </p:txBody>
      </p:sp>
      <p:sp>
        <p:nvSpPr>
          <p:cNvPr id="4" name="Slayt Numarası Yer Tutucusu 3"/>
          <p:cNvSpPr>
            <a:spLocks noGrp="1"/>
          </p:cNvSpPr>
          <p:nvPr>
            <p:ph type="sldNum" sz="quarter" idx="10"/>
          </p:nvPr>
        </p:nvSpPr>
        <p:spPr/>
        <p:txBody>
          <a:bodyPr/>
          <a:lstStyle/>
          <a:p>
            <a:fld id="{FA54E3FD-A057-4E75-9879-03212BF9F0D5}" type="slidenum">
              <a:rPr lang="tr-TR" smtClean="0"/>
              <a:t>16</a:t>
            </a:fld>
            <a:endParaRPr lang="tr-TR"/>
          </a:p>
        </p:txBody>
      </p:sp>
    </p:spTree>
    <p:extLst>
      <p:ext uri="{BB962C8B-B14F-4D97-AF65-F5344CB8AC3E}">
        <p14:creationId xmlns:p14="http://schemas.microsoft.com/office/powerpoint/2010/main" val="1642978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1" name="Google Shape;30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8682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3B82B-9948-A364-ABFC-D95659B299C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D30EAD3-077C-D09A-1EFB-A5149A300D5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DC9DB7D-6330-56CC-193E-7135DA9D2A80}"/>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EF25AD5D-EAD5-F393-3E11-2837A5B6CA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3A0B4-38A7-4EAD-A00A-CF1E6F9FBC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7059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ctr" defTabSz="685800"/>
            <a:r>
              <a:rPr lang="tr-TR" sz="1200" dirty="0">
                <a:solidFill>
                  <a:srgbClr val="54565A"/>
                </a:solidFill>
                <a:latin typeface="Roboto" panose="02000000000000000000" pitchFamily="2" charset="0"/>
              </a:rPr>
              <a:t>A </a:t>
            </a:r>
            <a:r>
              <a:rPr lang="tr-TR" sz="1200" dirty="0" err="1">
                <a:solidFill>
                  <a:srgbClr val="54565A"/>
                </a:solidFill>
                <a:latin typeface="Roboto" panose="02000000000000000000" pitchFamily="2" charset="0"/>
              </a:rPr>
              <a:t>universal</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necessity</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From</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Molecule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to</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Drug</a:t>
            </a:r>
            <a:r>
              <a:rPr lang="tr-TR" sz="1200" dirty="0">
                <a:solidFill>
                  <a:srgbClr val="54565A"/>
                </a:solidFill>
                <a:latin typeface="Roboto" panose="02000000000000000000" pitchFamily="2" charset="0"/>
              </a:rPr>
              <a:t> Project</a:t>
            </a:r>
          </a:p>
          <a:p>
            <a:pPr algn="ctr" defTabSz="685800"/>
            <a:endParaRPr lang="tr-TR" sz="1200" dirty="0">
              <a:solidFill>
                <a:srgbClr val="54565A"/>
              </a:solidFill>
              <a:latin typeface="Roboto" panose="02000000000000000000" pitchFamily="2" charset="0"/>
            </a:endParaRPr>
          </a:p>
          <a:p>
            <a:pPr algn="ctr" defTabSz="685800"/>
            <a:r>
              <a:rPr lang="tr-TR" sz="1200" dirty="0">
                <a:solidFill>
                  <a:srgbClr val="54565A"/>
                </a:solidFill>
                <a:latin typeface="Roboto" panose="02000000000000000000" pitchFamily="2" charset="0"/>
              </a:rPr>
              <a:t>"</a:t>
            </a:r>
            <a:r>
              <a:rPr lang="tr-TR" sz="1200" dirty="0" err="1">
                <a:solidFill>
                  <a:srgbClr val="54565A"/>
                </a:solidFill>
                <a:latin typeface="Roboto" panose="02000000000000000000" pitchFamily="2" charset="0"/>
              </a:rPr>
              <a:t>Supported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by</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European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Commission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within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Erasmus+ </a:t>
            </a:r>
            <a:r>
              <a:rPr lang="tr-TR" sz="1200" dirty="0" err="1">
                <a:solidFill>
                  <a:srgbClr val="54565A"/>
                </a:solidFill>
                <a:latin typeface="Roboto" panose="02000000000000000000" pitchFamily="2" charset="0"/>
              </a:rPr>
              <a:t>Programme</a:t>
            </a:r>
            <a:r>
              <a:rPr lang="tr-TR" sz="1200" dirty="0">
                <a:solidFill>
                  <a:srgbClr val="54565A"/>
                </a:solidFill>
                <a:latin typeface="Roboto" panose="02000000000000000000" pitchFamily="2" charset="0"/>
              </a:rPr>
              <a:t>.</a:t>
            </a:r>
          </a:p>
          <a:p>
            <a:pPr algn="ctr" defTabSz="685800"/>
            <a:r>
              <a:rPr lang="tr-TR" sz="1200" dirty="0" err="1">
                <a:solidFill>
                  <a:srgbClr val="54565A"/>
                </a:solidFill>
                <a:latin typeface="Roboto" panose="02000000000000000000" pitchFamily="2" charset="0"/>
              </a:rPr>
              <a:t>However</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European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Commission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and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Turkish</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National</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Agency</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cannot</a:t>
            </a:r>
            <a:r>
              <a:rPr lang="tr-TR" sz="1200" dirty="0">
                <a:solidFill>
                  <a:srgbClr val="54565A"/>
                </a:solidFill>
                <a:latin typeface="Roboto" panose="02000000000000000000" pitchFamily="2" charset="0"/>
              </a:rPr>
              <a:t> be </a:t>
            </a:r>
            <a:r>
              <a:rPr lang="tr-TR" sz="1200" dirty="0" err="1">
                <a:solidFill>
                  <a:srgbClr val="54565A"/>
                </a:solidFill>
                <a:latin typeface="Roboto" panose="02000000000000000000" pitchFamily="2" charset="0"/>
              </a:rPr>
              <a:t>held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responsible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for</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views</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expressed</a:t>
            </a:r>
            <a:r>
              <a:rPr lang="tr-TR" sz="1200" dirty="0">
                <a:solidFill>
                  <a:srgbClr val="54565A"/>
                </a:solidFill>
                <a:latin typeface="Roboto" panose="02000000000000000000" pitchFamily="2" charset="0"/>
              </a:rPr>
              <a:t> here."</a:t>
            </a:r>
            <a:endParaRPr dirty="0"/>
          </a:p>
        </p:txBody>
      </p:sp>
      <p:sp>
        <p:nvSpPr>
          <p:cNvPr id="307" name="Google Shape;30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tr-TR" sz="1200" dirty="0">
                <a:solidFill>
                  <a:srgbClr val="54565A"/>
                </a:solidFill>
                <a:latin typeface="Roboto" panose="02000000000000000000" pitchFamily="2" charset="0"/>
              </a:rPr>
              <a:t>Projemize desteklerinden ötürü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tr-TR" sz="1200" dirty="0">
                <a:solidFill>
                  <a:srgbClr val="54565A"/>
                </a:solidFill>
                <a:latin typeface="Roboto" panose="02000000000000000000" pitchFamily="2" charset="0"/>
              </a:rPr>
              <a:t>’</a:t>
            </a:r>
            <a:r>
              <a:rPr lang="tr-TR" sz="1200" dirty="0" err="1">
                <a:solidFill>
                  <a:srgbClr val="54565A"/>
                </a:solidFill>
                <a:latin typeface="Roboto" panose="02000000000000000000" pitchFamily="2" charset="0"/>
              </a:rPr>
              <a:t>na</a:t>
            </a:r>
            <a:r>
              <a:rPr lang="tr-TR" sz="1200" dirty="0">
                <a:solidFill>
                  <a:srgbClr val="54565A"/>
                </a:solidFill>
                <a:latin typeface="Roboto" panose="02000000000000000000" pitchFamily="2" charset="0"/>
              </a:rPr>
              <a:t> ve proje ekibinde yer alarak katkıda bulunan tüm üyelerimize ve proje kapsamındaki etkinliklere katılan herkese teşekkür ederiz.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main purpose of this section is to explain the reasons for unexpected effects in drugs and the importance of monitoring them. At the end of this session, you are expected to gain the ability to define possible toxicity causes and side effects of drugs, to remember the importance of drug safety studies, to interpret the relationships between the structure of the drug and its long-term effects, and to explain the importance of a holistic view to avoid side effects.</a:t>
            </a:r>
            <a:endParaRPr lang="tr-TR" b="0" dirty="0"/>
          </a:p>
        </p:txBody>
      </p:sp>
      <p:sp>
        <p:nvSpPr>
          <p:cNvPr id="4" name="Slide Number Placeholder 3"/>
          <p:cNvSpPr>
            <a:spLocks noGrp="1"/>
          </p:cNvSpPr>
          <p:nvPr>
            <p:ph type="sldNum" sz="quarter" idx="5"/>
          </p:nvPr>
        </p:nvSpPr>
        <p:spPr/>
        <p:txBody>
          <a:bodyPr/>
          <a:lstStyle/>
          <a:p>
            <a:fld id="{32B1A2AB-4F8A-4B45-BF22-708180DD2ECA}" type="slidenum">
              <a:rPr lang="en-NL" smtClean="0"/>
              <a:t>2</a:t>
            </a:fld>
            <a:endParaRPr lang="en-NL"/>
          </a:p>
        </p:txBody>
      </p:sp>
    </p:spTree>
    <p:extLst>
      <p:ext uri="{BB962C8B-B14F-4D97-AF65-F5344CB8AC3E}">
        <p14:creationId xmlns:p14="http://schemas.microsoft.com/office/powerpoint/2010/main" val="4229458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244832FF-F025-2D47-9A5A-6ADF3BF3F9CD}" type="slidenum">
              <a:rPr lang="tr-TR" smtClean="0"/>
              <a:pPr>
                <a:defRPr/>
              </a:pPr>
              <a:t>3</a:t>
            </a:fld>
            <a:endParaRPr lang="tr-TR"/>
          </a:p>
        </p:txBody>
      </p:sp>
    </p:spTree>
    <p:extLst>
      <p:ext uri="{BB962C8B-B14F-4D97-AF65-F5344CB8AC3E}">
        <p14:creationId xmlns:p14="http://schemas.microsoft.com/office/powerpoint/2010/main" val="2752623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err="1">
                <a:solidFill>
                  <a:schemeClr val="tx1"/>
                </a:solidFill>
                <a:effectLst/>
                <a:latin typeface="+mn-lt"/>
                <a:ea typeface="+mn-ea"/>
                <a:cs typeface="+mn-cs"/>
              </a:rPr>
              <a:t>Drug</a:t>
            </a:r>
            <a:r>
              <a:rPr lang="tr-TR" sz="1200" kern="1200" dirty="0">
                <a:solidFill>
                  <a:schemeClr val="tx1"/>
                </a:solidFill>
                <a:effectLst/>
                <a:latin typeface="+mn-lt"/>
                <a:ea typeface="+mn-ea"/>
                <a:cs typeface="+mn-cs"/>
              </a:rPr>
              <a:t> A </a:t>
            </a:r>
            <a:r>
              <a:rPr lang="tr-TR" sz="1200" kern="1200" dirty="0" err="1">
                <a:solidFill>
                  <a:schemeClr val="tx1"/>
                </a:solidFill>
                <a:effectLst/>
                <a:latin typeface="+mn-lt"/>
                <a:ea typeface="+mn-ea"/>
                <a:cs typeface="+mn-cs"/>
              </a:rPr>
              <a:t>was</a:t>
            </a:r>
            <a:r>
              <a:rPr lang="tr-TR" sz="1200" kern="1200" dirty="0">
                <a:solidFill>
                  <a:schemeClr val="tx1"/>
                </a:solidFill>
                <a:effectLst/>
                <a:latin typeface="+mn-lt"/>
                <a:ea typeface="+mn-ea"/>
                <a:cs typeface="+mn-cs"/>
              </a:rPr>
              <a:t> a </a:t>
            </a:r>
            <a:r>
              <a:rPr lang="tr-TR" sz="1200" kern="1200" dirty="0" err="1">
                <a:solidFill>
                  <a:schemeClr val="tx1"/>
                </a:solidFill>
                <a:effectLst/>
                <a:latin typeface="+mn-lt"/>
                <a:ea typeface="+mn-ea"/>
                <a:cs typeface="+mn-cs"/>
              </a:rPr>
              <a:t>drug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developed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by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German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pharmaceutical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company</a:t>
            </a:r>
            <a:r>
              <a:rPr lang="tr-TR" sz="1200" kern="1200" dirty="0">
                <a:solidFill>
                  <a:schemeClr val="tx1"/>
                </a:solidFill>
                <a:effectLst/>
                <a:latin typeface="+mn-lt"/>
                <a:ea typeface="+mn-ea"/>
                <a:cs typeface="+mn-cs"/>
              </a:rPr>
              <a:t> in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late</a:t>
            </a:r>
            <a:r>
              <a:rPr lang="tr-TR" sz="1200" kern="1200" dirty="0">
                <a:solidFill>
                  <a:schemeClr val="tx1"/>
                </a:solidFill>
                <a:effectLst/>
                <a:latin typeface="+mn-lt"/>
                <a:ea typeface="+mn-ea"/>
                <a:cs typeface="+mn-cs"/>
              </a:rPr>
              <a:t> 1950s. </a:t>
            </a:r>
            <a:r>
              <a:rPr lang="tr-TR" sz="1200" kern="1200" dirty="0" err="1">
                <a:solidFill>
                  <a:schemeClr val="tx1"/>
                </a:solidFill>
                <a:effectLst/>
                <a:latin typeface="+mn-lt"/>
                <a:ea typeface="+mn-ea"/>
                <a:cs typeface="+mn-cs"/>
              </a:rPr>
              <a:t>It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was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initially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marketed</a:t>
            </a:r>
            <a:r>
              <a:rPr lang="tr-TR" sz="1200" kern="1200" dirty="0">
                <a:solidFill>
                  <a:schemeClr val="tx1"/>
                </a:solidFill>
                <a:effectLst/>
                <a:latin typeface="+mn-lt"/>
                <a:ea typeface="+mn-ea"/>
                <a:cs typeface="+mn-cs"/>
              </a:rPr>
              <a:t> as a </a:t>
            </a:r>
            <a:r>
              <a:rPr lang="tr-TR" sz="1200" kern="1200" dirty="0" err="1">
                <a:solidFill>
                  <a:schemeClr val="tx1"/>
                </a:solidFill>
                <a:effectLst/>
                <a:latin typeface="+mn-lt"/>
                <a:ea typeface="+mn-ea"/>
                <a:cs typeface="+mn-cs"/>
              </a:rPr>
              <a:t>sedative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anti-</a:t>
            </a:r>
            <a:r>
              <a:rPr lang="tr-TR" sz="1200" kern="1200" dirty="0" err="1">
                <a:solidFill>
                  <a:schemeClr val="tx1"/>
                </a:solidFill>
                <a:effectLst/>
                <a:latin typeface="+mn-lt"/>
                <a:ea typeface="+mn-ea"/>
                <a:cs typeface="+mn-cs"/>
              </a:rPr>
              <a:t>nausea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medication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particularly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for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pregnant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women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suffering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from</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morning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sickness</a:t>
            </a:r>
            <a:r>
              <a:rPr lang="tr-TR"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I</a:t>
            </a:r>
            <a:r>
              <a:rPr lang="en-US" sz="1200" b="0" i="0" kern="1200" dirty="0">
                <a:solidFill>
                  <a:schemeClr val="tx1"/>
                </a:solidFill>
                <a:effectLst/>
                <a:latin typeface="+mn-lt"/>
                <a:ea typeface="+mn-ea"/>
                <a:cs typeface="+mn-cs"/>
              </a:rPr>
              <a:t>t was first officially released in 1957 in Germany for use as a non-addictive sedative which it was impossible to overdose on. Despite very limited clinical trials on humans and none on pregnant women, the drug</a:t>
            </a:r>
            <a:r>
              <a:rPr lang="tr-TR" sz="1200" b="0" i="0" kern="1200" dirty="0">
                <a:solidFill>
                  <a:schemeClr val="tx1"/>
                </a:solidFill>
                <a:effectLst/>
                <a:latin typeface="+mn-lt"/>
                <a:ea typeface="+mn-ea"/>
                <a:cs typeface="+mn-cs"/>
              </a:rPr>
              <a:t> A</a:t>
            </a:r>
            <a:r>
              <a:rPr lang="en-US" sz="1200" b="0" i="0" kern="1200" dirty="0">
                <a:solidFill>
                  <a:schemeClr val="tx1"/>
                </a:solidFill>
                <a:effectLst/>
                <a:latin typeface="+mn-lt"/>
                <a:ea typeface="+mn-ea"/>
                <a:cs typeface="+mn-cs"/>
              </a:rPr>
              <a:t> was marketed as suitable for treating morning sickness, anxiety and insomnia during early pregnancy. </a:t>
            </a:r>
            <a:endParaRPr lang="tr-T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drug was licensed for distribution in the UK in April 1958, mostly under the trade name </a:t>
            </a:r>
            <a:r>
              <a:rPr lang="en-US" sz="1200" b="0" i="0" kern="1200" dirty="0" err="1">
                <a:solidFill>
                  <a:schemeClr val="tx1"/>
                </a:solidFill>
                <a:effectLst/>
                <a:latin typeface="+mn-lt"/>
                <a:ea typeface="+mn-ea"/>
                <a:cs typeface="+mn-cs"/>
              </a:rPr>
              <a:t>Distaval</a:t>
            </a:r>
            <a:r>
              <a:rPr lang="en-US" sz="1200" b="0" i="0" kern="1200">
                <a:solidFill>
                  <a:schemeClr val="tx1"/>
                </a:solidFill>
                <a:effectLst/>
                <a:latin typeface="+mn-lt"/>
                <a:ea typeface="+mn-ea"/>
                <a:cs typeface="+mn-cs"/>
              </a:rPr>
              <a:t>. By the end of November 1961, it had been officially withdrawn from use in both countries. </a:t>
            </a:r>
            <a:endParaRPr lang="tr-TR" sz="1200" kern="120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10"/>
          </p:nvPr>
        </p:nvSpPr>
        <p:spPr/>
        <p:txBody>
          <a:bodyPr/>
          <a:lstStyle/>
          <a:p>
            <a:fld id="{FA54E3FD-A057-4E75-9879-03212BF9F0D5}" type="slidenum">
              <a:rPr lang="tr-TR" smtClean="0"/>
              <a:t>4</a:t>
            </a:fld>
            <a:endParaRPr lang="tr-TR"/>
          </a:p>
        </p:txBody>
      </p:sp>
    </p:spTree>
    <p:extLst>
      <p:ext uri="{BB962C8B-B14F-4D97-AF65-F5344CB8AC3E}">
        <p14:creationId xmlns:p14="http://schemas.microsoft.com/office/powerpoint/2010/main" val="2561474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err="1">
                <a:solidFill>
                  <a:schemeClr val="tx1"/>
                </a:solidFill>
                <a:effectLst/>
                <a:latin typeface="+mn-lt"/>
                <a:ea typeface="+mn-ea"/>
                <a:cs typeface="+mn-cs"/>
              </a:rPr>
              <a:t>Tragically</a:t>
            </a:r>
            <a:r>
              <a:rPr lang="tr-TR" sz="1200" kern="1200" dirty="0">
                <a:solidFill>
                  <a:schemeClr val="tx1"/>
                </a:solidFill>
                <a:effectLst/>
                <a:latin typeface="+mn-lt"/>
                <a:ea typeface="+mn-ea"/>
                <a:cs typeface="+mn-cs"/>
              </a:rPr>
              <a:t>, it </a:t>
            </a:r>
            <a:r>
              <a:rPr lang="tr-TR" sz="1200" kern="1200" dirty="0" err="1">
                <a:solidFill>
                  <a:schemeClr val="tx1"/>
                </a:solidFill>
                <a:effectLst/>
                <a:latin typeface="+mn-lt"/>
                <a:ea typeface="+mn-ea"/>
                <a:cs typeface="+mn-cs"/>
              </a:rPr>
              <a:t>was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later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discovered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that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Thalidomide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caused</a:t>
            </a:r>
            <a:r>
              <a:rPr lang="tr-TR" sz="1200" kern="1200" dirty="0">
                <a:solidFill>
                  <a:schemeClr val="tx1"/>
                </a:solidFill>
                <a:effectLst/>
                <a:latin typeface="+mn-lt"/>
                <a:ea typeface="+mn-ea"/>
                <a:cs typeface="+mn-cs"/>
              </a:rPr>
              <a:t> severe </a:t>
            </a:r>
            <a:r>
              <a:rPr lang="tr-TR" sz="1200" kern="1200" dirty="0" err="1">
                <a:solidFill>
                  <a:schemeClr val="tx1"/>
                </a:solidFill>
                <a:effectLst/>
                <a:latin typeface="+mn-lt"/>
                <a:ea typeface="+mn-ea"/>
                <a:cs typeface="+mn-cs"/>
              </a:rPr>
              <a:t>birth</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defects</a:t>
            </a:r>
            <a:r>
              <a:rPr lang="tr-TR" sz="1200" kern="1200" dirty="0">
                <a:solidFill>
                  <a:schemeClr val="tx1"/>
                </a:solidFill>
                <a:effectLst/>
                <a:latin typeface="+mn-lt"/>
                <a:ea typeface="+mn-ea"/>
                <a:cs typeface="+mn-cs"/>
              </a:rPr>
              <a:t> in </a:t>
            </a:r>
            <a:r>
              <a:rPr lang="tr-TR" sz="1200" kern="1200" dirty="0" err="1">
                <a:solidFill>
                  <a:schemeClr val="tx1"/>
                </a:solidFill>
                <a:effectLst/>
                <a:latin typeface="+mn-lt"/>
                <a:ea typeface="+mn-ea"/>
                <a:cs typeface="+mn-cs"/>
              </a:rPr>
              <a:t>children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born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to</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mothers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who</a:t>
            </a:r>
            <a:r>
              <a:rPr lang="tr-TR" sz="1200" kern="1200" dirty="0">
                <a:solidFill>
                  <a:schemeClr val="tx1"/>
                </a:solidFill>
                <a:effectLst/>
                <a:latin typeface="+mn-lt"/>
                <a:ea typeface="+mn-ea"/>
                <a:cs typeface="+mn-cs"/>
              </a:rPr>
              <a:t> had </a:t>
            </a:r>
            <a:r>
              <a:rPr lang="tr-TR" sz="1200" kern="1200" dirty="0" err="1">
                <a:solidFill>
                  <a:schemeClr val="tx1"/>
                </a:solidFill>
                <a:effectLst/>
                <a:latin typeface="+mn-lt"/>
                <a:ea typeface="+mn-ea"/>
                <a:cs typeface="+mn-cs"/>
              </a:rPr>
              <a:t>taken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drug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during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pregnancy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These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deformities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included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limb</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abnormalities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heart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defects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other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serious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health</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issues</a:t>
            </a:r>
            <a:r>
              <a:rPr lang="tr-TR" sz="1200" kern="1200" dirty="0">
                <a:solidFill>
                  <a:schemeClr val="tx1"/>
                </a:solidFill>
                <a:effectLst/>
                <a:latin typeface="+mn-lt"/>
                <a:ea typeface="+mn-ea"/>
                <a:cs typeface="+mn-cs"/>
              </a:rPr>
              <a:t>.</a:t>
            </a:r>
          </a:p>
          <a:p>
            <a:r>
              <a:rPr lang="en-US" sz="1200" b="0" i="0" kern="1200">
                <a:solidFill>
                  <a:schemeClr val="tx1"/>
                </a:solidFill>
                <a:effectLst/>
                <a:latin typeface="+mn-lt"/>
                <a:ea typeface="+mn-ea"/>
                <a:cs typeface="+mn-cs"/>
              </a:rPr>
              <a:t>We may never know exactly how many people were impacted by thalidomide, but conservative figures indicate that there were around 147,000 thalidomide-affected pregnancies worldwide and of those, only 24,600 resulted in live births. In the UK, out of the 12,000 recorded thalidomide pregnancies, only 2,000 resulted in live births. And most babies did not survive infancy. </a:t>
            </a:r>
            <a:endParaRPr lang="tr-TR" dirty="0"/>
          </a:p>
        </p:txBody>
      </p:sp>
      <p:sp>
        <p:nvSpPr>
          <p:cNvPr id="4" name="Slayt Numarası Yer Tutucusu 3"/>
          <p:cNvSpPr>
            <a:spLocks noGrp="1"/>
          </p:cNvSpPr>
          <p:nvPr>
            <p:ph type="sldNum" sz="quarter" idx="10"/>
          </p:nvPr>
        </p:nvSpPr>
        <p:spPr/>
        <p:txBody>
          <a:bodyPr/>
          <a:lstStyle/>
          <a:p>
            <a:fld id="{FA54E3FD-A057-4E75-9879-03212BF9F0D5}" type="slidenum">
              <a:rPr lang="tr-TR" smtClean="0"/>
              <a:t>5</a:t>
            </a:fld>
            <a:endParaRPr lang="tr-TR"/>
          </a:p>
        </p:txBody>
      </p:sp>
    </p:spTree>
    <p:extLst>
      <p:ext uri="{BB962C8B-B14F-4D97-AF65-F5344CB8AC3E}">
        <p14:creationId xmlns:p14="http://schemas.microsoft.com/office/powerpoint/2010/main" val="4083372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Let's discuss this incident under four headings.</a:t>
            </a:r>
            <a:endParaRPr lang="tr-TR" dirty="0"/>
          </a:p>
        </p:txBody>
      </p:sp>
      <p:sp>
        <p:nvSpPr>
          <p:cNvPr id="4" name="Slayt Numarası Yer Tutucusu 3"/>
          <p:cNvSpPr>
            <a:spLocks noGrp="1"/>
          </p:cNvSpPr>
          <p:nvPr>
            <p:ph type="sldNum" sz="quarter" idx="10"/>
          </p:nvPr>
        </p:nvSpPr>
        <p:spPr/>
        <p:txBody>
          <a:bodyPr/>
          <a:lstStyle/>
          <a:p>
            <a:fld id="{FA54E3FD-A057-4E75-9879-03212BF9F0D5}" type="slidenum">
              <a:rPr lang="tr-TR" smtClean="0"/>
              <a:t>6</a:t>
            </a:fld>
            <a:endParaRPr lang="tr-TR"/>
          </a:p>
        </p:txBody>
      </p:sp>
    </p:spTree>
    <p:extLst>
      <p:ext uri="{BB962C8B-B14F-4D97-AF65-F5344CB8AC3E}">
        <p14:creationId xmlns:p14="http://schemas.microsoft.com/office/powerpoint/2010/main" val="2664357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tr-TR" dirty="0" err="1"/>
              <a:t>Think</a:t>
            </a:r>
            <a:r>
              <a:rPr lang="tr-TR" dirty="0"/>
              <a:t> </a:t>
            </a:r>
            <a:r>
              <a:rPr lang="tr-TR" dirty="0" err="1"/>
              <a:t>about</a:t>
            </a:r>
            <a:r>
              <a:rPr lang="tr-TR" dirty="0"/>
              <a:t>;</a:t>
            </a: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tr-TR" dirty="0" err="1"/>
              <a:t>What</a:t>
            </a:r>
            <a:r>
              <a:rPr lang="tr-TR" dirty="0"/>
              <a:t> </a:t>
            </a:r>
            <a:r>
              <a:rPr lang="tr-TR" dirty="0" err="1"/>
              <a:t>were</a:t>
            </a:r>
            <a:r>
              <a:rPr lang="tr-TR" dirty="0"/>
              <a:t> </a:t>
            </a:r>
            <a:r>
              <a:rPr lang="tr-TR" dirty="0" err="1"/>
              <a:t>the</a:t>
            </a:r>
            <a:r>
              <a:rPr lang="tr-TR" dirty="0"/>
              <a:t> </a:t>
            </a:r>
            <a:r>
              <a:rPr lang="tr-TR" dirty="0" err="1"/>
              <a:t>GxP</a:t>
            </a:r>
            <a:r>
              <a:rPr lang="tr-TR" dirty="0"/>
              <a:t> </a:t>
            </a:r>
            <a:r>
              <a:rPr lang="tr-TR" dirty="0" err="1"/>
              <a:t>failures</a:t>
            </a:r>
            <a:r>
              <a:rPr lang="tr-TR" dirty="0"/>
              <a:t>?</a:t>
            </a: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tr-TR" dirty="0" err="1"/>
              <a:t>What</a:t>
            </a:r>
            <a:r>
              <a:rPr lang="tr-TR" dirty="0"/>
              <a:t> </a:t>
            </a:r>
            <a:r>
              <a:rPr lang="tr-TR" dirty="0" err="1"/>
              <a:t>was</a:t>
            </a:r>
            <a:r>
              <a:rPr lang="tr-TR" dirty="0"/>
              <a:t> </a:t>
            </a:r>
            <a:r>
              <a:rPr lang="tr-TR" dirty="0" err="1"/>
              <a:t>the</a:t>
            </a:r>
            <a:r>
              <a:rPr lang="tr-TR" dirty="0"/>
              <a:t> </a:t>
            </a:r>
            <a:r>
              <a:rPr lang="tr-TR" dirty="0" err="1"/>
              <a:t>impact</a:t>
            </a:r>
            <a:r>
              <a:rPr lang="tr-TR" dirty="0"/>
              <a:t>?</a:t>
            </a:r>
          </a:p>
          <a:p>
            <a:pPr marL="171450" lvl="0" indent="-171450" algn="l" rtl="0">
              <a:lnSpc>
                <a:spcPct val="100000"/>
              </a:lnSpc>
              <a:spcBef>
                <a:spcPts val="0"/>
              </a:spcBef>
              <a:spcAft>
                <a:spcPts val="0"/>
              </a:spcAft>
              <a:buSzPts val="1400"/>
              <a:buFont typeface="Arial" panose="020B0604020202020204" pitchFamily="34" charset="0"/>
              <a:buChar char="•"/>
            </a:pPr>
            <a:r>
              <a:rPr lang="tr-TR" dirty="0" err="1"/>
              <a:t>What</a:t>
            </a:r>
            <a:r>
              <a:rPr lang="tr-TR" dirty="0"/>
              <a:t> </a:t>
            </a:r>
            <a:r>
              <a:rPr lang="tr-TR" dirty="0" err="1"/>
              <a:t>should</a:t>
            </a:r>
            <a:r>
              <a:rPr lang="tr-TR" dirty="0"/>
              <a:t> be done?</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dirty="0">
                <a:solidFill>
                  <a:schemeClr val="dk1"/>
                </a:solidFill>
                <a:ea typeface="Calibri"/>
                <a:cs typeface="Calibri"/>
                <a:sym typeface="Calibri"/>
              </a:rPr>
              <a:t>Was it possible to predict the effects of the drug on babies?</a:t>
            </a:r>
            <a:endParaRPr lang="tr-TR" sz="1200" dirty="0">
              <a:solidFill>
                <a:schemeClr val="dk1"/>
              </a:solidFill>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dirty="0">
                <a:solidFill>
                  <a:schemeClr val="dk1"/>
                </a:solidFill>
                <a:ea typeface="Calibri"/>
                <a:cs typeface="Calibri"/>
                <a:sym typeface="Calibri"/>
              </a:rPr>
              <a:t>What precautions should be taken to avoid side effects of the drug?</a:t>
            </a:r>
            <a:endParaRPr lang="tr-TR" sz="1200" dirty="0">
              <a:solidFill>
                <a:schemeClr val="dk1"/>
              </a:solidFill>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dirty="0">
                <a:solidFill>
                  <a:schemeClr val="dk1"/>
                </a:solidFill>
                <a:ea typeface="Calibri"/>
                <a:cs typeface="Calibri"/>
                <a:sym typeface="Calibri"/>
              </a:rPr>
              <a:t>Approximately 4 years have passed for the drug to be withdrawn from the field. How could we shorten this?</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sz="1200" dirty="0">
              <a:solidFill>
                <a:schemeClr val="dk1"/>
              </a:solidFil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sz="1200" dirty="0">
              <a:solidFill>
                <a:schemeClr val="dk1"/>
              </a:solidFill>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503" name="Google Shape;50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tr-TR"/>
              <a:t>7</a:t>
            </a:fld>
            <a:endParaRPr/>
          </a:p>
        </p:txBody>
      </p:sp>
    </p:spTree>
    <p:extLst>
      <p:ext uri="{BB962C8B-B14F-4D97-AF65-F5344CB8AC3E}">
        <p14:creationId xmlns:p14="http://schemas.microsoft.com/office/powerpoint/2010/main" val="2307027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Fallacies of the Thalidomide Tragedy</a:t>
            </a:r>
          </a:p>
          <a:p>
            <a:pPr marL="0" lvl="0" indent="0" algn="l" rtl="0">
              <a:lnSpc>
                <a:spcPct val="100000"/>
              </a:lnSpc>
              <a:spcBef>
                <a:spcPts val="0"/>
              </a:spcBef>
              <a:spcAft>
                <a:spcPts val="0"/>
              </a:spcAft>
              <a:buSzPts val="1400"/>
              <a:buNone/>
            </a:pPr>
            <a:r>
              <a:rPr lang="en-US" dirty="0"/>
              <a:t>1. Lack of Rigorous Testing: Thalidomide was approved and marketed without adequate clinical testing to assess its safety, particularly its effects on pregnant women and their developing fetuses.</a:t>
            </a:r>
          </a:p>
          <a:p>
            <a:pPr marL="0" lvl="0" indent="0" algn="l" rtl="0">
              <a:lnSpc>
                <a:spcPct val="100000"/>
              </a:lnSpc>
              <a:spcBef>
                <a:spcPts val="0"/>
              </a:spcBef>
              <a:spcAft>
                <a:spcPts val="0"/>
              </a:spcAft>
              <a:buSzPts val="1400"/>
              <a:buNone/>
            </a:pPr>
            <a:r>
              <a:rPr lang="en-US" dirty="0"/>
              <a:t>2. Inadequate Documentation: The manufacture and distribution of thalidomide lacked proper documentation and record keeping, making it difficult to trace the source of the drug or investigate adverse effects when they occurred.</a:t>
            </a:r>
          </a:p>
          <a:p>
            <a:pPr marL="0" lvl="0" indent="0" algn="l" rtl="0">
              <a:lnSpc>
                <a:spcPct val="100000"/>
              </a:lnSpc>
              <a:spcBef>
                <a:spcPts val="0"/>
              </a:spcBef>
              <a:spcAft>
                <a:spcPts val="0"/>
              </a:spcAft>
              <a:buSzPts val="1400"/>
              <a:buNone/>
            </a:pPr>
            <a:r>
              <a:rPr lang="en-US" dirty="0"/>
              <a:t>3. Regulatory Oversight: Regulatory agencies did not have rigorous GMP standards to ensure the quality and safety of the drugs. Inadequate oversight allowed the drug to reach the market without adequate safety assessments.</a:t>
            </a:r>
          </a:p>
          <a:p>
            <a:pPr marL="0" lvl="0" indent="0" algn="l" rtl="0">
              <a:lnSpc>
                <a:spcPct val="100000"/>
              </a:lnSpc>
              <a:spcBef>
                <a:spcPts val="0"/>
              </a:spcBef>
              <a:spcAft>
                <a:spcPts val="0"/>
              </a:spcAft>
              <a:buSzPts val="1400"/>
              <a:buNone/>
            </a:pPr>
            <a:r>
              <a:rPr lang="en-US" dirty="0"/>
              <a:t>4. Inadequate Pharmacovigilance: Inadequate and lack of assessment of pharmacovigilance notifications, inadequate monitoring, and risk-based systems</a:t>
            </a:r>
            <a:endParaRPr dirty="0"/>
          </a:p>
        </p:txBody>
      </p:sp>
      <p:sp>
        <p:nvSpPr>
          <p:cNvPr id="523" name="Google Shape;523;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tr-TR"/>
              <a:t>12</a:t>
            </a:fld>
            <a:endParaRPr/>
          </a:p>
        </p:txBody>
      </p:sp>
    </p:spTree>
    <p:extLst>
      <p:ext uri="{BB962C8B-B14F-4D97-AF65-F5344CB8AC3E}">
        <p14:creationId xmlns:p14="http://schemas.microsoft.com/office/powerpoint/2010/main" val="1088775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tr-TR" dirty="0" err="1"/>
              <a:t>The</a:t>
            </a:r>
            <a:r>
              <a:rPr lang="tr-TR" dirty="0"/>
              <a:t> </a:t>
            </a:r>
            <a:r>
              <a:rPr lang="tr-TR" dirty="0" err="1"/>
              <a:t>Thalidomide</a:t>
            </a:r>
            <a:r>
              <a:rPr lang="tr-TR" dirty="0"/>
              <a:t> </a:t>
            </a:r>
            <a:r>
              <a:rPr lang="tr-TR" dirty="0" err="1"/>
              <a:t>case</a:t>
            </a:r>
            <a:r>
              <a:rPr lang="tr-TR" dirty="0"/>
              <a:t> </a:t>
            </a:r>
            <a:r>
              <a:rPr lang="tr-TR" dirty="0" err="1"/>
              <a:t>underscores</a:t>
            </a:r>
            <a:r>
              <a:rPr lang="tr-TR" dirty="0"/>
              <a:t> </a:t>
            </a:r>
            <a:r>
              <a:rPr lang="tr-TR" dirty="0" err="1"/>
              <a:t>the</a:t>
            </a:r>
            <a:r>
              <a:rPr lang="tr-TR" dirty="0"/>
              <a:t> </a:t>
            </a:r>
            <a:r>
              <a:rPr lang="tr-TR" dirty="0" err="1"/>
              <a:t>critical</a:t>
            </a:r>
            <a:r>
              <a:rPr lang="tr-TR" dirty="0"/>
              <a:t> </a:t>
            </a:r>
            <a:r>
              <a:rPr lang="tr-TR" dirty="0" err="1"/>
              <a:t>importance</a:t>
            </a:r>
            <a:r>
              <a:rPr lang="tr-TR" dirty="0"/>
              <a:t> of </a:t>
            </a:r>
            <a:r>
              <a:rPr lang="tr-TR" dirty="0" err="1"/>
              <a:t>GxP</a:t>
            </a:r>
            <a:r>
              <a:rPr lang="tr-TR" dirty="0"/>
              <a:t> (GMP </a:t>
            </a:r>
            <a:r>
              <a:rPr lang="tr-TR" dirty="0" err="1"/>
              <a:t>and</a:t>
            </a:r>
            <a:r>
              <a:rPr lang="tr-TR" dirty="0"/>
              <a:t> GLP </a:t>
            </a:r>
            <a:r>
              <a:rPr lang="tr-TR" dirty="0" err="1"/>
              <a:t>and</a:t>
            </a:r>
            <a:r>
              <a:rPr lang="tr-TR" dirty="0"/>
              <a:t> GCP) in </a:t>
            </a:r>
            <a:r>
              <a:rPr lang="tr-TR" dirty="0" err="1"/>
              <a:t>the</a:t>
            </a:r>
            <a:r>
              <a:rPr lang="tr-TR" dirty="0"/>
              <a:t> </a:t>
            </a:r>
            <a:r>
              <a:rPr lang="tr-TR" dirty="0" err="1"/>
              <a:t>pharmaceutical</a:t>
            </a:r>
            <a:r>
              <a:rPr lang="tr-TR" dirty="0"/>
              <a:t> </a:t>
            </a:r>
            <a:r>
              <a:rPr lang="tr-TR" dirty="0" err="1"/>
              <a:t>industry</a:t>
            </a:r>
            <a:r>
              <a:rPr lang="tr-TR" dirty="0"/>
              <a:t> </a:t>
            </a:r>
            <a:r>
              <a:rPr lang="tr-TR" dirty="0" err="1"/>
              <a:t>and</a:t>
            </a:r>
            <a:r>
              <a:rPr lang="tr-TR" dirty="0"/>
              <a:t> </a:t>
            </a:r>
            <a:r>
              <a:rPr lang="tr-TR" dirty="0" err="1"/>
              <a:t>beyond</a:t>
            </a:r>
            <a:r>
              <a:rPr lang="tr-TR" dirty="0"/>
              <a:t>:</a:t>
            </a:r>
            <a:endParaRPr dirty="0"/>
          </a:p>
          <a:p>
            <a:pPr marL="0" lvl="0" indent="0" algn="l" rtl="0">
              <a:lnSpc>
                <a:spcPct val="100000"/>
              </a:lnSpc>
              <a:spcBef>
                <a:spcPts val="0"/>
              </a:spcBef>
              <a:spcAft>
                <a:spcPts val="0"/>
              </a:spcAft>
              <a:buSzPts val="1400"/>
              <a:buNone/>
            </a:pPr>
            <a:r>
              <a:rPr lang="tr-TR" dirty="0"/>
              <a:t>1. </a:t>
            </a:r>
            <a:r>
              <a:rPr lang="tr-TR" dirty="0" err="1"/>
              <a:t>Rigorous</a:t>
            </a:r>
            <a:r>
              <a:rPr lang="tr-TR" dirty="0"/>
              <a:t> </a:t>
            </a:r>
            <a:r>
              <a:rPr lang="tr-TR" dirty="0" err="1"/>
              <a:t>testing</a:t>
            </a:r>
            <a:r>
              <a:rPr lang="tr-TR" dirty="0"/>
              <a:t> </a:t>
            </a:r>
            <a:r>
              <a:rPr lang="tr-TR" dirty="0" err="1"/>
              <a:t>and</a:t>
            </a:r>
            <a:r>
              <a:rPr lang="tr-TR" dirty="0"/>
              <a:t> </a:t>
            </a:r>
            <a:r>
              <a:rPr lang="tr-TR" dirty="0" err="1"/>
              <a:t>documentation</a:t>
            </a:r>
            <a:r>
              <a:rPr lang="tr-TR" dirty="0"/>
              <a:t> </a:t>
            </a:r>
            <a:r>
              <a:rPr lang="tr-TR" dirty="0" err="1"/>
              <a:t>are</a:t>
            </a:r>
            <a:r>
              <a:rPr lang="tr-TR" dirty="0"/>
              <a:t> </a:t>
            </a:r>
            <a:r>
              <a:rPr lang="tr-TR" dirty="0" err="1"/>
              <a:t>essential</a:t>
            </a:r>
            <a:r>
              <a:rPr lang="tr-TR" dirty="0"/>
              <a:t> </a:t>
            </a:r>
            <a:r>
              <a:rPr lang="tr-TR" dirty="0" err="1"/>
              <a:t>to</a:t>
            </a:r>
            <a:r>
              <a:rPr lang="tr-TR" dirty="0"/>
              <a:t> </a:t>
            </a:r>
            <a:r>
              <a:rPr lang="tr-TR" dirty="0" err="1"/>
              <a:t>assess</a:t>
            </a:r>
            <a:r>
              <a:rPr lang="tr-TR" dirty="0"/>
              <a:t> </a:t>
            </a:r>
            <a:r>
              <a:rPr lang="tr-TR" dirty="0" err="1"/>
              <a:t>the</a:t>
            </a:r>
            <a:r>
              <a:rPr lang="tr-TR" dirty="0"/>
              <a:t> </a:t>
            </a:r>
            <a:r>
              <a:rPr lang="tr-TR" dirty="0" err="1"/>
              <a:t>safety</a:t>
            </a:r>
            <a:r>
              <a:rPr lang="tr-TR" dirty="0"/>
              <a:t> </a:t>
            </a:r>
            <a:r>
              <a:rPr lang="tr-TR" dirty="0" err="1"/>
              <a:t>and</a:t>
            </a:r>
            <a:r>
              <a:rPr lang="tr-TR" dirty="0"/>
              <a:t> </a:t>
            </a:r>
            <a:r>
              <a:rPr lang="tr-TR" dirty="0" err="1"/>
              <a:t>efficacy</a:t>
            </a:r>
            <a:r>
              <a:rPr lang="tr-TR" dirty="0"/>
              <a:t> of </a:t>
            </a:r>
            <a:r>
              <a:rPr lang="tr-TR" dirty="0" err="1"/>
              <a:t>products</a:t>
            </a:r>
            <a:r>
              <a:rPr lang="tr-TR" dirty="0"/>
              <a:t>.</a:t>
            </a:r>
            <a:endParaRPr dirty="0"/>
          </a:p>
          <a:p>
            <a:pPr marL="0" lvl="0" indent="0" algn="l" rtl="0">
              <a:lnSpc>
                <a:spcPct val="100000"/>
              </a:lnSpc>
              <a:spcBef>
                <a:spcPts val="0"/>
              </a:spcBef>
              <a:spcAft>
                <a:spcPts val="0"/>
              </a:spcAft>
              <a:buSzPts val="1400"/>
              <a:buNone/>
            </a:pPr>
            <a:r>
              <a:rPr lang="tr-TR" dirty="0"/>
              <a:t>2. </a:t>
            </a:r>
            <a:r>
              <a:rPr lang="tr-TR" dirty="0" err="1"/>
              <a:t>Regulatory</a:t>
            </a:r>
            <a:r>
              <a:rPr lang="tr-TR" dirty="0"/>
              <a:t> </a:t>
            </a:r>
            <a:r>
              <a:rPr lang="tr-TR" dirty="0" err="1"/>
              <a:t>agencies</a:t>
            </a:r>
            <a:r>
              <a:rPr lang="tr-TR" dirty="0"/>
              <a:t> </a:t>
            </a:r>
            <a:r>
              <a:rPr lang="tr-TR" dirty="0" err="1"/>
              <a:t>must</a:t>
            </a:r>
            <a:r>
              <a:rPr lang="tr-TR" dirty="0"/>
              <a:t> </a:t>
            </a:r>
            <a:r>
              <a:rPr lang="tr-TR" dirty="0" err="1"/>
              <a:t>implement</a:t>
            </a:r>
            <a:r>
              <a:rPr lang="tr-TR" dirty="0"/>
              <a:t> </a:t>
            </a:r>
            <a:r>
              <a:rPr lang="tr-TR" dirty="0" err="1"/>
              <a:t>and</a:t>
            </a:r>
            <a:r>
              <a:rPr lang="tr-TR" dirty="0"/>
              <a:t> </a:t>
            </a:r>
            <a:r>
              <a:rPr lang="tr-TR" dirty="0" err="1"/>
              <a:t>enforce</a:t>
            </a:r>
            <a:r>
              <a:rPr lang="tr-TR" dirty="0"/>
              <a:t> </a:t>
            </a:r>
            <a:r>
              <a:rPr lang="tr-TR" dirty="0" err="1"/>
              <a:t>strong</a:t>
            </a:r>
            <a:r>
              <a:rPr lang="tr-TR" dirty="0"/>
              <a:t> </a:t>
            </a:r>
            <a:r>
              <a:rPr lang="tr-TR" dirty="0" err="1"/>
              <a:t>GxP</a:t>
            </a:r>
            <a:r>
              <a:rPr lang="tr-TR" dirty="0"/>
              <a:t> </a:t>
            </a:r>
            <a:r>
              <a:rPr lang="tr-TR" dirty="0" err="1"/>
              <a:t>standards</a:t>
            </a:r>
            <a:r>
              <a:rPr lang="tr-TR" dirty="0"/>
              <a:t> </a:t>
            </a:r>
            <a:r>
              <a:rPr lang="tr-TR" dirty="0" err="1"/>
              <a:t>to</a:t>
            </a:r>
            <a:r>
              <a:rPr lang="tr-TR" dirty="0"/>
              <a:t> </a:t>
            </a:r>
            <a:r>
              <a:rPr lang="tr-TR" dirty="0" err="1"/>
              <a:t>protect</a:t>
            </a:r>
            <a:r>
              <a:rPr lang="tr-TR" dirty="0"/>
              <a:t> </a:t>
            </a:r>
            <a:r>
              <a:rPr lang="tr-TR" dirty="0" err="1"/>
              <a:t>public</a:t>
            </a:r>
            <a:r>
              <a:rPr lang="tr-TR" dirty="0"/>
              <a:t> </a:t>
            </a:r>
            <a:r>
              <a:rPr lang="tr-TR" dirty="0" err="1"/>
              <a:t>health</a:t>
            </a:r>
            <a:r>
              <a:rPr lang="tr-TR" dirty="0"/>
              <a:t>.</a:t>
            </a:r>
            <a:endParaRPr dirty="0"/>
          </a:p>
          <a:p>
            <a:pPr marL="0" lvl="0" indent="0" algn="l" rtl="0">
              <a:lnSpc>
                <a:spcPct val="100000"/>
              </a:lnSpc>
              <a:spcBef>
                <a:spcPts val="0"/>
              </a:spcBef>
              <a:spcAft>
                <a:spcPts val="0"/>
              </a:spcAft>
              <a:buSzPts val="1400"/>
              <a:buNone/>
            </a:pPr>
            <a:r>
              <a:rPr lang="tr-TR" dirty="0"/>
              <a:t>3. </a:t>
            </a:r>
            <a:r>
              <a:rPr lang="tr-TR" dirty="0" err="1"/>
              <a:t>The</a:t>
            </a:r>
            <a:r>
              <a:rPr lang="tr-TR" dirty="0"/>
              <a:t> </a:t>
            </a:r>
            <a:r>
              <a:rPr lang="tr-TR" dirty="0" err="1"/>
              <a:t>tragedy</a:t>
            </a:r>
            <a:r>
              <a:rPr lang="tr-TR" dirty="0"/>
              <a:t> </a:t>
            </a:r>
            <a:r>
              <a:rPr lang="tr-TR" dirty="0" err="1"/>
              <a:t>led</a:t>
            </a:r>
            <a:r>
              <a:rPr lang="tr-TR" dirty="0"/>
              <a:t> </a:t>
            </a:r>
            <a:r>
              <a:rPr lang="tr-TR" dirty="0" err="1"/>
              <a:t>to</a:t>
            </a:r>
            <a:r>
              <a:rPr lang="tr-TR" dirty="0"/>
              <a:t> </a:t>
            </a:r>
            <a:r>
              <a:rPr lang="tr-TR" dirty="0" err="1"/>
              <a:t>increased</a:t>
            </a:r>
            <a:r>
              <a:rPr lang="tr-TR" dirty="0"/>
              <a:t> </a:t>
            </a:r>
            <a:r>
              <a:rPr lang="tr-TR" dirty="0" err="1"/>
              <a:t>awareness</a:t>
            </a:r>
            <a:r>
              <a:rPr lang="tr-TR" dirty="0"/>
              <a:t> of </a:t>
            </a:r>
            <a:r>
              <a:rPr lang="tr-TR" dirty="0" err="1"/>
              <a:t>the</a:t>
            </a:r>
            <a:r>
              <a:rPr lang="tr-TR" dirty="0"/>
              <a:t> </a:t>
            </a:r>
            <a:r>
              <a:rPr lang="tr-TR" dirty="0" err="1"/>
              <a:t>need</a:t>
            </a:r>
            <a:r>
              <a:rPr lang="tr-TR" dirty="0"/>
              <a:t> </a:t>
            </a:r>
            <a:r>
              <a:rPr lang="tr-TR" dirty="0" err="1"/>
              <a:t>for</a:t>
            </a:r>
            <a:r>
              <a:rPr lang="tr-TR" dirty="0"/>
              <a:t> </a:t>
            </a:r>
            <a:r>
              <a:rPr lang="tr-TR" dirty="0" err="1"/>
              <a:t>thorough</a:t>
            </a:r>
            <a:r>
              <a:rPr lang="tr-TR" dirty="0"/>
              <a:t> </a:t>
            </a:r>
            <a:r>
              <a:rPr lang="tr-TR" dirty="0" err="1"/>
              <a:t>pre</a:t>
            </a:r>
            <a:r>
              <a:rPr lang="tr-TR" dirty="0"/>
              <a:t>-market </a:t>
            </a:r>
            <a:r>
              <a:rPr lang="tr-TR" dirty="0" err="1"/>
              <a:t>testing</a:t>
            </a:r>
            <a:r>
              <a:rPr lang="tr-TR" dirty="0"/>
              <a:t>, </a:t>
            </a:r>
            <a:r>
              <a:rPr lang="tr-TR" dirty="0" err="1"/>
              <a:t>monitoring</a:t>
            </a:r>
            <a:r>
              <a:rPr lang="tr-TR" dirty="0"/>
              <a:t> of </a:t>
            </a:r>
            <a:r>
              <a:rPr lang="tr-TR" dirty="0" err="1"/>
              <a:t>adverse</a:t>
            </a:r>
            <a:r>
              <a:rPr lang="tr-TR" dirty="0"/>
              <a:t> </a:t>
            </a:r>
            <a:r>
              <a:rPr lang="tr-TR" dirty="0" err="1"/>
              <a:t>events</a:t>
            </a:r>
            <a:r>
              <a:rPr lang="tr-TR" dirty="0"/>
              <a:t>, </a:t>
            </a:r>
            <a:r>
              <a:rPr lang="tr-TR" dirty="0" err="1"/>
              <a:t>and</a:t>
            </a:r>
            <a:r>
              <a:rPr lang="tr-TR" dirty="0"/>
              <a:t> </a:t>
            </a:r>
            <a:r>
              <a:rPr lang="tr-TR" dirty="0" err="1"/>
              <a:t>robust</a:t>
            </a:r>
            <a:r>
              <a:rPr lang="tr-TR" dirty="0"/>
              <a:t> post-market </a:t>
            </a:r>
            <a:r>
              <a:rPr lang="tr-TR" dirty="0" err="1"/>
              <a:t>surveillance</a:t>
            </a:r>
            <a:r>
              <a:rPr lang="tr-TR" dirty="0"/>
              <a:t>.</a:t>
            </a:r>
            <a:endParaRPr dirty="0"/>
          </a:p>
          <a:p>
            <a:pPr marL="0" lvl="0" indent="0" algn="l" rtl="0">
              <a:lnSpc>
                <a:spcPct val="100000"/>
              </a:lnSpc>
              <a:spcBef>
                <a:spcPts val="0"/>
              </a:spcBef>
              <a:spcAft>
                <a:spcPts val="0"/>
              </a:spcAft>
              <a:buSzPts val="1400"/>
              <a:buNone/>
            </a:pPr>
            <a:r>
              <a:rPr lang="tr-TR" dirty="0" err="1"/>
              <a:t>While</a:t>
            </a:r>
            <a:r>
              <a:rPr lang="tr-TR" dirty="0"/>
              <a:t> </a:t>
            </a:r>
            <a:r>
              <a:rPr lang="tr-TR" dirty="0" err="1"/>
              <a:t>the</a:t>
            </a:r>
            <a:r>
              <a:rPr lang="tr-TR" dirty="0"/>
              <a:t> </a:t>
            </a:r>
            <a:r>
              <a:rPr lang="tr-TR" dirty="0" err="1"/>
              <a:t>Thalidomide</a:t>
            </a:r>
            <a:r>
              <a:rPr lang="tr-TR" dirty="0"/>
              <a:t> </a:t>
            </a:r>
            <a:r>
              <a:rPr lang="tr-TR" dirty="0" err="1"/>
              <a:t>case</a:t>
            </a:r>
            <a:r>
              <a:rPr lang="tr-TR" dirty="0"/>
              <a:t> is </a:t>
            </a:r>
            <a:r>
              <a:rPr lang="tr-TR" dirty="0" err="1"/>
              <a:t>historical</a:t>
            </a:r>
            <a:r>
              <a:rPr lang="tr-TR" dirty="0"/>
              <a:t>, it </a:t>
            </a:r>
            <a:r>
              <a:rPr lang="tr-TR" dirty="0" err="1"/>
              <a:t>remains</a:t>
            </a:r>
            <a:r>
              <a:rPr lang="tr-TR" dirty="0"/>
              <a:t> a </a:t>
            </a:r>
            <a:r>
              <a:rPr lang="tr-TR" dirty="0" err="1"/>
              <a:t>powerful</a:t>
            </a:r>
            <a:r>
              <a:rPr lang="tr-TR" dirty="0"/>
              <a:t> </a:t>
            </a:r>
            <a:r>
              <a:rPr lang="tr-TR" dirty="0" err="1"/>
              <a:t>reminder</a:t>
            </a:r>
            <a:r>
              <a:rPr lang="tr-TR" dirty="0"/>
              <a:t> of </a:t>
            </a:r>
            <a:r>
              <a:rPr lang="tr-TR" dirty="0" err="1"/>
              <a:t>why</a:t>
            </a:r>
            <a:r>
              <a:rPr lang="tr-TR" dirty="0"/>
              <a:t> </a:t>
            </a:r>
            <a:r>
              <a:rPr lang="tr-TR" dirty="0" err="1"/>
              <a:t>GxP</a:t>
            </a:r>
            <a:r>
              <a:rPr lang="tr-TR" dirty="0"/>
              <a:t> is </a:t>
            </a:r>
            <a:r>
              <a:rPr lang="tr-TR" dirty="0" err="1"/>
              <a:t>crucial</a:t>
            </a:r>
            <a:r>
              <a:rPr lang="tr-TR" dirty="0"/>
              <a:t> </a:t>
            </a:r>
            <a:r>
              <a:rPr lang="tr-TR" dirty="0" err="1"/>
              <a:t>for</a:t>
            </a:r>
            <a:r>
              <a:rPr lang="tr-TR" dirty="0"/>
              <a:t> </a:t>
            </a:r>
            <a:r>
              <a:rPr lang="tr-TR" dirty="0" err="1"/>
              <a:t>ensuring</a:t>
            </a:r>
            <a:r>
              <a:rPr lang="tr-TR" dirty="0"/>
              <a:t> </a:t>
            </a:r>
            <a:r>
              <a:rPr lang="tr-TR" dirty="0" err="1"/>
              <a:t>the</a:t>
            </a:r>
            <a:r>
              <a:rPr lang="tr-TR" dirty="0"/>
              <a:t> </a:t>
            </a:r>
            <a:r>
              <a:rPr lang="tr-TR" dirty="0" err="1"/>
              <a:t>safety</a:t>
            </a:r>
            <a:r>
              <a:rPr lang="tr-TR" dirty="0"/>
              <a:t> </a:t>
            </a:r>
            <a:r>
              <a:rPr lang="tr-TR" dirty="0" err="1"/>
              <a:t>and</a:t>
            </a:r>
            <a:r>
              <a:rPr lang="tr-TR" dirty="0"/>
              <a:t> </a:t>
            </a:r>
            <a:r>
              <a:rPr lang="tr-TR" dirty="0" err="1"/>
              <a:t>quality</a:t>
            </a:r>
            <a:r>
              <a:rPr lang="tr-TR" dirty="0"/>
              <a:t> of </a:t>
            </a:r>
            <a:r>
              <a:rPr lang="tr-TR" dirty="0" err="1"/>
              <a:t>products</a:t>
            </a:r>
            <a:r>
              <a:rPr lang="tr-TR" dirty="0"/>
              <a:t> in </a:t>
            </a:r>
            <a:r>
              <a:rPr lang="tr-TR" dirty="0" err="1"/>
              <a:t>various</a:t>
            </a:r>
            <a:r>
              <a:rPr lang="tr-TR" dirty="0"/>
              <a:t> </a:t>
            </a:r>
            <a:r>
              <a:rPr lang="tr-TR" dirty="0" err="1"/>
              <a:t>industries</a:t>
            </a:r>
            <a:r>
              <a:rPr lang="tr-TR" dirty="0"/>
              <a:t>, </a:t>
            </a:r>
            <a:r>
              <a:rPr lang="tr-TR" dirty="0" err="1"/>
              <a:t>particularly</a:t>
            </a:r>
            <a:r>
              <a:rPr lang="tr-TR" dirty="0"/>
              <a:t> </a:t>
            </a:r>
            <a:r>
              <a:rPr lang="tr-TR" dirty="0" err="1"/>
              <a:t>the</a:t>
            </a:r>
            <a:r>
              <a:rPr lang="tr-TR" dirty="0"/>
              <a:t> </a:t>
            </a:r>
            <a:r>
              <a:rPr lang="tr-TR" dirty="0" err="1"/>
              <a:t>pharmaceutical</a:t>
            </a:r>
            <a:r>
              <a:rPr lang="tr-TR" dirty="0"/>
              <a:t> </a:t>
            </a:r>
            <a:r>
              <a:rPr lang="tr-TR" dirty="0" err="1"/>
              <a:t>industry</a:t>
            </a:r>
            <a:r>
              <a:rPr lang="tr-TR" dirty="0"/>
              <a:t>. </a:t>
            </a:r>
            <a:r>
              <a:rPr lang="tr-TR" dirty="0" err="1"/>
              <a:t>It</a:t>
            </a:r>
            <a:r>
              <a:rPr lang="tr-TR" dirty="0"/>
              <a:t> </a:t>
            </a:r>
            <a:r>
              <a:rPr lang="tr-TR" dirty="0" err="1"/>
              <a:t>serves</a:t>
            </a:r>
            <a:r>
              <a:rPr lang="tr-TR" dirty="0"/>
              <a:t> as a </a:t>
            </a:r>
            <a:r>
              <a:rPr lang="tr-TR" dirty="0" err="1"/>
              <a:t>cautionary</a:t>
            </a:r>
            <a:r>
              <a:rPr lang="tr-TR" dirty="0"/>
              <a:t> </a:t>
            </a:r>
            <a:r>
              <a:rPr lang="tr-TR" dirty="0" err="1"/>
              <a:t>tale</a:t>
            </a:r>
            <a:r>
              <a:rPr lang="tr-TR" dirty="0"/>
              <a:t> </a:t>
            </a:r>
            <a:r>
              <a:rPr lang="tr-TR" dirty="0" err="1"/>
              <a:t>and</a:t>
            </a:r>
            <a:r>
              <a:rPr lang="tr-TR" dirty="0"/>
              <a:t> a </a:t>
            </a:r>
            <a:r>
              <a:rPr lang="tr-TR" dirty="0" err="1"/>
              <a:t>catalyst</a:t>
            </a:r>
            <a:r>
              <a:rPr lang="tr-TR" dirty="0"/>
              <a:t> </a:t>
            </a:r>
            <a:r>
              <a:rPr lang="tr-TR" dirty="0" err="1"/>
              <a:t>for</a:t>
            </a:r>
            <a:r>
              <a:rPr lang="tr-TR" dirty="0"/>
              <a:t> </a:t>
            </a:r>
            <a:r>
              <a:rPr lang="tr-TR" dirty="0" err="1"/>
              <a:t>more</a:t>
            </a:r>
            <a:r>
              <a:rPr lang="tr-TR" dirty="0"/>
              <a:t> </a:t>
            </a:r>
            <a:r>
              <a:rPr lang="tr-TR" dirty="0" err="1"/>
              <a:t>stringent</a:t>
            </a:r>
            <a:r>
              <a:rPr lang="tr-TR" dirty="0"/>
              <a:t> </a:t>
            </a:r>
            <a:r>
              <a:rPr lang="tr-TR" dirty="0" err="1"/>
              <a:t>GxP</a:t>
            </a:r>
            <a:r>
              <a:rPr lang="tr-TR" dirty="0"/>
              <a:t> </a:t>
            </a:r>
            <a:r>
              <a:rPr lang="tr-TR" dirty="0" err="1"/>
              <a:t>regulations</a:t>
            </a:r>
            <a:r>
              <a:rPr lang="tr-TR" dirty="0"/>
              <a:t> </a:t>
            </a:r>
            <a:r>
              <a:rPr lang="tr-TR" dirty="0" err="1"/>
              <a:t>and</a:t>
            </a:r>
            <a:r>
              <a:rPr lang="tr-TR" dirty="0"/>
              <a:t> </a:t>
            </a:r>
            <a:r>
              <a:rPr lang="tr-TR" dirty="0" err="1"/>
              <a:t>practices</a:t>
            </a:r>
            <a:r>
              <a:rPr lang="tr-TR" dirty="0"/>
              <a:t> </a:t>
            </a:r>
            <a:r>
              <a:rPr lang="tr-TR" dirty="0" err="1"/>
              <a:t>globally</a:t>
            </a:r>
            <a:r>
              <a:rPr lang="tr-TR" dirty="0"/>
              <a:t>.</a:t>
            </a:r>
            <a:endParaRPr dirty="0"/>
          </a:p>
          <a:p>
            <a:pPr marL="0" lvl="0" indent="0" algn="l" rtl="0">
              <a:lnSpc>
                <a:spcPct val="100000"/>
              </a:lnSpc>
              <a:spcBef>
                <a:spcPts val="0"/>
              </a:spcBef>
              <a:spcAft>
                <a:spcPts val="0"/>
              </a:spcAft>
              <a:buSzPts val="1400"/>
              <a:buNone/>
            </a:pPr>
            <a:endParaRPr dirty="0"/>
          </a:p>
        </p:txBody>
      </p:sp>
      <p:sp>
        <p:nvSpPr>
          <p:cNvPr id="565" name="Google Shape;565;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tr-TR"/>
              <a:t>13</a:t>
            </a:fld>
            <a:endParaRPr/>
          </a:p>
        </p:txBody>
      </p:sp>
    </p:spTree>
    <p:extLst>
      <p:ext uri="{BB962C8B-B14F-4D97-AF65-F5344CB8AC3E}">
        <p14:creationId xmlns:p14="http://schemas.microsoft.com/office/powerpoint/2010/main" val="419070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4066-4C87-C63E-7F58-D792ABE543E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5DF9459C-B6D8-AA24-4A1E-9379A47B2C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01427B88-AAC7-31E7-F496-2DA7E2F8B06E}"/>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4B13B8F7-6EF7-E897-4E16-519D2C580876}"/>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0A112B1-83C1-A2CE-96FC-5C5404DCC43A}"/>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6401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DDFE4-CDB1-AF1F-A980-02C71CD0C1A3}"/>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B23F42E1-5A34-A92C-0D20-9E064EDEFE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BEC2BC7A-3A13-13BE-80DE-50723396EE8C}"/>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DA84A0C1-73C3-CF1E-2498-6502A7FF57D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32658B0-BFE1-AE75-C141-DC30E00E9E99}"/>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525156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C1BD09-B963-540D-CF57-2550A0D97F8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E7E7B0D5-A52B-37AD-4F94-9E7318770E1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30C97EFF-A3C4-3452-4345-A52147A00774}"/>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25F7E75D-D3E0-9B9E-4630-36178340B311}"/>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1C14461-7229-6870-BD07-135500E83226}"/>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4245750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219D-0707-3587-A216-AE240AD02630}"/>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9546B5D5-6BFD-A8B2-44E7-737D8A69DDD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845D7E2D-D3EE-7A54-B856-7707464764A5}"/>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4D40E943-EA9D-5DCE-E2D9-3D97DD07CFC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7FAD8109-84B4-F374-EE43-49CA3020C218}"/>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3495702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0793-0CB2-44AC-39EB-3446C7B792B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22609534-DC36-3849-5CEF-0DF63BBDC9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7A5CADF-3A22-079A-4C34-E7A37913F49F}"/>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5A87020C-2F8E-7FDF-1E48-434B2D10DE7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7FDB248-703D-B015-CFCB-7886A02F4F12}"/>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310857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52A5-DBC1-2692-078E-ADC5A77C3C6E}"/>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CDDB80ED-21EC-8A60-74F4-C6DAFE8AD1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AAEDFCEC-7788-8E16-5D24-0D8F0B2268D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950C5FA3-44DA-687C-950D-02A72EA477BA}"/>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6" name="Footer Placeholder 5">
            <a:extLst>
              <a:ext uri="{FF2B5EF4-FFF2-40B4-BE49-F238E27FC236}">
                <a16:creationId xmlns:a16="http://schemas.microsoft.com/office/drawing/2014/main" id="{4D4D7CCF-3DEE-53DD-9C91-29466DC91FD5}"/>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38B4BF40-2E4D-B183-5C78-682F0956DF10}"/>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382508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29D17-5DAC-A651-2BA3-18A415887CAC}"/>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07A7FE91-A17D-ADB5-383D-2673E9257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084BD4A-7889-9D1D-1FEC-45A1FBECB75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B27C8B96-5C33-F225-535A-C369108569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9FF97A6-9312-1504-41D6-BA3DC1D6239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0DB58D88-5AD3-1241-0BE2-0575C316686F}"/>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8" name="Footer Placeholder 7">
            <a:extLst>
              <a:ext uri="{FF2B5EF4-FFF2-40B4-BE49-F238E27FC236}">
                <a16:creationId xmlns:a16="http://schemas.microsoft.com/office/drawing/2014/main" id="{11A775C1-4D70-1325-B051-62158A50430C}"/>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BA6658C1-D62E-9DC9-4FA1-7B59A90B8245}"/>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223613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EB8A9-D5EE-5132-5DBF-5E32DA24DA61}"/>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63821D62-5C59-ECE1-848E-1706F980C5CF}"/>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4" name="Footer Placeholder 3">
            <a:extLst>
              <a:ext uri="{FF2B5EF4-FFF2-40B4-BE49-F238E27FC236}">
                <a16:creationId xmlns:a16="http://schemas.microsoft.com/office/drawing/2014/main" id="{E872CE63-89F8-FC97-1412-E15083B63929}"/>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D26496B3-1624-9286-0B22-F32C02628D80}"/>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4286313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322812-4BFA-B1B8-A5C3-0EC439B264FE}"/>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3" name="Footer Placeholder 2">
            <a:extLst>
              <a:ext uri="{FF2B5EF4-FFF2-40B4-BE49-F238E27FC236}">
                <a16:creationId xmlns:a16="http://schemas.microsoft.com/office/drawing/2014/main" id="{6C946B0B-E122-4885-5E9A-79A5F373F35F}"/>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8AEAA95C-B847-2CA7-07A2-FBF8563E1B0F}"/>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861571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D936-16BD-76B3-BD9A-3DC7E0E0F9C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A375F5BD-6F7E-B67A-EBE1-5143079765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7D3BB24D-A35E-B72A-F263-582929B6BF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244297-2E01-91DE-E144-A9B04D94EA84}"/>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6" name="Footer Placeholder 5">
            <a:extLst>
              <a:ext uri="{FF2B5EF4-FFF2-40B4-BE49-F238E27FC236}">
                <a16:creationId xmlns:a16="http://schemas.microsoft.com/office/drawing/2014/main" id="{FE79FDBD-7A35-5D62-4AEA-AF973BC17BD1}"/>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291F5811-5B8B-ED39-FCAF-5D640D0295D6}"/>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3723295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F447-F63B-0B52-1F71-D8EF84473F3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9A825FA2-2FED-DB57-FA7F-6CAF9C788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F885DDB6-E647-BC19-73A1-A7ACBDEC72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F93A79-12E1-8615-2E15-CD4C33C1C6C2}"/>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6" name="Footer Placeholder 5">
            <a:extLst>
              <a:ext uri="{FF2B5EF4-FFF2-40B4-BE49-F238E27FC236}">
                <a16:creationId xmlns:a16="http://schemas.microsoft.com/office/drawing/2014/main" id="{726CB26B-DD14-752B-D3DD-9D76A62973C3}"/>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C4ADC3F-07F3-48AC-876D-CD2DBFD4B9CE}"/>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3447918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50FEB9-C3D8-0CBC-EAD1-275D8E310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2934CB66-1F75-468A-A033-E02BFAF7A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C0F636A-72F7-25C8-D585-5F2AC2A6DD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9203A857-06DF-CB78-A0D8-BAACA3E6D8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24FFA3C5-2943-39D2-7C4B-5595C90A15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F94F3-8195-A049-91BA-070FB088255E}" type="slidenum">
              <a:rPr lang="en-NL" smtClean="0"/>
              <a:t>‹nr.›</a:t>
            </a:fld>
            <a:endParaRPr lang="en-NL"/>
          </a:p>
        </p:txBody>
      </p:sp>
    </p:spTree>
    <p:extLst>
      <p:ext uri="{BB962C8B-B14F-4D97-AF65-F5344CB8AC3E}">
        <p14:creationId xmlns:p14="http://schemas.microsoft.com/office/powerpoint/2010/main" val="116649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jpe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academic.oup.com/toxsci/article/122/1/1/1672454" TargetMode="External"/><Relationship Id="rId5" Type="http://schemas.openxmlformats.org/officeDocument/2006/relationships/hyperlink" Target="https://www.thalidomidetrust.org/about-us/about-thalidomide/" TargetMode="External"/><Relationship Id="rId4" Type="http://schemas.openxmlformats.org/officeDocument/2006/relationships/hyperlink" Target="https://pubmed.ncbi.nlm.nih.gov/21507989/#:~:text=Thalidomide%20was%20a%20widely%20used,defects%20in%20thousands%20of%20children"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D24FB59-DCA4-AD28-C94C-4CC2E33DDBDC}"/>
              </a:ext>
            </a:extLst>
          </p:cNvPr>
          <p:cNvPicPr>
            <a:picLocks noChangeAspect="1"/>
          </p:cNvPicPr>
          <p:nvPr/>
        </p:nvPicPr>
        <p:blipFill rotWithShape="1">
          <a:blip r:embed="rId3"/>
          <a:srcRect l="26471" r="2526"/>
          <a:stretch/>
        </p:blipFill>
        <p:spPr>
          <a:xfrm>
            <a:off x="1" y="-9625"/>
            <a:ext cx="12192000" cy="6939500"/>
          </a:xfrm>
          <a:prstGeom prst="rect">
            <a:avLst/>
          </a:prstGeom>
        </p:spPr>
      </p:pic>
      <p:sp>
        <p:nvSpPr>
          <p:cNvPr id="22" name="Rectangle 2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846A11-821E-F515-7436-A5FADB0BE68A}"/>
              </a:ext>
            </a:extLst>
          </p:cNvPr>
          <p:cNvSpPr>
            <a:spLocks noGrp="1"/>
          </p:cNvSpPr>
          <p:nvPr>
            <p:ph type="ctrTitle"/>
          </p:nvPr>
        </p:nvSpPr>
        <p:spPr>
          <a:xfrm>
            <a:off x="404553" y="3091928"/>
            <a:ext cx="10070536" cy="2387600"/>
          </a:xfrm>
        </p:spPr>
        <p:txBody>
          <a:bodyPr>
            <a:normAutofit fontScale="90000"/>
          </a:bodyPr>
          <a:lstStyle/>
          <a:p>
            <a:pPr algn="l"/>
            <a:r>
              <a:rPr lang="en-US" sz="6600" b="1" dirty="0">
                <a:solidFill>
                  <a:schemeClr val="bg1"/>
                </a:solidFill>
              </a:rPr>
              <a:t>CASE STUDY: </a:t>
            </a:r>
            <a:br>
              <a:rPr lang="en-US" sz="6600" b="1" dirty="0">
                <a:solidFill>
                  <a:schemeClr val="bg1"/>
                </a:solidFill>
              </a:rPr>
            </a:br>
            <a:r>
              <a:rPr lang="tr-TR" sz="6600" b="1" dirty="0">
                <a:solidFill>
                  <a:srgbClr val="FFFFFF"/>
                </a:solidFill>
              </a:rPr>
              <a:t>The Danger</a:t>
            </a:r>
            <a:r>
              <a:rPr lang="nl-NL" sz="6600" b="1" dirty="0">
                <a:solidFill>
                  <a:srgbClr val="FFFFFF"/>
                </a:solidFill>
              </a:rPr>
              <a:t>s</a:t>
            </a:r>
            <a:r>
              <a:rPr lang="tr-TR" sz="6600" b="1" dirty="0">
                <a:solidFill>
                  <a:srgbClr val="FFFFFF"/>
                </a:solidFill>
              </a:rPr>
              <a:t> in Pharmaceuticals</a:t>
            </a:r>
            <a:endParaRPr lang="en-US" sz="6600" b="1" dirty="0">
              <a:solidFill>
                <a:schemeClr val="bg1"/>
              </a:solidFill>
            </a:endParaRPr>
          </a:p>
        </p:txBody>
      </p:sp>
      <p:sp>
        <p:nvSpPr>
          <p:cNvPr id="24" name="Rectangle: Rounded Corners 2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a:extLst>
              <a:ext uri="{FF2B5EF4-FFF2-40B4-BE49-F238E27FC236}">
                <a16:creationId xmlns:a16="http://schemas.microsoft.com/office/drawing/2014/main" id="{36CBD62D-F571-06C7-3515-5F02018BC142}"/>
              </a:ext>
            </a:extLst>
          </p:cNvPr>
          <p:cNvSpPr>
            <a:spLocks noGrp="1"/>
          </p:cNvSpPr>
          <p:nvPr>
            <p:ph type="subTitle" idx="1"/>
          </p:nvPr>
        </p:nvSpPr>
        <p:spPr>
          <a:xfrm>
            <a:off x="404553" y="5624945"/>
            <a:ext cx="9078562" cy="592975"/>
          </a:xfrm>
        </p:spPr>
        <p:txBody>
          <a:bodyPr anchor="ctr">
            <a:normAutofit/>
          </a:bodyPr>
          <a:lstStyle/>
          <a:p>
            <a:pPr algn="l">
              <a:spcAft>
                <a:spcPts val="600"/>
              </a:spcAft>
              <a:buClr>
                <a:schemeClr val="dk1"/>
              </a:buClr>
              <a:buSzPts val="2800"/>
            </a:pPr>
            <a:r>
              <a:rPr lang="en-US" dirty="0">
                <a:solidFill>
                  <a:schemeClr val="bg1"/>
                </a:solidFill>
              </a:rPr>
              <a:t>From Molecule to Drug</a:t>
            </a:r>
          </a:p>
        </p:txBody>
      </p:sp>
      <p:sp>
        <p:nvSpPr>
          <p:cNvPr id="6" name="Alt Başlık 1">
            <a:extLst>
              <a:ext uri="{FF2B5EF4-FFF2-40B4-BE49-F238E27FC236}">
                <a16:creationId xmlns:a16="http://schemas.microsoft.com/office/drawing/2014/main" id="{4E5F40F9-756E-B727-ADB3-5B64B5503543}"/>
              </a:ext>
            </a:extLst>
          </p:cNvPr>
          <p:cNvSpPr txBox="1">
            <a:spLocks/>
          </p:cNvSpPr>
          <p:nvPr/>
        </p:nvSpPr>
        <p:spPr>
          <a:xfrm>
            <a:off x="370389" y="6296102"/>
            <a:ext cx="9415508" cy="56189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1400" dirty="0">
                <a:solidFill>
                  <a:srgbClr val="FFFFFF"/>
                </a:solidFill>
              </a:rPr>
              <a:t>PROF. DR. KURSAT DERICI</a:t>
            </a:r>
          </a:p>
        </p:txBody>
      </p:sp>
      <p:pic>
        <p:nvPicPr>
          <p:cNvPr id="5" name="Resim 4">
            <a:extLst>
              <a:ext uri="{FF2B5EF4-FFF2-40B4-BE49-F238E27FC236}">
                <a16:creationId xmlns:a16="http://schemas.microsoft.com/office/drawing/2014/main" id="{BECE0113-7A31-F383-63F6-928E8C6AC500}"/>
              </a:ext>
            </a:extLst>
          </p:cNvPr>
          <p:cNvPicPr>
            <a:picLocks noChangeAspect="1"/>
          </p:cNvPicPr>
          <p:nvPr/>
        </p:nvPicPr>
        <p:blipFill>
          <a:blip r:embed="rId4"/>
          <a:stretch>
            <a:fillRect/>
          </a:stretch>
        </p:blipFill>
        <p:spPr>
          <a:xfrm>
            <a:off x="212849" y="223984"/>
            <a:ext cx="11766300" cy="999831"/>
          </a:xfrm>
          <a:prstGeom prst="rect">
            <a:avLst/>
          </a:prstGeom>
        </p:spPr>
      </p:pic>
    </p:spTree>
    <p:extLst>
      <p:ext uri="{BB962C8B-B14F-4D97-AF65-F5344CB8AC3E}">
        <p14:creationId xmlns:p14="http://schemas.microsoft.com/office/powerpoint/2010/main" val="1181299424"/>
      </p:ext>
    </p:extLst>
  </p:cSld>
  <p:clrMapOvr>
    <a:masterClrMapping/>
  </p:clrMapOvr>
  <mc:AlternateContent xmlns:mc="http://schemas.openxmlformats.org/markup-compatibility/2006" xmlns:p14="http://schemas.microsoft.com/office/powerpoint/2010/main">
    <mc:Choice Requires="p14">
      <p:transition spd="slow" p14:dur="2000" advTm="16739"/>
    </mc:Choice>
    <mc:Fallback xmlns="">
      <p:transition spd="slow" advTm="16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Findings</a:t>
            </a:r>
            <a:endParaRPr lang="tr-TR" dirty="0"/>
          </a:p>
        </p:txBody>
      </p:sp>
      <p:sp>
        <p:nvSpPr>
          <p:cNvPr id="3" name="İçerik Yer Tutucusu 2"/>
          <p:cNvSpPr>
            <a:spLocks noGrp="1"/>
          </p:cNvSpPr>
          <p:nvPr>
            <p:ph idx="1"/>
          </p:nvPr>
        </p:nvSpPr>
        <p:spPr>
          <a:xfrm>
            <a:off x="4289367" y="1842250"/>
            <a:ext cx="7064433" cy="4351338"/>
          </a:xfrm>
        </p:spPr>
        <p:txBody>
          <a:bodyPr/>
          <a:lstStyle/>
          <a:p>
            <a:endParaRPr lang="tr-TR" dirty="0"/>
          </a:p>
        </p:txBody>
      </p:sp>
      <p:grpSp>
        <p:nvGrpSpPr>
          <p:cNvPr id="10" name="Grup 9"/>
          <p:cNvGrpSpPr/>
          <p:nvPr/>
        </p:nvGrpSpPr>
        <p:grpSpPr>
          <a:xfrm>
            <a:off x="838200" y="2663224"/>
            <a:ext cx="2495388" cy="977478"/>
            <a:chOff x="5693635" y="1161478"/>
            <a:chExt cx="2495388" cy="977478"/>
          </a:xfrm>
        </p:grpSpPr>
        <p:sp>
          <p:nvSpPr>
            <p:cNvPr id="14" name="Dikdörtgen 13"/>
            <p:cNvSpPr/>
            <p:nvPr/>
          </p:nvSpPr>
          <p:spPr>
            <a:xfrm>
              <a:off x="5693635" y="1161478"/>
              <a:ext cx="2495388" cy="977478"/>
            </a:xfrm>
            <a:prstGeom prst="rect">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NL"/>
            </a:p>
          </p:txBody>
        </p:sp>
        <p:sp>
          <p:nvSpPr>
            <p:cNvPr id="15" name="Metin kutusu 14"/>
            <p:cNvSpPr txBox="1"/>
            <p:nvPr/>
          </p:nvSpPr>
          <p:spPr>
            <a:xfrm>
              <a:off x="5693635" y="1161478"/>
              <a:ext cx="2495388" cy="9774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tr-TR" sz="2700" b="1" kern="1200" dirty="0" err="1"/>
                <a:t>Group</a:t>
              </a:r>
              <a:r>
                <a:rPr lang="tr-TR" sz="2700" b="1" kern="1200" dirty="0"/>
                <a:t> III.	</a:t>
              </a:r>
              <a:endParaRPr lang="tr-TR" sz="2700" kern="1200" dirty="0"/>
            </a:p>
          </p:txBody>
        </p:sp>
      </p:grpSp>
      <p:grpSp>
        <p:nvGrpSpPr>
          <p:cNvPr id="11" name="Grup 10"/>
          <p:cNvGrpSpPr/>
          <p:nvPr/>
        </p:nvGrpSpPr>
        <p:grpSpPr>
          <a:xfrm>
            <a:off x="838200" y="3640702"/>
            <a:ext cx="2495388" cy="1185840"/>
            <a:chOff x="5693635" y="2138956"/>
            <a:chExt cx="2495388" cy="1185840"/>
          </a:xfrm>
        </p:grpSpPr>
        <p:sp>
          <p:nvSpPr>
            <p:cNvPr id="12" name="Dikdörtgen 11"/>
            <p:cNvSpPr/>
            <p:nvPr/>
          </p:nvSpPr>
          <p:spPr>
            <a:xfrm>
              <a:off x="5693635" y="2138956"/>
              <a:ext cx="2495388" cy="1185840"/>
            </a:xfrm>
            <a:prstGeom prst="rect">
              <a:avLst/>
            </a:pr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a:lstStyle/>
            <a:p>
              <a:endParaRPr lang="en-NL"/>
            </a:p>
          </p:txBody>
        </p:sp>
        <p:sp>
          <p:nvSpPr>
            <p:cNvPr id="13" name="Metin kutusu 12"/>
            <p:cNvSpPr txBox="1"/>
            <p:nvPr/>
          </p:nvSpPr>
          <p:spPr>
            <a:xfrm>
              <a:off x="5693635" y="2138956"/>
              <a:ext cx="2495388" cy="11858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algn="ctr" defTabSz="1200150" rtl="0">
                <a:lnSpc>
                  <a:spcPct val="90000"/>
                </a:lnSpc>
                <a:spcBef>
                  <a:spcPct val="0"/>
                </a:spcBef>
                <a:spcAft>
                  <a:spcPct val="15000"/>
                </a:spcAft>
                <a:buChar char="••"/>
              </a:pPr>
              <a:r>
                <a:rPr lang="tr-TR" sz="2700" b="1" kern="1200" dirty="0" err="1"/>
                <a:t>Registration</a:t>
              </a:r>
              <a:endParaRPr lang="tr-TR" sz="2700" kern="1200" dirty="0"/>
            </a:p>
          </p:txBody>
        </p:sp>
      </p:grpSp>
    </p:spTree>
    <p:extLst>
      <p:ext uri="{BB962C8B-B14F-4D97-AF65-F5344CB8AC3E}">
        <p14:creationId xmlns:p14="http://schemas.microsoft.com/office/powerpoint/2010/main" val="2939176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Findings</a:t>
            </a:r>
            <a:endParaRPr lang="tr-TR" dirty="0"/>
          </a:p>
        </p:txBody>
      </p:sp>
      <p:sp>
        <p:nvSpPr>
          <p:cNvPr id="3" name="İçerik Yer Tutucusu 2"/>
          <p:cNvSpPr>
            <a:spLocks noGrp="1"/>
          </p:cNvSpPr>
          <p:nvPr>
            <p:ph idx="1"/>
          </p:nvPr>
        </p:nvSpPr>
        <p:spPr>
          <a:xfrm>
            <a:off x="4289367" y="1842250"/>
            <a:ext cx="7064433" cy="4351338"/>
          </a:xfrm>
        </p:spPr>
        <p:txBody>
          <a:bodyPr/>
          <a:lstStyle/>
          <a:p>
            <a:endParaRPr lang="tr-TR" dirty="0"/>
          </a:p>
        </p:txBody>
      </p:sp>
      <p:grpSp>
        <p:nvGrpSpPr>
          <p:cNvPr id="10" name="Grup 9"/>
          <p:cNvGrpSpPr/>
          <p:nvPr/>
        </p:nvGrpSpPr>
        <p:grpSpPr>
          <a:xfrm>
            <a:off x="838200" y="2839776"/>
            <a:ext cx="2495388" cy="977478"/>
            <a:chOff x="8538377" y="1161478"/>
            <a:chExt cx="2495388" cy="977478"/>
          </a:xfrm>
        </p:grpSpPr>
        <p:sp>
          <p:nvSpPr>
            <p:cNvPr id="14" name="Dikdörtgen 13"/>
            <p:cNvSpPr/>
            <p:nvPr/>
          </p:nvSpPr>
          <p:spPr>
            <a:xfrm>
              <a:off x="8538377" y="1161478"/>
              <a:ext cx="2495388" cy="977478"/>
            </a:xfrm>
            <a:prstGeom prst="rect">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NL"/>
            </a:p>
          </p:txBody>
        </p:sp>
        <p:sp>
          <p:nvSpPr>
            <p:cNvPr id="15" name="Metin kutusu 14"/>
            <p:cNvSpPr txBox="1"/>
            <p:nvPr/>
          </p:nvSpPr>
          <p:spPr>
            <a:xfrm>
              <a:off x="8538377" y="1161478"/>
              <a:ext cx="2495388" cy="9774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tr-TR" sz="2700" b="1" kern="1200" dirty="0" err="1"/>
                <a:t>Group</a:t>
              </a:r>
              <a:r>
                <a:rPr lang="tr-TR" sz="2700" b="1" kern="1200" dirty="0"/>
                <a:t> IV.	</a:t>
              </a:r>
              <a:endParaRPr lang="tr-TR" sz="2700" kern="1200" dirty="0"/>
            </a:p>
          </p:txBody>
        </p:sp>
      </p:grpSp>
      <p:grpSp>
        <p:nvGrpSpPr>
          <p:cNvPr id="11" name="Grup 10"/>
          <p:cNvGrpSpPr/>
          <p:nvPr/>
        </p:nvGrpSpPr>
        <p:grpSpPr>
          <a:xfrm>
            <a:off x="838200" y="3817254"/>
            <a:ext cx="2495388" cy="1185840"/>
            <a:chOff x="8538377" y="2138956"/>
            <a:chExt cx="2495388" cy="1185840"/>
          </a:xfrm>
        </p:grpSpPr>
        <p:sp>
          <p:nvSpPr>
            <p:cNvPr id="12" name="Dikdörtgen 11"/>
            <p:cNvSpPr/>
            <p:nvPr/>
          </p:nvSpPr>
          <p:spPr>
            <a:xfrm>
              <a:off x="8538377" y="2138956"/>
              <a:ext cx="2495388" cy="1185840"/>
            </a:xfrm>
            <a:prstGeom prst="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a:lstStyle/>
            <a:p>
              <a:endParaRPr lang="en-NL"/>
            </a:p>
          </p:txBody>
        </p:sp>
        <p:sp>
          <p:nvSpPr>
            <p:cNvPr id="13" name="Metin kutusu 12"/>
            <p:cNvSpPr txBox="1"/>
            <p:nvPr/>
          </p:nvSpPr>
          <p:spPr>
            <a:xfrm>
              <a:off x="8538377" y="2138956"/>
              <a:ext cx="2495388" cy="11858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algn="ctr" defTabSz="1200150" rtl="0">
                <a:lnSpc>
                  <a:spcPct val="90000"/>
                </a:lnSpc>
                <a:spcBef>
                  <a:spcPct val="0"/>
                </a:spcBef>
                <a:spcAft>
                  <a:spcPct val="15000"/>
                </a:spcAft>
                <a:buChar char="••"/>
              </a:pPr>
              <a:r>
                <a:rPr lang="tr-TR" sz="2700" b="1" kern="1200" dirty="0"/>
                <a:t>Delivery</a:t>
              </a:r>
              <a:endParaRPr lang="tr-TR" sz="2700" kern="1200" dirty="0"/>
            </a:p>
          </p:txBody>
        </p:sp>
      </p:grpSp>
    </p:spTree>
    <p:extLst>
      <p:ext uri="{BB962C8B-B14F-4D97-AF65-F5344CB8AC3E}">
        <p14:creationId xmlns:p14="http://schemas.microsoft.com/office/powerpoint/2010/main" val="239815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4"/>
        <p:cNvGrpSpPr/>
        <p:nvPr/>
      </p:nvGrpSpPr>
      <p:grpSpPr>
        <a:xfrm>
          <a:off x="0" y="0"/>
          <a:ext cx="0" cy="0"/>
          <a:chOff x="0" y="0"/>
          <a:chExt cx="0" cy="0"/>
        </a:xfrm>
      </p:grpSpPr>
      <p:pic>
        <p:nvPicPr>
          <p:cNvPr id="541" name="Picture 540">
            <a:extLst>
              <a:ext uri="{FF2B5EF4-FFF2-40B4-BE49-F238E27FC236}">
                <a16:creationId xmlns:a16="http://schemas.microsoft.com/office/drawing/2014/main" id="{2ADA9F60-B9D8-9617-ACAE-C49AD5FAB042}"/>
              </a:ext>
            </a:extLst>
          </p:cNvPr>
          <p:cNvPicPr>
            <a:picLocks noChangeAspect="1"/>
          </p:cNvPicPr>
          <p:nvPr/>
        </p:nvPicPr>
        <p:blipFill rotWithShape="1">
          <a:blip r:embed="rId3">
            <a:duotone>
              <a:schemeClr val="bg2">
                <a:shade val="45000"/>
                <a:satMod val="135000"/>
              </a:schemeClr>
              <a:prstClr val="white"/>
            </a:duotone>
          </a:blip>
          <a:srcRect t="23743" b="1257"/>
          <a:stretch/>
        </p:blipFill>
        <p:spPr>
          <a:xfrm>
            <a:off x="20" y="10"/>
            <a:ext cx="12191980" cy="6857990"/>
          </a:xfrm>
          <a:prstGeom prst="rect">
            <a:avLst/>
          </a:prstGeom>
        </p:spPr>
      </p:pic>
      <p:sp>
        <p:nvSpPr>
          <p:cNvPr id="542" name="Rectangle 54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Google Shape;527;p53"/>
          <p:cNvSpPr txBox="1">
            <a:spLocks noGrp="1"/>
          </p:cNvSpPr>
          <p:nvPr>
            <p:ph type="title"/>
          </p:nvPr>
        </p:nvSpPr>
        <p:spPr>
          <a:xfrm>
            <a:off x="838200" y="365125"/>
            <a:ext cx="10515600" cy="1325563"/>
          </a:xfrm>
          <a:prstGeom prst="rect">
            <a:avLst/>
          </a:prstGeom>
        </p:spPr>
        <p:txBody>
          <a:bodyPr spcFirstLastPara="1" vert="horz" lIns="91425" tIns="45700" rIns="91425" bIns="45700" rtlCol="0" anchorCtr="0">
            <a:normAutofit/>
          </a:bodyPr>
          <a:lstStyle/>
          <a:p>
            <a:pPr>
              <a:spcBef>
                <a:spcPts val="0"/>
              </a:spcBef>
              <a:buClr>
                <a:schemeClr val="dk1"/>
              </a:buClr>
              <a:buSzPts val="3300"/>
            </a:pPr>
            <a:r>
              <a:rPr lang="tr-TR" b="1" dirty="0" err="1">
                <a:latin typeface="Calibri"/>
                <a:ea typeface="Calibri"/>
                <a:cs typeface="Calibri"/>
                <a:sym typeface="Calibri"/>
              </a:rPr>
              <a:t>What</a:t>
            </a:r>
            <a:r>
              <a:rPr lang="tr-TR" b="1" dirty="0">
                <a:latin typeface="Calibri"/>
                <a:ea typeface="Calibri"/>
                <a:cs typeface="Calibri"/>
                <a:sym typeface="Calibri"/>
              </a:rPr>
              <a:t> </a:t>
            </a:r>
            <a:r>
              <a:rPr lang="tr-TR" b="1" dirty="0" err="1">
                <a:latin typeface="Calibri"/>
                <a:ea typeface="Calibri"/>
                <a:cs typeface="Calibri"/>
                <a:sym typeface="Calibri"/>
              </a:rPr>
              <a:t>were</a:t>
            </a:r>
            <a:r>
              <a:rPr lang="tr-TR" b="1" dirty="0">
                <a:latin typeface="Calibri"/>
                <a:ea typeface="Calibri"/>
                <a:cs typeface="Calibri"/>
                <a:sym typeface="Calibri"/>
              </a:rPr>
              <a:t> </a:t>
            </a:r>
            <a:r>
              <a:rPr lang="tr-TR" b="1" dirty="0" err="1">
                <a:latin typeface="Calibri"/>
                <a:ea typeface="Calibri"/>
                <a:cs typeface="Calibri"/>
                <a:sym typeface="Calibri"/>
              </a:rPr>
              <a:t>the</a:t>
            </a:r>
            <a:r>
              <a:rPr lang="tr-TR" b="1" dirty="0">
                <a:latin typeface="Calibri"/>
                <a:ea typeface="Calibri"/>
                <a:cs typeface="Calibri"/>
                <a:sym typeface="Calibri"/>
              </a:rPr>
              <a:t> </a:t>
            </a:r>
            <a:r>
              <a:rPr lang="tr-TR" b="1" dirty="0" err="1">
                <a:latin typeface="Calibri"/>
                <a:ea typeface="Calibri"/>
                <a:cs typeface="Calibri"/>
                <a:sym typeface="Calibri"/>
              </a:rPr>
              <a:t>failures</a:t>
            </a:r>
            <a:r>
              <a:rPr lang="tr-TR" b="1" dirty="0">
                <a:latin typeface="Calibri"/>
                <a:ea typeface="Calibri"/>
                <a:cs typeface="Calibri"/>
                <a:sym typeface="Calibri"/>
              </a:rPr>
              <a:t>?</a:t>
            </a:r>
            <a:endParaRPr dirty="0"/>
          </a:p>
        </p:txBody>
      </p:sp>
      <p:graphicFrame>
        <p:nvGraphicFramePr>
          <p:cNvPr id="543" name="Content Placeholder 2">
            <a:extLst>
              <a:ext uri="{FF2B5EF4-FFF2-40B4-BE49-F238E27FC236}">
                <a16:creationId xmlns:a16="http://schemas.microsoft.com/office/drawing/2014/main" id="{05EC2D73-B36B-9978-AB50-A6479417D3DA}"/>
              </a:ext>
            </a:extLst>
          </p:cNvPr>
          <p:cNvGraphicFramePr>
            <a:graphicFrameLocks noGrp="1"/>
          </p:cNvGraphicFramePr>
          <p:nvPr>
            <p:ph idx="1"/>
            <p:extLst>
              <p:ext uri="{D42A27DB-BD31-4B8C-83A1-F6EECF244321}">
                <p14:modId xmlns:p14="http://schemas.microsoft.com/office/powerpoint/2010/main" val="266527902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53583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55"/>
          <p:cNvPicPr preferRelativeResize="0"/>
          <p:nvPr/>
        </p:nvPicPr>
        <p:blipFill rotWithShape="1">
          <a:blip r:embed="rId3">
            <a:alphaModFix/>
          </a:blip>
          <a:srcRect l="9597" r="29401" b="-1"/>
          <a:stretch/>
        </p:blipFill>
        <p:spPr>
          <a:xfrm>
            <a:off x="1524020" y="405493"/>
            <a:ext cx="9143980" cy="6857990"/>
          </a:xfrm>
          <a:prstGeom prst="rect">
            <a:avLst/>
          </a:prstGeom>
          <a:noFill/>
          <a:ln>
            <a:noFill/>
          </a:ln>
        </p:spPr>
      </p:pic>
      <p:sp>
        <p:nvSpPr>
          <p:cNvPr id="568" name="Google Shape;568;p55"/>
          <p:cNvSpPr/>
          <p:nvPr/>
        </p:nvSpPr>
        <p:spPr>
          <a:xfrm>
            <a:off x="1524001" y="0"/>
            <a:ext cx="9147601" cy="6858000"/>
          </a:xfrm>
          <a:prstGeom prst="rect">
            <a:avLst/>
          </a:prstGeom>
          <a:gradFill>
            <a:gsLst>
              <a:gs pos="0">
                <a:srgbClr val="E7E6E6">
                  <a:alpha val="83921"/>
                </a:srgbClr>
              </a:gs>
              <a:gs pos="28000">
                <a:srgbClr val="E7E6E6">
                  <a:alpha val="83921"/>
                </a:srgbClr>
              </a:gs>
              <a:gs pos="74000">
                <a:schemeClr val="lt1"/>
              </a:gs>
              <a:gs pos="100000">
                <a:schemeClr val="lt1"/>
              </a:gs>
            </a:gsLst>
            <a:path path="circle">
              <a:fillToRect l="100000" t="100000"/>
            </a:path>
            <a:tileRect r="-100000" b="-100000"/>
          </a:gradFill>
          <a:ln>
            <a:noFill/>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69" name="Google Shape;569;p55"/>
          <p:cNvSpPr txBox="1">
            <a:spLocks noGrp="1"/>
          </p:cNvSpPr>
          <p:nvPr>
            <p:ph type="title"/>
          </p:nvPr>
        </p:nvSpPr>
        <p:spPr>
          <a:xfrm>
            <a:off x="2152650" y="365126"/>
            <a:ext cx="7886700" cy="1325563"/>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3300"/>
            </a:pPr>
            <a:r>
              <a:rPr lang="tr-TR" b="1">
                <a:latin typeface="Calibri"/>
                <a:ea typeface="Calibri"/>
                <a:cs typeface="Calibri"/>
                <a:sym typeface="Calibri"/>
              </a:rPr>
              <a:t>What should be done?</a:t>
            </a:r>
            <a:endParaRPr/>
          </a:p>
        </p:txBody>
      </p:sp>
      <p:grpSp>
        <p:nvGrpSpPr>
          <p:cNvPr id="570" name="Google Shape;570;p55"/>
          <p:cNvGrpSpPr/>
          <p:nvPr/>
        </p:nvGrpSpPr>
        <p:grpSpPr>
          <a:xfrm>
            <a:off x="2152650" y="2099955"/>
            <a:ext cx="7886700" cy="3802679"/>
            <a:chOff x="0" y="274329"/>
            <a:chExt cx="7886700" cy="3802679"/>
          </a:xfrm>
        </p:grpSpPr>
        <p:sp>
          <p:nvSpPr>
            <p:cNvPr id="571" name="Google Shape;571;p55"/>
            <p:cNvSpPr/>
            <p:nvPr/>
          </p:nvSpPr>
          <p:spPr>
            <a:xfrm>
              <a:off x="0" y="584289"/>
              <a:ext cx="7886700" cy="529200"/>
            </a:xfrm>
            <a:prstGeom prst="rect">
              <a:avLst/>
            </a:prstGeom>
            <a:solidFill>
              <a:schemeClr val="lt1">
                <a:alpha val="89803"/>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72" name="Google Shape;572;p55"/>
            <p:cNvSpPr/>
            <p:nvPr/>
          </p:nvSpPr>
          <p:spPr>
            <a:xfrm>
              <a:off x="394335" y="274329"/>
              <a:ext cx="5520690" cy="61992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73" name="Google Shape;573;p55"/>
            <p:cNvSpPr txBox="1"/>
            <p:nvPr/>
          </p:nvSpPr>
          <p:spPr>
            <a:xfrm>
              <a:off x="424597" y="304591"/>
              <a:ext cx="5460166" cy="559396"/>
            </a:xfrm>
            <a:prstGeom prst="rect">
              <a:avLst/>
            </a:prstGeom>
            <a:noFill/>
            <a:ln>
              <a:noFill/>
            </a:ln>
          </p:spPr>
          <p:txBody>
            <a:bodyPr spcFirstLastPara="1" wrap="square" lIns="208650" tIns="0" rIns="208650" bIns="0" anchor="ctr" anchorCtr="0">
              <a:noAutofit/>
            </a:bodyPr>
            <a:lstStyle/>
            <a:p>
              <a:pPr>
                <a:lnSpc>
                  <a:spcPct val="90000"/>
                </a:lnSpc>
                <a:buClr>
                  <a:schemeClr val="lt1"/>
                </a:buClr>
                <a:buSzPts val="2100"/>
              </a:pPr>
              <a:r>
                <a:rPr lang="tr-TR" sz="2100">
                  <a:solidFill>
                    <a:schemeClr val="lt1"/>
                  </a:solidFill>
                  <a:latin typeface="Calibri"/>
                  <a:ea typeface="Calibri"/>
                  <a:cs typeface="Calibri"/>
                  <a:sym typeface="Calibri"/>
                </a:rPr>
                <a:t>Rigorous testing and documentation</a:t>
              </a:r>
              <a:endParaRPr sz="2100">
                <a:solidFill>
                  <a:schemeClr val="lt1"/>
                </a:solidFill>
                <a:latin typeface="Calibri"/>
                <a:ea typeface="Calibri"/>
                <a:cs typeface="Calibri"/>
                <a:sym typeface="Calibri"/>
              </a:endParaRPr>
            </a:p>
          </p:txBody>
        </p:sp>
        <p:sp>
          <p:nvSpPr>
            <p:cNvPr id="574" name="Google Shape;574;p55"/>
            <p:cNvSpPr/>
            <p:nvPr/>
          </p:nvSpPr>
          <p:spPr>
            <a:xfrm>
              <a:off x="0" y="1536849"/>
              <a:ext cx="7886700" cy="529200"/>
            </a:xfrm>
            <a:prstGeom prst="rect">
              <a:avLst/>
            </a:prstGeom>
            <a:solidFill>
              <a:schemeClr val="lt1">
                <a:alpha val="89803"/>
              </a:schemeClr>
            </a:solidFill>
            <a:ln w="12700" cap="flat" cmpd="sng">
              <a:solidFill>
                <a:srgbClr val="C47F6E"/>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75" name="Google Shape;575;p55"/>
            <p:cNvSpPr/>
            <p:nvPr/>
          </p:nvSpPr>
          <p:spPr>
            <a:xfrm>
              <a:off x="394335" y="1226889"/>
              <a:ext cx="5520690" cy="619920"/>
            </a:xfrm>
            <a:prstGeom prst="roundRect">
              <a:avLst>
                <a:gd name="adj" fmla="val 16667"/>
              </a:avLst>
            </a:prstGeom>
            <a:solidFill>
              <a:srgbClr val="C47F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76" name="Google Shape;576;p55"/>
            <p:cNvSpPr txBox="1"/>
            <p:nvPr/>
          </p:nvSpPr>
          <p:spPr>
            <a:xfrm>
              <a:off x="424597" y="1257151"/>
              <a:ext cx="5460166" cy="559396"/>
            </a:xfrm>
            <a:prstGeom prst="rect">
              <a:avLst/>
            </a:prstGeom>
            <a:noFill/>
            <a:ln>
              <a:noFill/>
            </a:ln>
          </p:spPr>
          <p:txBody>
            <a:bodyPr spcFirstLastPara="1" wrap="square" lIns="208650" tIns="0" rIns="208650" bIns="0" anchor="ctr" anchorCtr="0">
              <a:noAutofit/>
            </a:bodyPr>
            <a:lstStyle/>
            <a:p>
              <a:pPr>
                <a:lnSpc>
                  <a:spcPct val="90000"/>
                </a:lnSpc>
                <a:buClr>
                  <a:schemeClr val="lt1"/>
                </a:buClr>
                <a:buSzPts val="2100"/>
              </a:pPr>
              <a:r>
                <a:rPr lang="tr-TR" sz="2100" dirty="0" err="1">
                  <a:solidFill>
                    <a:schemeClr val="lt1"/>
                  </a:solidFill>
                  <a:latin typeface="Calibri"/>
                  <a:ea typeface="Calibri"/>
                  <a:cs typeface="Calibri"/>
                  <a:sym typeface="Calibri"/>
                </a:rPr>
                <a:t>Implement</a:t>
              </a:r>
              <a:r>
                <a:rPr lang="tr-TR" sz="2100" dirty="0">
                  <a:solidFill>
                    <a:schemeClr val="lt1"/>
                  </a:solidFill>
                  <a:latin typeface="Calibri"/>
                  <a:ea typeface="Calibri"/>
                  <a:cs typeface="Calibri"/>
                  <a:sym typeface="Calibri"/>
                </a:rPr>
                <a:t> </a:t>
              </a:r>
              <a:r>
                <a:rPr lang="tr-TR" sz="2100" dirty="0" err="1">
                  <a:solidFill>
                    <a:schemeClr val="lt1"/>
                  </a:solidFill>
                  <a:latin typeface="Calibri"/>
                  <a:ea typeface="Calibri"/>
                  <a:cs typeface="Calibri"/>
                  <a:sym typeface="Calibri"/>
                </a:rPr>
                <a:t>and</a:t>
              </a:r>
              <a:r>
                <a:rPr lang="tr-TR" sz="2100" dirty="0">
                  <a:solidFill>
                    <a:schemeClr val="lt1"/>
                  </a:solidFill>
                  <a:latin typeface="Calibri"/>
                  <a:ea typeface="Calibri"/>
                  <a:cs typeface="Calibri"/>
                  <a:sym typeface="Calibri"/>
                </a:rPr>
                <a:t> </a:t>
              </a:r>
              <a:r>
                <a:rPr lang="tr-TR" sz="2100" dirty="0" err="1">
                  <a:solidFill>
                    <a:schemeClr val="lt1"/>
                  </a:solidFill>
                  <a:latin typeface="Calibri"/>
                  <a:ea typeface="Calibri"/>
                  <a:cs typeface="Calibri"/>
                  <a:sym typeface="Calibri"/>
                </a:rPr>
                <a:t>enforce</a:t>
              </a:r>
              <a:r>
                <a:rPr lang="tr-TR" sz="2100" dirty="0">
                  <a:solidFill>
                    <a:schemeClr val="lt1"/>
                  </a:solidFill>
                  <a:latin typeface="Calibri"/>
                  <a:ea typeface="Calibri"/>
                  <a:cs typeface="Calibri"/>
                  <a:sym typeface="Calibri"/>
                </a:rPr>
                <a:t> </a:t>
              </a:r>
              <a:r>
                <a:rPr lang="tr-TR" sz="2100" dirty="0" err="1">
                  <a:solidFill>
                    <a:schemeClr val="lt1"/>
                  </a:solidFill>
                  <a:latin typeface="Calibri"/>
                  <a:ea typeface="Calibri"/>
                  <a:cs typeface="Calibri"/>
                  <a:sym typeface="Calibri"/>
                </a:rPr>
                <a:t>strong</a:t>
              </a:r>
              <a:r>
                <a:rPr lang="tr-TR" sz="2100" dirty="0">
                  <a:solidFill>
                    <a:schemeClr val="lt1"/>
                  </a:solidFill>
                  <a:latin typeface="Calibri"/>
                  <a:ea typeface="Calibri"/>
                  <a:cs typeface="Calibri"/>
                  <a:sym typeface="Calibri"/>
                </a:rPr>
                <a:t> </a:t>
              </a:r>
              <a:r>
                <a:rPr lang="tr-TR" sz="2100" dirty="0" err="1">
                  <a:solidFill>
                    <a:schemeClr val="lt1"/>
                  </a:solidFill>
                  <a:latin typeface="Calibri"/>
                  <a:ea typeface="Calibri"/>
                  <a:cs typeface="Calibri"/>
                  <a:sym typeface="Calibri"/>
                </a:rPr>
                <a:t>GxP</a:t>
              </a:r>
              <a:r>
                <a:rPr lang="tr-TR" sz="2100" dirty="0">
                  <a:solidFill>
                    <a:schemeClr val="lt1"/>
                  </a:solidFill>
                  <a:latin typeface="Calibri"/>
                  <a:ea typeface="Calibri"/>
                  <a:cs typeface="Calibri"/>
                  <a:sym typeface="Calibri"/>
                </a:rPr>
                <a:t> </a:t>
              </a:r>
              <a:r>
                <a:rPr lang="tr-TR" sz="2100" dirty="0" err="1">
                  <a:solidFill>
                    <a:schemeClr val="lt1"/>
                  </a:solidFill>
                  <a:latin typeface="Calibri"/>
                  <a:ea typeface="Calibri"/>
                  <a:cs typeface="Calibri"/>
                  <a:sym typeface="Calibri"/>
                </a:rPr>
                <a:t>standards</a:t>
              </a:r>
              <a:endParaRPr sz="2100" dirty="0">
                <a:solidFill>
                  <a:schemeClr val="lt1"/>
                </a:solidFill>
                <a:latin typeface="Calibri"/>
                <a:ea typeface="Calibri"/>
                <a:cs typeface="Calibri"/>
                <a:sym typeface="Calibri"/>
              </a:endParaRPr>
            </a:p>
          </p:txBody>
        </p:sp>
        <p:sp>
          <p:nvSpPr>
            <p:cNvPr id="577" name="Google Shape;577;p55"/>
            <p:cNvSpPr/>
            <p:nvPr/>
          </p:nvSpPr>
          <p:spPr>
            <a:xfrm>
              <a:off x="0" y="2489409"/>
              <a:ext cx="7886700" cy="1587599"/>
            </a:xfrm>
            <a:prstGeom prst="rect">
              <a:avLst/>
            </a:prstGeom>
            <a:solidFill>
              <a:schemeClr val="lt1">
                <a:alpha val="89803"/>
              </a:schemeClr>
            </a:solidFill>
            <a:ln w="12700" cap="flat" cmpd="sng">
              <a:solidFill>
                <a:srgbClr val="A4A4A4"/>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78" name="Google Shape;578;p55"/>
            <p:cNvSpPr txBox="1"/>
            <p:nvPr/>
          </p:nvSpPr>
          <p:spPr>
            <a:xfrm>
              <a:off x="0" y="2489409"/>
              <a:ext cx="7886700" cy="1587599"/>
            </a:xfrm>
            <a:prstGeom prst="rect">
              <a:avLst/>
            </a:prstGeom>
            <a:noFill/>
            <a:ln>
              <a:noFill/>
            </a:ln>
          </p:spPr>
          <p:txBody>
            <a:bodyPr spcFirstLastPara="1" wrap="square" lIns="612075" tIns="437375" rIns="612075" bIns="149350" anchor="t" anchorCtr="0">
              <a:noAutofit/>
            </a:bodyPr>
            <a:lstStyle/>
            <a:p>
              <a:pPr marL="228600" lvl="1" indent="-228600">
                <a:lnSpc>
                  <a:spcPct val="90000"/>
                </a:lnSpc>
                <a:buClr>
                  <a:schemeClr val="dk1"/>
                </a:buClr>
                <a:buSzPts val="2100"/>
                <a:buFont typeface="Calibri"/>
                <a:buChar char="•"/>
              </a:pPr>
              <a:r>
                <a:rPr lang="tr-TR" sz="2100" dirty="0" err="1">
                  <a:solidFill>
                    <a:schemeClr val="dk1"/>
                  </a:solidFill>
                  <a:latin typeface="Calibri"/>
                  <a:ea typeface="Calibri"/>
                  <a:cs typeface="Calibri"/>
                  <a:sym typeface="Calibri"/>
                </a:rPr>
                <a:t>pre</a:t>
              </a:r>
              <a:r>
                <a:rPr lang="tr-TR" sz="2100" dirty="0">
                  <a:solidFill>
                    <a:schemeClr val="dk1"/>
                  </a:solidFill>
                  <a:latin typeface="Calibri"/>
                  <a:ea typeface="Calibri"/>
                  <a:cs typeface="Calibri"/>
                  <a:sym typeface="Calibri"/>
                </a:rPr>
                <a:t>-market </a:t>
              </a:r>
              <a:r>
                <a:rPr lang="tr-TR" sz="2100" dirty="0" err="1">
                  <a:solidFill>
                    <a:schemeClr val="dk1"/>
                  </a:solidFill>
                  <a:latin typeface="Calibri"/>
                  <a:ea typeface="Calibri"/>
                  <a:cs typeface="Calibri"/>
                  <a:sym typeface="Calibri"/>
                </a:rPr>
                <a:t>testing</a:t>
              </a:r>
              <a:endParaRPr sz="2100" dirty="0">
                <a:solidFill>
                  <a:schemeClr val="dk1"/>
                </a:solidFill>
                <a:latin typeface="Calibri"/>
                <a:ea typeface="Calibri"/>
                <a:cs typeface="Calibri"/>
                <a:sym typeface="Calibri"/>
              </a:endParaRPr>
            </a:p>
            <a:p>
              <a:pPr marL="228600" lvl="1" indent="-228600">
                <a:lnSpc>
                  <a:spcPct val="90000"/>
                </a:lnSpc>
                <a:spcBef>
                  <a:spcPts val="315"/>
                </a:spcBef>
                <a:buClr>
                  <a:schemeClr val="dk1"/>
                </a:buClr>
                <a:buSzPts val="2100"/>
                <a:buFont typeface="Calibri"/>
                <a:buChar char="•"/>
              </a:pPr>
              <a:r>
                <a:rPr lang="tr-TR" sz="2100" dirty="0" err="1">
                  <a:solidFill>
                    <a:schemeClr val="dk1"/>
                  </a:solidFill>
                  <a:latin typeface="Calibri"/>
                  <a:ea typeface="Calibri"/>
                  <a:cs typeface="Calibri"/>
                  <a:sym typeface="Calibri"/>
                </a:rPr>
                <a:t>monitoring</a:t>
              </a:r>
              <a:r>
                <a:rPr lang="tr-TR" sz="2100" dirty="0">
                  <a:solidFill>
                    <a:schemeClr val="dk1"/>
                  </a:solidFill>
                  <a:latin typeface="Calibri"/>
                  <a:ea typeface="Calibri"/>
                  <a:cs typeface="Calibri"/>
                  <a:sym typeface="Calibri"/>
                </a:rPr>
                <a:t> of </a:t>
              </a:r>
              <a:r>
                <a:rPr lang="tr-TR" sz="2100" dirty="0" err="1">
                  <a:solidFill>
                    <a:schemeClr val="dk1"/>
                  </a:solidFill>
                  <a:latin typeface="Calibri"/>
                  <a:ea typeface="Calibri"/>
                  <a:cs typeface="Calibri"/>
                  <a:sym typeface="Calibri"/>
                </a:rPr>
                <a:t>adverse</a:t>
              </a:r>
              <a:r>
                <a:rPr lang="tr-TR" sz="2100" dirty="0">
                  <a:solidFill>
                    <a:schemeClr val="dk1"/>
                  </a:solidFill>
                  <a:latin typeface="Calibri"/>
                  <a:ea typeface="Calibri"/>
                  <a:cs typeface="Calibri"/>
                  <a:sym typeface="Calibri"/>
                </a:rPr>
                <a:t> </a:t>
              </a:r>
              <a:r>
                <a:rPr lang="tr-TR" sz="2100" dirty="0" err="1">
                  <a:solidFill>
                    <a:schemeClr val="dk1"/>
                  </a:solidFill>
                  <a:latin typeface="Calibri"/>
                  <a:ea typeface="Calibri"/>
                  <a:cs typeface="Calibri"/>
                  <a:sym typeface="Calibri"/>
                </a:rPr>
                <a:t>events</a:t>
              </a:r>
              <a:r>
                <a:rPr lang="tr-TR" sz="2100" dirty="0">
                  <a:solidFill>
                    <a:schemeClr val="dk1"/>
                  </a:solidFill>
                  <a:latin typeface="Calibri"/>
                  <a:ea typeface="Calibri"/>
                  <a:cs typeface="Calibri"/>
                  <a:sym typeface="Calibri"/>
                </a:rPr>
                <a:t>,</a:t>
              </a:r>
              <a:endParaRPr sz="2100" dirty="0">
                <a:solidFill>
                  <a:schemeClr val="dk1"/>
                </a:solidFill>
                <a:latin typeface="Calibri"/>
                <a:ea typeface="Calibri"/>
                <a:cs typeface="Calibri"/>
                <a:sym typeface="Calibri"/>
              </a:endParaRPr>
            </a:p>
            <a:p>
              <a:pPr marL="228600" lvl="1" indent="-228600">
                <a:lnSpc>
                  <a:spcPct val="90000"/>
                </a:lnSpc>
                <a:spcBef>
                  <a:spcPts val="315"/>
                </a:spcBef>
                <a:buClr>
                  <a:schemeClr val="dk1"/>
                </a:buClr>
                <a:buSzPts val="2100"/>
                <a:buFont typeface="Calibri"/>
                <a:buChar char="•"/>
              </a:pPr>
              <a:r>
                <a:rPr lang="tr-TR" sz="2100" dirty="0">
                  <a:solidFill>
                    <a:schemeClr val="dk1"/>
                  </a:solidFill>
                  <a:latin typeface="Calibri"/>
                  <a:ea typeface="Calibri"/>
                  <a:cs typeface="Calibri"/>
                  <a:sym typeface="Calibri"/>
                </a:rPr>
                <a:t>post-market </a:t>
              </a:r>
              <a:r>
                <a:rPr lang="tr-TR" sz="2100" dirty="0" err="1">
                  <a:solidFill>
                    <a:schemeClr val="dk1"/>
                  </a:solidFill>
                  <a:latin typeface="Calibri"/>
                  <a:ea typeface="Calibri"/>
                  <a:cs typeface="Calibri"/>
                  <a:sym typeface="Calibri"/>
                </a:rPr>
                <a:t>surveillance</a:t>
              </a:r>
              <a:endParaRPr sz="2100" dirty="0">
                <a:solidFill>
                  <a:schemeClr val="dk1"/>
                </a:solidFill>
                <a:latin typeface="Calibri"/>
                <a:ea typeface="Calibri"/>
                <a:cs typeface="Calibri"/>
                <a:sym typeface="Calibri"/>
              </a:endParaRPr>
            </a:p>
          </p:txBody>
        </p:sp>
        <p:sp>
          <p:nvSpPr>
            <p:cNvPr id="579" name="Google Shape;579;p55"/>
            <p:cNvSpPr/>
            <p:nvPr/>
          </p:nvSpPr>
          <p:spPr>
            <a:xfrm>
              <a:off x="394335" y="2179449"/>
              <a:ext cx="5520690" cy="619920"/>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80" name="Google Shape;580;p55"/>
            <p:cNvSpPr txBox="1"/>
            <p:nvPr/>
          </p:nvSpPr>
          <p:spPr>
            <a:xfrm>
              <a:off x="424597" y="2209711"/>
              <a:ext cx="5460166" cy="559396"/>
            </a:xfrm>
            <a:prstGeom prst="rect">
              <a:avLst/>
            </a:prstGeom>
            <a:noFill/>
            <a:ln>
              <a:noFill/>
            </a:ln>
          </p:spPr>
          <p:txBody>
            <a:bodyPr spcFirstLastPara="1" wrap="square" lIns="208650" tIns="0" rIns="208650" bIns="0" anchor="ctr" anchorCtr="0">
              <a:noAutofit/>
            </a:bodyPr>
            <a:lstStyle/>
            <a:p>
              <a:pPr>
                <a:lnSpc>
                  <a:spcPct val="90000"/>
                </a:lnSpc>
                <a:buClr>
                  <a:schemeClr val="lt1"/>
                </a:buClr>
                <a:buSzPts val="2100"/>
              </a:pPr>
              <a:r>
                <a:rPr lang="tr-TR" sz="2100">
                  <a:solidFill>
                    <a:schemeClr val="lt1"/>
                  </a:solidFill>
                  <a:latin typeface="Calibri"/>
                  <a:ea typeface="Calibri"/>
                  <a:cs typeface="Calibri"/>
                  <a:sym typeface="Calibri"/>
                </a:rPr>
                <a:t>Continued awareness for </a:t>
              </a:r>
              <a:endParaRPr sz="21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2608698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838200" y="459863"/>
            <a:ext cx="10515600" cy="1004594"/>
          </a:xfrm>
        </p:spPr>
        <p:txBody>
          <a:bodyPr>
            <a:normAutofit/>
          </a:bodyPr>
          <a:lstStyle/>
          <a:p>
            <a:pPr algn="ctr"/>
            <a:r>
              <a:rPr lang="tr-TR">
                <a:solidFill>
                  <a:srgbClr val="FFFFFF"/>
                </a:solidFill>
              </a:rPr>
              <a:t>Outcomes of Thalidomide Case</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İçerik Yer Tutucusu 2">
            <a:extLst>
              <a:ext uri="{FF2B5EF4-FFF2-40B4-BE49-F238E27FC236}">
                <a16:creationId xmlns:a16="http://schemas.microsoft.com/office/drawing/2014/main" id="{5ADE2A8B-A77B-5A6A-0B54-89FB3E9F5779}"/>
              </a:ext>
            </a:extLst>
          </p:cNvPr>
          <p:cNvGraphicFramePr>
            <a:graphicFrameLocks noGrp="1"/>
          </p:cNvGraphicFramePr>
          <p:nvPr>
            <p:ph idx="1"/>
            <p:extLst>
              <p:ext uri="{D42A27DB-BD31-4B8C-83A1-F6EECF244321}">
                <p14:modId xmlns:p14="http://schemas.microsoft.com/office/powerpoint/2010/main" val="3644593723"/>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5898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9"/>
          <p:cNvSpPr txBox="1">
            <a:spLocks noGrp="1"/>
          </p:cNvSpPr>
          <p:nvPr>
            <p:ph type="title"/>
          </p:nvPr>
        </p:nvSpPr>
        <p:spPr>
          <a:xfrm>
            <a:off x="2152650" y="1131094"/>
            <a:ext cx="7886700" cy="994172"/>
          </a:xfrm>
          <a:prstGeom prst="rect">
            <a:avLst/>
          </a:prstGeom>
        </p:spPr>
        <p:txBody>
          <a:bodyPr spcFirstLastPara="1" vert="horz" lIns="68569" tIns="34275" rIns="68569" bIns="34275" rtlCol="0" anchor="ctr" anchorCtr="0">
            <a:normAutofit/>
          </a:bodyPr>
          <a:lstStyle/>
          <a:p>
            <a:pPr>
              <a:spcBef>
                <a:spcPts val="0"/>
              </a:spcBef>
              <a:buClr>
                <a:schemeClr val="dk1"/>
              </a:buClr>
              <a:buSzPts val="3600"/>
            </a:pPr>
            <a:r>
              <a:rPr lang="tr-TR" b="1" dirty="0" err="1">
                <a:latin typeface="+mn-lt"/>
                <a:ea typeface="Calibri"/>
                <a:cs typeface="Calibri"/>
                <a:sym typeface="Calibri"/>
              </a:rPr>
              <a:t>Questions</a:t>
            </a:r>
            <a:r>
              <a:rPr lang="tr-TR" b="1" dirty="0">
                <a:latin typeface="+mn-lt"/>
                <a:ea typeface="Calibri"/>
                <a:cs typeface="Calibri"/>
                <a:sym typeface="Calibri"/>
              </a:rPr>
              <a:t> </a:t>
            </a:r>
            <a:r>
              <a:rPr lang="tr-TR" b="1" dirty="0" err="1">
                <a:latin typeface="+mn-lt"/>
                <a:ea typeface="Calibri"/>
                <a:cs typeface="Calibri"/>
                <a:sym typeface="Calibri"/>
              </a:rPr>
              <a:t>and</a:t>
            </a:r>
            <a:r>
              <a:rPr lang="tr-TR" b="1" dirty="0">
                <a:latin typeface="+mn-lt"/>
                <a:ea typeface="Calibri"/>
                <a:cs typeface="Calibri"/>
                <a:sym typeface="Calibri"/>
              </a:rPr>
              <a:t> </a:t>
            </a:r>
            <a:r>
              <a:rPr lang="tr-TR" b="1" dirty="0" err="1">
                <a:latin typeface="+mn-lt"/>
                <a:ea typeface="Calibri"/>
                <a:cs typeface="Calibri"/>
                <a:sym typeface="Calibri"/>
              </a:rPr>
              <a:t>Discussion</a:t>
            </a:r>
            <a:endParaRPr lang="tr-TR" dirty="0">
              <a:latin typeface="+mn-lt"/>
              <a:ea typeface="Calibri"/>
              <a:cs typeface="Calibri"/>
              <a:sym typeface="Calibri"/>
            </a:endParaRPr>
          </a:p>
        </p:txBody>
      </p:sp>
      <p:graphicFrame>
        <p:nvGraphicFramePr>
          <p:cNvPr id="300" name="Google Shape;298;p29">
            <a:extLst>
              <a:ext uri="{FF2B5EF4-FFF2-40B4-BE49-F238E27FC236}">
                <a16:creationId xmlns:a16="http://schemas.microsoft.com/office/drawing/2014/main" id="{9CDBA956-9CA8-264F-0231-AF3639F9F6CB}"/>
              </a:ext>
            </a:extLst>
          </p:cNvPr>
          <p:cNvGraphicFramePr>
            <a:graphicFrameLocks noGrp="1"/>
          </p:cNvGraphicFramePr>
          <p:nvPr>
            <p:ph idx="1"/>
          </p:nvPr>
        </p:nvGraphicFramePr>
        <p:xfrm>
          <a:off x="2152650" y="2528316"/>
          <a:ext cx="7886700" cy="2961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6612"/>
    </mc:Choice>
    <mc:Fallback xmlns="">
      <p:transition spd="slow" advTm="661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Conclusion</a:t>
            </a:r>
          </a:p>
        </p:txBody>
      </p:sp>
      <p:pic>
        <p:nvPicPr>
          <p:cNvPr id="3074" name="Picture 2" descr="Thalidomide and the UK Welfare State: How a Unique Tragedy Showed the  Problems of All People With Disability – Active History"/>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901550" y="2281940"/>
            <a:ext cx="4000617" cy="2781098"/>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0AD830AF-DBCF-AD78-71D2-CE26EDA0D081}"/>
              </a:ext>
            </a:extLst>
          </p:cNvPr>
          <p:cNvSpPr txBox="1"/>
          <p:nvPr/>
        </p:nvSpPr>
        <p:spPr>
          <a:xfrm>
            <a:off x="3315468" y="508000"/>
            <a:ext cx="7936732" cy="1384995"/>
          </a:xfrm>
          <a:prstGeom prst="rect">
            <a:avLst/>
          </a:prstGeom>
          <a:noFill/>
        </p:spPr>
        <p:txBody>
          <a:bodyPr wrap="square">
            <a:spAutoFit/>
          </a:bodyPr>
          <a:lstStyle/>
          <a:p>
            <a:r>
              <a:rPr lang="nl-NL" sz="2800" b="1" dirty="0"/>
              <a:t>Every stage of a drug, </a:t>
            </a:r>
            <a:r>
              <a:rPr lang="nl-NL" sz="2800" b="1" dirty="0" err="1"/>
              <a:t>from</a:t>
            </a:r>
            <a:r>
              <a:rPr lang="nl-NL" sz="2800" b="1" dirty="0"/>
              <a:t> </a:t>
            </a:r>
            <a:r>
              <a:rPr lang="nl-NL" sz="2800" b="1" dirty="0" err="1"/>
              <a:t>its</a:t>
            </a:r>
            <a:r>
              <a:rPr lang="nl-NL" sz="2800" b="1" dirty="0"/>
              <a:t> </a:t>
            </a:r>
            <a:r>
              <a:rPr lang="nl-NL" sz="2800" b="1" dirty="0" err="1"/>
              <a:t>discovery</a:t>
            </a:r>
            <a:r>
              <a:rPr lang="nl-NL" sz="2800" b="1" dirty="0"/>
              <a:t> as a molecule </a:t>
            </a:r>
            <a:r>
              <a:rPr lang="nl-NL" sz="2800" b="1" dirty="0" err="1"/>
              <a:t>to</a:t>
            </a:r>
            <a:r>
              <a:rPr lang="nl-NL" sz="2800" b="1" dirty="0"/>
              <a:t> </a:t>
            </a:r>
            <a:r>
              <a:rPr lang="nl-NL" sz="2800" b="1" dirty="0" err="1"/>
              <a:t>its</a:t>
            </a:r>
            <a:r>
              <a:rPr lang="nl-NL" sz="2800" b="1" dirty="0"/>
              <a:t> post-</a:t>
            </a:r>
            <a:r>
              <a:rPr lang="nl-NL" sz="2800" b="1" dirty="0" err="1"/>
              <a:t>distribution</a:t>
            </a:r>
            <a:r>
              <a:rPr lang="nl-NL" sz="2800" b="1" dirty="0"/>
              <a:t> market monitoring, must </a:t>
            </a:r>
            <a:r>
              <a:rPr lang="nl-NL" sz="2800" b="1" dirty="0" err="1"/>
              <a:t>be</a:t>
            </a:r>
            <a:r>
              <a:rPr lang="nl-NL" sz="2800" b="1" dirty="0"/>
              <a:t> </a:t>
            </a:r>
            <a:r>
              <a:rPr lang="nl-NL" sz="2800" b="1" dirty="0" err="1"/>
              <a:t>carried</a:t>
            </a:r>
            <a:r>
              <a:rPr lang="nl-NL" sz="2800" b="1" dirty="0"/>
              <a:t> out </a:t>
            </a:r>
            <a:r>
              <a:rPr lang="nl-NL" sz="2800" b="1" dirty="0" err="1"/>
              <a:t>with</a:t>
            </a:r>
            <a:r>
              <a:rPr lang="nl-NL" sz="2800" b="1" dirty="0"/>
              <a:t> </a:t>
            </a:r>
            <a:r>
              <a:rPr lang="nl-NL" sz="2800" b="1" dirty="0" err="1"/>
              <a:t>great</a:t>
            </a:r>
            <a:r>
              <a:rPr lang="nl-NL" sz="2800" b="1" dirty="0"/>
              <a:t> care.</a:t>
            </a:r>
          </a:p>
        </p:txBody>
      </p:sp>
      <p:pic>
        <p:nvPicPr>
          <p:cNvPr id="6" name="Afbeelding 5" descr="Afbeelding met schets, tekening, tekenfilm, kunst&#10;&#10;Automatisch gegenereerde beschrijving">
            <a:extLst>
              <a:ext uri="{FF2B5EF4-FFF2-40B4-BE49-F238E27FC236}">
                <a16:creationId xmlns:a16="http://schemas.microsoft.com/office/drawing/2014/main" id="{D168B674-0E80-E4F4-409A-2D1ACF8A5FC2}"/>
              </a:ext>
            </a:extLst>
          </p:cNvPr>
          <p:cNvPicPr>
            <a:picLocks noChangeAspect="1"/>
          </p:cNvPicPr>
          <p:nvPr/>
        </p:nvPicPr>
        <p:blipFill>
          <a:blip r:embed="rId4"/>
          <a:stretch>
            <a:fillRect/>
          </a:stretch>
        </p:blipFill>
        <p:spPr>
          <a:xfrm>
            <a:off x="3778927" y="4855460"/>
            <a:ext cx="6647702" cy="2002540"/>
          </a:xfrm>
          <a:prstGeom prst="rect">
            <a:avLst/>
          </a:prstGeom>
        </p:spPr>
      </p:pic>
    </p:spTree>
    <p:extLst>
      <p:ext uri="{BB962C8B-B14F-4D97-AF65-F5344CB8AC3E}">
        <p14:creationId xmlns:p14="http://schemas.microsoft.com/office/powerpoint/2010/main" val="3484929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8" name="Afbeelding 7" descr="Afbeelding met tekst, fruit, voedsel&#10;&#10;Automatisch gegenereerde beschrijving">
            <a:extLst>
              <a:ext uri="{FF2B5EF4-FFF2-40B4-BE49-F238E27FC236}">
                <a16:creationId xmlns:a16="http://schemas.microsoft.com/office/drawing/2014/main" id="{224DC9D2-402A-1E8F-2898-FCCA0492A78D}"/>
              </a:ext>
            </a:extLst>
          </p:cNvPr>
          <p:cNvPicPr>
            <a:picLocks noChangeAspect="1"/>
          </p:cNvPicPr>
          <p:nvPr/>
        </p:nvPicPr>
        <p:blipFill>
          <a:blip r:embed="rId3"/>
          <a:srcRect l="7311" t="33659" r="12697" b="1007"/>
          <a:stretch/>
        </p:blipFill>
        <p:spPr>
          <a:xfrm>
            <a:off x="-5365" y="1332427"/>
            <a:ext cx="5728438" cy="3734193"/>
          </a:xfrm>
          <a:prstGeom prst="rect">
            <a:avLst/>
          </a:prstGeom>
          <a:ln>
            <a:noFill/>
          </a:ln>
          <a:effectLst>
            <a:softEdge rad="112500"/>
          </a:effectLst>
        </p:spPr>
      </p:pic>
      <p:sp>
        <p:nvSpPr>
          <p:cNvPr id="303" name="Google Shape;303;p30"/>
          <p:cNvSpPr txBox="1">
            <a:spLocks noGrp="1"/>
          </p:cNvSpPr>
          <p:nvPr>
            <p:ph type="title"/>
          </p:nvPr>
        </p:nvSpPr>
        <p:spPr>
          <a:xfrm>
            <a:off x="5646873" y="382176"/>
            <a:ext cx="3368866" cy="1151367"/>
          </a:xfrm>
          <a:prstGeom prst="rect">
            <a:avLst/>
          </a:prstGeom>
        </p:spPr>
        <p:txBody>
          <a:bodyPr spcFirstLastPara="1" vert="horz" lIns="91425" tIns="45700" rIns="91425" bIns="45700" rtlCol="0" anchor="b" anchorCtr="0">
            <a:normAutofit fontScale="90000"/>
          </a:bodyPr>
          <a:lstStyle/>
          <a:p>
            <a:pPr>
              <a:spcBef>
                <a:spcPts val="0"/>
              </a:spcBef>
              <a:buClr>
                <a:schemeClr val="dk1"/>
              </a:buClr>
              <a:buSzPts val="3300"/>
            </a:pPr>
            <a:r>
              <a:rPr lang="nl-NL" sz="4000" b="1" dirty="0" err="1">
                <a:latin typeface="Calibri"/>
                <a:ea typeface="Calibri"/>
                <a:cs typeface="Calibri"/>
                <a:sym typeface="Calibri"/>
              </a:rPr>
              <a:t>Additional</a:t>
            </a:r>
            <a:r>
              <a:rPr lang="nl-NL" sz="4000" b="1" dirty="0">
                <a:latin typeface="Calibri"/>
                <a:ea typeface="Calibri"/>
                <a:cs typeface="Calibri"/>
                <a:sym typeface="Calibri"/>
              </a:rPr>
              <a:t> Resources</a:t>
            </a:r>
            <a:endParaRPr lang="tr-TR" sz="4000" b="1" dirty="0">
              <a:latin typeface="Calibri"/>
              <a:ea typeface="Calibri"/>
              <a:cs typeface="Calibri"/>
              <a:sym typeface="Calibri"/>
            </a:endParaRPr>
          </a:p>
        </p:txBody>
      </p:sp>
      <p:sp>
        <p:nvSpPr>
          <p:cNvPr id="304" name="Google Shape;304;p30"/>
          <p:cNvSpPr txBox="1">
            <a:spLocks noGrp="1"/>
          </p:cNvSpPr>
          <p:nvPr>
            <p:ph idx="1"/>
          </p:nvPr>
        </p:nvSpPr>
        <p:spPr>
          <a:xfrm>
            <a:off x="6542313" y="2533476"/>
            <a:ext cx="4946853" cy="3447832"/>
          </a:xfrm>
          <a:prstGeom prst="rect">
            <a:avLst/>
          </a:prstGeom>
        </p:spPr>
        <p:txBody>
          <a:bodyPr spcFirstLastPara="1" vert="horz" lIns="91425" tIns="45700" rIns="91425" bIns="45700" rtlCol="0" anchor="t" anchorCtr="0">
            <a:normAutofit/>
          </a:bodyPr>
          <a:lstStyle/>
          <a:p>
            <a:pPr marL="0" indent="0">
              <a:lnSpc>
                <a:spcPct val="120000"/>
              </a:lnSpc>
              <a:spcBef>
                <a:spcPts val="0"/>
              </a:spcBef>
              <a:spcAft>
                <a:spcPts val="600"/>
              </a:spcAft>
              <a:buClr>
                <a:srgbClr val="374151"/>
              </a:buClr>
              <a:buSzPts val="2100"/>
              <a:buNone/>
            </a:pPr>
            <a:endParaRPr lang="en-US" sz="2000" dirty="0">
              <a:latin typeface="Arial" panose="020B0604020202020204" pitchFamily="34" charset="0"/>
              <a:cs typeface="Arial" panose="020B0604020202020204" pitchFamily="34" charset="0"/>
            </a:endParaRPr>
          </a:p>
          <a:p>
            <a:pPr marL="171450" indent="-171450">
              <a:spcBef>
                <a:spcPts val="750"/>
              </a:spcBef>
              <a:buClr>
                <a:srgbClr val="374151"/>
              </a:buClr>
              <a:buSzPts val="2100"/>
              <a:buFont typeface="Arial"/>
              <a:buChar char="•"/>
            </a:pPr>
            <a:endParaRPr lang="tr-TR" sz="2400" dirty="0">
              <a:latin typeface="Arial" panose="020B0604020202020204" pitchFamily="34" charset="0"/>
              <a:cs typeface="Arial" panose="020B0604020202020204" pitchFamily="34" charset="0"/>
            </a:endParaRPr>
          </a:p>
          <a:p>
            <a:pPr marL="171450" indent="-171450">
              <a:spcBef>
                <a:spcPts val="750"/>
              </a:spcBef>
              <a:buClr>
                <a:srgbClr val="374151"/>
              </a:buClr>
              <a:buSzPts val="2100"/>
              <a:buFont typeface="Arial"/>
              <a:buChar char="•"/>
            </a:pPr>
            <a:endParaRPr lang="tr-TR" sz="2400" dirty="0">
              <a:latin typeface="Arial" panose="020B0604020202020204" pitchFamily="34" charset="0"/>
              <a:cs typeface="Arial" panose="020B0604020202020204" pitchFamily="34" charset="0"/>
            </a:endParaRPr>
          </a:p>
          <a:p>
            <a:pPr marL="0" indent="0">
              <a:spcBef>
                <a:spcPts val="750"/>
              </a:spcBef>
              <a:buClr>
                <a:schemeClr val="dk1"/>
              </a:buClr>
              <a:buSzPts val="2100"/>
              <a:buNone/>
            </a:pPr>
            <a:endParaRPr lang="tr-TR" sz="2400" dirty="0">
              <a:latin typeface="Arial" panose="020B0604020202020204" pitchFamily="34" charset="0"/>
              <a:cs typeface="Arial" panose="020B0604020202020204" pitchFamily="34" charset="0"/>
            </a:endParaRPr>
          </a:p>
        </p:txBody>
      </p:sp>
      <p:sp>
        <p:nvSpPr>
          <p:cNvPr id="3" name="Dikdörtgen 2">
            <a:extLst>
              <a:ext uri="{FF2B5EF4-FFF2-40B4-BE49-F238E27FC236}">
                <a16:creationId xmlns:a16="http://schemas.microsoft.com/office/drawing/2014/main" id="{588F186D-F256-119F-F0F7-253312ACB067}"/>
              </a:ext>
            </a:extLst>
          </p:cNvPr>
          <p:cNvSpPr/>
          <p:nvPr/>
        </p:nvSpPr>
        <p:spPr>
          <a:xfrm>
            <a:off x="5649688" y="1684976"/>
            <a:ext cx="5575973" cy="4801314"/>
          </a:xfrm>
          <a:prstGeom prst="rect">
            <a:avLst/>
          </a:prstGeom>
        </p:spPr>
        <p:txBody>
          <a:bodyPr wrap="square">
            <a:spAutoFit/>
          </a:bodyPr>
          <a:lstStyle/>
          <a:p>
            <a:pPr marL="285750" indent="-285750">
              <a:buFont typeface="Arial" panose="020B0604020202020204" pitchFamily="34" charset="0"/>
              <a:buChar char="•"/>
            </a:pPr>
            <a:r>
              <a:rPr lang="tr-TR" dirty="0">
                <a:hlinkClick r:id="rId4"/>
              </a:rPr>
              <a:t>https://pubmed.ncbi.nlm.nih.gov/21507989/#:~:text=Thalidomide%20was%20a%20widely%20used,defects%20in%20thousands%20of%20children</a:t>
            </a:r>
            <a:r>
              <a:rPr lang="tr-TR" dirty="0"/>
              <a:t>.</a:t>
            </a:r>
          </a:p>
          <a:p>
            <a:pPr marL="285750" indent="-285750">
              <a:buFont typeface="Arial" panose="020B0604020202020204" pitchFamily="34" charset="0"/>
              <a:buChar char="•"/>
            </a:pPr>
            <a:endParaRPr lang="tr-TR" dirty="0"/>
          </a:p>
          <a:p>
            <a:endParaRPr lang="tr-TR" dirty="0"/>
          </a:p>
          <a:p>
            <a:pPr marL="285750" indent="-285750">
              <a:buFont typeface="Arial" panose="020B0604020202020204" pitchFamily="34" charset="0"/>
              <a:buChar char="•"/>
            </a:pPr>
            <a:r>
              <a:rPr lang="tr-TR" dirty="0">
                <a:hlinkClick r:id="rId5"/>
              </a:rPr>
              <a:t>https://www.thalidomidetrust.org/about-us/about-thalidomide/</a:t>
            </a:r>
            <a:endParaRPr lang="tr-TR" dirty="0"/>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hlinkClick r:id="rId6"/>
              </a:rPr>
              <a:t>https://academic.oup.com/toxsci/article/122/1/1/1672454</a:t>
            </a:r>
            <a:br>
              <a:rPr lang="nl-NL" dirty="0"/>
            </a:br>
            <a:endParaRPr lang="nl-NL" dirty="0"/>
          </a:p>
          <a:p>
            <a:pPr marL="285750" indent="-285750">
              <a:buFont typeface="Arial" panose="020B0604020202020204" pitchFamily="34" charset="0"/>
              <a:buChar char="•"/>
            </a:pPr>
            <a:r>
              <a:rPr lang="nl-NL" dirty="0"/>
              <a:t>Worth R, Collver J, Watts O, Bosman A (</a:t>
            </a:r>
            <a:r>
              <a:rPr lang="nl-NL" dirty="0" err="1"/>
              <a:t>ed</a:t>
            </a:r>
            <a:r>
              <a:rPr lang="nl-NL" dirty="0"/>
              <a:t>). The Thalidomide Case: </a:t>
            </a:r>
            <a:r>
              <a:rPr lang="nl-NL" dirty="0" err="1"/>
              <a:t>From</a:t>
            </a:r>
            <a:r>
              <a:rPr lang="nl-NL" dirty="0"/>
              <a:t> Molecule </a:t>
            </a:r>
            <a:r>
              <a:rPr lang="nl-NL" dirty="0" err="1"/>
              <a:t>to</a:t>
            </a:r>
            <a:r>
              <a:rPr lang="nl-NL" dirty="0"/>
              <a:t> </a:t>
            </a:r>
            <a:r>
              <a:rPr lang="nl-NL" dirty="0" err="1"/>
              <a:t>Catastrophe</a:t>
            </a:r>
            <a:r>
              <a:rPr lang="nl-NL" dirty="0"/>
              <a:t>. Understanding </a:t>
            </a:r>
            <a:r>
              <a:rPr lang="nl-NL" dirty="0" err="1"/>
              <a:t>the</a:t>
            </a:r>
            <a:r>
              <a:rPr lang="nl-NL" dirty="0"/>
              <a:t> impact of </a:t>
            </a:r>
            <a:r>
              <a:rPr lang="nl-NL" dirty="0" err="1"/>
              <a:t>oversight</a:t>
            </a:r>
            <a:r>
              <a:rPr lang="nl-NL" dirty="0"/>
              <a:t> in drug development. Houten (Utrecht): </a:t>
            </a:r>
            <a:r>
              <a:rPr lang="nl-NL" dirty="0" err="1"/>
              <a:t>Transmissible</a:t>
            </a:r>
            <a:r>
              <a:rPr lang="nl-NL" dirty="0"/>
              <a:t> BV; 2024. ISBN 97-90-8346-790-0</a:t>
            </a:r>
            <a:endParaRPr lang="tr-TR" dirty="0"/>
          </a:p>
          <a:p>
            <a:endParaRPr lang="tr-TR" dirty="0"/>
          </a:p>
        </p:txBody>
      </p:sp>
      <p:pic>
        <p:nvPicPr>
          <p:cNvPr id="4" name="Afbeelding 3" descr="Afbeelding met standbeeld, kunst, Dans&#10;&#10;Automatisch gegenereerde beschrijving">
            <a:extLst>
              <a:ext uri="{FF2B5EF4-FFF2-40B4-BE49-F238E27FC236}">
                <a16:creationId xmlns:a16="http://schemas.microsoft.com/office/drawing/2014/main" id="{EAD3181E-D600-29FE-AA0C-3E3CBBE72E69}"/>
              </a:ext>
            </a:extLst>
          </p:cNvPr>
          <p:cNvPicPr>
            <a:picLocks noChangeAspect="1"/>
          </p:cNvPicPr>
          <p:nvPr/>
        </p:nvPicPr>
        <p:blipFill>
          <a:blip r:embed="rId7"/>
          <a:stretch>
            <a:fillRect/>
          </a:stretch>
        </p:blipFill>
        <p:spPr>
          <a:xfrm>
            <a:off x="0" y="0"/>
            <a:ext cx="2434492" cy="6858000"/>
          </a:xfrm>
          <a:prstGeom prst="rect">
            <a:avLst/>
          </a:prstGeom>
        </p:spPr>
      </p:pic>
      <p:sp>
        <p:nvSpPr>
          <p:cNvPr id="9" name="Pijl: gekromd omhoog 8">
            <a:extLst>
              <a:ext uri="{FF2B5EF4-FFF2-40B4-BE49-F238E27FC236}">
                <a16:creationId xmlns:a16="http://schemas.microsoft.com/office/drawing/2014/main" id="{69EE43CC-9BE8-39F5-AC86-FDB5598FFA9D}"/>
              </a:ext>
            </a:extLst>
          </p:cNvPr>
          <p:cNvSpPr/>
          <p:nvPr/>
        </p:nvSpPr>
        <p:spPr>
          <a:xfrm flipH="1">
            <a:off x="3724589" y="5089191"/>
            <a:ext cx="2163583" cy="687263"/>
          </a:xfrm>
          <a:prstGeom prst="curvedUpArrow">
            <a:avLst>
              <a:gd name="adj1" fmla="val 25000"/>
              <a:gd name="adj2" fmla="val 151044"/>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1538548564"/>
      </p:ext>
    </p:extLst>
  </p:cSld>
  <p:clrMapOvr>
    <a:masterClrMapping/>
  </p:clrMapOvr>
  <mc:AlternateContent xmlns:mc="http://schemas.openxmlformats.org/markup-compatibility/2006" xmlns:p14="http://schemas.microsoft.com/office/powerpoint/2010/main">
    <mc:Choice Requires="p14">
      <p:transition spd="slow" p14:dur="2000" advTm="8052"/>
    </mc:Choice>
    <mc:Fallback xmlns="">
      <p:transition spd="slow" advTm="805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D83E6-2F36-C9BD-E14D-3E211EBF21AD}"/>
            </a:ext>
          </a:extLst>
        </p:cNvPr>
        <p:cNvGrpSpPr/>
        <p:nvPr/>
      </p:nvGrpSpPr>
      <p:grpSpPr>
        <a:xfrm>
          <a:off x="0" y="0"/>
          <a:ext cx="0" cy="0"/>
          <a:chOff x="0" y="0"/>
          <a:chExt cx="0" cy="0"/>
        </a:xfrm>
      </p:grpSpPr>
      <p:sp>
        <p:nvSpPr>
          <p:cNvPr id="5" name="Başlık 4">
            <a:extLst>
              <a:ext uri="{FF2B5EF4-FFF2-40B4-BE49-F238E27FC236}">
                <a16:creationId xmlns:a16="http://schemas.microsoft.com/office/drawing/2014/main" id="{DE30716E-38A4-172D-79F4-468BA0B4961F}"/>
              </a:ext>
            </a:extLst>
          </p:cNvPr>
          <p:cNvSpPr>
            <a:spLocks noGrp="1"/>
          </p:cNvSpPr>
          <p:nvPr>
            <p:ph type="ctrTitle"/>
          </p:nvPr>
        </p:nvSpPr>
        <p:spPr>
          <a:xfrm>
            <a:off x="1159928" y="1337868"/>
            <a:ext cx="3404317" cy="4187361"/>
          </a:xfrm>
        </p:spPr>
        <p:txBody>
          <a:bodyPr vert="horz" lIns="68580" tIns="34290" rIns="68580" bIns="34290" rtlCol="0" anchor="ctr">
            <a:normAutofit/>
          </a:bodyPr>
          <a:lstStyle/>
          <a:p>
            <a:pPr algn="l"/>
            <a:r>
              <a:rPr lang="nl-NL" sz="5400" b="1" dirty="0">
                <a:latin typeface="Calibri Light" panose="020F0302020204030204" pitchFamily="34" charset="0"/>
                <a:ea typeface="Calibri Light" panose="020F0302020204030204" pitchFamily="34" charset="0"/>
                <a:cs typeface="Calibri Light" panose="020F0302020204030204" pitchFamily="34" charset="0"/>
              </a:rPr>
              <a:t>Project Partners</a:t>
            </a:r>
            <a:endParaRPr lang="en-US" sz="5400" b="1"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30" name="Picture 6" descr="Ankara University - Wikipedia">
            <a:extLst>
              <a:ext uri="{FF2B5EF4-FFF2-40B4-BE49-F238E27FC236}">
                <a16:creationId xmlns:a16="http://schemas.microsoft.com/office/drawing/2014/main" id="{AC34D15D-C92A-95E9-905B-30B6C1020D9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91719" y="1017333"/>
            <a:ext cx="1138978" cy="1138978"/>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98ADAD1C-D8B5-B73A-D4BF-F8DA6DFE84C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422005" y="3510706"/>
            <a:ext cx="1011918" cy="1011918"/>
          </a:xfrm>
          <a:prstGeom prst="rect">
            <a:avLst/>
          </a:prstGeom>
        </p:spPr>
      </p:pic>
      <p:pic>
        <p:nvPicPr>
          <p:cNvPr id="11" name="Resim 10">
            <a:extLst>
              <a:ext uri="{FF2B5EF4-FFF2-40B4-BE49-F238E27FC236}">
                <a16:creationId xmlns:a16="http://schemas.microsoft.com/office/drawing/2014/main" id="{CAE05125-7ADB-E780-6D86-61D59E0CF49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561417" y="3516218"/>
            <a:ext cx="1107969" cy="1000897"/>
          </a:xfrm>
          <a:prstGeom prst="rect">
            <a:avLst/>
          </a:prstGeom>
        </p:spPr>
      </p:pic>
      <p:pic>
        <p:nvPicPr>
          <p:cNvPr id="12" name="Picture 2" descr="Logolar | Dokuz Eylül Üniversitesi Edebiyat Fakültesi">
            <a:extLst>
              <a:ext uri="{FF2B5EF4-FFF2-40B4-BE49-F238E27FC236}">
                <a16:creationId xmlns:a16="http://schemas.microsoft.com/office/drawing/2014/main" id="{5C10C731-5482-B9CB-C6FD-F86BD67DB611}"/>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422005" y="2331560"/>
            <a:ext cx="1011918" cy="1011918"/>
          </a:xfrm>
          <a:prstGeom prst="rect">
            <a:avLst/>
          </a:prstGeom>
          <a:solidFill>
            <a:schemeClr val="bg1"/>
          </a:solidFill>
        </p:spPr>
      </p:pic>
      <p:pic>
        <p:nvPicPr>
          <p:cNvPr id="13" name="Resim 12">
            <a:extLst>
              <a:ext uri="{FF2B5EF4-FFF2-40B4-BE49-F238E27FC236}">
                <a16:creationId xmlns:a16="http://schemas.microsoft.com/office/drawing/2014/main" id="{45268A91-C708-9908-8948-0F817FAD241B}"/>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561417" y="2453557"/>
            <a:ext cx="1866717" cy="767929"/>
          </a:xfrm>
          <a:prstGeom prst="rect">
            <a:avLst/>
          </a:prstGeom>
        </p:spPr>
      </p:pic>
      <p:pic>
        <p:nvPicPr>
          <p:cNvPr id="14" name="Picture 2">
            <a:extLst>
              <a:ext uri="{FF2B5EF4-FFF2-40B4-BE49-F238E27FC236}">
                <a16:creationId xmlns:a16="http://schemas.microsoft.com/office/drawing/2014/main" id="{A403D928-6AFD-6632-EFC5-7AAB571914B7}"/>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620478" y="1155413"/>
            <a:ext cx="941835" cy="941835"/>
          </a:xfrm>
          <a:prstGeom prst="rect">
            <a:avLst/>
          </a:prstGeom>
          <a:solidFill>
            <a:schemeClr val="bg1"/>
          </a:solidFill>
        </p:spPr>
      </p:pic>
      <p:pic>
        <p:nvPicPr>
          <p:cNvPr id="16" name="Picture 6" descr="Minho Üniversitesi – VETforEI">
            <a:extLst>
              <a:ext uri="{FF2B5EF4-FFF2-40B4-BE49-F238E27FC236}">
                <a16:creationId xmlns:a16="http://schemas.microsoft.com/office/drawing/2014/main" id="{84B812C7-31BC-139B-5FB9-3163F92870D1}"/>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5391719" y="4705896"/>
            <a:ext cx="1072492" cy="10874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blue text&#10;&#10;Description automatically generated">
            <a:extLst>
              <a:ext uri="{FF2B5EF4-FFF2-40B4-BE49-F238E27FC236}">
                <a16:creationId xmlns:a16="http://schemas.microsoft.com/office/drawing/2014/main" id="{53EDAC1A-3EA2-5A71-35A5-FEA72D9D5DFF}"/>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561416" y="4990113"/>
            <a:ext cx="2294356" cy="519051"/>
          </a:xfrm>
          <a:prstGeom prst="rect">
            <a:avLst/>
          </a:prstGeom>
        </p:spPr>
      </p:pic>
    </p:spTree>
    <p:extLst>
      <p:ext uri="{BB962C8B-B14F-4D97-AF65-F5344CB8AC3E}">
        <p14:creationId xmlns:p14="http://schemas.microsoft.com/office/powerpoint/2010/main" val="283583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idx="1"/>
          </p:nvPr>
        </p:nvSpPr>
        <p:spPr>
          <a:xfrm>
            <a:off x="2696960" y="4467143"/>
            <a:ext cx="6500191" cy="1191612"/>
          </a:xfrm>
          <a:prstGeom prst="rect">
            <a:avLst/>
          </a:prstGeom>
          <a:noFill/>
          <a:ln>
            <a:noFill/>
          </a:ln>
        </p:spPr>
        <p:txBody>
          <a:bodyPr spcFirstLastPara="1" vert="horz" wrap="square" lIns="68569" tIns="34275" rIns="68569" bIns="34275" rtlCol="0" anchor="t" anchorCtr="0">
            <a:normAutofit/>
          </a:bodyPr>
          <a:lstStyle/>
          <a:p>
            <a:pPr marL="0" indent="0" algn="ctr">
              <a:spcBef>
                <a:spcPts val="0"/>
              </a:spcBef>
              <a:buClr>
                <a:schemeClr val="dk1"/>
              </a:buClr>
              <a:buSzPts val="2000"/>
              <a:buNone/>
            </a:pPr>
            <a:r>
              <a:rPr lang="tr-TR" sz="1500" b="1" dirty="0" err="1"/>
              <a:t>This</a:t>
            </a:r>
            <a:r>
              <a:rPr lang="tr-TR" sz="1500" b="1" dirty="0"/>
              <a:t> </a:t>
            </a:r>
            <a:r>
              <a:rPr lang="tr-TR" sz="1500" b="1" dirty="0" err="1"/>
              <a:t>document</a:t>
            </a:r>
            <a:r>
              <a:rPr lang="tr-TR" sz="1500" b="1" dirty="0"/>
              <a:t> </a:t>
            </a:r>
            <a:r>
              <a:rPr lang="tr-TR" sz="1500" b="1" dirty="0" err="1"/>
              <a:t>was</a:t>
            </a:r>
            <a:r>
              <a:rPr lang="tr-TR" sz="1500" b="1" dirty="0"/>
              <a:t> </a:t>
            </a:r>
            <a:r>
              <a:rPr lang="tr-TR" sz="1500" b="1" dirty="0" err="1"/>
              <a:t>prepared</a:t>
            </a:r>
            <a:r>
              <a:rPr lang="tr-TR" sz="1500" b="1" dirty="0"/>
              <a:t> </a:t>
            </a:r>
            <a:r>
              <a:rPr lang="tr-TR" sz="1500" b="1" dirty="0" err="1"/>
              <a:t>for</a:t>
            </a:r>
            <a:r>
              <a:rPr lang="tr-TR" sz="1500" b="1" dirty="0"/>
              <a:t> </a:t>
            </a:r>
            <a:r>
              <a:rPr lang="tr-TR" sz="1500" b="1" dirty="0" err="1"/>
              <a:t>the</a:t>
            </a:r>
            <a:r>
              <a:rPr lang="tr-TR" sz="1500" b="1" dirty="0"/>
              <a:t> Erasmus Project "2022-1-TR01-KA220-VET-000088373</a:t>
            </a:r>
          </a:p>
          <a:p>
            <a:pPr marL="0" indent="0" algn="ctr">
              <a:spcBef>
                <a:spcPts val="0"/>
              </a:spcBef>
              <a:buClr>
                <a:schemeClr val="dk1"/>
              </a:buClr>
              <a:buSzPts val="2000"/>
              <a:buNone/>
            </a:pPr>
            <a:r>
              <a:rPr lang="tr-TR" sz="1500" b="1" dirty="0"/>
              <a:t>A UNIVERSAL STRATEGIC NECESSITY: FROM MOLECULE TO DRUG»</a:t>
            </a:r>
            <a:endParaRPr b="1" dirty="0"/>
          </a:p>
        </p:txBody>
      </p:sp>
      <p:pic>
        <p:nvPicPr>
          <p:cNvPr id="310" name="Google Shape;310;p31"/>
          <p:cNvPicPr preferRelativeResize="0"/>
          <p:nvPr/>
        </p:nvPicPr>
        <p:blipFill rotWithShape="1">
          <a:blip r:embed="rId3">
            <a:alphaModFix/>
          </a:blip>
          <a:srcRect/>
          <a:stretch/>
        </p:blipFill>
        <p:spPr>
          <a:xfrm>
            <a:off x="3618271" y="2713703"/>
            <a:ext cx="4543773" cy="1553497"/>
          </a:xfrm>
          <a:prstGeom prst="rect">
            <a:avLst/>
          </a:prstGeom>
          <a:noFill/>
          <a:ln>
            <a:noFill/>
          </a:ln>
        </p:spPr>
      </p:pic>
      <p:pic>
        <p:nvPicPr>
          <p:cNvPr id="2" name="Immagine 9">
            <a:extLst>
              <a:ext uri="{FF2B5EF4-FFF2-40B4-BE49-F238E27FC236}">
                <a16:creationId xmlns:a16="http://schemas.microsoft.com/office/drawing/2014/main" id="{319ADF93-BF6D-795C-9C0A-B525666168A7}"/>
              </a:ext>
            </a:extLst>
          </p:cNvPr>
          <p:cNvPicPr>
            <a:picLocks noChangeAspect="1"/>
          </p:cNvPicPr>
          <p:nvPr/>
        </p:nvPicPr>
        <p:blipFill>
          <a:blip r:embed="rId4"/>
          <a:stretch>
            <a:fillRect/>
          </a:stretch>
        </p:blipFill>
        <p:spPr>
          <a:xfrm>
            <a:off x="2362767" y="1492750"/>
            <a:ext cx="1717394" cy="863100"/>
          </a:xfrm>
          <a:prstGeom prst="rect">
            <a:avLst/>
          </a:prstGeom>
        </p:spPr>
      </p:pic>
      <p:pic>
        <p:nvPicPr>
          <p:cNvPr id="3" name="Picture 2" descr="Turkish National Agency | ESN Turkey">
            <a:extLst>
              <a:ext uri="{FF2B5EF4-FFF2-40B4-BE49-F238E27FC236}">
                <a16:creationId xmlns:a16="http://schemas.microsoft.com/office/drawing/2014/main" id="{1CD432B5-C14F-76FA-2681-090407400701}"/>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182444" y="1463014"/>
            <a:ext cx="1717394" cy="9049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nforegio - Download centre for visual elements">
            <a:extLst>
              <a:ext uri="{FF2B5EF4-FFF2-40B4-BE49-F238E27FC236}">
                <a16:creationId xmlns:a16="http://schemas.microsoft.com/office/drawing/2014/main" id="{541D2FFF-D528-A0B7-41B4-A22DA96A6764}"/>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941591" y="1464929"/>
            <a:ext cx="4409192" cy="9259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43C4EE-23E9-3CF9-62E8-FA96A8B4E68B}"/>
              </a:ext>
            </a:extLst>
          </p:cNvPr>
          <p:cNvSpPr txBox="1"/>
          <p:nvPr/>
        </p:nvSpPr>
        <p:spPr>
          <a:xfrm>
            <a:off x="2101993" y="5736271"/>
            <a:ext cx="7988015" cy="430887"/>
          </a:xfrm>
          <a:prstGeom prst="rect">
            <a:avLst/>
          </a:prstGeom>
          <a:noFill/>
        </p:spPr>
        <p:txBody>
          <a:bodyPr wrap="square">
            <a:spAutoFit/>
          </a:bodyPr>
          <a:lstStyle/>
          <a:p>
            <a:pPr algn="ctr" defTabSz="685800"/>
            <a:r>
              <a:rPr lang="en-US" sz="1100" dirty="0">
                <a:solidFill>
                  <a:srgbClr val="54565A"/>
                </a:solidFill>
                <a:latin typeface="Roboto" panose="02000000000000000000" pitchFamily="2" charset="0"/>
              </a:rPr>
              <a:t>"”Supported by the European Commission within the scope of the Erasmus+ </a:t>
            </a:r>
            <a:r>
              <a:rPr lang="en-US" sz="1100" dirty="0" err="1">
                <a:solidFill>
                  <a:srgbClr val="54565A"/>
                </a:solidFill>
                <a:latin typeface="Roboto" panose="02000000000000000000" pitchFamily="2" charset="0"/>
              </a:rPr>
              <a:t>Programme</a:t>
            </a:r>
            <a:r>
              <a:rPr lang="en-US" sz="1100" dirty="0">
                <a:solidFill>
                  <a:srgbClr val="54565A"/>
                </a:solidFill>
                <a:latin typeface="Roboto" panose="02000000000000000000" pitchFamily="2" charset="0"/>
              </a:rPr>
              <a:t>. However, the European Commission and the Turkish National Agency cannot be held responsible for the opinions expressed here."</a:t>
            </a:r>
            <a:endParaRPr lang="en-NL" sz="1100" dirty="0">
              <a:solidFill>
                <a:prstClr val="black"/>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advTm="4738"/>
    </mc:Choice>
    <mc:Fallback xmlns="">
      <p:transition spd="slow" advTm="473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lasses on top of a book">
            <a:extLst>
              <a:ext uri="{FF2B5EF4-FFF2-40B4-BE49-F238E27FC236}">
                <a16:creationId xmlns:a16="http://schemas.microsoft.com/office/drawing/2014/main" id="{CE7368D4-FC26-6611-ECFE-DEACA92796B5}"/>
              </a:ext>
            </a:extLst>
          </p:cNvPr>
          <p:cNvPicPr>
            <a:picLocks noChangeAspect="1"/>
          </p:cNvPicPr>
          <p:nvPr/>
        </p:nvPicPr>
        <p:blipFill rotWithShape="1">
          <a:blip r:embed="rId3">
            <a:duotone>
              <a:schemeClr val="bg2">
                <a:shade val="45000"/>
                <a:satMod val="135000"/>
              </a:schemeClr>
              <a:prstClr val="white"/>
            </a:duotone>
          </a:blip>
          <a:srcRect t="21380" r="9091" b="1433"/>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76B4C1-6548-9CEB-61BB-C0532961E746}"/>
              </a:ext>
            </a:extLst>
          </p:cNvPr>
          <p:cNvSpPr>
            <a:spLocks noGrp="1"/>
          </p:cNvSpPr>
          <p:nvPr>
            <p:ph type="title"/>
          </p:nvPr>
        </p:nvSpPr>
        <p:spPr>
          <a:xfrm>
            <a:off x="838200" y="365125"/>
            <a:ext cx="10515600" cy="1325563"/>
          </a:xfrm>
        </p:spPr>
        <p:txBody>
          <a:bodyPr>
            <a:normAutofit/>
          </a:bodyPr>
          <a:lstStyle/>
          <a:p>
            <a:r>
              <a:rPr lang="en-NL"/>
              <a:t>Learning Objectives</a:t>
            </a:r>
          </a:p>
        </p:txBody>
      </p:sp>
      <p:graphicFrame>
        <p:nvGraphicFramePr>
          <p:cNvPr id="15" name="Content Placeholder 2">
            <a:extLst>
              <a:ext uri="{FF2B5EF4-FFF2-40B4-BE49-F238E27FC236}">
                <a16:creationId xmlns:a16="http://schemas.microsoft.com/office/drawing/2014/main" id="{8C257802-E788-024D-DD04-3CD64497CE44}"/>
              </a:ext>
            </a:extLst>
          </p:cNvPr>
          <p:cNvGraphicFramePr>
            <a:graphicFrameLocks noGrp="1"/>
          </p:cNvGraphicFramePr>
          <p:nvPr>
            <p:ph idx="1"/>
            <p:extLst>
              <p:ext uri="{D42A27DB-BD31-4B8C-83A1-F6EECF244321}">
                <p14:modId xmlns:p14="http://schemas.microsoft.com/office/powerpoint/2010/main" val="132464786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4440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9" name="Title 8">
            <a:extLst>
              <a:ext uri="{FF2B5EF4-FFF2-40B4-BE49-F238E27FC236}">
                <a16:creationId xmlns:a16="http://schemas.microsoft.com/office/drawing/2014/main" id="{87B0E883-AF1F-525E-D112-74DE2164E64F}"/>
              </a:ext>
            </a:extLst>
          </p:cNvPr>
          <p:cNvSpPr>
            <a:spLocks noGrp="1"/>
          </p:cNvSpPr>
          <p:nvPr>
            <p:ph type="title"/>
          </p:nvPr>
        </p:nvSpPr>
        <p:spPr>
          <a:xfrm>
            <a:off x="1435510" y="1337310"/>
            <a:ext cx="3556755" cy="1622323"/>
          </a:xfrm>
        </p:spPr>
        <p:txBody>
          <a:bodyPr vert="horz" lIns="68580" tIns="34290" rIns="68580" bIns="34290" rtlCol="0" anchor="b">
            <a:normAutofit/>
          </a:bodyPr>
          <a:lstStyle/>
          <a:p>
            <a:r>
              <a:rPr lang="tr-TR" sz="4400" b="1"/>
              <a:t>THANK YOU</a:t>
            </a:r>
            <a:endParaRPr lang="en-US" sz="4400" b="1" dirty="0"/>
          </a:p>
        </p:txBody>
      </p:sp>
      <p:pic>
        <p:nvPicPr>
          <p:cNvPr id="12" name="Picture 11" descr="Scientist holding solution in glassware in laboratory with rainbow overlay">
            <a:extLst>
              <a:ext uri="{FF2B5EF4-FFF2-40B4-BE49-F238E27FC236}">
                <a16:creationId xmlns:a16="http://schemas.microsoft.com/office/drawing/2014/main" id="{74D10FD7-DA3F-166A-A8A9-3C970F418D89}"/>
              </a:ext>
            </a:extLst>
          </p:cNvPr>
          <p:cNvPicPr>
            <a:picLocks noChangeAspect="1"/>
          </p:cNvPicPr>
          <p:nvPr/>
        </p:nvPicPr>
        <p:blipFill rotWithShape="1">
          <a:blip r:embed="rId3"/>
          <a:srcRect l="11111" r="22438" b="-1"/>
          <a:stretch/>
        </p:blipFill>
        <p:spPr>
          <a:xfrm>
            <a:off x="5507778" y="857258"/>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4" name="Resim 11">
            <a:extLst>
              <a:ext uri="{FF2B5EF4-FFF2-40B4-BE49-F238E27FC236}">
                <a16:creationId xmlns:a16="http://schemas.microsoft.com/office/drawing/2014/main" id="{7750388E-83CF-0267-58AD-27F47D58BC0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37419" y="4188542"/>
            <a:ext cx="4254846" cy="16223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0FE528D-4824-D162-8F70-98597E54C070}"/>
              </a:ext>
            </a:extLst>
          </p:cNvPr>
          <p:cNvPicPr>
            <a:picLocks noChangeAspect="1"/>
          </p:cNvPicPr>
          <p:nvPr/>
        </p:nvPicPr>
        <p:blipFill rotWithShape="1">
          <a:blip r:embed="rId3"/>
          <a:srcRect/>
          <a:stretch/>
        </p:blipFill>
        <p:spPr>
          <a:xfrm>
            <a:off x="1" y="1"/>
            <a:ext cx="12192000" cy="6857999"/>
          </a:xfrm>
          <a:prstGeom prst="rect">
            <a:avLst/>
          </a:prstGeom>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Başlık 1">
            <a:extLst>
              <a:ext uri="{FF2B5EF4-FFF2-40B4-BE49-F238E27FC236}">
                <a16:creationId xmlns:a16="http://schemas.microsoft.com/office/drawing/2014/main" id="{BE32EC4F-432C-D903-A9E3-CAAAC53AD15A}"/>
              </a:ext>
            </a:extLst>
          </p:cNvPr>
          <p:cNvSpPr>
            <a:spLocks noGrp="1"/>
          </p:cNvSpPr>
          <p:nvPr>
            <p:ph type="title"/>
          </p:nvPr>
        </p:nvSpPr>
        <p:spPr>
          <a:xfrm>
            <a:off x="1037809" y="1071350"/>
            <a:ext cx="4775162" cy="775379"/>
          </a:xfrm>
        </p:spPr>
        <p:txBody>
          <a:bodyPr>
            <a:normAutofit/>
          </a:bodyPr>
          <a:lstStyle/>
          <a:p>
            <a:pPr algn="ctr"/>
            <a:r>
              <a:rPr lang="tr-TR" sz="3600" dirty="0" err="1">
                <a:latin typeface="Arial" panose="020B0604020202020204" pitchFamily="34" charset="0"/>
                <a:cs typeface="Arial" panose="020B0604020202020204" pitchFamily="34" charset="0"/>
              </a:rPr>
              <a:t>Agenda</a:t>
            </a:r>
            <a:endParaRPr lang="tr-TR" sz="3600" dirty="0">
              <a:latin typeface="Arial" panose="020B0604020202020204" pitchFamily="34" charset="0"/>
              <a:cs typeface="Arial" panose="020B0604020202020204" pitchFamily="34" charset="0"/>
            </a:endParaRPr>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2C075216-45F0-33EB-15F7-731769B3E7DA}"/>
              </a:ext>
            </a:extLst>
          </p:cNvPr>
          <p:cNvSpPr>
            <a:spLocks noGrp="1"/>
          </p:cNvSpPr>
          <p:nvPr>
            <p:ph idx="1"/>
          </p:nvPr>
        </p:nvSpPr>
        <p:spPr>
          <a:xfrm>
            <a:off x="1189319" y="2008094"/>
            <a:ext cx="4458446" cy="3648903"/>
          </a:xfrm>
        </p:spPr>
        <p:txBody>
          <a:bodyPr anchor="ctr">
            <a:normAutofit fontScale="85000" lnSpcReduction="10000"/>
          </a:bodyPr>
          <a:lstStyle/>
          <a:p>
            <a:pPr marL="571500" indent="-571500">
              <a:buFont typeface="+mj-lt"/>
              <a:buAutoNum type="romanUcPeriod"/>
            </a:pPr>
            <a:r>
              <a:rPr lang="tr-TR" sz="2000" dirty="0" err="1"/>
              <a:t>Overview</a:t>
            </a:r>
            <a:r>
              <a:rPr lang="tr-TR" sz="2000" dirty="0"/>
              <a:t> of </a:t>
            </a:r>
            <a:r>
              <a:rPr lang="tr-TR" sz="2000" dirty="0" err="1"/>
              <a:t>the</a:t>
            </a:r>
            <a:r>
              <a:rPr lang="tr-TR" sz="2000" dirty="0"/>
              <a:t> </a:t>
            </a:r>
            <a:r>
              <a:rPr lang="tr-TR" sz="2000" dirty="0" err="1"/>
              <a:t>drug</a:t>
            </a:r>
            <a:r>
              <a:rPr lang="tr-TR" sz="2000" dirty="0"/>
              <a:t> </a:t>
            </a:r>
            <a:r>
              <a:rPr lang="tr-TR" sz="2000" dirty="0" err="1"/>
              <a:t>and</a:t>
            </a:r>
            <a:r>
              <a:rPr lang="tr-TR" sz="2000" dirty="0"/>
              <a:t> </a:t>
            </a:r>
            <a:r>
              <a:rPr lang="tr-TR" sz="2000" dirty="0" err="1"/>
              <a:t>case</a:t>
            </a:r>
            <a:r>
              <a:rPr lang="tr-TR" sz="2000" dirty="0"/>
              <a:t> ( 5 min.)</a:t>
            </a:r>
          </a:p>
          <a:p>
            <a:pPr marL="571500" indent="-571500">
              <a:buFont typeface="+mj-lt"/>
              <a:buAutoNum type="romanUcPeriod"/>
            </a:pPr>
            <a:r>
              <a:rPr lang="tr-TR" sz="2000" dirty="0" err="1"/>
              <a:t>Seting</a:t>
            </a:r>
            <a:r>
              <a:rPr lang="tr-TR" sz="2000" dirty="0"/>
              <a:t> </a:t>
            </a:r>
            <a:r>
              <a:rPr lang="tr-TR" sz="2000" dirty="0" err="1"/>
              <a:t>up</a:t>
            </a:r>
            <a:r>
              <a:rPr lang="tr-TR" sz="2000" dirty="0"/>
              <a:t> </a:t>
            </a:r>
            <a:r>
              <a:rPr lang="tr-TR" sz="2000" dirty="0" err="1"/>
              <a:t>the</a:t>
            </a:r>
            <a:r>
              <a:rPr lang="tr-TR" sz="2000" dirty="0"/>
              <a:t> </a:t>
            </a:r>
            <a:r>
              <a:rPr lang="tr-TR" sz="2000" dirty="0" err="1"/>
              <a:t>groups</a:t>
            </a:r>
            <a:r>
              <a:rPr lang="tr-TR" sz="2000" dirty="0"/>
              <a:t> (5 min.)</a:t>
            </a:r>
          </a:p>
          <a:p>
            <a:pPr marL="571500" indent="-571500">
              <a:buFont typeface="+mj-lt"/>
              <a:buAutoNum type="romanUcPeriod"/>
            </a:pPr>
            <a:r>
              <a:rPr lang="tr-TR" sz="2000" dirty="0" err="1"/>
              <a:t>Discovery&amp;Research</a:t>
            </a:r>
            <a:endParaRPr lang="tr-TR" sz="2000" dirty="0"/>
          </a:p>
          <a:p>
            <a:pPr marL="571500" indent="-571500">
              <a:buFont typeface="+mj-lt"/>
              <a:buAutoNum type="romanUcPeriod"/>
            </a:pPr>
            <a:r>
              <a:rPr lang="tr-TR" sz="2000" dirty="0"/>
              <a:t>Development</a:t>
            </a:r>
          </a:p>
          <a:p>
            <a:pPr marL="571500" indent="-571500">
              <a:buFont typeface="+mj-lt"/>
              <a:buAutoNum type="romanUcPeriod"/>
            </a:pPr>
            <a:r>
              <a:rPr lang="tr-TR" sz="2000" dirty="0" err="1"/>
              <a:t>Registration</a:t>
            </a:r>
            <a:endParaRPr lang="tr-TR" sz="2000" dirty="0"/>
          </a:p>
          <a:p>
            <a:pPr marL="571500" indent="-571500">
              <a:buFont typeface="+mj-lt"/>
              <a:buAutoNum type="romanUcPeriod"/>
            </a:pPr>
            <a:r>
              <a:rPr lang="tr-TR" sz="2000" dirty="0"/>
              <a:t>Delivery</a:t>
            </a:r>
          </a:p>
          <a:p>
            <a:pPr marL="571500" indent="-571500">
              <a:buFont typeface="+mj-lt"/>
              <a:buAutoNum type="romanUcPeriod"/>
            </a:pPr>
            <a:r>
              <a:rPr lang="tr-TR" sz="2000" dirty="0" err="1"/>
              <a:t>Explanation</a:t>
            </a:r>
            <a:r>
              <a:rPr lang="tr-TR" sz="2000" dirty="0"/>
              <a:t> of </a:t>
            </a:r>
            <a:r>
              <a:rPr lang="tr-TR" sz="2000" dirty="0" err="1"/>
              <a:t>working</a:t>
            </a:r>
            <a:r>
              <a:rPr lang="tr-TR" sz="2000" dirty="0"/>
              <a:t> </a:t>
            </a:r>
            <a:r>
              <a:rPr lang="tr-TR" sz="2000" dirty="0" err="1"/>
              <a:t>style</a:t>
            </a:r>
            <a:r>
              <a:rPr lang="tr-TR" sz="2000" dirty="0"/>
              <a:t> </a:t>
            </a:r>
            <a:r>
              <a:rPr lang="tr-TR" sz="2000" dirty="0" err="1"/>
              <a:t>and</a:t>
            </a:r>
            <a:r>
              <a:rPr lang="tr-TR" sz="2000" dirty="0"/>
              <a:t> </a:t>
            </a:r>
            <a:r>
              <a:rPr lang="tr-TR" sz="2000" dirty="0" err="1"/>
              <a:t>expectations</a:t>
            </a:r>
            <a:r>
              <a:rPr lang="tr-TR" sz="2000" dirty="0"/>
              <a:t> (5 min.)</a:t>
            </a:r>
          </a:p>
          <a:p>
            <a:pPr marL="571500" indent="-571500">
              <a:buFont typeface="+mj-lt"/>
              <a:buAutoNum type="romanUcPeriod"/>
            </a:pPr>
            <a:r>
              <a:rPr lang="tr-TR" sz="2000" dirty="0"/>
              <a:t>Team </a:t>
            </a:r>
            <a:r>
              <a:rPr lang="tr-TR" sz="2000" dirty="0" err="1"/>
              <a:t>work</a:t>
            </a:r>
            <a:r>
              <a:rPr lang="tr-TR" sz="2000" dirty="0"/>
              <a:t>		(10 min.)	</a:t>
            </a:r>
          </a:p>
          <a:p>
            <a:pPr marL="571500" indent="-571500">
              <a:buFont typeface="+mj-lt"/>
              <a:buAutoNum type="romanUcPeriod"/>
            </a:pPr>
            <a:r>
              <a:rPr lang="tr-TR" sz="2000" dirty="0" err="1"/>
              <a:t>Group</a:t>
            </a:r>
            <a:r>
              <a:rPr lang="tr-TR" sz="2000" dirty="0"/>
              <a:t> </a:t>
            </a:r>
            <a:r>
              <a:rPr lang="tr-TR" sz="2000" dirty="0" err="1"/>
              <a:t>Presentations</a:t>
            </a:r>
            <a:r>
              <a:rPr lang="tr-TR" sz="2000" dirty="0"/>
              <a:t> 	(20 min.)</a:t>
            </a:r>
          </a:p>
          <a:p>
            <a:pPr marL="571500" indent="-571500">
              <a:buFont typeface="+mj-lt"/>
              <a:buAutoNum type="romanUcPeriod"/>
            </a:pPr>
            <a:r>
              <a:rPr lang="tr-TR" sz="2000" dirty="0" err="1"/>
              <a:t>Conclusion</a:t>
            </a:r>
            <a:r>
              <a:rPr lang="tr-TR" sz="2000" dirty="0"/>
              <a:t> </a:t>
            </a:r>
            <a:r>
              <a:rPr lang="tr-TR" sz="2000" dirty="0" err="1"/>
              <a:t>and</a:t>
            </a:r>
            <a:r>
              <a:rPr lang="tr-TR" sz="2000" dirty="0"/>
              <a:t> </a:t>
            </a:r>
            <a:r>
              <a:rPr lang="tr-TR" sz="2000" dirty="0" err="1"/>
              <a:t>discussion</a:t>
            </a:r>
            <a:r>
              <a:rPr lang="tr-TR" sz="2000" dirty="0"/>
              <a:t> (15. min.)</a:t>
            </a:r>
          </a:p>
        </p:txBody>
      </p:sp>
    </p:spTree>
    <p:extLst>
      <p:ext uri="{BB962C8B-B14F-4D97-AF65-F5344CB8AC3E}">
        <p14:creationId xmlns:p14="http://schemas.microsoft.com/office/powerpoint/2010/main" val="185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630936" y="4544570"/>
            <a:ext cx="3344528" cy="1703830"/>
          </a:xfrm>
        </p:spPr>
        <p:txBody>
          <a:bodyPr vert="horz" lIns="91440" tIns="45720" rIns="91440" bIns="45720" rtlCol="0" anchor="ctr">
            <a:normAutofit/>
          </a:bodyPr>
          <a:lstStyle/>
          <a:p>
            <a:r>
              <a:rPr lang="en-US" sz="4800" kern="1200">
                <a:solidFill>
                  <a:schemeClr val="tx1"/>
                </a:solidFill>
                <a:latin typeface="+mj-lt"/>
                <a:ea typeface="+mj-ea"/>
                <a:cs typeface="+mj-cs"/>
              </a:rPr>
              <a:t>Case Study; Drug A </a:t>
            </a:r>
          </a:p>
        </p:txBody>
      </p:sp>
      <p:pic>
        <p:nvPicPr>
          <p:cNvPr id="1026" name="Picture 2" descr="Photograph of a die-cut advertisement issued by The Distillers Company (Biochemicals) Limited for the sedatives Distaval and Distaval Forte, circa 1958, resting on a brown paper textured background. The advertisement is a rectangular blue shape with a 'v' cut out of the top. On the front in black and white text of varying sizes are the words, &quot;Safe Sedation 'DISTAVAL' 25mg thalidomide per tablet. Tube of 24 and bottles of 100 and 500. Basic cost to NHS of 12 tablets from dispensing pack of 100 - 1s. 0d. (P. Tax extra). Non-barbituric sedative and hypnotic. No known toxicity and free from untoward side-effects.&quot;"/>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1"/>
          <a:stretch/>
        </p:blipFill>
        <p:spPr bwMode="auto">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rotWithShape="1">
          <a:blip r:embed="rId4"/>
          <a:srcRect l="24932" r="24935"/>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4" name="İçerik Yer Tutucusu 3"/>
          <p:cNvPicPr>
            <a:picLocks noGrp="1" noChangeAspect="1"/>
          </p:cNvPicPr>
          <p:nvPr>
            <p:ph idx="1"/>
          </p:nvPr>
        </p:nvPicPr>
        <p:blipFill rotWithShape="1">
          <a:blip r:embed="rId5"/>
          <a:srcRect l="7239" r="18279" b="-1"/>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1038"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kdörtgen 6"/>
          <p:cNvSpPr/>
          <p:nvPr/>
        </p:nvSpPr>
        <p:spPr>
          <a:xfrm>
            <a:off x="4413582" y="4544570"/>
            <a:ext cx="7147481" cy="170383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a:t>Drug A was a drug developed by the German pharmaceutical company in the late 1950s. </a:t>
            </a:r>
          </a:p>
          <a:p>
            <a:pPr indent="-228600">
              <a:lnSpc>
                <a:spcPct val="90000"/>
              </a:lnSpc>
              <a:spcAft>
                <a:spcPts val="600"/>
              </a:spcAft>
              <a:buFont typeface="Arial" panose="020B0604020202020204" pitchFamily="34" charset="0"/>
              <a:buChar char="•"/>
            </a:pPr>
            <a:r>
              <a:rPr lang="en-US" sz="2200"/>
              <a:t>It was initially marketed as a sedative and anti-nausea medication, particularly for pregnant women suffering from morning sickness. </a:t>
            </a:r>
          </a:p>
        </p:txBody>
      </p:sp>
    </p:spTree>
    <p:extLst>
      <p:ext uri="{BB962C8B-B14F-4D97-AF65-F5344CB8AC3E}">
        <p14:creationId xmlns:p14="http://schemas.microsoft.com/office/powerpoint/2010/main" val="13910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9" name="Rectangle 205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36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Wonder Drug: The Secret History of... by Vanderbes, Jennif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004888"/>
            <a:ext cx="1562100" cy="2390775"/>
          </a:xfrm>
          <a:prstGeom prst="rect">
            <a:avLst/>
          </a:prstGeom>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4"/>
          <a:stretch>
            <a:fillRect/>
          </a:stretch>
        </p:blipFill>
        <p:spPr>
          <a:xfrm>
            <a:off x="5659438" y="1004888"/>
            <a:ext cx="5565775" cy="2390775"/>
          </a:xfrm>
          <a:prstGeom prst="rect">
            <a:avLst/>
          </a:prstGeom>
        </p:spPr>
      </p:pic>
      <p:pic>
        <p:nvPicPr>
          <p:cNvPr id="6" name="Resim 5"/>
          <p:cNvPicPr>
            <a:picLocks noChangeAspect="1"/>
          </p:cNvPicPr>
          <p:nvPr/>
        </p:nvPicPr>
        <p:blipFill>
          <a:blip r:embed="rId5"/>
          <a:stretch>
            <a:fillRect/>
          </a:stretch>
        </p:blipFill>
        <p:spPr>
          <a:xfrm>
            <a:off x="4038600" y="3452813"/>
            <a:ext cx="3624263" cy="2392363"/>
          </a:xfrm>
          <a:prstGeom prst="rect">
            <a:avLst/>
          </a:prstGeom>
        </p:spPr>
      </p:pic>
      <p:pic>
        <p:nvPicPr>
          <p:cNvPr id="2054" name="Picture 6" descr="In the 1950's, This Over-The-Counter Drug Killed and Mutated Thousands of  Peop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1600" y="3452813"/>
            <a:ext cx="3503613" cy="2392363"/>
          </a:xfrm>
          <a:prstGeom prst="rect">
            <a:avLst/>
          </a:prstGeom>
          <a:extLst>
            <a:ext uri="{909E8E84-426E-40DD-AFC4-6F175D3DCCD1}">
              <a14:hiddenFill xmlns:a14="http://schemas.microsoft.com/office/drawing/2010/main">
                <a:solidFill>
                  <a:srgbClr val="FFFFFF"/>
                </a:solidFill>
              </a14:hiddenFill>
            </a:ext>
          </a:extLst>
        </p:spPr>
      </p:pic>
      <p:sp>
        <p:nvSpPr>
          <p:cNvPr id="2" name="Unvan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400" kern="1200">
                <a:solidFill>
                  <a:srgbClr val="FFFFFF"/>
                </a:solidFill>
                <a:latin typeface="+mj-lt"/>
                <a:ea typeface="+mj-ea"/>
                <a:cs typeface="+mj-cs"/>
              </a:rPr>
              <a:t>THALIDOMIDE ……..    Results </a:t>
            </a:r>
            <a:r>
              <a:rPr lang="en-US" sz="2400" kern="1200">
                <a:solidFill>
                  <a:srgbClr val="FFFFFF"/>
                </a:solidFill>
                <a:latin typeface="+mj-lt"/>
                <a:ea typeface="+mj-ea"/>
                <a:cs typeface="+mj-cs"/>
                <a:sym typeface="Wingdings" panose="05000000000000000000" pitchFamily="2" charset="2"/>
              </a:rPr>
              <a:t></a:t>
            </a:r>
            <a:endParaRPr lang="en-US" sz="2400" kern="1200">
              <a:solidFill>
                <a:srgbClr val="FFFFFF"/>
              </a:solidFill>
              <a:latin typeface="+mj-lt"/>
              <a:ea typeface="+mj-ea"/>
              <a:cs typeface="+mj-cs"/>
            </a:endParaRPr>
          </a:p>
        </p:txBody>
      </p:sp>
    </p:spTree>
    <p:extLst>
      <p:ext uri="{BB962C8B-B14F-4D97-AF65-F5344CB8AC3E}">
        <p14:creationId xmlns:p14="http://schemas.microsoft.com/office/powerpoint/2010/main" val="617375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841248" y="256032"/>
            <a:ext cx="10506456" cy="1014984"/>
          </a:xfrm>
        </p:spPr>
        <p:txBody>
          <a:bodyPr anchor="b">
            <a:normAutofit/>
          </a:bodyPr>
          <a:lstStyle/>
          <a:p>
            <a:r>
              <a:rPr lang="tr-TR" dirty="0" err="1"/>
              <a:t>Seting</a:t>
            </a:r>
            <a:r>
              <a:rPr lang="tr-TR" dirty="0"/>
              <a:t> </a:t>
            </a:r>
            <a:r>
              <a:rPr lang="tr-TR" dirty="0" err="1"/>
              <a:t>up</a:t>
            </a:r>
            <a:r>
              <a:rPr lang="tr-TR" dirty="0"/>
              <a:t> </a:t>
            </a:r>
            <a:r>
              <a:rPr lang="tr-TR" dirty="0" err="1"/>
              <a:t>the</a:t>
            </a:r>
            <a:r>
              <a:rPr lang="tr-TR" dirty="0"/>
              <a:t> </a:t>
            </a:r>
            <a:r>
              <a:rPr lang="tr-TR" dirty="0" err="1"/>
              <a:t>groups</a:t>
            </a:r>
            <a:endParaRPr lang="tr-TR" dirty="0"/>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043307835"/>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71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14"/>
          <p:cNvSpPr/>
          <p:nvPr/>
        </p:nvSpPr>
        <p:spPr>
          <a:xfrm>
            <a:off x="1266825" y="66918"/>
            <a:ext cx="9144000" cy="1690688"/>
          </a:xfrm>
          <a:prstGeom prst="rect">
            <a:avLst/>
          </a:prstGeom>
          <a:gradFill>
            <a:gsLst>
              <a:gs pos="0">
                <a:schemeClr val="accent1"/>
              </a:gs>
              <a:gs pos="100000">
                <a:schemeClr val="accent2"/>
              </a:gs>
            </a:gsLst>
            <a:lin ang="2700000" scaled="0"/>
          </a:gra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506" name="Google Shape;506;p14"/>
          <p:cNvSpPr txBox="1">
            <a:spLocks noGrp="1"/>
          </p:cNvSpPr>
          <p:nvPr>
            <p:ph type="title"/>
          </p:nvPr>
        </p:nvSpPr>
        <p:spPr>
          <a:xfrm>
            <a:off x="2152650" y="300581"/>
            <a:ext cx="7372350" cy="1089529"/>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3300"/>
            </a:pPr>
            <a:r>
              <a:rPr lang="tr-TR" sz="3100" b="1" dirty="0">
                <a:solidFill>
                  <a:srgbClr val="FFFFFF"/>
                </a:solidFill>
                <a:latin typeface="Calibri"/>
                <a:ea typeface="Calibri"/>
                <a:cs typeface="Calibri"/>
                <a:sym typeface="Calibri"/>
              </a:rPr>
              <a:t> </a:t>
            </a:r>
            <a:r>
              <a:rPr lang="tr-TR" sz="3100" b="1" dirty="0" err="1">
                <a:solidFill>
                  <a:srgbClr val="FFFFFF"/>
                </a:solidFill>
                <a:latin typeface="Calibri"/>
                <a:ea typeface="Calibri"/>
                <a:cs typeface="Calibri"/>
                <a:sym typeface="Calibri"/>
              </a:rPr>
              <a:t>Questions</a:t>
            </a:r>
            <a:r>
              <a:rPr lang="tr-TR" sz="3100" b="1" dirty="0">
                <a:solidFill>
                  <a:srgbClr val="FFFFFF"/>
                </a:solidFill>
                <a:latin typeface="Calibri"/>
                <a:ea typeface="Calibri"/>
                <a:cs typeface="Calibri"/>
                <a:sym typeface="Calibri"/>
              </a:rPr>
              <a:t>………..</a:t>
            </a:r>
            <a:endParaRPr sz="3100" dirty="0">
              <a:solidFill>
                <a:srgbClr val="FFFFFF"/>
              </a:solidFill>
            </a:endParaRPr>
          </a:p>
        </p:txBody>
      </p:sp>
      <p:sp>
        <p:nvSpPr>
          <p:cNvPr id="507" name="Google Shape;507;p14"/>
          <p:cNvSpPr/>
          <p:nvPr/>
        </p:nvSpPr>
        <p:spPr>
          <a:xfrm>
            <a:off x="9701912" y="591830"/>
            <a:ext cx="10427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a:noFill/>
          </a:ln>
        </p:spPr>
        <p:txBody>
          <a:bodyPr spcFirstLastPara="1" wrap="square" lIns="91425" tIns="45700" rIns="91425" bIns="45700" anchor="ctr" anchorCtr="0">
            <a:noAutofit/>
          </a:bodyPr>
          <a:lstStyle/>
          <a:p>
            <a:endParaRPr>
              <a:solidFill>
                <a:schemeClr val="dk1"/>
              </a:solidFill>
              <a:latin typeface="Calibri"/>
              <a:ea typeface="Calibri"/>
              <a:cs typeface="Calibri"/>
              <a:sym typeface="Calibri"/>
            </a:endParaRPr>
          </a:p>
        </p:txBody>
      </p:sp>
      <p:sp>
        <p:nvSpPr>
          <p:cNvPr id="508" name="Google Shape;508;p14"/>
          <p:cNvSpPr/>
          <p:nvPr/>
        </p:nvSpPr>
        <p:spPr>
          <a:xfrm>
            <a:off x="9970996" y="821124"/>
            <a:ext cx="68354"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spcFirstLastPara="1" wrap="square" lIns="91425" tIns="45700" rIns="91425" bIns="45700" anchor="ctr" anchorCtr="0">
            <a:noAutofit/>
          </a:bodyPr>
          <a:lstStyle/>
          <a:p>
            <a:endParaRPr>
              <a:solidFill>
                <a:schemeClr val="dk1"/>
              </a:solidFill>
              <a:latin typeface="Calibri"/>
              <a:ea typeface="Calibri"/>
              <a:cs typeface="Calibri"/>
              <a:sym typeface="Calibri"/>
            </a:endParaRPr>
          </a:p>
        </p:txBody>
      </p:sp>
      <p:sp>
        <p:nvSpPr>
          <p:cNvPr id="509" name="Google Shape;509;p14"/>
          <p:cNvSpPr/>
          <p:nvPr/>
        </p:nvSpPr>
        <p:spPr>
          <a:xfrm>
            <a:off x="9690256" y="1336268"/>
            <a:ext cx="95786"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a:noFill/>
          </a:ln>
        </p:spPr>
        <p:txBody>
          <a:bodyPr spcFirstLastPara="1" wrap="square" lIns="91425" tIns="45700" rIns="91425" bIns="45700" anchor="ctr" anchorCtr="0">
            <a:noAutofit/>
          </a:bodyPr>
          <a:lstStyle/>
          <a:p>
            <a:endParaRPr>
              <a:solidFill>
                <a:schemeClr val="dk1"/>
              </a:solidFill>
              <a:latin typeface="Calibri"/>
              <a:ea typeface="Calibri"/>
              <a:cs typeface="Calibri"/>
              <a:sym typeface="Calibri"/>
            </a:endParaRPr>
          </a:p>
        </p:txBody>
      </p:sp>
      <p:grpSp>
        <p:nvGrpSpPr>
          <p:cNvPr id="510" name="Google Shape;510;p14"/>
          <p:cNvGrpSpPr/>
          <p:nvPr/>
        </p:nvGrpSpPr>
        <p:grpSpPr>
          <a:xfrm>
            <a:off x="532015" y="2055804"/>
            <a:ext cx="11080090" cy="1642651"/>
            <a:chOff x="0" y="1161539"/>
            <a:chExt cx="7886699" cy="1642651"/>
          </a:xfrm>
        </p:grpSpPr>
        <p:sp>
          <p:nvSpPr>
            <p:cNvPr id="511" name="Google Shape;511;p14"/>
            <p:cNvSpPr/>
            <p:nvPr/>
          </p:nvSpPr>
          <p:spPr>
            <a:xfrm>
              <a:off x="0" y="1161539"/>
              <a:ext cx="2218134" cy="1408515"/>
            </a:xfrm>
            <a:prstGeom prst="roundRect">
              <a:avLst>
                <a:gd name="adj" fmla="val 10000"/>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12" name="Google Shape;512;p14"/>
            <p:cNvSpPr/>
            <p:nvPr/>
          </p:nvSpPr>
          <p:spPr>
            <a:xfrm>
              <a:off x="246459" y="1395675"/>
              <a:ext cx="2218134" cy="1408515"/>
            </a:xfrm>
            <a:prstGeom prst="roundRect">
              <a:avLst>
                <a:gd name="adj" fmla="val 10000"/>
              </a:avLst>
            </a:prstGeom>
            <a:solidFill>
              <a:schemeClr val="lt2">
                <a:alpha val="89803"/>
              </a:schemeClr>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13" name="Google Shape;513;p14"/>
            <p:cNvSpPr txBox="1"/>
            <p:nvPr/>
          </p:nvSpPr>
          <p:spPr>
            <a:xfrm>
              <a:off x="287713" y="1436929"/>
              <a:ext cx="2135626" cy="1326007"/>
            </a:xfrm>
            <a:prstGeom prst="rect">
              <a:avLst/>
            </a:prstGeom>
            <a:noFill/>
            <a:ln>
              <a:noFill/>
            </a:ln>
          </p:spPr>
          <p:txBody>
            <a:bodyPr spcFirstLastPara="1" wrap="square" lIns="99050" tIns="99050" rIns="99050" bIns="99050" anchor="ctr" anchorCtr="0">
              <a:noAutofit/>
            </a:bodyPr>
            <a:lstStyle/>
            <a:p>
              <a:pPr algn="ctr">
                <a:lnSpc>
                  <a:spcPct val="90000"/>
                </a:lnSpc>
                <a:buClr>
                  <a:schemeClr val="dk1"/>
                </a:buClr>
                <a:buSzPts val="2600"/>
              </a:pPr>
              <a:r>
                <a:rPr lang="tr-TR" sz="2600" dirty="0" err="1">
                  <a:solidFill>
                    <a:schemeClr val="dk1"/>
                  </a:solidFill>
                  <a:latin typeface="Calibri"/>
                  <a:ea typeface="Calibri"/>
                  <a:cs typeface="Calibri"/>
                  <a:sym typeface="Calibri"/>
                </a:rPr>
                <a:t>What</a:t>
              </a:r>
              <a:r>
                <a:rPr lang="tr-TR" sz="2600" dirty="0">
                  <a:solidFill>
                    <a:schemeClr val="dk1"/>
                  </a:solidFill>
                  <a:latin typeface="Calibri"/>
                  <a:ea typeface="Calibri"/>
                  <a:cs typeface="Calibri"/>
                  <a:sym typeface="Calibri"/>
                </a:rPr>
                <a:t> </a:t>
              </a:r>
              <a:r>
                <a:rPr lang="tr-TR" sz="2600" dirty="0" err="1">
                  <a:solidFill>
                    <a:schemeClr val="dk1"/>
                  </a:solidFill>
                  <a:latin typeface="Calibri"/>
                  <a:ea typeface="Calibri"/>
                  <a:cs typeface="Calibri"/>
                  <a:sym typeface="Calibri"/>
                </a:rPr>
                <a:t>are</a:t>
              </a:r>
              <a:r>
                <a:rPr lang="tr-TR" sz="2600" dirty="0">
                  <a:solidFill>
                    <a:schemeClr val="dk1"/>
                  </a:solidFill>
                  <a:latin typeface="Calibri"/>
                  <a:ea typeface="Calibri"/>
                  <a:cs typeface="Calibri"/>
                  <a:sym typeface="Calibri"/>
                </a:rPr>
                <a:t> </a:t>
              </a:r>
              <a:r>
                <a:rPr lang="tr-TR" sz="2600" dirty="0" err="1">
                  <a:solidFill>
                    <a:schemeClr val="dk1"/>
                  </a:solidFill>
                  <a:latin typeface="Calibri"/>
                  <a:ea typeface="Calibri"/>
                  <a:cs typeface="Calibri"/>
                  <a:sym typeface="Calibri"/>
                </a:rPr>
                <a:t>the</a:t>
              </a:r>
              <a:r>
                <a:rPr lang="tr-TR" sz="2600" dirty="0">
                  <a:solidFill>
                    <a:schemeClr val="dk1"/>
                  </a:solidFill>
                  <a:latin typeface="Calibri"/>
                  <a:ea typeface="Calibri"/>
                  <a:cs typeface="Calibri"/>
                  <a:sym typeface="Calibri"/>
                </a:rPr>
                <a:t> </a:t>
              </a:r>
              <a:r>
                <a:rPr lang="tr-TR" sz="2600" dirty="0" err="1">
                  <a:solidFill>
                    <a:schemeClr val="dk1"/>
                  </a:solidFill>
                  <a:latin typeface="Calibri"/>
                  <a:ea typeface="Calibri"/>
                  <a:cs typeface="Calibri"/>
                  <a:sym typeface="Calibri"/>
                </a:rPr>
                <a:t>GxP</a:t>
              </a:r>
              <a:r>
                <a:rPr lang="tr-TR" sz="2600" dirty="0">
                  <a:solidFill>
                    <a:schemeClr val="dk1"/>
                  </a:solidFill>
                  <a:latin typeface="Calibri"/>
                  <a:ea typeface="Calibri"/>
                  <a:cs typeface="Calibri"/>
                  <a:sym typeface="Calibri"/>
                </a:rPr>
                <a:t> </a:t>
              </a:r>
              <a:r>
                <a:rPr lang="tr-TR" sz="2600" dirty="0" err="1">
                  <a:solidFill>
                    <a:schemeClr val="dk1"/>
                  </a:solidFill>
                  <a:latin typeface="Calibri"/>
                  <a:ea typeface="Calibri"/>
                  <a:cs typeface="Calibri"/>
                  <a:sym typeface="Calibri"/>
                </a:rPr>
                <a:t>failures</a:t>
              </a:r>
              <a:r>
                <a:rPr lang="tr-TR" sz="2600" dirty="0">
                  <a:solidFill>
                    <a:schemeClr val="dk1"/>
                  </a:solidFill>
                  <a:latin typeface="Calibri"/>
                  <a:ea typeface="Calibri"/>
                  <a:cs typeface="Calibri"/>
                  <a:sym typeface="Calibri"/>
                </a:rPr>
                <a:t>?</a:t>
              </a:r>
              <a:endParaRPr sz="2600" dirty="0">
                <a:solidFill>
                  <a:schemeClr val="dk1"/>
                </a:solidFill>
                <a:latin typeface="Calibri"/>
                <a:ea typeface="Calibri"/>
                <a:cs typeface="Calibri"/>
                <a:sym typeface="Calibri"/>
              </a:endParaRPr>
            </a:p>
          </p:txBody>
        </p:sp>
        <p:sp>
          <p:nvSpPr>
            <p:cNvPr id="514" name="Google Shape;514;p14"/>
            <p:cNvSpPr/>
            <p:nvPr/>
          </p:nvSpPr>
          <p:spPr>
            <a:xfrm>
              <a:off x="2711053" y="1161539"/>
              <a:ext cx="2218134" cy="1408515"/>
            </a:xfrm>
            <a:prstGeom prst="roundRect">
              <a:avLst>
                <a:gd name="adj" fmla="val 10000"/>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15" name="Google Shape;515;p14"/>
            <p:cNvSpPr/>
            <p:nvPr/>
          </p:nvSpPr>
          <p:spPr>
            <a:xfrm>
              <a:off x="2957512" y="1395675"/>
              <a:ext cx="2218134" cy="1408515"/>
            </a:xfrm>
            <a:prstGeom prst="roundRect">
              <a:avLst>
                <a:gd name="adj" fmla="val 10000"/>
              </a:avLst>
            </a:prstGeom>
            <a:solidFill>
              <a:schemeClr val="lt2">
                <a:alpha val="89803"/>
              </a:schemeClr>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16" name="Google Shape;516;p14"/>
            <p:cNvSpPr txBox="1"/>
            <p:nvPr/>
          </p:nvSpPr>
          <p:spPr>
            <a:xfrm>
              <a:off x="2998766" y="1436929"/>
              <a:ext cx="2135626" cy="1326007"/>
            </a:xfrm>
            <a:prstGeom prst="rect">
              <a:avLst/>
            </a:prstGeom>
            <a:noFill/>
            <a:ln>
              <a:noFill/>
            </a:ln>
          </p:spPr>
          <p:txBody>
            <a:bodyPr spcFirstLastPara="1" wrap="square" lIns="99050" tIns="99050" rIns="99050" bIns="99050" anchor="ctr" anchorCtr="0">
              <a:noAutofit/>
            </a:bodyPr>
            <a:lstStyle/>
            <a:p>
              <a:pPr algn="ctr">
                <a:lnSpc>
                  <a:spcPct val="90000"/>
                </a:lnSpc>
                <a:buClr>
                  <a:schemeClr val="dk1"/>
                </a:buClr>
                <a:buSzPts val="2600"/>
              </a:pPr>
              <a:r>
                <a:rPr lang="en-US" sz="2600" dirty="0">
                  <a:solidFill>
                    <a:schemeClr val="dk1"/>
                  </a:solidFill>
                  <a:ea typeface="Calibri"/>
                  <a:cs typeface="Calibri"/>
                  <a:sym typeface="Calibri"/>
                </a:rPr>
                <a:t>What are the possible mistakes made in step </a:t>
              </a:r>
              <a:r>
                <a:rPr lang="tr-TR" sz="2600" dirty="0">
                  <a:solidFill>
                    <a:schemeClr val="dk1"/>
                  </a:solidFill>
                  <a:ea typeface="Calibri"/>
                  <a:cs typeface="Calibri"/>
                  <a:sym typeface="Calibri"/>
                </a:rPr>
                <a:t>….</a:t>
              </a:r>
              <a:r>
                <a:rPr lang="en-US" sz="2600" dirty="0">
                  <a:solidFill>
                    <a:schemeClr val="dk1"/>
                  </a:solidFill>
                  <a:ea typeface="Calibri"/>
                  <a:cs typeface="Calibri"/>
                  <a:sym typeface="Calibri"/>
                </a:rPr>
                <a:t>?</a:t>
              </a:r>
              <a:endParaRPr sz="2600" dirty="0">
                <a:solidFill>
                  <a:schemeClr val="dk1"/>
                </a:solidFill>
                <a:latin typeface="Calibri"/>
                <a:ea typeface="Calibri"/>
                <a:cs typeface="Calibri"/>
                <a:sym typeface="Calibri"/>
              </a:endParaRPr>
            </a:p>
          </p:txBody>
        </p:sp>
        <p:sp>
          <p:nvSpPr>
            <p:cNvPr id="517" name="Google Shape;517;p14"/>
            <p:cNvSpPr/>
            <p:nvPr/>
          </p:nvSpPr>
          <p:spPr>
            <a:xfrm>
              <a:off x="5422106" y="1161539"/>
              <a:ext cx="2218134" cy="1408515"/>
            </a:xfrm>
            <a:prstGeom prst="roundRect">
              <a:avLst>
                <a:gd name="adj" fmla="val 10000"/>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18" name="Google Shape;518;p14"/>
            <p:cNvSpPr/>
            <p:nvPr/>
          </p:nvSpPr>
          <p:spPr>
            <a:xfrm>
              <a:off x="5668565" y="1395675"/>
              <a:ext cx="2218134" cy="1408515"/>
            </a:xfrm>
            <a:prstGeom prst="roundRect">
              <a:avLst>
                <a:gd name="adj" fmla="val 10000"/>
              </a:avLst>
            </a:prstGeom>
            <a:solidFill>
              <a:schemeClr val="lt2">
                <a:alpha val="89803"/>
              </a:schemeClr>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19" name="Google Shape;519;p14"/>
            <p:cNvSpPr txBox="1"/>
            <p:nvPr/>
          </p:nvSpPr>
          <p:spPr>
            <a:xfrm>
              <a:off x="5709819" y="1436929"/>
              <a:ext cx="2135626" cy="1326007"/>
            </a:xfrm>
            <a:prstGeom prst="rect">
              <a:avLst/>
            </a:prstGeom>
            <a:noFill/>
            <a:ln>
              <a:noFill/>
            </a:ln>
          </p:spPr>
          <p:txBody>
            <a:bodyPr spcFirstLastPara="1" wrap="square" lIns="99050" tIns="99050" rIns="99050" bIns="99050" anchor="ctr" anchorCtr="0">
              <a:noAutofit/>
            </a:bodyPr>
            <a:lstStyle/>
            <a:p>
              <a:pPr algn="ctr">
                <a:lnSpc>
                  <a:spcPct val="90000"/>
                </a:lnSpc>
                <a:buClr>
                  <a:schemeClr val="dk1"/>
                </a:buClr>
                <a:buSzPts val="2600"/>
              </a:pPr>
              <a:r>
                <a:rPr lang="tr-TR" sz="2600" dirty="0" err="1">
                  <a:solidFill>
                    <a:schemeClr val="dk1"/>
                  </a:solidFill>
                  <a:latin typeface="Calibri"/>
                  <a:ea typeface="Calibri"/>
                  <a:cs typeface="Calibri"/>
                  <a:sym typeface="Calibri"/>
                </a:rPr>
                <a:t>What</a:t>
              </a:r>
              <a:r>
                <a:rPr lang="tr-TR" sz="2600" dirty="0">
                  <a:solidFill>
                    <a:schemeClr val="dk1"/>
                  </a:solidFill>
                  <a:latin typeface="Calibri"/>
                  <a:ea typeface="Calibri"/>
                  <a:cs typeface="Calibri"/>
                  <a:sym typeface="Calibri"/>
                </a:rPr>
                <a:t> </a:t>
              </a:r>
              <a:r>
                <a:rPr lang="tr-TR" sz="2600" dirty="0" err="1">
                  <a:solidFill>
                    <a:schemeClr val="dk1"/>
                  </a:solidFill>
                  <a:latin typeface="Calibri"/>
                  <a:ea typeface="Calibri"/>
                  <a:cs typeface="Calibri"/>
                  <a:sym typeface="Calibri"/>
                </a:rPr>
                <a:t>should</a:t>
              </a:r>
              <a:r>
                <a:rPr lang="tr-TR" sz="2600" dirty="0">
                  <a:solidFill>
                    <a:schemeClr val="dk1"/>
                  </a:solidFill>
                  <a:latin typeface="Calibri"/>
                  <a:ea typeface="Calibri"/>
                  <a:cs typeface="Calibri"/>
                  <a:sym typeface="Calibri"/>
                </a:rPr>
                <a:t> be done on ….. step ?</a:t>
              </a:r>
              <a:endParaRPr sz="2600" dirty="0">
                <a:solidFill>
                  <a:schemeClr val="dk1"/>
                </a:solidFill>
                <a:latin typeface="Calibri"/>
                <a:ea typeface="Calibri"/>
                <a:cs typeface="Calibri"/>
                <a:sym typeface="Calibri"/>
              </a:endParaRPr>
            </a:p>
          </p:txBody>
        </p:sp>
      </p:grpSp>
      <p:grpSp>
        <p:nvGrpSpPr>
          <p:cNvPr id="17" name="Google Shape;510;p14"/>
          <p:cNvGrpSpPr/>
          <p:nvPr/>
        </p:nvGrpSpPr>
        <p:grpSpPr>
          <a:xfrm>
            <a:off x="532015" y="4046910"/>
            <a:ext cx="11272057" cy="2686399"/>
            <a:chOff x="0" y="1161539"/>
            <a:chExt cx="7886699" cy="1642651"/>
          </a:xfrm>
        </p:grpSpPr>
        <p:sp>
          <p:nvSpPr>
            <p:cNvPr id="18" name="Google Shape;511;p14"/>
            <p:cNvSpPr/>
            <p:nvPr/>
          </p:nvSpPr>
          <p:spPr>
            <a:xfrm>
              <a:off x="0" y="1161539"/>
              <a:ext cx="2218134" cy="1408515"/>
            </a:xfrm>
            <a:prstGeom prst="roundRect">
              <a:avLst>
                <a:gd name="adj" fmla="val 10000"/>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9" name="Google Shape;512;p14"/>
            <p:cNvSpPr/>
            <p:nvPr/>
          </p:nvSpPr>
          <p:spPr>
            <a:xfrm>
              <a:off x="246459" y="1395675"/>
              <a:ext cx="2218134" cy="1408515"/>
            </a:xfrm>
            <a:prstGeom prst="roundRect">
              <a:avLst>
                <a:gd name="adj" fmla="val 10000"/>
              </a:avLst>
            </a:prstGeom>
            <a:solidFill>
              <a:schemeClr val="lt2">
                <a:alpha val="89803"/>
              </a:schemeClr>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20" name="Google Shape;513;p14"/>
            <p:cNvSpPr txBox="1"/>
            <p:nvPr/>
          </p:nvSpPr>
          <p:spPr>
            <a:xfrm>
              <a:off x="287713" y="1436929"/>
              <a:ext cx="2135626" cy="1326007"/>
            </a:xfrm>
            <a:prstGeom prst="rect">
              <a:avLst/>
            </a:prstGeom>
            <a:noFill/>
            <a:ln>
              <a:noFill/>
            </a:ln>
          </p:spPr>
          <p:txBody>
            <a:bodyPr spcFirstLastPara="1" wrap="square" lIns="99050" tIns="99050" rIns="99050" bIns="99050" anchor="ctr" anchorCtr="0">
              <a:noAutofit/>
            </a:bodyPr>
            <a:lstStyle/>
            <a:p>
              <a:pPr algn="ctr">
                <a:lnSpc>
                  <a:spcPct val="90000"/>
                </a:lnSpc>
                <a:buClr>
                  <a:schemeClr val="dk1"/>
                </a:buClr>
                <a:buSzPts val="2600"/>
              </a:pPr>
              <a:r>
                <a:rPr lang="en-US" sz="2600" dirty="0">
                  <a:solidFill>
                    <a:schemeClr val="dk1"/>
                  </a:solidFill>
                  <a:ea typeface="Calibri"/>
                  <a:cs typeface="Calibri"/>
                  <a:sym typeface="Calibri"/>
                </a:rPr>
                <a:t>Was it possible to predict the effects of the drug on babies?</a:t>
              </a:r>
            </a:p>
          </p:txBody>
        </p:sp>
        <p:sp>
          <p:nvSpPr>
            <p:cNvPr id="21" name="Google Shape;514;p14"/>
            <p:cNvSpPr/>
            <p:nvPr/>
          </p:nvSpPr>
          <p:spPr>
            <a:xfrm>
              <a:off x="2711053" y="1161539"/>
              <a:ext cx="2218134" cy="1408515"/>
            </a:xfrm>
            <a:prstGeom prst="roundRect">
              <a:avLst>
                <a:gd name="adj" fmla="val 10000"/>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22" name="Google Shape;515;p14"/>
            <p:cNvSpPr/>
            <p:nvPr/>
          </p:nvSpPr>
          <p:spPr>
            <a:xfrm>
              <a:off x="2957512" y="1395675"/>
              <a:ext cx="2218134" cy="1408515"/>
            </a:xfrm>
            <a:prstGeom prst="roundRect">
              <a:avLst>
                <a:gd name="adj" fmla="val 10000"/>
              </a:avLst>
            </a:prstGeom>
            <a:solidFill>
              <a:schemeClr val="lt2">
                <a:alpha val="89803"/>
              </a:schemeClr>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23" name="Google Shape;516;p14"/>
            <p:cNvSpPr txBox="1"/>
            <p:nvPr/>
          </p:nvSpPr>
          <p:spPr>
            <a:xfrm>
              <a:off x="2998766" y="1436929"/>
              <a:ext cx="2135626" cy="1326007"/>
            </a:xfrm>
            <a:prstGeom prst="rect">
              <a:avLst/>
            </a:prstGeom>
            <a:noFill/>
            <a:ln>
              <a:noFill/>
            </a:ln>
          </p:spPr>
          <p:txBody>
            <a:bodyPr spcFirstLastPara="1" wrap="square" lIns="99050" tIns="99050" rIns="99050" bIns="99050" anchor="ctr" anchorCtr="0">
              <a:noAutofit/>
            </a:bodyPr>
            <a:lstStyle/>
            <a:p>
              <a:pPr algn="ctr">
                <a:lnSpc>
                  <a:spcPct val="90000"/>
                </a:lnSpc>
                <a:buClr>
                  <a:schemeClr val="dk1"/>
                </a:buClr>
                <a:buSzPts val="2600"/>
              </a:pPr>
              <a:r>
                <a:rPr lang="en-US" sz="2600" dirty="0">
                  <a:solidFill>
                    <a:schemeClr val="dk1"/>
                  </a:solidFill>
                  <a:ea typeface="Calibri"/>
                  <a:cs typeface="Calibri"/>
                  <a:sym typeface="Calibri"/>
                </a:rPr>
                <a:t>What precautions should be taken to avoid side effects of the drug?</a:t>
              </a:r>
            </a:p>
          </p:txBody>
        </p:sp>
        <p:sp>
          <p:nvSpPr>
            <p:cNvPr id="24" name="Google Shape;517;p14"/>
            <p:cNvSpPr/>
            <p:nvPr/>
          </p:nvSpPr>
          <p:spPr>
            <a:xfrm>
              <a:off x="5422106" y="1161539"/>
              <a:ext cx="2218134" cy="1408515"/>
            </a:xfrm>
            <a:prstGeom prst="roundRect">
              <a:avLst>
                <a:gd name="adj" fmla="val 10000"/>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25" name="Google Shape;518;p14"/>
            <p:cNvSpPr/>
            <p:nvPr/>
          </p:nvSpPr>
          <p:spPr>
            <a:xfrm>
              <a:off x="5668565" y="1395675"/>
              <a:ext cx="2218134" cy="1408515"/>
            </a:xfrm>
            <a:prstGeom prst="roundRect">
              <a:avLst>
                <a:gd name="adj" fmla="val 10000"/>
              </a:avLst>
            </a:prstGeom>
            <a:solidFill>
              <a:schemeClr val="lt2">
                <a:alpha val="89803"/>
              </a:schemeClr>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26" name="Google Shape;519;p14"/>
            <p:cNvSpPr txBox="1"/>
            <p:nvPr/>
          </p:nvSpPr>
          <p:spPr>
            <a:xfrm>
              <a:off x="5709819" y="1436929"/>
              <a:ext cx="2135626" cy="1326007"/>
            </a:xfrm>
            <a:prstGeom prst="rect">
              <a:avLst/>
            </a:prstGeom>
            <a:noFill/>
            <a:ln>
              <a:noFill/>
            </a:ln>
          </p:spPr>
          <p:txBody>
            <a:bodyPr spcFirstLastPara="1" wrap="square" lIns="99050" tIns="99050" rIns="99050" bIns="99050" anchor="ctr" anchorCtr="0">
              <a:noAutofit/>
            </a:bodyPr>
            <a:lstStyle/>
            <a:p>
              <a:pPr algn="ctr">
                <a:lnSpc>
                  <a:spcPct val="90000"/>
                </a:lnSpc>
                <a:buClr>
                  <a:schemeClr val="dk1"/>
                </a:buClr>
                <a:buSzPts val="2600"/>
              </a:pPr>
              <a:r>
                <a:rPr lang="en-US" sz="2600" dirty="0">
                  <a:solidFill>
                    <a:schemeClr val="dk1"/>
                  </a:solidFill>
                  <a:ea typeface="Calibri"/>
                  <a:cs typeface="Calibri"/>
                  <a:sym typeface="Calibri"/>
                </a:rPr>
                <a:t>Approximately 4 years have passed for the drug to be withdrawn from the field. How could we shorten this?</a:t>
              </a:r>
            </a:p>
          </p:txBody>
        </p:sp>
      </p:grpSp>
    </p:spTree>
    <p:extLst>
      <p:ext uri="{BB962C8B-B14F-4D97-AF65-F5344CB8AC3E}">
        <p14:creationId xmlns:p14="http://schemas.microsoft.com/office/powerpoint/2010/main" val="690590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Findings</a:t>
            </a:r>
            <a:endParaRPr lang="tr-TR" dirty="0"/>
          </a:p>
        </p:txBody>
      </p:sp>
      <p:sp>
        <p:nvSpPr>
          <p:cNvPr id="3" name="İçerik Yer Tutucusu 2"/>
          <p:cNvSpPr>
            <a:spLocks noGrp="1"/>
          </p:cNvSpPr>
          <p:nvPr>
            <p:ph idx="1"/>
          </p:nvPr>
        </p:nvSpPr>
        <p:spPr>
          <a:xfrm>
            <a:off x="4289367" y="1842250"/>
            <a:ext cx="7064433" cy="4351338"/>
          </a:xfrm>
        </p:spPr>
        <p:txBody>
          <a:bodyPr/>
          <a:lstStyle/>
          <a:p>
            <a:endParaRPr lang="tr-TR" dirty="0"/>
          </a:p>
        </p:txBody>
      </p:sp>
      <p:grpSp>
        <p:nvGrpSpPr>
          <p:cNvPr id="4" name="Grup 3"/>
          <p:cNvGrpSpPr/>
          <p:nvPr/>
        </p:nvGrpSpPr>
        <p:grpSpPr>
          <a:xfrm>
            <a:off x="1090953" y="2014832"/>
            <a:ext cx="2495388" cy="977478"/>
            <a:chOff x="4149" y="1161478"/>
            <a:chExt cx="2495388" cy="977478"/>
          </a:xfrm>
        </p:grpSpPr>
        <p:sp>
          <p:nvSpPr>
            <p:cNvPr id="8" name="Dikdörtgen 7"/>
            <p:cNvSpPr/>
            <p:nvPr/>
          </p:nvSpPr>
          <p:spPr>
            <a:xfrm>
              <a:off x="4149" y="1161478"/>
              <a:ext cx="2495388" cy="977478"/>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NL"/>
            </a:p>
          </p:txBody>
        </p:sp>
        <p:sp>
          <p:nvSpPr>
            <p:cNvPr id="9" name="Metin kutusu 8"/>
            <p:cNvSpPr txBox="1"/>
            <p:nvPr/>
          </p:nvSpPr>
          <p:spPr>
            <a:xfrm>
              <a:off x="4149" y="1161478"/>
              <a:ext cx="2495388" cy="9774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tr-TR" sz="2700" b="1" kern="1200" dirty="0" err="1"/>
                <a:t>Group</a:t>
              </a:r>
              <a:r>
                <a:rPr lang="tr-TR" sz="2700" b="1" kern="1200" dirty="0"/>
                <a:t> I.	</a:t>
              </a:r>
              <a:endParaRPr lang="tr-TR" sz="2700" kern="1200" dirty="0"/>
            </a:p>
          </p:txBody>
        </p:sp>
      </p:grpSp>
      <p:grpSp>
        <p:nvGrpSpPr>
          <p:cNvPr id="5" name="Grup 4"/>
          <p:cNvGrpSpPr/>
          <p:nvPr/>
        </p:nvGrpSpPr>
        <p:grpSpPr>
          <a:xfrm>
            <a:off x="1090953" y="2992310"/>
            <a:ext cx="2495388" cy="1185840"/>
            <a:chOff x="4149" y="2138956"/>
            <a:chExt cx="2495388" cy="1185840"/>
          </a:xfrm>
        </p:grpSpPr>
        <p:sp>
          <p:nvSpPr>
            <p:cNvPr id="6" name="Dikdörtgen 5"/>
            <p:cNvSpPr/>
            <p:nvPr/>
          </p:nvSpPr>
          <p:spPr>
            <a:xfrm>
              <a:off x="4149" y="2138956"/>
              <a:ext cx="2495388" cy="1185840"/>
            </a:xfrm>
            <a:prstGeom prst="rect">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NL"/>
            </a:p>
          </p:txBody>
        </p:sp>
        <p:sp>
          <p:nvSpPr>
            <p:cNvPr id="7" name="Metin kutusu 6"/>
            <p:cNvSpPr txBox="1"/>
            <p:nvPr/>
          </p:nvSpPr>
          <p:spPr>
            <a:xfrm>
              <a:off x="4149" y="2138956"/>
              <a:ext cx="2495388" cy="11858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algn="ctr" defTabSz="1200150">
                <a:lnSpc>
                  <a:spcPct val="90000"/>
                </a:lnSpc>
                <a:spcBef>
                  <a:spcPct val="0"/>
                </a:spcBef>
                <a:spcAft>
                  <a:spcPct val="15000"/>
                </a:spcAft>
                <a:buChar char="••"/>
              </a:pPr>
              <a:r>
                <a:rPr lang="tr-TR" sz="2700" b="1" kern="1200" dirty="0" err="1"/>
                <a:t>Discovery</a:t>
              </a:r>
              <a:r>
                <a:rPr lang="tr-TR" sz="2700" b="1" kern="1200" dirty="0"/>
                <a:t> &amp; </a:t>
              </a:r>
              <a:r>
                <a:rPr lang="tr-TR" sz="2700" b="1" kern="1200" dirty="0" err="1"/>
                <a:t>Research</a:t>
              </a:r>
              <a:endParaRPr lang="tr-TR" sz="2700" kern="1200" dirty="0"/>
            </a:p>
          </p:txBody>
        </p:sp>
      </p:grpSp>
    </p:spTree>
    <p:extLst>
      <p:ext uri="{BB962C8B-B14F-4D97-AF65-F5344CB8AC3E}">
        <p14:creationId xmlns:p14="http://schemas.microsoft.com/office/powerpoint/2010/main" val="3100537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Findings</a:t>
            </a:r>
            <a:endParaRPr lang="tr-TR" dirty="0"/>
          </a:p>
        </p:txBody>
      </p:sp>
      <p:sp>
        <p:nvSpPr>
          <p:cNvPr id="3" name="İçerik Yer Tutucusu 2"/>
          <p:cNvSpPr>
            <a:spLocks noGrp="1"/>
          </p:cNvSpPr>
          <p:nvPr>
            <p:ph idx="1"/>
          </p:nvPr>
        </p:nvSpPr>
        <p:spPr>
          <a:xfrm>
            <a:off x="4289367" y="1842250"/>
            <a:ext cx="7064433" cy="4351338"/>
          </a:xfrm>
        </p:spPr>
        <p:txBody>
          <a:bodyPr/>
          <a:lstStyle/>
          <a:p>
            <a:endParaRPr lang="tr-TR" dirty="0"/>
          </a:p>
        </p:txBody>
      </p:sp>
      <p:grpSp>
        <p:nvGrpSpPr>
          <p:cNvPr id="10" name="Grup 9"/>
          <p:cNvGrpSpPr/>
          <p:nvPr/>
        </p:nvGrpSpPr>
        <p:grpSpPr>
          <a:xfrm>
            <a:off x="1090954" y="2713101"/>
            <a:ext cx="2495388" cy="977478"/>
            <a:chOff x="2848892" y="1161478"/>
            <a:chExt cx="2495388" cy="977478"/>
          </a:xfrm>
        </p:grpSpPr>
        <p:sp>
          <p:nvSpPr>
            <p:cNvPr id="14" name="Dikdörtgen 13"/>
            <p:cNvSpPr/>
            <p:nvPr/>
          </p:nvSpPr>
          <p:spPr>
            <a:xfrm>
              <a:off x="2848892" y="1161478"/>
              <a:ext cx="2495388" cy="977478"/>
            </a:xfrm>
            <a:prstGeom prst="rect">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NL"/>
            </a:p>
          </p:txBody>
        </p:sp>
        <p:sp>
          <p:nvSpPr>
            <p:cNvPr id="15" name="Metin kutusu 14"/>
            <p:cNvSpPr txBox="1"/>
            <p:nvPr/>
          </p:nvSpPr>
          <p:spPr>
            <a:xfrm>
              <a:off x="2848892" y="1161478"/>
              <a:ext cx="2495388" cy="9774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tr-TR" sz="2700" b="1" kern="1200" dirty="0" err="1"/>
                <a:t>Group</a:t>
              </a:r>
              <a:r>
                <a:rPr lang="tr-TR" sz="2700" b="1" kern="1200" dirty="0"/>
                <a:t> II.	</a:t>
              </a:r>
              <a:endParaRPr lang="tr-TR" sz="2700" kern="1200" dirty="0"/>
            </a:p>
          </p:txBody>
        </p:sp>
      </p:grpSp>
      <p:grpSp>
        <p:nvGrpSpPr>
          <p:cNvPr id="11" name="Grup 10"/>
          <p:cNvGrpSpPr/>
          <p:nvPr/>
        </p:nvGrpSpPr>
        <p:grpSpPr>
          <a:xfrm>
            <a:off x="1090954" y="3690579"/>
            <a:ext cx="2495388" cy="1185840"/>
            <a:chOff x="2848892" y="2138956"/>
            <a:chExt cx="2495388" cy="1185840"/>
          </a:xfrm>
        </p:grpSpPr>
        <p:sp>
          <p:nvSpPr>
            <p:cNvPr id="12" name="Dikdörtgen 11"/>
            <p:cNvSpPr/>
            <p:nvPr/>
          </p:nvSpPr>
          <p:spPr>
            <a:xfrm>
              <a:off x="2848892" y="2138956"/>
              <a:ext cx="2495388" cy="1185840"/>
            </a:xfrm>
            <a:prstGeom prst="rect">
              <a:avLst/>
            </a:pr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a:lstStyle/>
            <a:p>
              <a:endParaRPr lang="en-NL"/>
            </a:p>
          </p:txBody>
        </p:sp>
        <p:sp>
          <p:nvSpPr>
            <p:cNvPr id="13" name="Metin kutusu 12"/>
            <p:cNvSpPr txBox="1"/>
            <p:nvPr/>
          </p:nvSpPr>
          <p:spPr>
            <a:xfrm>
              <a:off x="2848892" y="2138956"/>
              <a:ext cx="2495388" cy="11858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algn="ctr" defTabSz="1200150" rtl="0">
                <a:lnSpc>
                  <a:spcPct val="90000"/>
                </a:lnSpc>
                <a:spcBef>
                  <a:spcPct val="0"/>
                </a:spcBef>
                <a:spcAft>
                  <a:spcPct val="15000"/>
                </a:spcAft>
                <a:buChar char="••"/>
              </a:pPr>
              <a:r>
                <a:rPr lang="tr-TR" sz="2700" b="1" kern="1200" dirty="0"/>
                <a:t>Development</a:t>
              </a:r>
              <a:endParaRPr lang="tr-TR" sz="2700" kern="1200" dirty="0"/>
            </a:p>
          </p:txBody>
        </p:sp>
      </p:grpSp>
    </p:spTree>
    <p:extLst>
      <p:ext uri="{BB962C8B-B14F-4D97-AF65-F5344CB8AC3E}">
        <p14:creationId xmlns:p14="http://schemas.microsoft.com/office/powerpoint/2010/main" val="3981273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4452</TotalTime>
  <Words>1769</Words>
  <Application>Microsoft Office PowerPoint</Application>
  <PresentationFormat>Breedbeeld</PresentationFormat>
  <Paragraphs>162</Paragraphs>
  <Slides>20</Slides>
  <Notes>16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20</vt:i4>
      </vt:variant>
    </vt:vector>
  </HeadingPairs>
  <TitlesOfParts>
    <vt:vector size="26" baseType="lpstr">
      <vt:lpstr>Aptos</vt:lpstr>
      <vt:lpstr>Arial</vt:lpstr>
      <vt:lpstr>Calibri</vt:lpstr>
      <vt:lpstr>Calibri Light</vt:lpstr>
      <vt:lpstr>Roboto</vt:lpstr>
      <vt:lpstr>Office Theme</vt:lpstr>
      <vt:lpstr>CASE STUDY:  The Dangers in Pharmaceuticals</vt:lpstr>
      <vt:lpstr>Learning Objectives</vt:lpstr>
      <vt:lpstr>Agenda</vt:lpstr>
      <vt:lpstr>Case Study; Drug A </vt:lpstr>
      <vt:lpstr>THALIDOMIDE ……..    Results </vt:lpstr>
      <vt:lpstr>Seting up the groups</vt:lpstr>
      <vt:lpstr> Questions………..</vt:lpstr>
      <vt:lpstr>Findings</vt:lpstr>
      <vt:lpstr>Findings</vt:lpstr>
      <vt:lpstr>Findings</vt:lpstr>
      <vt:lpstr>Findings</vt:lpstr>
      <vt:lpstr>What were the failures?</vt:lpstr>
      <vt:lpstr>What should be done?</vt:lpstr>
      <vt:lpstr>Outcomes of Thalidomide Case</vt:lpstr>
      <vt:lpstr>Questions and Discussion</vt:lpstr>
      <vt:lpstr>Conclusion</vt:lpstr>
      <vt:lpstr>Additional Resources</vt:lpstr>
      <vt:lpstr>Project Partners</vt:lpstr>
      <vt:lpstr>PowerPoint-presentatie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discovery</dc:title>
  <dc:creator>arnold bosman</dc:creator>
  <cp:lastModifiedBy>Arnold Bosman</cp:lastModifiedBy>
  <cp:revision>26</cp:revision>
  <dcterms:created xsi:type="dcterms:W3CDTF">2023-12-02T13:46:00Z</dcterms:created>
  <dcterms:modified xsi:type="dcterms:W3CDTF">2024-10-10T12:36:10Z</dcterms:modified>
</cp:coreProperties>
</file>